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3"/>
  </p:notesMasterIdLst>
  <p:sldIdLst>
    <p:sldId id="256" r:id="rId2"/>
    <p:sldId id="1518" r:id="rId3"/>
    <p:sldId id="1519" r:id="rId4"/>
    <p:sldId id="257" r:id="rId5"/>
    <p:sldId id="284" r:id="rId6"/>
    <p:sldId id="1500" r:id="rId7"/>
    <p:sldId id="272" r:id="rId8"/>
    <p:sldId id="1380" r:id="rId9"/>
    <p:sldId id="262" r:id="rId10"/>
    <p:sldId id="282" r:id="rId11"/>
    <p:sldId id="28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IBM Plex Sans" panose="020B0604020202020204" charset="0"/>
      <p:regular r:id="rId20"/>
      <p:bold r:id="rId21"/>
      <p:italic r:id="rId22"/>
      <p:boldItalic r:id="rId23"/>
    </p:embeddedFont>
    <p:embeddedFont>
      <p:font typeface="IBM Plex Sans Light" panose="020B0604020202020204" charset="0"/>
      <p:regular r:id="rId24"/>
      <p:bold r:id="rId25"/>
      <p:italic r:id="rId26"/>
      <p:boldItalic r:id="rId27"/>
    </p:embeddedFont>
    <p:embeddedFont>
      <p:font typeface="Merriweather"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116"/>
    <a:srgbClr val="1E508A"/>
    <a:srgbClr val="85CD46"/>
    <a:srgbClr val="C3D9FD"/>
    <a:srgbClr val="197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A96E86-76BC-4734-9EFE-FA5EADB96012}">
  <a:tblStyle styleId="{6CA96E86-76BC-4734-9EFE-FA5EADB960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94660"/>
  </p:normalViewPr>
  <p:slideViewPr>
    <p:cSldViewPr snapToGrid="0">
      <p:cViewPr varScale="1">
        <p:scale>
          <a:sx n="125" d="100"/>
          <a:sy n="125" d="100"/>
        </p:scale>
        <p:origin x="15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85193f190e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85193f190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5694cd56_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5694cd56_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Ref idx="1001">
        <a:schemeClr val="bg1"/>
      </p:bgRef>
    </p:bg>
    <p:spTree>
      <p:nvGrpSpPr>
        <p:cNvPr id="1" name="Shape 9"/>
        <p:cNvGrpSpPr/>
        <p:nvPr/>
      </p:nvGrpSpPr>
      <p:grpSpPr>
        <a:xfrm>
          <a:off x="0" y="0"/>
          <a:ext cx="0" cy="0"/>
          <a:chOff x="0" y="0"/>
          <a:chExt cx="0" cy="0"/>
        </a:xfrm>
      </p:grpSpPr>
      <p:sp>
        <p:nvSpPr>
          <p:cNvPr id="13" name="Google Shape;13;p2"/>
          <p:cNvSpPr txBox="1">
            <a:spLocks noGrp="1"/>
          </p:cNvSpPr>
          <p:nvPr>
            <p:ph type="ctrTitle" hasCustomPrompt="1"/>
          </p:nvPr>
        </p:nvSpPr>
        <p:spPr>
          <a:xfrm>
            <a:off x="791583" y="4045829"/>
            <a:ext cx="6366933" cy="1990689"/>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4800"/>
              <a:buNone/>
              <a:defRPr sz="6400"/>
            </a:lvl1pPr>
            <a:lvl2pPr lvl="1" rtl="0">
              <a:lnSpc>
                <a:spcPct val="100000"/>
              </a:lnSpc>
              <a:spcBef>
                <a:spcPts val="0"/>
              </a:spcBef>
              <a:spcAft>
                <a:spcPts val="0"/>
              </a:spcAft>
              <a:buSzPts val="4800"/>
              <a:buNone/>
              <a:defRPr sz="6400"/>
            </a:lvl2pPr>
            <a:lvl3pPr lvl="2" rtl="0">
              <a:lnSpc>
                <a:spcPct val="100000"/>
              </a:lnSpc>
              <a:spcBef>
                <a:spcPts val="0"/>
              </a:spcBef>
              <a:spcAft>
                <a:spcPts val="0"/>
              </a:spcAft>
              <a:buSzPts val="4800"/>
              <a:buNone/>
              <a:defRPr sz="6400"/>
            </a:lvl3pPr>
            <a:lvl4pPr lvl="3" rtl="0">
              <a:lnSpc>
                <a:spcPct val="100000"/>
              </a:lnSpc>
              <a:spcBef>
                <a:spcPts val="0"/>
              </a:spcBef>
              <a:spcAft>
                <a:spcPts val="0"/>
              </a:spcAft>
              <a:buSzPts val="4800"/>
              <a:buNone/>
              <a:defRPr sz="6400"/>
            </a:lvl4pPr>
            <a:lvl5pPr lvl="4" rtl="0">
              <a:lnSpc>
                <a:spcPct val="100000"/>
              </a:lnSpc>
              <a:spcBef>
                <a:spcPts val="0"/>
              </a:spcBef>
              <a:spcAft>
                <a:spcPts val="0"/>
              </a:spcAft>
              <a:buSzPts val="4800"/>
              <a:buNone/>
              <a:defRPr sz="6400"/>
            </a:lvl5pPr>
            <a:lvl6pPr lvl="5" rtl="0">
              <a:lnSpc>
                <a:spcPct val="100000"/>
              </a:lnSpc>
              <a:spcBef>
                <a:spcPts val="0"/>
              </a:spcBef>
              <a:spcAft>
                <a:spcPts val="0"/>
              </a:spcAft>
              <a:buSzPts val="4800"/>
              <a:buNone/>
              <a:defRPr sz="6400"/>
            </a:lvl6pPr>
            <a:lvl7pPr lvl="6" rtl="0">
              <a:lnSpc>
                <a:spcPct val="100000"/>
              </a:lnSpc>
              <a:spcBef>
                <a:spcPts val="0"/>
              </a:spcBef>
              <a:spcAft>
                <a:spcPts val="0"/>
              </a:spcAft>
              <a:buSzPts val="4800"/>
              <a:buNone/>
              <a:defRPr sz="6400"/>
            </a:lvl7pPr>
            <a:lvl8pPr lvl="7" rtl="0">
              <a:lnSpc>
                <a:spcPct val="100000"/>
              </a:lnSpc>
              <a:spcBef>
                <a:spcPts val="0"/>
              </a:spcBef>
              <a:spcAft>
                <a:spcPts val="0"/>
              </a:spcAft>
              <a:buSzPts val="4800"/>
              <a:buNone/>
              <a:defRPr sz="6400"/>
            </a:lvl8pPr>
            <a:lvl9pPr lvl="8" rtl="0">
              <a:lnSpc>
                <a:spcPct val="100000"/>
              </a:lnSpc>
              <a:spcBef>
                <a:spcPts val="0"/>
              </a:spcBef>
              <a:spcAft>
                <a:spcPts val="0"/>
              </a:spcAft>
              <a:buSzPts val="4800"/>
              <a:buNone/>
              <a:defRPr sz="6400"/>
            </a:lvl9pPr>
          </a:lstStyle>
          <a:p>
            <a:r>
              <a:rPr lang="en-US" dirty="0"/>
              <a:t>Title </a:t>
            </a:r>
            <a:br>
              <a:rPr lang="en-US" dirty="0"/>
            </a:br>
            <a:r>
              <a:rPr lang="en-US" dirty="0" err="1"/>
              <a:t>Loreum</a:t>
            </a:r>
            <a:r>
              <a:rPr lang="en-US" dirty="0"/>
              <a:t> </a:t>
            </a:r>
            <a:r>
              <a:rPr lang="en-US" dirty="0" err="1"/>
              <a:t>ipurm</a:t>
            </a:r>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9F6825-4889-4A46-8882-2E5D84D3577A}"/>
              </a:ext>
            </a:extLst>
          </p:cNvPr>
          <p:cNvSpPr>
            <a:spLocks noGrp="1"/>
          </p:cNvSpPr>
          <p:nvPr>
            <p:ph type="sldNum" idx="10"/>
          </p:nvPr>
        </p:nvSpPr>
        <p:spPr/>
        <p:txBody>
          <a:bodyPr/>
          <a:lstStyle/>
          <a:p>
            <a:fld id="{00000000-1234-1234-1234-123412341234}" type="slidenum">
              <a:rPr lang="en" smtClean="0"/>
              <a:pPr/>
              <a:t>‹#›</a:t>
            </a:fld>
            <a:endParaRPr lang="en" dirty="0"/>
          </a:p>
        </p:txBody>
      </p:sp>
      <p:grpSp>
        <p:nvGrpSpPr>
          <p:cNvPr id="4" name="Group 3">
            <a:extLst>
              <a:ext uri="{FF2B5EF4-FFF2-40B4-BE49-F238E27FC236}">
                <a16:creationId xmlns:a16="http://schemas.microsoft.com/office/drawing/2014/main" id="{29348B66-DDDB-4B44-B512-44AE1F5849D9}"/>
              </a:ext>
            </a:extLst>
          </p:cNvPr>
          <p:cNvGrpSpPr/>
          <p:nvPr userDrawn="1"/>
        </p:nvGrpSpPr>
        <p:grpSpPr>
          <a:xfrm>
            <a:off x="754041" y="-2408011"/>
            <a:ext cx="12038299" cy="5075115"/>
            <a:chOff x="565531" y="-1806008"/>
            <a:chExt cx="9028724" cy="3806336"/>
          </a:xfrm>
        </p:grpSpPr>
        <p:sp>
          <p:nvSpPr>
            <p:cNvPr id="5" name="Google Shape;75;p7">
              <a:extLst>
                <a:ext uri="{FF2B5EF4-FFF2-40B4-BE49-F238E27FC236}">
                  <a16:creationId xmlns:a16="http://schemas.microsoft.com/office/drawing/2014/main" id="{13D14CC4-FF3C-4BB9-9781-1EA3C5610946}"/>
                </a:ext>
              </a:extLst>
            </p:cNvPr>
            <p:cNvSpPr/>
            <p:nvPr/>
          </p:nvSpPr>
          <p:spPr>
            <a:xfrm rot="3276572">
              <a:off x="6043892" y="-1223148"/>
              <a:ext cx="2911154" cy="3050460"/>
            </a:xfrm>
            <a:custGeom>
              <a:avLst/>
              <a:gdLst>
                <a:gd name="connsiteX0" fmla="*/ 0 w 2907589"/>
                <a:gd name="connsiteY0" fmla="*/ 2764900 h 2764900"/>
                <a:gd name="connsiteX1" fmla="*/ 1974139 w 2907589"/>
                <a:gd name="connsiteY1" fmla="*/ 0 h 2764900"/>
                <a:gd name="connsiteX2" fmla="*/ 2907589 w 2907589"/>
                <a:gd name="connsiteY2" fmla="*/ 0 h 2764900"/>
                <a:gd name="connsiteX3" fmla="*/ 933450 w 2907589"/>
                <a:gd name="connsiteY3" fmla="*/ 2764900 h 2764900"/>
                <a:gd name="connsiteX4" fmla="*/ 0 w 2907589"/>
                <a:gd name="connsiteY4" fmla="*/ 2764900 h 2764900"/>
                <a:gd name="connsiteX0" fmla="*/ 0 w 2907589"/>
                <a:gd name="connsiteY0" fmla="*/ 2858081 h 2858081"/>
                <a:gd name="connsiteX1" fmla="*/ 2040335 w 2907589"/>
                <a:gd name="connsiteY1" fmla="*/ 0 h 2858081"/>
                <a:gd name="connsiteX2" fmla="*/ 2907589 w 2907589"/>
                <a:gd name="connsiteY2" fmla="*/ 93181 h 2858081"/>
                <a:gd name="connsiteX3" fmla="*/ 933450 w 2907589"/>
                <a:gd name="connsiteY3" fmla="*/ 2858081 h 2858081"/>
                <a:gd name="connsiteX4" fmla="*/ 0 w 2907589"/>
                <a:gd name="connsiteY4" fmla="*/ 2858081 h 2858081"/>
                <a:gd name="connsiteX0" fmla="*/ 0 w 2907589"/>
                <a:gd name="connsiteY0" fmla="*/ 2883494 h 2883494"/>
                <a:gd name="connsiteX1" fmla="*/ 2058389 w 2907589"/>
                <a:gd name="connsiteY1" fmla="*/ 0 h 2883494"/>
                <a:gd name="connsiteX2" fmla="*/ 2907589 w 2907589"/>
                <a:gd name="connsiteY2" fmla="*/ 118594 h 2883494"/>
                <a:gd name="connsiteX3" fmla="*/ 933450 w 2907589"/>
                <a:gd name="connsiteY3" fmla="*/ 2883494 h 2883494"/>
                <a:gd name="connsiteX4" fmla="*/ 0 w 2907589"/>
                <a:gd name="connsiteY4" fmla="*/ 2883494 h 2883494"/>
                <a:gd name="connsiteX0" fmla="*/ 0 w 2907589"/>
                <a:gd name="connsiteY0" fmla="*/ 3004540 h 3004540"/>
                <a:gd name="connsiteX1" fmla="*/ 2157128 w 2907589"/>
                <a:gd name="connsiteY1" fmla="*/ 0 h 3004540"/>
                <a:gd name="connsiteX2" fmla="*/ 2907589 w 2907589"/>
                <a:gd name="connsiteY2" fmla="*/ 239640 h 3004540"/>
                <a:gd name="connsiteX3" fmla="*/ 933450 w 2907589"/>
                <a:gd name="connsiteY3" fmla="*/ 3004540 h 3004540"/>
                <a:gd name="connsiteX4" fmla="*/ 0 w 2907589"/>
                <a:gd name="connsiteY4" fmla="*/ 3004540 h 3004540"/>
                <a:gd name="connsiteX0" fmla="*/ 0 w 2907589"/>
                <a:gd name="connsiteY0" fmla="*/ 3027500 h 3027500"/>
                <a:gd name="connsiteX1" fmla="*/ 2160692 w 2907589"/>
                <a:gd name="connsiteY1" fmla="*/ 0 h 3027500"/>
                <a:gd name="connsiteX2" fmla="*/ 2907589 w 2907589"/>
                <a:gd name="connsiteY2" fmla="*/ 262600 h 3027500"/>
                <a:gd name="connsiteX3" fmla="*/ 933450 w 2907589"/>
                <a:gd name="connsiteY3" fmla="*/ 3027500 h 3027500"/>
                <a:gd name="connsiteX4" fmla="*/ 0 w 2907589"/>
                <a:gd name="connsiteY4" fmla="*/ 3027500 h 3027500"/>
                <a:gd name="connsiteX0" fmla="*/ 0 w 2917172"/>
                <a:gd name="connsiteY0" fmla="*/ 3058931 h 3058931"/>
                <a:gd name="connsiteX1" fmla="*/ 2170275 w 2917172"/>
                <a:gd name="connsiteY1" fmla="*/ 0 h 3058931"/>
                <a:gd name="connsiteX2" fmla="*/ 2917172 w 2917172"/>
                <a:gd name="connsiteY2" fmla="*/ 262600 h 3058931"/>
                <a:gd name="connsiteX3" fmla="*/ 943033 w 2917172"/>
                <a:gd name="connsiteY3" fmla="*/ 3027500 h 3058931"/>
                <a:gd name="connsiteX4" fmla="*/ 0 w 2917172"/>
                <a:gd name="connsiteY4" fmla="*/ 3058931 h 3058931"/>
                <a:gd name="connsiteX0" fmla="*/ 0 w 2911154"/>
                <a:gd name="connsiteY0" fmla="*/ 3050460 h 3050460"/>
                <a:gd name="connsiteX1" fmla="*/ 2164257 w 2911154"/>
                <a:gd name="connsiteY1" fmla="*/ 0 h 3050460"/>
                <a:gd name="connsiteX2" fmla="*/ 2911154 w 2911154"/>
                <a:gd name="connsiteY2" fmla="*/ 262600 h 3050460"/>
                <a:gd name="connsiteX3" fmla="*/ 937015 w 2911154"/>
                <a:gd name="connsiteY3" fmla="*/ 3027500 h 3050460"/>
                <a:gd name="connsiteX4" fmla="*/ 0 w 2911154"/>
                <a:gd name="connsiteY4" fmla="*/ 3050460 h 305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54" h="3050460">
                  <a:moveTo>
                    <a:pt x="0" y="3050460"/>
                  </a:moveTo>
                  <a:lnTo>
                    <a:pt x="2164257" y="0"/>
                  </a:lnTo>
                  <a:lnTo>
                    <a:pt x="2911154" y="262600"/>
                  </a:lnTo>
                  <a:lnTo>
                    <a:pt x="937015" y="3027500"/>
                  </a:lnTo>
                  <a:lnTo>
                    <a:pt x="0" y="3050460"/>
                  </a:lnTo>
                  <a:close/>
                </a:path>
              </a:pathLst>
            </a:cu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6" name="Google Shape;76;p7">
              <a:extLst>
                <a:ext uri="{FF2B5EF4-FFF2-40B4-BE49-F238E27FC236}">
                  <a16:creationId xmlns:a16="http://schemas.microsoft.com/office/drawing/2014/main" id="{E53FAC43-C609-4CC2-A91A-D13689ECCD73}"/>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7" name="Google Shape;22;p3">
              <a:extLst>
                <a:ext uri="{FF2B5EF4-FFF2-40B4-BE49-F238E27FC236}">
                  <a16:creationId xmlns:a16="http://schemas.microsoft.com/office/drawing/2014/main" id="{B42E0572-5F5A-4F9C-8BC6-28786FD16100}"/>
                </a:ext>
              </a:extLst>
            </p:cNvPr>
            <p:cNvSpPr/>
            <p:nvPr/>
          </p:nvSpPr>
          <p:spPr>
            <a:xfrm rot="3033430">
              <a:off x="7338438" y="-434164"/>
              <a:ext cx="2094687" cy="2416947"/>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867" dirty="0"/>
            </a:p>
          </p:txBody>
        </p:sp>
      </p:grpSp>
      <p:sp>
        <p:nvSpPr>
          <p:cNvPr id="8" name="Google Shape;162;p16">
            <a:extLst>
              <a:ext uri="{FF2B5EF4-FFF2-40B4-BE49-F238E27FC236}">
                <a16:creationId xmlns:a16="http://schemas.microsoft.com/office/drawing/2014/main" id="{1C1E24A9-FEAB-463B-B911-765F8456F76E}"/>
              </a:ext>
            </a:extLst>
          </p:cNvPr>
          <p:cNvSpPr txBox="1">
            <a:spLocks/>
          </p:cNvSpPr>
          <p:nvPr userDrawn="1"/>
        </p:nvSpPr>
        <p:spPr>
          <a:xfrm>
            <a:off x="423765" y="318373"/>
            <a:ext cx="8035600" cy="74842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1pPr>
            <a:lvl2pPr marR="0" lvl="1"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2pPr>
            <a:lvl3pPr marR="0" lvl="2"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3pPr>
            <a:lvl4pPr marR="0" lvl="3"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4pPr>
            <a:lvl5pPr marR="0" lvl="4"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5pPr>
            <a:lvl6pPr marR="0" lvl="5"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6pPr>
            <a:lvl7pPr marR="0" lvl="6"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7pPr>
            <a:lvl8pPr marR="0" lvl="7"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8pPr>
            <a:lvl9pPr marR="0" lvl="8"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9pPr>
          </a:lstStyle>
          <a:p>
            <a:r>
              <a:rPr lang="en-US" sz="2667"/>
              <a:t>Title Lorem ipsum </a:t>
            </a:r>
            <a:endParaRPr lang="en-US" sz="2667" dirty="0"/>
          </a:p>
        </p:txBody>
      </p:sp>
      <p:cxnSp>
        <p:nvCxnSpPr>
          <p:cNvPr id="9" name="Straight Connector 8">
            <a:extLst>
              <a:ext uri="{FF2B5EF4-FFF2-40B4-BE49-F238E27FC236}">
                <a16:creationId xmlns:a16="http://schemas.microsoft.com/office/drawing/2014/main" id="{B0F3ACD8-F5EA-472F-AFDE-0231C7F88522}"/>
              </a:ext>
            </a:extLst>
          </p:cNvPr>
          <p:cNvCxnSpPr>
            <a:cxnSpLocks/>
          </p:cNvCxnSpPr>
          <p:nvPr userDrawn="1"/>
        </p:nvCxnSpPr>
        <p:spPr>
          <a:xfrm>
            <a:off x="423766" y="1039091"/>
            <a:ext cx="714666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0C1BF9-DFE1-46B7-9691-E5B97AA51DC3}"/>
              </a:ext>
            </a:extLst>
          </p:cNvPr>
          <p:cNvCxnSpPr>
            <a:cxnSpLocks/>
          </p:cNvCxnSpPr>
          <p:nvPr userDrawn="1"/>
        </p:nvCxnSpPr>
        <p:spPr>
          <a:xfrm>
            <a:off x="423766" y="1122217"/>
            <a:ext cx="46608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396615"/>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0268-49F6-4606-AB4E-5B49291E20D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6D60DF5-C109-4826-B1A9-68770F9BEA55}"/>
              </a:ext>
            </a:extLst>
          </p:cNvPr>
          <p:cNvSpPr>
            <a:spLocks noGrp="1"/>
          </p:cNvSpPr>
          <p:nvPr>
            <p:ph type="sldNum" idx="10"/>
          </p:nvPr>
        </p:nvSpPr>
        <p:spPr/>
        <p:txBody>
          <a:bodyPr/>
          <a:lstStyle/>
          <a:p>
            <a:fld id="{00000000-1234-1234-1234-123412341234}" type="slidenum">
              <a:rPr lang="en" smtClean="0"/>
              <a:pPr/>
              <a:t>‹#›</a:t>
            </a:fld>
            <a:endParaRPr lang="en" dirty="0"/>
          </a:p>
        </p:txBody>
      </p:sp>
      <p:grpSp>
        <p:nvGrpSpPr>
          <p:cNvPr id="4" name="Group 3">
            <a:extLst>
              <a:ext uri="{FF2B5EF4-FFF2-40B4-BE49-F238E27FC236}">
                <a16:creationId xmlns:a16="http://schemas.microsoft.com/office/drawing/2014/main" id="{9373F3CA-0188-4895-8878-B7BEF9F4601C}"/>
              </a:ext>
            </a:extLst>
          </p:cNvPr>
          <p:cNvGrpSpPr/>
          <p:nvPr userDrawn="1"/>
        </p:nvGrpSpPr>
        <p:grpSpPr>
          <a:xfrm>
            <a:off x="650239" y="-2408011"/>
            <a:ext cx="5491965" cy="5075115"/>
            <a:chOff x="487679" y="-1806008"/>
            <a:chExt cx="4118974" cy="3806336"/>
          </a:xfrm>
        </p:grpSpPr>
        <p:sp>
          <p:nvSpPr>
            <p:cNvPr id="5" name="Google Shape;76;p7">
              <a:extLst>
                <a:ext uri="{FF2B5EF4-FFF2-40B4-BE49-F238E27FC236}">
                  <a16:creationId xmlns:a16="http://schemas.microsoft.com/office/drawing/2014/main" id="{774BD286-5B41-4D8E-910C-6917961438BD}"/>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6" name="Google Shape;22;p3">
              <a:extLst>
                <a:ext uri="{FF2B5EF4-FFF2-40B4-BE49-F238E27FC236}">
                  <a16:creationId xmlns:a16="http://schemas.microsoft.com/office/drawing/2014/main" id="{4100E161-7229-45D7-87EA-F04C5A98D89C}"/>
                </a:ext>
              </a:extLst>
            </p:cNvPr>
            <p:cNvSpPr/>
            <p:nvPr/>
          </p:nvSpPr>
          <p:spPr>
            <a:xfrm rot="18660654" flipH="1">
              <a:off x="639345" y="-1547884"/>
              <a:ext cx="3077914" cy="3381245"/>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867" dirty="0"/>
            </a:p>
          </p:txBody>
        </p:sp>
      </p:grpSp>
    </p:spTree>
    <p:extLst>
      <p:ext uri="{BB962C8B-B14F-4D97-AF65-F5344CB8AC3E}">
        <p14:creationId xmlns:p14="http://schemas.microsoft.com/office/powerpoint/2010/main" val="1220672536"/>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B4AE9F9E-652F-43BC-A855-1A8A6E6F909B}"/>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3" name="Google Shape;75;p7">
            <a:extLst>
              <a:ext uri="{FF2B5EF4-FFF2-40B4-BE49-F238E27FC236}">
                <a16:creationId xmlns:a16="http://schemas.microsoft.com/office/drawing/2014/main" id="{947AC349-ADC5-41BA-BD69-67DA00D1478A}"/>
              </a:ext>
            </a:extLst>
          </p:cNvPr>
          <p:cNvSpPr/>
          <p:nvPr userDrawn="1"/>
        </p:nvSpPr>
        <p:spPr>
          <a:xfrm>
            <a:off x="10673859" y="3902564"/>
            <a:ext cx="2770800" cy="29556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
        <p:nvSpPr>
          <p:cNvPr id="4" name="Google Shape;76;p7">
            <a:extLst>
              <a:ext uri="{FF2B5EF4-FFF2-40B4-BE49-F238E27FC236}">
                <a16:creationId xmlns:a16="http://schemas.microsoft.com/office/drawing/2014/main" id="{59E5E2DE-7E8B-4DD8-9D76-8A98606F288F}"/>
              </a:ext>
            </a:extLst>
          </p:cNvPr>
          <p:cNvSpPr/>
          <p:nvPr userDrawn="1"/>
        </p:nvSpPr>
        <p:spPr>
          <a:xfrm>
            <a:off x="9980523" y="2340468"/>
            <a:ext cx="3774400" cy="40256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400519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721F-BEC9-4F44-AD12-EFAB26C7A299}"/>
              </a:ext>
            </a:extLst>
          </p:cNvPr>
          <p:cNvSpPr>
            <a:spLocks noGrp="1"/>
          </p:cNvSpPr>
          <p:nvPr>
            <p:ph type="title"/>
          </p:nvPr>
        </p:nvSpPr>
        <p:spPr>
          <a:xfrm>
            <a:off x="838200" y="365125"/>
            <a:ext cx="10515600" cy="777875"/>
          </a:xfrm>
          <a:prstGeom prst="rect">
            <a:avLst/>
          </a:prstGeom>
        </p:spPr>
        <p:txBody>
          <a:bodyPr/>
          <a:lstStyle>
            <a:lvl1pPr algn="ctr">
              <a:defRPr/>
            </a:lvl1pPr>
          </a:lstStyle>
          <a:p>
            <a:r>
              <a:rPr lang="en-US" dirty="0"/>
              <a:t>Click to edit Master title style</a:t>
            </a:r>
          </a:p>
        </p:txBody>
      </p:sp>
      <p:grpSp>
        <p:nvGrpSpPr>
          <p:cNvPr id="3" name="Google Shape;82;p8">
            <a:extLst>
              <a:ext uri="{FF2B5EF4-FFF2-40B4-BE49-F238E27FC236}">
                <a16:creationId xmlns:a16="http://schemas.microsoft.com/office/drawing/2014/main" id="{50914C13-66A2-448B-9017-98C05F8AB58F}"/>
              </a:ext>
            </a:extLst>
          </p:cNvPr>
          <p:cNvGrpSpPr/>
          <p:nvPr userDrawn="1"/>
        </p:nvGrpSpPr>
        <p:grpSpPr>
          <a:xfrm>
            <a:off x="-34121" y="-20619"/>
            <a:ext cx="10014644" cy="2182673"/>
            <a:chOff x="-313691" y="-18375"/>
            <a:chExt cx="7510983" cy="1637005"/>
          </a:xfrm>
        </p:grpSpPr>
        <p:sp>
          <p:nvSpPr>
            <p:cNvPr id="5" name="Google Shape;84;p8">
              <a:extLst>
                <a:ext uri="{FF2B5EF4-FFF2-40B4-BE49-F238E27FC236}">
                  <a16:creationId xmlns:a16="http://schemas.microsoft.com/office/drawing/2014/main" id="{A46CD6A0-08E5-4ED7-A23C-E6250FBF38D0}"/>
                </a:ext>
              </a:extLst>
            </p:cNvPr>
            <p:cNvSpPr/>
            <p:nvPr/>
          </p:nvSpPr>
          <p:spPr>
            <a:xfrm>
              <a:off x="-313691" y="813730"/>
              <a:ext cx="754800" cy="804900"/>
            </a:xfrm>
            <a:prstGeom prst="parallelogram">
              <a:avLst>
                <a:gd name="adj" fmla="val 59001"/>
              </a:avLst>
            </a:prstGeom>
            <a:gradFill>
              <a:gsLst>
                <a:gs pos="0">
                  <a:schemeClr val="accent3"/>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6" name="Google Shape;85;p8">
              <a:extLst>
                <a:ext uri="{FF2B5EF4-FFF2-40B4-BE49-F238E27FC236}">
                  <a16:creationId xmlns:a16="http://schemas.microsoft.com/office/drawing/2014/main" id="{840F70C0-499D-4EB4-BE76-3757C13BA735}"/>
                </a:ext>
              </a:extLst>
            </p:cNvPr>
            <p:cNvSpPr/>
            <p:nvPr/>
          </p:nvSpPr>
          <p:spPr>
            <a:xfrm>
              <a:off x="6442492" y="309450"/>
              <a:ext cx="754800" cy="8049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7" name="Google Shape;86;p8">
              <a:extLst>
                <a:ext uri="{FF2B5EF4-FFF2-40B4-BE49-F238E27FC236}">
                  <a16:creationId xmlns:a16="http://schemas.microsoft.com/office/drawing/2014/main" id="{64406BD3-0498-46C4-AAAE-1AA352ECAB1A}"/>
                </a:ext>
              </a:extLst>
            </p:cNvPr>
            <p:cNvSpPr/>
            <p:nvPr/>
          </p:nvSpPr>
          <p:spPr>
            <a:xfrm>
              <a:off x="53899" y="237925"/>
              <a:ext cx="1000200" cy="10668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8" name="Google Shape;87;p8">
              <a:extLst>
                <a:ext uri="{FF2B5EF4-FFF2-40B4-BE49-F238E27FC236}">
                  <a16:creationId xmlns:a16="http://schemas.microsoft.com/office/drawing/2014/main" id="{0B03EC16-8F44-4F10-9D80-FD11011410D9}"/>
                </a:ext>
              </a:extLst>
            </p:cNvPr>
            <p:cNvSpPr/>
            <p:nvPr/>
          </p:nvSpPr>
          <p:spPr>
            <a:xfrm>
              <a:off x="304107" y="-18375"/>
              <a:ext cx="420900" cy="4491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9" name="Google Shape;88;p8">
              <a:extLst>
                <a:ext uri="{FF2B5EF4-FFF2-40B4-BE49-F238E27FC236}">
                  <a16:creationId xmlns:a16="http://schemas.microsoft.com/office/drawing/2014/main" id="{D09306E6-163A-424A-B79C-141D33ED85E8}"/>
                </a:ext>
              </a:extLst>
            </p:cNvPr>
            <p:cNvSpPr/>
            <p:nvPr/>
          </p:nvSpPr>
          <p:spPr>
            <a:xfrm>
              <a:off x="6589606" y="1038628"/>
              <a:ext cx="249600" cy="2661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grpSp>
    </p:spTree>
    <p:extLst>
      <p:ext uri="{BB962C8B-B14F-4D97-AF65-F5344CB8AC3E}">
        <p14:creationId xmlns:p14="http://schemas.microsoft.com/office/powerpoint/2010/main" val="360184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lt1"/>
        </a:solidFill>
        <a:effectLst/>
      </p:bgPr>
    </p:bg>
    <p:spTree>
      <p:nvGrpSpPr>
        <p:cNvPr id="1" name="Shape 66"/>
        <p:cNvGrpSpPr/>
        <p:nvPr/>
      </p:nvGrpSpPr>
      <p:grpSpPr>
        <a:xfrm>
          <a:off x="0" y="0"/>
          <a:ext cx="0" cy="0"/>
          <a:chOff x="0" y="0"/>
          <a:chExt cx="0" cy="0"/>
        </a:xfrm>
      </p:grpSpPr>
      <p:sp>
        <p:nvSpPr>
          <p:cNvPr id="77" name="Google Shape;77;p7"/>
          <p:cNvSpPr txBox="1">
            <a:spLocks noGrp="1"/>
          </p:cNvSpPr>
          <p:nvPr>
            <p:ph type="title"/>
          </p:nvPr>
        </p:nvSpPr>
        <p:spPr>
          <a:xfrm>
            <a:off x="1316119" y="21058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8" name="Google Shape;78;p7"/>
          <p:cNvSpPr txBox="1">
            <a:spLocks noGrp="1"/>
          </p:cNvSpPr>
          <p:nvPr>
            <p:ph type="body" idx="1"/>
          </p:nvPr>
        </p:nvSpPr>
        <p:spPr>
          <a:xfrm>
            <a:off x="1219433" y="2112567"/>
            <a:ext cx="4352000" cy="39428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79" name="Google Shape;79;p7"/>
          <p:cNvSpPr txBox="1">
            <a:spLocks noGrp="1"/>
          </p:cNvSpPr>
          <p:nvPr>
            <p:ph type="body" idx="2"/>
          </p:nvPr>
        </p:nvSpPr>
        <p:spPr>
          <a:xfrm>
            <a:off x="6200237" y="2112567"/>
            <a:ext cx="4352000" cy="39428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80" name="Google Shape;80;p7"/>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bg>
      <p:bgPr>
        <a:solidFill>
          <a:schemeClr val="lt1"/>
        </a:solidFill>
        <a:effectLst/>
      </p:bgPr>
    </p:bg>
    <p:spTree>
      <p:nvGrpSpPr>
        <p:cNvPr id="1" name="Shape 97"/>
        <p:cNvGrpSpPr/>
        <p:nvPr/>
      </p:nvGrpSpPr>
      <p:grpSpPr>
        <a:xfrm>
          <a:off x="0" y="0"/>
          <a:ext cx="0" cy="0"/>
          <a:chOff x="0" y="0"/>
          <a:chExt cx="0" cy="0"/>
        </a:xfrm>
      </p:grpSpPr>
      <p:sp>
        <p:nvSpPr>
          <p:cNvPr id="108" name="Google Shape;108;p9"/>
          <p:cNvSpPr txBox="1">
            <a:spLocks noGrp="1"/>
          </p:cNvSpPr>
          <p:nvPr>
            <p:ph type="title"/>
          </p:nvPr>
        </p:nvSpPr>
        <p:spPr>
          <a:xfrm>
            <a:off x="554389" y="7477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09" name="Google Shape;109;p9"/>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 Dark">
  <p:cSld name="TITLE_ONLY_1">
    <p:bg>
      <p:bgPr>
        <a:gradFill>
          <a:gsLst>
            <a:gs pos="0">
              <a:schemeClr val="accent6"/>
            </a:gs>
            <a:gs pos="100000">
              <a:schemeClr val="accent5"/>
            </a:gs>
          </a:gsLst>
          <a:lin ang="5400012" scaled="0"/>
        </a:gradFill>
        <a:effectLst/>
      </p:bgPr>
    </p:bg>
    <p:spTree>
      <p:nvGrpSpPr>
        <p:cNvPr id="1" name="Shape 110"/>
        <p:cNvGrpSpPr/>
        <p:nvPr/>
      </p:nvGrpSpPr>
      <p:grpSpPr>
        <a:xfrm>
          <a:off x="0" y="0"/>
          <a:ext cx="0" cy="0"/>
          <a:chOff x="0" y="0"/>
          <a:chExt cx="0" cy="0"/>
        </a:xfrm>
      </p:grpSpPr>
      <p:grpSp>
        <p:nvGrpSpPr>
          <p:cNvPr id="111" name="Google Shape;111;p10"/>
          <p:cNvGrpSpPr/>
          <p:nvPr/>
        </p:nvGrpSpPr>
        <p:grpSpPr>
          <a:xfrm>
            <a:off x="-418254" y="-24499"/>
            <a:ext cx="10014644" cy="2182673"/>
            <a:chOff x="-313691" y="-18375"/>
            <a:chExt cx="7510983" cy="1637005"/>
          </a:xfrm>
        </p:grpSpPr>
        <p:sp>
          <p:nvSpPr>
            <p:cNvPr id="112" name="Google Shape;112;p10"/>
            <p:cNvSpPr/>
            <p:nvPr/>
          </p:nvSpPr>
          <p:spPr>
            <a:xfrm>
              <a:off x="256376" y="499825"/>
              <a:ext cx="6692400" cy="804900"/>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13" name="Google Shape;113;p10"/>
            <p:cNvSpPr/>
            <p:nvPr/>
          </p:nvSpPr>
          <p:spPr>
            <a:xfrm>
              <a:off x="-313691" y="813730"/>
              <a:ext cx="754800" cy="8049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14" name="Google Shape;114;p10"/>
            <p:cNvSpPr/>
            <p:nvPr/>
          </p:nvSpPr>
          <p:spPr>
            <a:xfrm>
              <a:off x="6442492" y="309450"/>
              <a:ext cx="754800" cy="8049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15" name="Google Shape;115;p10"/>
            <p:cNvSpPr/>
            <p:nvPr/>
          </p:nvSpPr>
          <p:spPr>
            <a:xfrm>
              <a:off x="53899" y="237925"/>
              <a:ext cx="1000200" cy="10668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16" name="Google Shape;116;p10"/>
            <p:cNvSpPr/>
            <p:nvPr/>
          </p:nvSpPr>
          <p:spPr>
            <a:xfrm>
              <a:off x="304107" y="-18375"/>
              <a:ext cx="420900" cy="4491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17" name="Google Shape;117;p10"/>
            <p:cNvSpPr/>
            <p:nvPr/>
          </p:nvSpPr>
          <p:spPr>
            <a:xfrm>
              <a:off x="6589606" y="1038628"/>
              <a:ext cx="249600" cy="2661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grpSp>
      <p:sp>
        <p:nvSpPr>
          <p:cNvPr id="121" name="Google Shape;121;p10"/>
          <p:cNvSpPr txBox="1">
            <a:spLocks noGrp="1"/>
          </p:cNvSpPr>
          <p:nvPr>
            <p:ph type="title"/>
          </p:nvPr>
        </p:nvSpPr>
        <p:spPr>
          <a:xfrm>
            <a:off x="1078004" y="666433"/>
            <a:ext cx="8035600" cy="1084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a:endParaRPr dirty="0"/>
          </a:p>
        </p:txBody>
      </p:sp>
      <p:sp>
        <p:nvSpPr>
          <p:cNvPr id="122" name="Google Shape;122;p10"/>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White" type="blank">
  <p:cSld name="BLANK">
    <p:bg>
      <p:bgPr>
        <a:solidFill>
          <a:schemeClr val="lt1"/>
        </a:solidFill>
        <a:effectLst/>
      </p:bgPr>
    </p:bg>
    <p:spTree>
      <p:nvGrpSpPr>
        <p:cNvPr id="1" name="Shape 133"/>
        <p:cNvGrpSpPr/>
        <p:nvPr/>
      </p:nvGrpSpPr>
      <p:grpSpPr>
        <a:xfrm>
          <a:off x="0" y="0"/>
          <a:ext cx="0" cy="0"/>
          <a:chOff x="0" y="0"/>
          <a:chExt cx="0" cy="0"/>
        </a:xfrm>
      </p:grpSpPr>
      <p:sp>
        <p:nvSpPr>
          <p:cNvPr id="134" name="Google Shape;134;p12"/>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grpSp>
        <p:nvGrpSpPr>
          <p:cNvPr id="135" name="Google Shape;135;p12"/>
          <p:cNvGrpSpPr/>
          <p:nvPr/>
        </p:nvGrpSpPr>
        <p:grpSpPr>
          <a:xfrm>
            <a:off x="-418255" y="-24499"/>
            <a:ext cx="1823720" cy="2182673"/>
            <a:chOff x="-313691" y="-18375"/>
            <a:chExt cx="1367790" cy="1637005"/>
          </a:xfrm>
        </p:grpSpPr>
        <p:sp>
          <p:nvSpPr>
            <p:cNvPr id="136" name="Google Shape;136;p12"/>
            <p:cNvSpPr/>
            <p:nvPr/>
          </p:nvSpPr>
          <p:spPr>
            <a:xfrm>
              <a:off x="-313691" y="813730"/>
              <a:ext cx="754800" cy="8049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37" name="Google Shape;137;p12"/>
            <p:cNvSpPr/>
            <p:nvPr/>
          </p:nvSpPr>
          <p:spPr>
            <a:xfrm>
              <a:off x="53899" y="237925"/>
              <a:ext cx="1000200" cy="10668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sp>
          <p:nvSpPr>
            <p:cNvPr id="138" name="Google Shape;138;p12"/>
            <p:cNvSpPr/>
            <p:nvPr/>
          </p:nvSpPr>
          <p:spPr>
            <a:xfrm>
              <a:off x="304107" y="-18375"/>
              <a:ext cx="420900" cy="449100"/>
            </a:xfrm>
            <a:prstGeom prst="parallelogram">
              <a:avLst>
                <a:gd name="adj" fmla="val 59001"/>
              </a:avLst>
            </a:prstGeom>
            <a:gradFill>
              <a:gsLst>
                <a:gs pos="0">
                  <a:schemeClr val="accent1"/>
                </a:gs>
                <a:gs pos="100000">
                  <a:schemeClr val="accent1">
                    <a:lumMod val="75000"/>
                    <a:alpha val="7000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721F-BEC9-4F44-AD12-EFAB26C7A299}"/>
              </a:ext>
            </a:extLst>
          </p:cNvPr>
          <p:cNvSpPr>
            <a:spLocks noGrp="1"/>
          </p:cNvSpPr>
          <p:nvPr>
            <p:ph type="title"/>
          </p:nvPr>
        </p:nvSpPr>
        <p:spPr>
          <a:xfrm>
            <a:off x="838200" y="365125"/>
            <a:ext cx="10515600" cy="777875"/>
          </a:xfrm>
          <a:prstGeom prst="rect">
            <a:avLst/>
          </a:prstGeo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9267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a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6EE450D-B85D-4126-AAE7-E3D74C6F4097}"/>
              </a:ext>
            </a:extLst>
          </p:cNvPr>
          <p:cNvSpPr>
            <a:spLocks noGrp="1"/>
          </p:cNvSpPr>
          <p:nvPr>
            <p:ph type="pic" sz="quarter" idx="10"/>
          </p:nvPr>
        </p:nvSpPr>
        <p:spPr>
          <a:xfrm>
            <a:off x="0" y="0"/>
            <a:ext cx="12192000" cy="3981451"/>
          </a:xfrm>
          <a:prstGeom prst="rect">
            <a:avLst/>
          </a:prstGeom>
        </p:spPr>
        <p:txBody>
          <a:bodyPr/>
          <a:lstStyle/>
          <a:p>
            <a:endParaRPr lang="en-US" dirty="0"/>
          </a:p>
        </p:txBody>
      </p:sp>
    </p:spTree>
    <p:extLst>
      <p:ext uri="{BB962C8B-B14F-4D97-AF65-F5344CB8AC3E}">
        <p14:creationId xmlns:p14="http://schemas.microsoft.com/office/powerpoint/2010/main" val="173279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a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8EFDA0-9144-4DFB-9AB6-7E80BB1704E2}"/>
              </a:ext>
            </a:extLst>
          </p:cNvPr>
          <p:cNvSpPr>
            <a:spLocks noGrp="1"/>
          </p:cNvSpPr>
          <p:nvPr>
            <p:ph type="pic" sz="quarter" idx="10"/>
          </p:nvPr>
        </p:nvSpPr>
        <p:spPr>
          <a:xfrm>
            <a:off x="0" y="0"/>
            <a:ext cx="12192000" cy="4114800"/>
          </a:xfrm>
          <a:prstGeom prst="rect">
            <a:avLst/>
          </a:prstGeom>
        </p:spPr>
        <p:txBody>
          <a:bodyPr/>
          <a:lstStyle/>
          <a:p>
            <a:endParaRPr lang="en-US" dirty="0"/>
          </a:p>
        </p:txBody>
      </p:sp>
    </p:spTree>
    <p:extLst>
      <p:ext uri="{BB962C8B-B14F-4D97-AF65-F5344CB8AC3E}">
        <p14:creationId xmlns:p14="http://schemas.microsoft.com/office/powerpoint/2010/main" val="239766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userDrawn="1"/>
        </p:nvSpPr>
        <p:spPr>
          <a:xfrm>
            <a:off x="3551718" y="881923"/>
            <a:ext cx="5088565" cy="5088565"/>
          </a:xfrm>
          <a:prstGeom prst="ellips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a:p>
        </p:txBody>
      </p:sp>
      <p:sp>
        <p:nvSpPr>
          <p:cNvPr id="10" name="Text Placeholder 9"/>
          <p:cNvSpPr>
            <a:spLocks noGrp="1"/>
          </p:cNvSpPr>
          <p:nvPr>
            <p:ph type="body" sz="quarter" idx="10" hasCustomPrompt="1"/>
          </p:nvPr>
        </p:nvSpPr>
        <p:spPr>
          <a:xfrm>
            <a:off x="3551718" y="2832617"/>
            <a:ext cx="5088565" cy="768084"/>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3551520" y="3621021"/>
            <a:ext cx="5088565"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9392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6"/>
            </a:gs>
            <a:gs pos="100000">
              <a:schemeClr val="accent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19433" y="661167"/>
            <a:ext cx="8035600" cy="1084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1pPr>
            <a:lvl2pPr lvl="1"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2pPr>
            <a:lvl3pPr lvl="2"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3pPr>
            <a:lvl4pPr lvl="3"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4pPr>
            <a:lvl5pPr lvl="4"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5pPr>
            <a:lvl6pPr lvl="5"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6pPr>
            <a:lvl7pPr lvl="6"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7pPr>
            <a:lvl8pPr lvl="7"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8pPr>
            <a:lvl9pPr lvl="8"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9pPr>
          </a:lstStyle>
          <a:p>
            <a:r>
              <a:rPr lang="en-US" dirty="0"/>
              <a:t>=</a:t>
            </a:r>
            <a:endParaRPr dirty="0"/>
          </a:p>
        </p:txBody>
      </p:sp>
      <p:sp>
        <p:nvSpPr>
          <p:cNvPr id="7" name="Google Shape;7;p1"/>
          <p:cNvSpPr txBox="1">
            <a:spLocks noGrp="1"/>
          </p:cNvSpPr>
          <p:nvPr>
            <p:ph type="body" idx="1"/>
          </p:nvPr>
        </p:nvSpPr>
        <p:spPr>
          <a:xfrm>
            <a:off x="1219433" y="2112567"/>
            <a:ext cx="9332800" cy="3999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lnSpc>
                <a:spcPct val="115000"/>
              </a:lnSpc>
              <a:spcBef>
                <a:spcPts val="0"/>
              </a:spcBef>
              <a:spcAft>
                <a:spcPts val="0"/>
              </a:spcAft>
              <a:buClr>
                <a:schemeClr val="accent2"/>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lnSpc>
                <a:spcPct val="115000"/>
              </a:lnSpc>
              <a:spcBef>
                <a:spcPts val="0"/>
              </a:spcBef>
              <a:spcAft>
                <a:spcPts val="0"/>
              </a:spcAft>
              <a:buClr>
                <a:schemeClr val="accent3"/>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endParaRPr dirty="0"/>
          </a:p>
        </p:txBody>
      </p:sp>
      <p:sp>
        <p:nvSpPr>
          <p:cNvPr id="8" name="Google Shape;8;p1"/>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lvl="0" algn="r" rtl="0">
              <a:buNone/>
              <a:defRPr sz="1600">
                <a:solidFill>
                  <a:schemeClr val="accent1"/>
                </a:solidFill>
                <a:latin typeface="IBM Plex Sans"/>
                <a:ea typeface="IBM Plex Sans"/>
                <a:cs typeface="IBM Plex Sans"/>
                <a:sym typeface="IBM Plex Sans"/>
              </a:defRPr>
            </a:lvl1pPr>
            <a:lvl2pPr lvl="1" algn="r" rtl="0">
              <a:buNone/>
              <a:defRPr sz="1600">
                <a:solidFill>
                  <a:schemeClr val="dk2"/>
                </a:solidFill>
                <a:latin typeface="IBM Plex Sans"/>
                <a:ea typeface="IBM Plex Sans"/>
                <a:cs typeface="IBM Plex Sans"/>
                <a:sym typeface="IBM Plex Sans"/>
              </a:defRPr>
            </a:lvl2pPr>
            <a:lvl3pPr lvl="2" algn="r" rtl="0">
              <a:buNone/>
              <a:defRPr sz="1600">
                <a:solidFill>
                  <a:schemeClr val="dk2"/>
                </a:solidFill>
                <a:latin typeface="IBM Plex Sans"/>
                <a:ea typeface="IBM Plex Sans"/>
                <a:cs typeface="IBM Plex Sans"/>
                <a:sym typeface="IBM Plex Sans"/>
              </a:defRPr>
            </a:lvl3pPr>
            <a:lvl4pPr lvl="3" algn="r" rtl="0">
              <a:buNone/>
              <a:defRPr sz="1600">
                <a:solidFill>
                  <a:schemeClr val="dk2"/>
                </a:solidFill>
                <a:latin typeface="IBM Plex Sans"/>
                <a:ea typeface="IBM Plex Sans"/>
                <a:cs typeface="IBM Plex Sans"/>
                <a:sym typeface="IBM Plex Sans"/>
              </a:defRPr>
            </a:lvl4pPr>
            <a:lvl5pPr lvl="4" algn="r" rtl="0">
              <a:buNone/>
              <a:defRPr sz="1600">
                <a:solidFill>
                  <a:schemeClr val="dk2"/>
                </a:solidFill>
                <a:latin typeface="IBM Plex Sans"/>
                <a:ea typeface="IBM Plex Sans"/>
                <a:cs typeface="IBM Plex Sans"/>
                <a:sym typeface="IBM Plex Sans"/>
              </a:defRPr>
            </a:lvl5pPr>
            <a:lvl6pPr lvl="5" algn="r" rtl="0">
              <a:buNone/>
              <a:defRPr sz="1600">
                <a:solidFill>
                  <a:schemeClr val="dk2"/>
                </a:solidFill>
                <a:latin typeface="IBM Plex Sans"/>
                <a:ea typeface="IBM Plex Sans"/>
                <a:cs typeface="IBM Plex Sans"/>
                <a:sym typeface="IBM Plex Sans"/>
              </a:defRPr>
            </a:lvl6pPr>
            <a:lvl7pPr lvl="6" algn="r" rtl="0">
              <a:buNone/>
              <a:defRPr sz="1600">
                <a:solidFill>
                  <a:schemeClr val="dk2"/>
                </a:solidFill>
                <a:latin typeface="IBM Plex Sans"/>
                <a:ea typeface="IBM Plex Sans"/>
                <a:cs typeface="IBM Plex Sans"/>
                <a:sym typeface="IBM Plex Sans"/>
              </a:defRPr>
            </a:lvl7pPr>
            <a:lvl8pPr lvl="7" algn="r" rtl="0">
              <a:buNone/>
              <a:defRPr sz="1600">
                <a:solidFill>
                  <a:schemeClr val="dk2"/>
                </a:solidFill>
                <a:latin typeface="IBM Plex Sans"/>
                <a:ea typeface="IBM Plex Sans"/>
                <a:cs typeface="IBM Plex Sans"/>
                <a:sym typeface="IBM Plex Sans"/>
              </a:defRPr>
            </a:lvl8pPr>
            <a:lvl9pPr lvl="8" algn="r" rtl="0">
              <a:buNone/>
              <a:defRPr sz="1600">
                <a:solidFill>
                  <a:schemeClr val="dk2"/>
                </a:solidFill>
                <a:latin typeface="IBM Plex Sans"/>
                <a:ea typeface="IBM Plex Sans"/>
                <a:cs typeface="IBM Plex Sans"/>
                <a:sym typeface="IBM Plex Sans"/>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8" r:id="rId5"/>
    <p:sldLayoutId id="2147483662" r:id="rId6"/>
    <p:sldLayoutId id="2147483663" r:id="rId7"/>
    <p:sldLayoutId id="2147483664" r:id="rId8"/>
    <p:sldLayoutId id="2147483666" r:id="rId9"/>
    <p:sldLayoutId id="2147483667" r:id="rId10"/>
    <p:sldLayoutId id="2147483668" r:id="rId11"/>
    <p:sldLayoutId id="2147483665" r:id="rId12"/>
    <p:sldLayoutId id="2147483669"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8932F71-A1A2-4D34-9EDD-ED014E9CBFF9}"/>
              </a:ext>
            </a:extLst>
          </p:cNvPr>
          <p:cNvPicPr>
            <a:picLocks noChangeAspect="1"/>
          </p:cNvPicPr>
          <p:nvPr/>
        </p:nvPicPr>
        <p:blipFill rotWithShape="1">
          <a:blip r:embed="rId3">
            <a:duotone>
              <a:schemeClr val="accent4">
                <a:shade val="45000"/>
                <a:satMod val="135000"/>
              </a:schemeClr>
              <a:prstClr val="white"/>
            </a:duotone>
            <a:alphaModFix amt="50000"/>
          </a:blip>
          <a:srcRect l="29561"/>
          <a:stretch/>
        </p:blipFill>
        <p:spPr>
          <a:xfrm>
            <a:off x="-107179" y="570500"/>
            <a:ext cx="7189123" cy="5399288"/>
          </a:xfrm>
          <a:prstGeom prst="rect">
            <a:avLst/>
          </a:prstGeom>
        </p:spPr>
      </p:pic>
      <p:sp>
        <p:nvSpPr>
          <p:cNvPr id="157" name="Google Shape;157;p15"/>
          <p:cNvSpPr txBox="1">
            <a:spLocks noGrp="1"/>
          </p:cNvSpPr>
          <p:nvPr>
            <p:ph type="ctrTitle"/>
          </p:nvPr>
        </p:nvSpPr>
        <p:spPr>
          <a:xfrm>
            <a:off x="478745" y="3763094"/>
            <a:ext cx="5610329" cy="1925029"/>
          </a:xfrm>
          <a:prstGeom prst="rect">
            <a:avLst/>
          </a:prstGeom>
        </p:spPr>
        <p:txBody>
          <a:bodyPr spcFirstLastPara="1" wrap="square" lIns="0" tIns="0" rIns="0" bIns="0" anchor="t" anchorCtr="0">
            <a:noAutofit/>
          </a:bodyPr>
          <a:lstStyle/>
          <a:p>
            <a:pPr lvl="0"/>
            <a:r>
              <a:rPr lang="en" sz="5333" dirty="0"/>
              <a:t> </a:t>
            </a:r>
            <a:r>
              <a:rPr lang="en" sz="5333" dirty="0">
                <a:solidFill>
                  <a:srgbClr val="85CD46"/>
                </a:solidFill>
              </a:rPr>
              <a:t>Title</a:t>
            </a:r>
            <a:r>
              <a:rPr lang="en" sz="5333" dirty="0"/>
              <a:t> </a:t>
            </a:r>
            <a:br>
              <a:rPr lang="en" sz="5333" dirty="0"/>
            </a:br>
            <a:r>
              <a:rPr lang="en-US" sz="5333" dirty="0"/>
              <a:t>Lorem ipsum</a:t>
            </a:r>
            <a:endParaRPr sz="5333" dirty="0"/>
          </a:p>
        </p:txBody>
      </p:sp>
      <p:sp>
        <p:nvSpPr>
          <p:cNvPr id="2" name="TextBox 1">
            <a:extLst>
              <a:ext uri="{FF2B5EF4-FFF2-40B4-BE49-F238E27FC236}">
                <a16:creationId xmlns:a16="http://schemas.microsoft.com/office/drawing/2014/main" id="{CBFEE9EA-ABA4-46D7-9F92-336A88016C84}"/>
              </a:ext>
            </a:extLst>
          </p:cNvPr>
          <p:cNvSpPr txBox="1"/>
          <p:nvPr/>
        </p:nvSpPr>
        <p:spPr>
          <a:xfrm>
            <a:off x="9998112" y="6308170"/>
            <a:ext cx="2193889" cy="461665"/>
          </a:xfrm>
          <a:prstGeom prst="rect">
            <a:avLst/>
          </a:prstGeom>
          <a:noFill/>
        </p:spPr>
        <p:txBody>
          <a:bodyPr wrap="square" rtlCol="0">
            <a:spAutoFit/>
          </a:bodyPr>
          <a:lstStyle/>
          <a:p>
            <a:r>
              <a:rPr lang="en-US" sz="2400" b="1" dirty="0">
                <a:solidFill>
                  <a:srgbClr val="85CD46"/>
                </a:solidFill>
                <a:latin typeface="Merriweather" panose="020B0604020202020204" charset="0"/>
              </a:rPr>
              <a:t>YOUR</a:t>
            </a:r>
            <a:r>
              <a:rPr lang="en-US" sz="2400" b="1" dirty="0">
                <a:latin typeface="Merriweather" panose="020B0604020202020204" charset="0"/>
              </a:rPr>
              <a:t> </a:t>
            </a:r>
            <a:r>
              <a:rPr lang="en-US" sz="2400" b="1" dirty="0">
                <a:solidFill>
                  <a:srgbClr val="1977BF"/>
                </a:solidFill>
                <a:latin typeface="Merriweather" panose="020B0604020202020204" charset="0"/>
              </a:rPr>
              <a:t>LOGO</a:t>
            </a:r>
          </a:p>
        </p:txBody>
      </p:sp>
      <p:sp>
        <p:nvSpPr>
          <p:cNvPr id="4" name="Google Shape;642;p40">
            <a:extLst>
              <a:ext uri="{FF2B5EF4-FFF2-40B4-BE49-F238E27FC236}">
                <a16:creationId xmlns:a16="http://schemas.microsoft.com/office/drawing/2014/main" id="{25604749-87A3-4840-857B-1777F382AF73}"/>
              </a:ext>
            </a:extLst>
          </p:cNvPr>
          <p:cNvSpPr/>
          <p:nvPr/>
        </p:nvSpPr>
        <p:spPr>
          <a:xfrm>
            <a:off x="10534595" y="5599763"/>
            <a:ext cx="773152" cy="77320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accent6">
              <a:lumMod val="75000"/>
              <a:lumOff val="25000"/>
            </a:schemeClr>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1" name="Google Shape;157;p15">
            <a:extLst>
              <a:ext uri="{FF2B5EF4-FFF2-40B4-BE49-F238E27FC236}">
                <a16:creationId xmlns:a16="http://schemas.microsoft.com/office/drawing/2014/main" id="{B494F5B0-A000-4B8B-BA38-F1BFB73A9002}"/>
              </a:ext>
            </a:extLst>
          </p:cNvPr>
          <p:cNvSpPr txBox="1">
            <a:spLocks/>
          </p:cNvSpPr>
          <p:nvPr/>
        </p:nvSpPr>
        <p:spPr>
          <a:xfrm>
            <a:off x="485671" y="5781191"/>
            <a:ext cx="5342196" cy="773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5"/>
              </a:buClr>
              <a:buSzPts val="4800"/>
              <a:buFont typeface="Merriweather"/>
              <a:buNone/>
              <a:defRPr sz="4800" b="1" i="0" u="none" strike="noStrike" cap="none">
                <a:solidFill>
                  <a:schemeClr val="accent5"/>
                </a:solidFill>
                <a:latin typeface="Merriweather"/>
                <a:ea typeface="Merriweather"/>
                <a:cs typeface="Merriweather"/>
                <a:sym typeface="Merriweather"/>
              </a:defRPr>
            </a:lvl9pPr>
          </a:lstStyle>
          <a:p>
            <a:r>
              <a:rPr lang="en-US" sz="2133" dirty="0">
                <a:solidFill>
                  <a:schemeClr val="accent5">
                    <a:lumMod val="50000"/>
                  </a:schemeClr>
                </a:solidFill>
              </a:rPr>
              <a:t> </a:t>
            </a:r>
            <a:r>
              <a:rPr lang="en-US" sz="1867" dirty="0">
                <a:solidFill>
                  <a:schemeClr val="accent5">
                    <a:lumMod val="50000"/>
                  </a:schemeClr>
                </a:solidFill>
              </a:rPr>
              <a:t>Subtitle</a:t>
            </a:r>
            <a:r>
              <a:rPr lang="en-US" sz="2133" dirty="0">
                <a:solidFill>
                  <a:schemeClr val="accent5">
                    <a:lumMod val="50000"/>
                  </a:schemeClr>
                </a:solidFill>
              </a:rPr>
              <a:t> </a:t>
            </a:r>
            <a:r>
              <a:rPr lang="en-US" sz="1867" b="0" dirty="0">
                <a:solidFill>
                  <a:schemeClr val="accent5">
                    <a:lumMod val="50000"/>
                  </a:schemeClr>
                </a:solidFill>
              </a:rPr>
              <a:t>Lorem ipsum dolor sit amet, consectetur adipiscing elit.</a:t>
            </a:r>
            <a:endParaRPr lang="en-US" sz="2133" dirty="0">
              <a:solidFill>
                <a:schemeClr val="accent5">
                  <a:lumMod val="50000"/>
                </a:schemeClr>
              </a:solidFill>
            </a:endParaRPr>
          </a:p>
        </p:txBody>
      </p:sp>
      <p:grpSp>
        <p:nvGrpSpPr>
          <p:cNvPr id="15" name="Group 14">
            <a:extLst>
              <a:ext uri="{FF2B5EF4-FFF2-40B4-BE49-F238E27FC236}">
                <a16:creationId xmlns:a16="http://schemas.microsoft.com/office/drawing/2014/main" id="{09B2202D-2289-4E5E-AE96-2E5996EC1C20}"/>
              </a:ext>
            </a:extLst>
          </p:cNvPr>
          <p:cNvGrpSpPr/>
          <p:nvPr/>
        </p:nvGrpSpPr>
        <p:grpSpPr>
          <a:xfrm>
            <a:off x="510489" y="-1714661"/>
            <a:ext cx="11617641" cy="5397208"/>
            <a:chOff x="382866" y="-1285996"/>
            <a:chExt cx="8713231" cy="4047906"/>
          </a:xfrm>
        </p:grpSpPr>
        <p:sp>
          <p:nvSpPr>
            <p:cNvPr id="16" name="Google Shape;12;p2">
              <a:extLst>
                <a:ext uri="{FF2B5EF4-FFF2-40B4-BE49-F238E27FC236}">
                  <a16:creationId xmlns:a16="http://schemas.microsoft.com/office/drawing/2014/main" id="{35B9C73A-1F40-49CF-A5CC-0A619610F0DF}"/>
                </a:ext>
              </a:extLst>
            </p:cNvPr>
            <p:cNvSpPr/>
            <p:nvPr/>
          </p:nvSpPr>
          <p:spPr>
            <a:xfrm rot="3117055">
              <a:off x="600499" y="-1503629"/>
              <a:ext cx="3157412" cy="3592677"/>
            </a:xfrm>
            <a:custGeom>
              <a:avLst/>
              <a:gdLst>
                <a:gd name="connsiteX0" fmla="*/ 0 w 3362903"/>
                <a:gd name="connsiteY0" fmla="*/ 3593817 h 3593817"/>
                <a:gd name="connsiteX1" fmla="*/ 2808024 w 3362903"/>
                <a:gd name="connsiteY1" fmla="*/ 0 h 3593817"/>
                <a:gd name="connsiteX2" fmla="*/ 3362903 w 3362903"/>
                <a:gd name="connsiteY2" fmla="*/ 0 h 3593817"/>
                <a:gd name="connsiteX3" fmla="*/ 554879 w 3362903"/>
                <a:gd name="connsiteY3" fmla="*/ 3593817 h 3593817"/>
                <a:gd name="connsiteX4" fmla="*/ 0 w 3362903"/>
                <a:gd name="connsiteY4" fmla="*/ 3593817 h 3593817"/>
                <a:gd name="connsiteX0" fmla="*/ 0 w 3161572"/>
                <a:gd name="connsiteY0" fmla="*/ 3319329 h 3593817"/>
                <a:gd name="connsiteX1" fmla="*/ 2606693 w 3161572"/>
                <a:gd name="connsiteY1" fmla="*/ 0 h 3593817"/>
                <a:gd name="connsiteX2" fmla="*/ 3161572 w 3161572"/>
                <a:gd name="connsiteY2" fmla="*/ 0 h 3593817"/>
                <a:gd name="connsiteX3" fmla="*/ 353548 w 3161572"/>
                <a:gd name="connsiteY3" fmla="*/ 3593817 h 3593817"/>
                <a:gd name="connsiteX4" fmla="*/ 0 w 3161572"/>
                <a:gd name="connsiteY4" fmla="*/ 3319329 h 3593817"/>
                <a:gd name="connsiteX0" fmla="*/ 0 w 3161572"/>
                <a:gd name="connsiteY0" fmla="*/ 3319329 h 3599971"/>
                <a:gd name="connsiteX1" fmla="*/ 2606693 w 3161572"/>
                <a:gd name="connsiteY1" fmla="*/ 0 h 3599971"/>
                <a:gd name="connsiteX2" fmla="*/ 3161572 w 3161572"/>
                <a:gd name="connsiteY2" fmla="*/ 0 h 3599971"/>
                <a:gd name="connsiteX3" fmla="*/ 348732 w 3161572"/>
                <a:gd name="connsiteY3" fmla="*/ 3599971 h 3599971"/>
                <a:gd name="connsiteX4" fmla="*/ 0 w 3161572"/>
                <a:gd name="connsiteY4" fmla="*/ 3319329 h 3599971"/>
                <a:gd name="connsiteX0" fmla="*/ 0 w 3168797"/>
                <a:gd name="connsiteY0" fmla="*/ 3328561 h 3599971"/>
                <a:gd name="connsiteX1" fmla="*/ 2613918 w 3168797"/>
                <a:gd name="connsiteY1" fmla="*/ 0 h 3599971"/>
                <a:gd name="connsiteX2" fmla="*/ 3168797 w 3168797"/>
                <a:gd name="connsiteY2" fmla="*/ 0 h 3599971"/>
                <a:gd name="connsiteX3" fmla="*/ 355957 w 3168797"/>
                <a:gd name="connsiteY3" fmla="*/ 3599971 h 3599971"/>
                <a:gd name="connsiteX4" fmla="*/ 0 w 3168797"/>
                <a:gd name="connsiteY4" fmla="*/ 3328561 h 3599971"/>
                <a:gd name="connsiteX0" fmla="*/ 0 w 3157412"/>
                <a:gd name="connsiteY0" fmla="*/ 3330874 h 3599971"/>
                <a:gd name="connsiteX1" fmla="*/ 2602533 w 3157412"/>
                <a:gd name="connsiteY1" fmla="*/ 0 h 3599971"/>
                <a:gd name="connsiteX2" fmla="*/ 3157412 w 3157412"/>
                <a:gd name="connsiteY2" fmla="*/ 0 h 3599971"/>
                <a:gd name="connsiteX3" fmla="*/ 344572 w 3157412"/>
                <a:gd name="connsiteY3" fmla="*/ 3599971 h 3599971"/>
                <a:gd name="connsiteX4" fmla="*/ 0 w 3157412"/>
                <a:gd name="connsiteY4" fmla="*/ 3330874 h 3599971"/>
                <a:gd name="connsiteX0" fmla="*/ 0 w 3157412"/>
                <a:gd name="connsiteY0" fmla="*/ 3330874 h 3588586"/>
                <a:gd name="connsiteX1" fmla="*/ 2602533 w 3157412"/>
                <a:gd name="connsiteY1" fmla="*/ 0 h 3588586"/>
                <a:gd name="connsiteX2" fmla="*/ 3157412 w 3157412"/>
                <a:gd name="connsiteY2" fmla="*/ 0 h 3588586"/>
                <a:gd name="connsiteX3" fmla="*/ 346885 w 3157412"/>
                <a:gd name="connsiteY3" fmla="*/ 3588586 h 3588586"/>
                <a:gd name="connsiteX4" fmla="*/ 0 w 3157412"/>
                <a:gd name="connsiteY4" fmla="*/ 3330874 h 3588586"/>
                <a:gd name="connsiteX0" fmla="*/ 0 w 3157412"/>
                <a:gd name="connsiteY0" fmla="*/ 3330874 h 3592677"/>
                <a:gd name="connsiteX1" fmla="*/ 2602533 w 3157412"/>
                <a:gd name="connsiteY1" fmla="*/ 0 h 3592677"/>
                <a:gd name="connsiteX2" fmla="*/ 3157412 w 3157412"/>
                <a:gd name="connsiteY2" fmla="*/ 0 h 3592677"/>
                <a:gd name="connsiteX3" fmla="*/ 343684 w 3157412"/>
                <a:gd name="connsiteY3" fmla="*/ 3592677 h 3592677"/>
                <a:gd name="connsiteX4" fmla="*/ 0 w 3157412"/>
                <a:gd name="connsiteY4" fmla="*/ 3330874 h 359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12" h="3592677">
                  <a:moveTo>
                    <a:pt x="0" y="3330874"/>
                  </a:moveTo>
                  <a:lnTo>
                    <a:pt x="2602533" y="0"/>
                  </a:lnTo>
                  <a:lnTo>
                    <a:pt x="3157412" y="0"/>
                  </a:lnTo>
                  <a:lnTo>
                    <a:pt x="343684" y="3592677"/>
                  </a:lnTo>
                  <a:lnTo>
                    <a:pt x="0" y="3330874"/>
                  </a:lnTo>
                  <a:close/>
                </a:path>
              </a:pathLst>
            </a:custGeom>
            <a:gradFill>
              <a:gsLst>
                <a:gs pos="100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
          <p:nvSpPr>
            <p:cNvPr id="17" name="Google Shape;22;p3">
              <a:extLst>
                <a:ext uri="{FF2B5EF4-FFF2-40B4-BE49-F238E27FC236}">
                  <a16:creationId xmlns:a16="http://schemas.microsoft.com/office/drawing/2014/main" id="{B666E7A4-A9F9-4531-9188-BB2B072AFDF5}"/>
                </a:ext>
              </a:extLst>
            </p:cNvPr>
            <p:cNvSpPr/>
            <p:nvPr userDrawn="1"/>
          </p:nvSpPr>
          <p:spPr>
            <a:xfrm rot="3642771">
              <a:off x="5322145" y="-1623797"/>
              <a:ext cx="3384426" cy="4163478"/>
            </a:xfrm>
            <a:custGeom>
              <a:avLst/>
              <a:gdLst>
                <a:gd name="connsiteX0" fmla="*/ 0 w 3188141"/>
                <a:gd name="connsiteY0" fmla="*/ 3399734 h 3399734"/>
                <a:gd name="connsiteX1" fmla="*/ 1881035 w 3188141"/>
                <a:gd name="connsiteY1" fmla="*/ 0 h 3399734"/>
                <a:gd name="connsiteX2" fmla="*/ 3188141 w 3188141"/>
                <a:gd name="connsiteY2" fmla="*/ 0 h 3399734"/>
                <a:gd name="connsiteX3" fmla="*/ 1307106 w 3188141"/>
                <a:gd name="connsiteY3" fmla="*/ 3399734 h 3399734"/>
                <a:gd name="connsiteX4" fmla="*/ 0 w 3188141"/>
                <a:gd name="connsiteY4" fmla="*/ 3399734 h 3399734"/>
                <a:gd name="connsiteX0" fmla="*/ 0 w 3188141"/>
                <a:gd name="connsiteY0" fmla="*/ 3960833 h 3960833"/>
                <a:gd name="connsiteX1" fmla="*/ 2148469 w 3188141"/>
                <a:gd name="connsiteY1" fmla="*/ 0 h 3960833"/>
                <a:gd name="connsiteX2" fmla="*/ 3188141 w 3188141"/>
                <a:gd name="connsiteY2" fmla="*/ 561099 h 3960833"/>
                <a:gd name="connsiteX3" fmla="*/ 1307106 w 3188141"/>
                <a:gd name="connsiteY3" fmla="*/ 3960833 h 3960833"/>
                <a:gd name="connsiteX4" fmla="*/ 0 w 3188141"/>
                <a:gd name="connsiteY4" fmla="*/ 3960833 h 3960833"/>
                <a:gd name="connsiteX0" fmla="*/ 0 w 3188141"/>
                <a:gd name="connsiteY0" fmla="*/ 3960833 h 3960833"/>
                <a:gd name="connsiteX1" fmla="*/ 2148469 w 3188141"/>
                <a:gd name="connsiteY1" fmla="*/ 0 h 3960833"/>
                <a:gd name="connsiteX2" fmla="*/ 3188141 w 3188141"/>
                <a:gd name="connsiteY2" fmla="*/ 561099 h 3960833"/>
                <a:gd name="connsiteX3" fmla="*/ 1307106 w 3188141"/>
                <a:gd name="connsiteY3" fmla="*/ 3960833 h 3960833"/>
                <a:gd name="connsiteX4" fmla="*/ 0 w 3188141"/>
                <a:gd name="connsiteY4" fmla="*/ 3960833 h 3960833"/>
                <a:gd name="connsiteX0" fmla="*/ 0 w 3242903"/>
                <a:gd name="connsiteY0" fmla="*/ 4038291 h 4038291"/>
                <a:gd name="connsiteX1" fmla="*/ 2203231 w 3242903"/>
                <a:gd name="connsiteY1" fmla="*/ 0 h 4038291"/>
                <a:gd name="connsiteX2" fmla="*/ 3242903 w 3242903"/>
                <a:gd name="connsiteY2" fmla="*/ 561099 h 4038291"/>
                <a:gd name="connsiteX3" fmla="*/ 1361868 w 3242903"/>
                <a:gd name="connsiteY3" fmla="*/ 3960833 h 4038291"/>
                <a:gd name="connsiteX4" fmla="*/ 0 w 3242903"/>
                <a:gd name="connsiteY4" fmla="*/ 4038291 h 4038291"/>
                <a:gd name="connsiteX0" fmla="*/ 0 w 3242903"/>
                <a:gd name="connsiteY0" fmla="*/ 4038291 h 4038291"/>
                <a:gd name="connsiteX1" fmla="*/ 2203231 w 3242903"/>
                <a:gd name="connsiteY1" fmla="*/ 0 h 4038291"/>
                <a:gd name="connsiteX2" fmla="*/ 3242903 w 3242903"/>
                <a:gd name="connsiteY2" fmla="*/ 561099 h 4038291"/>
                <a:gd name="connsiteX3" fmla="*/ 1395944 w 3242903"/>
                <a:gd name="connsiteY3" fmla="*/ 3979373 h 4038291"/>
                <a:gd name="connsiteX4" fmla="*/ 0 w 3242903"/>
                <a:gd name="connsiteY4" fmla="*/ 4038291 h 4038291"/>
                <a:gd name="connsiteX0" fmla="*/ 0 w 3242903"/>
                <a:gd name="connsiteY0" fmla="*/ 4038291 h 4038291"/>
                <a:gd name="connsiteX1" fmla="*/ 2203231 w 3242903"/>
                <a:gd name="connsiteY1" fmla="*/ 0 h 4038291"/>
                <a:gd name="connsiteX2" fmla="*/ 3242903 w 3242903"/>
                <a:gd name="connsiteY2" fmla="*/ 561099 h 4038291"/>
                <a:gd name="connsiteX3" fmla="*/ 1366736 w 3242903"/>
                <a:gd name="connsiteY3" fmla="*/ 3963481 h 4038291"/>
                <a:gd name="connsiteX4" fmla="*/ 0 w 3242903"/>
                <a:gd name="connsiteY4" fmla="*/ 4038291 h 4038291"/>
                <a:gd name="connsiteX0" fmla="*/ 0 w 3242903"/>
                <a:gd name="connsiteY0" fmla="*/ 4038291 h 4038291"/>
                <a:gd name="connsiteX1" fmla="*/ 2203231 w 3242903"/>
                <a:gd name="connsiteY1" fmla="*/ 0 h 4038291"/>
                <a:gd name="connsiteX2" fmla="*/ 3242903 w 3242903"/>
                <a:gd name="connsiteY2" fmla="*/ 561099 h 4038291"/>
                <a:gd name="connsiteX3" fmla="*/ 1383988 w 3242903"/>
                <a:gd name="connsiteY3" fmla="*/ 3966559 h 4038291"/>
                <a:gd name="connsiteX4" fmla="*/ 0 w 3242903"/>
                <a:gd name="connsiteY4" fmla="*/ 4038291 h 4038291"/>
                <a:gd name="connsiteX0" fmla="*/ 0 w 3242903"/>
                <a:gd name="connsiteY0" fmla="*/ 4038291 h 4038291"/>
                <a:gd name="connsiteX1" fmla="*/ 2203231 w 3242903"/>
                <a:gd name="connsiteY1" fmla="*/ 0 h 4038291"/>
                <a:gd name="connsiteX2" fmla="*/ 3242903 w 3242903"/>
                <a:gd name="connsiteY2" fmla="*/ 561099 h 4038291"/>
                <a:gd name="connsiteX3" fmla="*/ 1406035 w 3242903"/>
                <a:gd name="connsiteY3" fmla="*/ 3902847 h 4038291"/>
                <a:gd name="connsiteX4" fmla="*/ 0 w 3242903"/>
                <a:gd name="connsiteY4" fmla="*/ 4038291 h 4038291"/>
                <a:gd name="connsiteX0" fmla="*/ 0 w 3242903"/>
                <a:gd name="connsiteY0" fmla="*/ 4038291 h 4038291"/>
                <a:gd name="connsiteX1" fmla="*/ 2203231 w 3242903"/>
                <a:gd name="connsiteY1" fmla="*/ 0 h 4038291"/>
                <a:gd name="connsiteX2" fmla="*/ 3242903 w 3242903"/>
                <a:gd name="connsiteY2" fmla="*/ 561099 h 4038291"/>
                <a:gd name="connsiteX3" fmla="*/ 1406464 w 3242903"/>
                <a:gd name="connsiteY3" fmla="*/ 3890463 h 4038291"/>
                <a:gd name="connsiteX4" fmla="*/ 0 w 3242903"/>
                <a:gd name="connsiteY4" fmla="*/ 4038291 h 4038291"/>
                <a:gd name="connsiteX0" fmla="*/ 1 w 3322938"/>
                <a:gd name="connsiteY0" fmla="*/ 4164919 h 4164920"/>
                <a:gd name="connsiteX1" fmla="*/ 2283266 w 3322938"/>
                <a:gd name="connsiteY1" fmla="*/ 0 h 4164920"/>
                <a:gd name="connsiteX2" fmla="*/ 3322938 w 3322938"/>
                <a:gd name="connsiteY2" fmla="*/ 561099 h 4164920"/>
                <a:gd name="connsiteX3" fmla="*/ 1486499 w 3322938"/>
                <a:gd name="connsiteY3" fmla="*/ 3890463 h 4164920"/>
                <a:gd name="connsiteX4" fmla="*/ 1 w 3322938"/>
                <a:gd name="connsiteY4" fmla="*/ 4164919 h 4164920"/>
                <a:gd name="connsiteX0" fmla="*/ 1 w 3322938"/>
                <a:gd name="connsiteY0" fmla="*/ 4164919 h 4164920"/>
                <a:gd name="connsiteX1" fmla="*/ 2283266 w 3322938"/>
                <a:gd name="connsiteY1" fmla="*/ 0 h 4164920"/>
                <a:gd name="connsiteX2" fmla="*/ 3322938 w 3322938"/>
                <a:gd name="connsiteY2" fmla="*/ 561099 h 4164920"/>
                <a:gd name="connsiteX3" fmla="*/ 1464745 w 3322938"/>
                <a:gd name="connsiteY3" fmla="*/ 3916592 h 4164920"/>
                <a:gd name="connsiteX4" fmla="*/ 1 w 3322938"/>
                <a:gd name="connsiteY4" fmla="*/ 4164919 h 4164920"/>
                <a:gd name="connsiteX0" fmla="*/ 0 w 3316576"/>
                <a:gd name="connsiteY0" fmla="*/ 4153196 h 4153196"/>
                <a:gd name="connsiteX1" fmla="*/ 2276904 w 3316576"/>
                <a:gd name="connsiteY1" fmla="*/ 0 h 4153196"/>
                <a:gd name="connsiteX2" fmla="*/ 3316576 w 3316576"/>
                <a:gd name="connsiteY2" fmla="*/ 561099 h 4153196"/>
                <a:gd name="connsiteX3" fmla="*/ 1458383 w 3316576"/>
                <a:gd name="connsiteY3" fmla="*/ 3916592 h 4153196"/>
                <a:gd name="connsiteX4" fmla="*/ 0 w 3316576"/>
                <a:gd name="connsiteY4" fmla="*/ 4153196 h 4153196"/>
                <a:gd name="connsiteX0" fmla="*/ -1 w 3316576"/>
                <a:gd name="connsiteY0" fmla="*/ 4153195 h 4153196"/>
                <a:gd name="connsiteX1" fmla="*/ 2276904 w 3316576"/>
                <a:gd name="connsiteY1" fmla="*/ 0 h 4153196"/>
                <a:gd name="connsiteX2" fmla="*/ 3316576 w 3316576"/>
                <a:gd name="connsiteY2" fmla="*/ 561099 h 4153196"/>
                <a:gd name="connsiteX3" fmla="*/ 1458383 w 3316576"/>
                <a:gd name="connsiteY3" fmla="*/ 3916592 h 4153196"/>
                <a:gd name="connsiteX4" fmla="*/ -1 w 3316576"/>
                <a:gd name="connsiteY4" fmla="*/ 4153195 h 4153196"/>
                <a:gd name="connsiteX0" fmla="*/ 0 w 3316577"/>
                <a:gd name="connsiteY0" fmla="*/ 4177528 h 4177528"/>
                <a:gd name="connsiteX1" fmla="*/ 2290239 w 3316577"/>
                <a:gd name="connsiteY1" fmla="*/ 0 h 4177528"/>
                <a:gd name="connsiteX2" fmla="*/ 3316577 w 3316577"/>
                <a:gd name="connsiteY2" fmla="*/ 585432 h 4177528"/>
                <a:gd name="connsiteX3" fmla="*/ 1458384 w 3316577"/>
                <a:gd name="connsiteY3" fmla="*/ 3940925 h 4177528"/>
                <a:gd name="connsiteX4" fmla="*/ 0 w 3316577"/>
                <a:gd name="connsiteY4" fmla="*/ 4177528 h 4177528"/>
                <a:gd name="connsiteX0" fmla="*/ 0 w 3316577"/>
                <a:gd name="connsiteY0" fmla="*/ 4148080 h 4148080"/>
                <a:gd name="connsiteX1" fmla="*/ 2285822 w 3316577"/>
                <a:gd name="connsiteY1" fmla="*/ 0 h 4148080"/>
                <a:gd name="connsiteX2" fmla="*/ 3316577 w 3316577"/>
                <a:gd name="connsiteY2" fmla="*/ 555984 h 4148080"/>
                <a:gd name="connsiteX3" fmla="*/ 1458384 w 3316577"/>
                <a:gd name="connsiteY3" fmla="*/ 3911477 h 4148080"/>
                <a:gd name="connsiteX4" fmla="*/ 0 w 3316577"/>
                <a:gd name="connsiteY4" fmla="*/ 4148080 h 4148080"/>
                <a:gd name="connsiteX0" fmla="*/ 0 w 3316577"/>
                <a:gd name="connsiteY0" fmla="*/ 4175823 h 4175823"/>
                <a:gd name="connsiteX1" fmla="*/ 2293212 w 3316577"/>
                <a:gd name="connsiteY1" fmla="*/ 0 h 4175823"/>
                <a:gd name="connsiteX2" fmla="*/ 3316577 w 3316577"/>
                <a:gd name="connsiteY2" fmla="*/ 583727 h 4175823"/>
                <a:gd name="connsiteX3" fmla="*/ 1458384 w 3316577"/>
                <a:gd name="connsiteY3" fmla="*/ 3939220 h 4175823"/>
                <a:gd name="connsiteX4" fmla="*/ 0 w 3316577"/>
                <a:gd name="connsiteY4" fmla="*/ 4175823 h 4175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6577" h="4175823">
                  <a:moveTo>
                    <a:pt x="0" y="4175823"/>
                  </a:moveTo>
                  <a:lnTo>
                    <a:pt x="2293212" y="0"/>
                  </a:lnTo>
                  <a:lnTo>
                    <a:pt x="3316577" y="583727"/>
                  </a:lnTo>
                  <a:lnTo>
                    <a:pt x="1458384" y="3939220"/>
                  </a:lnTo>
                  <a:lnTo>
                    <a:pt x="0" y="4175823"/>
                  </a:lnTo>
                  <a:close/>
                </a:path>
              </a:pathLst>
            </a:custGeom>
            <a:gradFill>
              <a:gsLst>
                <a:gs pos="0">
                  <a:schemeClr val="accent4"/>
                </a:gs>
                <a:gs pos="100000">
                  <a:schemeClr val="accent5"/>
                </a:gs>
              </a:gsLst>
              <a:lin ang="5400012" scaled="0"/>
            </a:gradFill>
            <a:ln>
              <a:noFill/>
            </a:ln>
          </p:spPr>
          <p:txBody>
            <a:bodyPr spcFirstLastPara="1" wrap="square" lIns="121900" tIns="121900" rIns="121900" bIns="121900" anchor="ctr" anchorCtr="0">
              <a:noAutofit/>
            </a:bodyPr>
            <a:lstStyle/>
            <a:p>
              <a:r>
                <a:rPr lang="en-US" sz="2489" dirty="0"/>
                <a:t>   </a:t>
              </a:r>
              <a:endParaRPr sz="2489" dirty="0"/>
            </a:p>
          </p:txBody>
        </p:sp>
        <p:sp>
          <p:nvSpPr>
            <p:cNvPr id="18" name="Google Shape;22;p3">
              <a:extLst>
                <a:ext uri="{FF2B5EF4-FFF2-40B4-BE49-F238E27FC236}">
                  <a16:creationId xmlns:a16="http://schemas.microsoft.com/office/drawing/2014/main" id="{07BDAE2B-5848-4FB0-A10A-9ACE40CB6004}"/>
                </a:ext>
              </a:extLst>
            </p:cNvPr>
            <p:cNvSpPr/>
            <p:nvPr userDrawn="1"/>
          </p:nvSpPr>
          <p:spPr>
            <a:xfrm rot="2939346">
              <a:off x="5411949" y="-467670"/>
              <a:ext cx="3077914" cy="3381245"/>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p>
              <a:endParaRPr sz="2489" dirty="0"/>
            </a:p>
          </p:txBody>
        </p:sp>
      </p:grpSp>
      <p:sp>
        <p:nvSpPr>
          <p:cNvPr id="19" name="Google Shape;22;p3">
            <a:extLst>
              <a:ext uri="{FF2B5EF4-FFF2-40B4-BE49-F238E27FC236}">
                <a16:creationId xmlns:a16="http://schemas.microsoft.com/office/drawing/2014/main" id="{03EB72EC-6898-45FC-A83A-FA2673B4F8BE}"/>
              </a:ext>
            </a:extLst>
          </p:cNvPr>
          <p:cNvSpPr/>
          <p:nvPr/>
        </p:nvSpPr>
        <p:spPr>
          <a:xfrm rot="18660654" flipH="1">
            <a:off x="891352" y="4443414"/>
            <a:ext cx="4103885" cy="4508327"/>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cxnSp>
        <p:nvCxnSpPr>
          <p:cNvPr id="20" name="Straight Connector 19">
            <a:extLst>
              <a:ext uri="{FF2B5EF4-FFF2-40B4-BE49-F238E27FC236}">
                <a16:creationId xmlns:a16="http://schemas.microsoft.com/office/drawing/2014/main" id="{C27659A2-FF4C-4B35-9C5E-9022A656B6EF}"/>
              </a:ext>
            </a:extLst>
          </p:cNvPr>
          <p:cNvCxnSpPr>
            <a:cxnSpLocks/>
          </p:cNvCxnSpPr>
          <p:nvPr/>
        </p:nvCxnSpPr>
        <p:spPr>
          <a:xfrm>
            <a:off x="478745" y="5574580"/>
            <a:ext cx="48136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strVal val="#ppt_w+.3"/>
                                          </p:val>
                                        </p:tav>
                                        <p:tav tm="100000">
                                          <p:val>
                                            <p:strVal val="#ppt_w"/>
                                          </p:val>
                                        </p:tav>
                                      </p:tavLst>
                                    </p:anim>
                                    <p:anim calcmode="lin" valueType="num">
                                      <p:cBhvr>
                                        <p:cTn id="8" dur="1000" fill="hold"/>
                                        <p:tgtEl>
                                          <p:spTgt spid="157"/>
                                        </p:tgtEl>
                                        <p:attrNameLst>
                                          <p:attrName>ppt_h</p:attrName>
                                        </p:attrNameLst>
                                      </p:cBhvr>
                                      <p:tavLst>
                                        <p:tav tm="0">
                                          <p:val>
                                            <p:strVal val="#ppt_h"/>
                                          </p:val>
                                        </p:tav>
                                        <p:tav tm="100000">
                                          <p:val>
                                            <p:strVal val="#ppt_h"/>
                                          </p:val>
                                        </p:tav>
                                      </p:tavLst>
                                    </p:anim>
                                    <p:animEffect transition="in" filter="fade">
                                      <p:cBhvr>
                                        <p:cTn id="9" dur="1000"/>
                                        <p:tgtEl>
                                          <p:spTgt spid="157"/>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pSp>
        <p:nvGrpSpPr>
          <p:cNvPr id="716" name="Google Shape;716;p41"/>
          <p:cNvGrpSpPr/>
          <p:nvPr/>
        </p:nvGrpSpPr>
        <p:grpSpPr>
          <a:xfrm>
            <a:off x="4078517" y="2066837"/>
            <a:ext cx="594291" cy="594337"/>
            <a:chOff x="3706812" y="1035050"/>
            <a:chExt cx="4792662" cy="4787899"/>
          </a:xfrm>
        </p:grpSpPr>
        <p:sp>
          <p:nvSpPr>
            <p:cNvPr id="717" name="Google Shape;717;p41"/>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18" name="Google Shape;718;p41"/>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19" name="Google Shape;719;p41"/>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0" name="Google Shape;720;p41"/>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1" name="Google Shape;721;p41"/>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2" name="Google Shape;722;p41"/>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23" name="Google Shape;723;p41"/>
          <p:cNvGrpSpPr/>
          <p:nvPr/>
        </p:nvGrpSpPr>
        <p:grpSpPr>
          <a:xfrm>
            <a:off x="2372525" y="2066877"/>
            <a:ext cx="591108" cy="593916"/>
            <a:chOff x="1400175" y="1220787"/>
            <a:chExt cx="4473575" cy="4476750"/>
          </a:xfrm>
        </p:grpSpPr>
        <p:sp>
          <p:nvSpPr>
            <p:cNvPr id="724" name="Google Shape;724;p41"/>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5" name="Google Shape;725;p41"/>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6" name="Google Shape;726;p41"/>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27" name="Google Shape;727;p41"/>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28" name="Google Shape;728;p41"/>
          <p:cNvGrpSpPr/>
          <p:nvPr/>
        </p:nvGrpSpPr>
        <p:grpSpPr>
          <a:xfrm>
            <a:off x="1517395" y="2066896"/>
            <a:ext cx="594727" cy="593953"/>
            <a:chOff x="1649412" y="927100"/>
            <a:chExt cx="5011737" cy="5016500"/>
          </a:xfrm>
        </p:grpSpPr>
        <p:sp>
          <p:nvSpPr>
            <p:cNvPr id="729" name="Google Shape;729;p41"/>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0" name="Google Shape;730;p41"/>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1" name="Google Shape;731;p41"/>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32" name="Google Shape;732;p41"/>
          <p:cNvGrpSpPr/>
          <p:nvPr/>
        </p:nvGrpSpPr>
        <p:grpSpPr>
          <a:xfrm>
            <a:off x="3224529" y="2067232"/>
            <a:ext cx="593160" cy="593715"/>
            <a:chOff x="1301750" y="920750"/>
            <a:chExt cx="5095875" cy="5100637"/>
          </a:xfrm>
        </p:grpSpPr>
        <p:sp>
          <p:nvSpPr>
            <p:cNvPr id="733" name="Google Shape;733;p41"/>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4" name="Google Shape;734;p41"/>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5" name="Google Shape;735;p41"/>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6" name="Google Shape;736;p41"/>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37" name="Google Shape;737;p41"/>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38" name="Google Shape;738;p41"/>
          <p:cNvGrpSpPr/>
          <p:nvPr/>
        </p:nvGrpSpPr>
        <p:grpSpPr>
          <a:xfrm>
            <a:off x="5788761" y="2067112"/>
            <a:ext cx="594161" cy="594121"/>
            <a:chOff x="5732756" y="2682276"/>
            <a:chExt cx="719905" cy="719856"/>
          </a:xfrm>
        </p:grpSpPr>
        <p:sp>
          <p:nvSpPr>
            <p:cNvPr id="739" name="Google Shape;739;p41"/>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0" name="Google Shape;740;p41"/>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1" name="Google Shape;741;p41"/>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42" name="Google Shape;742;p41"/>
          <p:cNvGrpSpPr/>
          <p:nvPr/>
        </p:nvGrpSpPr>
        <p:grpSpPr>
          <a:xfrm>
            <a:off x="6643850" y="2067103"/>
            <a:ext cx="594169" cy="594139"/>
            <a:chOff x="6768809" y="2682265"/>
            <a:chExt cx="719915" cy="719877"/>
          </a:xfrm>
        </p:grpSpPr>
        <p:sp>
          <p:nvSpPr>
            <p:cNvPr id="743" name="Google Shape;743;p41"/>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4" name="Google Shape;744;p41"/>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5" name="Google Shape;745;p41"/>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6" name="Google Shape;746;p41"/>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47" name="Google Shape;747;p41"/>
          <p:cNvGrpSpPr/>
          <p:nvPr/>
        </p:nvGrpSpPr>
        <p:grpSpPr>
          <a:xfrm>
            <a:off x="7498946" y="2067142"/>
            <a:ext cx="594337" cy="594060"/>
            <a:chOff x="7804870" y="2682313"/>
            <a:chExt cx="720118" cy="719782"/>
          </a:xfrm>
        </p:grpSpPr>
        <p:sp>
          <p:nvSpPr>
            <p:cNvPr id="748" name="Google Shape;748;p41"/>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49" name="Google Shape;749;p41"/>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0" name="Google Shape;750;p41"/>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1" name="Google Shape;751;p41"/>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2" name="Google Shape;752;p41"/>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53" name="Google Shape;753;p41"/>
          <p:cNvGrpSpPr/>
          <p:nvPr/>
        </p:nvGrpSpPr>
        <p:grpSpPr>
          <a:xfrm>
            <a:off x="8354210" y="2066833"/>
            <a:ext cx="595057" cy="594675"/>
            <a:chOff x="8841135" y="2681940"/>
            <a:chExt cx="720990" cy="720527"/>
          </a:xfrm>
        </p:grpSpPr>
        <p:sp>
          <p:nvSpPr>
            <p:cNvPr id="754" name="Google Shape;754;p41"/>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5" name="Google Shape;755;p41"/>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6" name="Google Shape;756;p41"/>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7" name="Google Shape;757;p41"/>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8" name="Google Shape;758;p41"/>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59" name="Google Shape;759;p41"/>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60" name="Google Shape;760;p41"/>
          <p:cNvGrpSpPr/>
          <p:nvPr/>
        </p:nvGrpSpPr>
        <p:grpSpPr>
          <a:xfrm>
            <a:off x="4932873" y="2066743"/>
            <a:ext cx="593680" cy="593680"/>
            <a:chOff x="4103687" y="1439862"/>
            <a:chExt cx="3986212" cy="3986211"/>
          </a:xfrm>
        </p:grpSpPr>
        <p:sp>
          <p:nvSpPr>
            <p:cNvPr id="761" name="Google Shape;761;p41"/>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62" name="Google Shape;762;p41"/>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63" name="Google Shape;763;p41"/>
          <p:cNvGrpSpPr/>
          <p:nvPr/>
        </p:nvGrpSpPr>
        <p:grpSpPr>
          <a:xfrm>
            <a:off x="9210194" y="2067149"/>
            <a:ext cx="594404" cy="594047"/>
            <a:chOff x="9878272" y="2682320"/>
            <a:chExt cx="720199" cy="719767"/>
          </a:xfrm>
        </p:grpSpPr>
        <p:sp>
          <p:nvSpPr>
            <p:cNvPr id="764" name="Google Shape;764;p41"/>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65" name="Google Shape;765;p41"/>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66" name="Google Shape;766;p41"/>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67" name="Google Shape;767;p41"/>
          <p:cNvGrpSpPr/>
          <p:nvPr/>
        </p:nvGrpSpPr>
        <p:grpSpPr>
          <a:xfrm>
            <a:off x="10065524" y="2067038"/>
            <a:ext cx="594267" cy="594268"/>
            <a:chOff x="10914618" y="2682187"/>
            <a:chExt cx="720033" cy="720033"/>
          </a:xfrm>
        </p:grpSpPr>
        <p:sp>
          <p:nvSpPr>
            <p:cNvPr id="768" name="Google Shape;768;p41"/>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69" name="Google Shape;769;p41"/>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0" name="Google Shape;770;p41"/>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1" name="Google Shape;771;p41"/>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2" name="Google Shape;772;p41"/>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3" name="Google Shape;773;p41"/>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74" name="Google Shape;774;p41"/>
          <p:cNvGrpSpPr/>
          <p:nvPr/>
        </p:nvGrpSpPr>
        <p:grpSpPr>
          <a:xfrm>
            <a:off x="2363553" y="1124076"/>
            <a:ext cx="482028" cy="594421"/>
            <a:chOff x="1582665" y="1011072"/>
            <a:chExt cx="584040" cy="720220"/>
          </a:xfrm>
        </p:grpSpPr>
        <p:sp>
          <p:nvSpPr>
            <p:cNvPr id="775" name="Google Shape;775;p41"/>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6" name="Google Shape;776;p41"/>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7" name="Google Shape;777;p41"/>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8" name="Google Shape;778;p41"/>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79" name="Google Shape;779;p41"/>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80" name="Google Shape;780;p41"/>
          <p:cNvGrpSpPr/>
          <p:nvPr/>
        </p:nvGrpSpPr>
        <p:grpSpPr>
          <a:xfrm>
            <a:off x="3165398" y="1124104"/>
            <a:ext cx="505975" cy="594395"/>
            <a:chOff x="2554206" y="1011105"/>
            <a:chExt cx="613055" cy="720187"/>
          </a:xfrm>
        </p:grpSpPr>
        <p:sp>
          <p:nvSpPr>
            <p:cNvPr id="781" name="Google Shape;781;p41"/>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82" name="Google Shape;782;p41"/>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83" name="Google Shape;783;p41"/>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784" name="Google Shape;784;p41"/>
          <p:cNvGrpSpPr/>
          <p:nvPr/>
        </p:nvGrpSpPr>
        <p:grpSpPr>
          <a:xfrm>
            <a:off x="9229632" y="1063225"/>
            <a:ext cx="614273" cy="655273"/>
            <a:chOff x="9901824" y="937343"/>
            <a:chExt cx="744273" cy="793950"/>
          </a:xfrm>
        </p:grpSpPr>
        <p:grpSp>
          <p:nvGrpSpPr>
            <p:cNvPr id="785" name="Google Shape;785;p41"/>
            <p:cNvGrpSpPr/>
            <p:nvPr/>
          </p:nvGrpSpPr>
          <p:grpSpPr>
            <a:xfrm>
              <a:off x="9901824" y="937343"/>
              <a:ext cx="744273" cy="793950"/>
              <a:chOff x="9901824" y="937343"/>
              <a:chExt cx="744273" cy="793950"/>
            </a:xfrm>
          </p:grpSpPr>
          <p:sp>
            <p:nvSpPr>
              <p:cNvPr id="786" name="Google Shape;786;p41"/>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87" name="Google Shape;787;p41"/>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88" name="Google Shape;788;p41"/>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89" name="Google Shape;789;p41"/>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0" name="Google Shape;790;p41"/>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1" name="Google Shape;791;p41"/>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2" name="Google Shape;792;p41"/>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3" name="Google Shape;793;p41"/>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4" name="Google Shape;794;p41"/>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5" name="Google Shape;795;p41"/>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sp>
          <p:nvSpPr>
            <p:cNvPr id="796" name="Google Shape;796;p41"/>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7" name="Google Shape;797;p41"/>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8" name="Google Shape;798;p41"/>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799" name="Google Shape;799;p41"/>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0" name="Google Shape;800;p41"/>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1" name="Google Shape;801;p41"/>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02" name="Google Shape;802;p41"/>
          <p:cNvGrpSpPr/>
          <p:nvPr/>
        </p:nvGrpSpPr>
        <p:grpSpPr>
          <a:xfrm>
            <a:off x="3991190" y="1124326"/>
            <a:ext cx="493157" cy="594172"/>
            <a:chOff x="3554761" y="1011374"/>
            <a:chExt cx="597525" cy="719918"/>
          </a:xfrm>
        </p:grpSpPr>
        <p:sp>
          <p:nvSpPr>
            <p:cNvPr id="803" name="Google Shape;803;p41"/>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4" name="Google Shape;804;p41"/>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5" name="Google Shape;805;p41"/>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6" name="Google Shape;806;p41"/>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07" name="Google Shape;807;p41"/>
          <p:cNvGrpSpPr/>
          <p:nvPr/>
        </p:nvGrpSpPr>
        <p:grpSpPr>
          <a:xfrm>
            <a:off x="4804163" y="1124043"/>
            <a:ext cx="494340" cy="594455"/>
            <a:chOff x="4539787" y="1011032"/>
            <a:chExt cx="598958" cy="720261"/>
          </a:xfrm>
        </p:grpSpPr>
        <p:sp>
          <p:nvSpPr>
            <p:cNvPr id="808" name="Google Shape;808;p41"/>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09" name="Google Shape;809;p41"/>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0" name="Google Shape;810;p41"/>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1" name="Google Shape;811;p41"/>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2" name="Google Shape;812;p41"/>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13" name="Google Shape;813;p41"/>
          <p:cNvGrpSpPr/>
          <p:nvPr/>
        </p:nvGrpSpPr>
        <p:grpSpPr>
          <a:xfrm>
            <a:off x="5618321" y="1124187"/>
            <a:ext cx="489223" cy="594311"/>
            <a:chOff x="5526246" y="1011207"/>
            <a:chExt cx="592758" cy="720086"/>
          </a:xfrm>
        </p:grpSpPr>
        <p:sp>
          <p:nvSpPr>
            <p:cNvPr id="814" name="Google Shape;814;p41"/>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5" name="Google Shape;815;p41"/>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6" name="Google Shape;816;p41"/>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7" name="Google Shape;817;p41"/>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8" name="Google Shape;818;p41"/>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19" name="Google Shape;819;p41"/>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20" name="Google Shape;820;p41"/>
          <p:cNvGrpSpPr/>
          <p:nvPr/>
        </p:nvGrpSpPr>
        <p:grpSpPr>
          <a:xfrm>
            <a:off x="1558011" y="1124179"/>
            <a:ext cx="485725" cy="594320"/>
            <a:chOff x="606645" y="1011196"/>
            <a:chExt cx="588520" cy="720096"/>
          </a:xfrm>
        </p:grpSpPr>
        <p:sp>
          <p:nvSpPr>
            <p:cNvPr id="821" name="Google Shape;821;p41"/>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2" name="Google Shape;822;p41"/>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3" name="Google Shape;823;p41"/>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4" name="Google Shape;824;p41"/>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25" name="Google Shape;825;p41"/>
          <p:cNvGrpSpPr/>
          <p:nvPr/>
        </p:nvGrpSpPr>
        <p:grpSpPr>
          <a:xfrm>
            <a:off x="10163722" y="1124148"/>
            <a:ext cx="397873" cy="594349"/>
            <a:chOff x="11033597" y="1011159"/>
            <a:chExt cx="482075" cy="720133"/>
          </a:xfrm>
        </p:grpSpPr>
        <p:sp>
          <p:nvSpPr>
            <p:cNvPr id="826" name="Google Shape;826;p41"/>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7" name="Google Shape;827;p41"/>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8" name="Google Shape;828;p41"/>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29" name="Google Shape;829;p41"/>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30" name="Google Shape;830;p41"/>
          <p:cNvGrpSpPr/>
          <p:nvPr/>
        </p:nvGrpSpPr>
        <p:grpSpPr>
          <a:xfrm>
            <a:off x="8295542" y="1063225"/>
            <a:ext cx="614273" cy="655273"/>
            <a:chOff x="8770051" y="937343"/>
            <a:chExt cx="744273" cy="793950"/>
          </a:xfrm>
        </p:grpSpPr>
        <p:sp>
          <p:nvSpPr>
            <p:cNvPr id="831" name="Google Shape;831;p41"/>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32" name="Google Shape;832;p41"/>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33" name="Google Shape;833;p41"/>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34" name="Google Shape;834;p41"/>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35" name="Google Shape;835;p41"/>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grpSp>
          <p:nvGrpSpPr>
            <p:cNvPr id="836" name="Google Shape;836;p41"/>
            <p:cNvGrpSpPr/>
            <p:nvPr/>
          </p:nvGrpSpPr>
          <p:grpSpPr>
            <a:xfrm>
              <a:off x="8770051" y="937343"/>
              <a:ext cx="744273" cy="793950"/>
              <a:chOff x="6565437" y="1588001"/>
              <a:chExt cx="744273" cy="793950"/>
            </a:xfrm>
          </p:grpSpPr>
          <p:sp>
            <p:nvSpPr>
              <p:cNvPr id="837" name="Google Shape;837;p4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38" name="Google Shape;838;p4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39" name="Google Shape;839;p4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0" name="Google Shape;840;p4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1" name="Google Shape;841;p4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2" name="Google Shape;842;p4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3" name="Google Shape;843;p4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4" name="Google Shape;844;p4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5" name="Google Shape;845;p4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46" name="Google Shape;846;p4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grpSp>
        <p:nvGrpSpPr>
          <p:cNvPr id="847" name="Google Shape;847;p41"/>
          <p:cNvGrpSpPr/>
          <p:nvPr/>
        </p:nvGrpSpPr>
        <p:grpSpPr>
          <a:xfrm>
            <a:off x="6427361" y="1063225"/>
            <a:ext cx="614273" cy="655273"/>
            <a:chOff x="6506504" y="937343"/>
            <a:chExt cx="744273" cy="793950"/>
          </a:xfrm>
        </p:grpSpPr>
        <p:sp>
          <p:nvSpPr>
            <p:cNvPr id="848" name="Google Shape;848;p41"/>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49" name="Google Shape;849;p41"/>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50" name="Google Shape;850;p41"/>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grpSp>
          <p:nvGrpSpPr>
            <p:cNvPr id="851" name="Google Shape;851;p41"/>
            <p:cNvGrpSpPr/>
            <p:nvPr/>
          </p:nvGrpSpPr>
          <p:grpSpPr>
            <a:xfrm>
              <a:off x="6506504" y="937343"/>
              <a:ext cx="744273" cy="793950"/>
              <a:chOff x="6565437" y="1588001"/>
              <a:chExt cx="744273" cy="793950"/>
            </a:xfrm>
          </p:grpSpPr>
          <p:sp>
            <p:nvSpPr>
              <p:cNvPr id="852" name="Google Shape;852;p4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3" name="Google Shape;853;p4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4" name="Google Shape;854;p4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5" name="Google Shape;855;p4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6" name="Google Shape;856;p4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7" name="Google Shape;857;p4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8" name="Google Shape;858;p4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59" name="Google Shape;859;p4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60" name="Google Shape;860;p4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61" name="Google Shape;861;p4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grpSp>
        <p:nvGrpSpPr>
          <p:cNvPr id="862" name="Google Shape;862;p41"/>
          <p:cNvGrpSpPr/>
          <p:nvPr/>
        </p:nvGrpSpPr>
        <p:grpSpPr>
          <a:xfrm>
            <a:off x="7361452" y="1063225"/>
            <a:ext cx="614273" cy="655273"/>
            <a:chOff x="7638277" y="937343"/>
            <a:chExt cx="744273" cy="793950"/>
          </a:xfrm>
        </p:grpSpPr>
        <p:sp>
          <p:nvSpPr>
            <p:cNvPr id="863" name="Google Shape;863;p41"/>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64" name="Google Shape;864;p41"/>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65" name="Google Shape;865;p41"/>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sp>
          <p:nvSpPr>
            <p:cNvPr id="866" name="Google Shape;866;p41"/>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91433" tIns="45700" rIns="91433" bIns="45700" anchor="ctr" anchorCtr="0">
              <a:noAutofit/>
            </a:bodyPr>
            <a:lstStyle/>
            <a:p>
              <a:endParaRPr dirty="0">
                <a:solidFill>
                  <a:schemeClr val="dk1"/>
                </a:solidFill>
                <a:latin typeface="Calibri"/>
                <a:ea typeface="Calibri"/>
                <a:cs typeface="Calibri"/>
                <a:sym typeface="Calibri"/>
              </a:endParaRPr>
            </a:p>
          </p:txBody>
        </p:sp>
        <p:grpSp>
          <p:nvGrpSpPr>
            <p:cNvPr id="867" name="Google Shape;867;p41"/>
            <p:cNvGrpSpPr/>
            <p:nvPr/>
          </p:nvGrpSpPr>
          <p:grpSpPr>
            <a:xfrm>
              <a:off x="7638277" y="937343"/>
              <a:ext cx="744273" cy="793950"/>
              <a:chOff x="6565437" y="1588001"/>
              <a:chExt cx="744273" cy="793950"/>
            </a:xfrm>
          </p:grpSpPr>
          <p:sp>
            <p:nvSpPr>
              <p:cNvPr id="868" name="Google Shape;868;p4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69" name="Google Shape;869;p4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0" name="Google Shape;870;p4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1" name="Google Shape;871;p4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2" name="Google Shape;872;p4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3" name="Google Shape;873;p4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4" name="Google Shape;874;p4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5" name="Google Shape;875;p4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6" name="Google Shape;876;p4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77" name="Google Shape;877;p4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grpSp>
        <p:nvGrpSpPr>
          <p:cNvPr id="878" name="Google Shape;878;p41"/>
          <p:cNvGrpSpPr/>
          <p:nvPr/>
        </p:nvGrpSpPr>
        <p:grpSpPr>
          <a:xfrm>
            <a:off x="4081598" y="3982631"/>
            <a:ext cx="594372" cy="534352"/>
            <a:chOff x="3778727" y="4460423"/>
            <a:chExt cx="720160" cy="647438"/>
          </a:xfrm>
        </p:grpSpPr>
        <p:sp>
          <p:nvSpPr>
            <p:cNvPr id="879" name="Google Shape;879;p41"/>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0" name="Google Shape;880;p41"/>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1" name="Google Shape;881;p41"/>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2" name="Google Shape;882;p41"/>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3" name="Google Shape;883;p41"/>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4" name="Google Shape;884;p41"/>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5" name="Google Shape;885;p41"/>
            <p:cNvSpPr/>
            <p:nvPr/>
          </p:nvSpPr>
          <p:spPr>
            <a:xfrm>
              <a:off x="3778727" y="4460423"/>
              <a:ext cx="719100" cy="79200"/>
            </a:xfrm>
            <a:prstGeom prst="ellipse">
              <a:avLst/>
            </a:pr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86" name="Google Shape;886;p41"/>
          <p:cNvGrpSpPr/>
          <p:nvPr/>
        </p:nvGrpSpPr>
        <p:grpSpPr>
          <a:xfrm>
            <a:off x="1517444" y="3962731"/>
            <a:ext cx="594240" cy="574151"/>
            <a:chOff x="557494" y="4436312"/>
            <a:chExt cx="720000" cy="695660"/>
          </a:xfrm>
        </p:grpSpPr>
        <p:sp>
          <p:nvSpPr>
            <p:cNvPr id="887" name="Google Shape;887;p41"/>
            <p:cNvSpPr/>
            <p:nvPr/>
          </p:nvSpPr>
          <p:spPr>
            <a:xfrm>
              <a:off x="557494" y="4436312"/>
              <a:ext cx="720000" cy="144600"/>
            </a:xfrm>
            <a:prstGeom prst="ellipse">
              <a:avLst/>
            </a:pr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8" name="Google Shape;888;p41"/>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89" name="Google Shape;889;p41"/>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0" name="Google Shape;890;p41"/>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91" name="Google Shape;891;p41"/>
          <p:cNvGrpSpPr/>
          <p:nvPr/>
        </p:nvGrpSpPr>
        <p:grpSpPr>
          <a:xfrm>
            <a:off x="5791074" y="3952612"/>
            <a:ext cx="594444" cy="594389"/>
            <a:chOff x="5926265" y="4424051"/>
            <a:chExt cx="720246" cy="720181"/>
          </a:xfrm>
        </p:grpSpPr>
        <p:sp>
          <p:nvSpPr>
            <p:cNvPr id="892" name="Google Shape;892;p41"/>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3" name="Google Shape;893;p41"/>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4" name="Google Shape;894;p41"/>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5" name="Google Shape;895;p41"/>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896" name="Google Shape;896;p41"/>
          <p:cNvGrpSpPr/>
          <p:nvPr/>
        </p:nvGrpSpPr>
        <p:grpSpPr>
          <a:xfrm>
            <a:off x="2372088" y="3978684"/>
            <a:ext cx="594240" cy="542245"/>
            <a:chOff x="1631150" y="4455641"/>
            <a:chExt cx="720000" cy="657002"/>
          </a:xfrm>
        </p:grpSpPr>
        <p:sp>
          <p:nvSpPr>
            <p:cNvPr id="897" name="Google Shape;897;p41"/>
            <p:cNvSpPr/>
            <p:nvPr/>
          </p:nvSpPr>
          <p:spPr>
            <a:xfrm>
              <a:off x="1631150" y="4455641"/>
              <a:ext cx="720000" cy="107700"/>
            </a:xfrm>
            <a:prstGeom prst="ellipse">
              <a:avLst/>
            </a:pr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8" name="Google Shape;898;p41"/>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899" name="Google Shape;899;p41"/>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0" name="Google Shape;900;p41"/>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1" name="Google Shape;901;p41"/>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02" name="Google Shape;902;p41"/>
          <p:cNvGrpSpPr/>
          <p:nvPr/>
        </p:nvGrpSpPr>
        <p:grpSpPr>
          <a:xfrm>
            <a:off x="3226793" y="3977906"/>
            <a:ext cx="594240" cy="543804"/>
            <a:chOff x="2704878" y="4454697"/>
            <a:chExt cx="720000" cy="658889"/>
          </a:xfrm>
        </p:grpSpPr>
        <p:sp>
          <p:nvSpPr>
            <p:cNvPr id="903" name="Google Shape;903;p41"/>
            <p:cNvSpPr/>
            <p:nvPr/>
          </p:nvSpPr>
          <p:spPr>
            <a:xfrm>
              <a:off x="2704878" y="4454697"/>
              <a:ext cx="720000" cy="86400"/>
            </a:xfrm>
            <a:prstGeom prst="ellipse">
              <a:avLst/>
            </a:pr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4" name="Google Shape;904;p41"/>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5" name="Google Shape;905;p41"/>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6" name="Google Shape;906;p41"/>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7" name="Google Shape;907;p41"/>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08" name="Google Shape;908;p41"/>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09" name="Google Shape;909;p41"/>
          <p:cNvGrpSpPr/>
          <p:nvPr/>
        </p:nvGrpSpPr>
        <p:grpSpPr>
          <a:xfrm>
            <a:off x="4936489" y="3980517"/>
            <a:ext cx="594065" cy="538580"/>
            <a:chOff x="4852681" y="4457861"/>
            <a:chExt cx="719788" cy="652561"/>
          </a:xfrm>
        </p:grpSpPr>
        <p:sp>
          <p:nvSpPr>
            <p:cNvPr id="910" name="Google Shape;910;p41"/>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1" name="Google Shape;911;p41"/>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2" name="Google Shape;912;p41"/>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13" name="Google Shape;913;p41"/>
          <p:cNvGrpSpPr/>
          <p:nvPr/>
        </p:nvGrpSpPr>
        <p:grpSpPr>
          <a:xfrm>
            <a:off x="6646036" y="3967766"/>
            <a:ext cx="594424" cy="564084"/>
            <a:chOff x="7000306" y="4442411"/>
            <a:chExt cx="720224" cy="683463"/>
          </a:xfrm>
        </p:grpSpPr>
        <p:sp>
          <p:nvSpPr>
            <p:cNvPr id="914" name="Google Shape;914;p41"/>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5" name="Google Shape;915;p41"/>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6" name="Google Shape;916;p41"/>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7" name="Google Shape;917;p41"/>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18" name="Google Shape;918;p41"/>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19" name="Google Shape;919;p41"/>
          <p:cNvGrpSpPr/>
          <p:nvPr/>
        </p:nvGrpSpPr>
        <p:grpSpPr>
          <a:xfrm>
            <a:off x="7500981" y="3964828"/>
            <a:ext cx="594372" cy="569957"/>
            <a:chOff x="8074325" y="4438852"/>
            <a:chExt cx="720160" cy="690579"/>
          </a:xfrm>
        </p:grpSpPr>
        <p:sp>
          <p:nvSpPr>
            <p:cNvPr id="920" name="Google Shape;920;p41"/>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1" name="Google Shape;921;p41"/>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2" name="Google Shape;922;p41"/>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3" name="Google Shape;923;p41"/>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4" name="Google Shape;924;p41"/>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5" name="Google Shape;925;p41"/>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26" name="Google Shape;926;p41"/>
          <p:cNvGrpSpPr/>
          <p:nvPr/>
        </p:nvGrpSpPr>
        <p:grpSpPr>
          <a:xfrm>
            <a:off x="9210774" y="3983428"/>
            <a:ext cx="594172" cy="532753"/>
            <a:chOff x="9878975" y="4425243"/>
            <a:chExt cx="719918" cy="645502"/>
          </a:xfrm>
        </p:grpSpPr>
        <p:sp>
          <p:nvSpPr>
            <p:cNvPr id="927" name="Google Shape;927;p41"/>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8" name="Google Shape;928;p41"/>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29" name="Google Shape;929;p41"/>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30" name="Google Shape;930;p41"/>
          <p:cNvGrpSpPr/>
          <p:nvPr/>
        </p:nvGrpSpPr>
        <p:grpSpPr>
          <a:xfrm>
            <a:off x="10065463" y="3968495"/>
            <a:ext cx="594380" cy="562619"/>
            <a:chOff x="10914544" y="4407150"/>
            <a:chExt cx="720170" cy="681687"/>
          </a:xfrm>
        </p:grpSpPr>
        <p:sp>
          <p:nvSpPr>
            <p:cNvPr id="931" name="Google Shape;931;p41"/>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2" name="Google Shape;932;p41"/>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3" name="Google Shape;933;p41"/>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4" name="Google Shape;934;p41"/>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35" name="Google Shape;935;p41"/>
          <p:cNvGrpSpPr/>
          <p:nvPr/>
        </p:nvGrpSpPr>
        <p:grpSpPr>
          <a:xfrm>
            <a:off x="8355850" y="3979314"/>
            <a:ext cx="594407" cy="540980"/>
            <a:chOff x="8843122" y="4420259"/>
            <a:chExt cx="720202" cy="655469"/>
          </a:xfrm>
        </p:grpSpPr>
        <p:sp>
          <p:nvSpPr>
            <p:cNvPr id="936" name="Google Shape;936;p41"/>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7" name="Google Shape;937;p41"/>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8" name="Google Shape;938;p41"/>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39" name="Google Shape;939;p41"/>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0" name="Google Shape;940;p41"/>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1" name="Google Shape;941;p41"/>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42" name="Google Shape;942;p41"/>
          <p:cNvGrpSpPr/>
          <p:nvPr/>
        </p:nvGrpSpPr>
        <p:grpSpPr>
          <a:xfrm>
            <a:off x="4093009" y="3044063"/>
            <a:ext cx="594416" cy="526024"/>
            <a:chOff x="1510757" y="3225422"/>
            <a:chExt cx="720214" cy="637347"/>
          </a:xfrm>
        </p:grpSpPr>
        <p:sp>
          <p:nvSpPr>
            <p:cNvPr id="943" name="Google Shape;943;p41"/>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4" name="Google Shape;944;p41"/>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5" name="Google Shape;945;p41"/>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6" name="Google Shape;946;p41"/>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7" name="Google Shape;947;p41"/>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8" name="Google Shape;948;p41"/>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49" name="Google Shape;949;p41"/>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50" name="Google Shape;950;p41"/>
          <p:cNvGrpSpPr/>
          <p:nvPr/>
        </p:nvGrpSpPr>
        <p:grpSpPr>
          <a:xfrm>
            <a:off x="5014865" y="3067423"/>
            <a:ext cx="594356" cy="479304"/>
            <a:chOff x="2595501" y="3253725"/>
            <a:chExt cx="720141" cy="580739"/>
          </a:xfrm>
        </p:grpSpPr>
        <p:sp>
          <p:nvSpPr>
            <p:cNvPr id="951" name="Google Shape;951;p41"/>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52" name="Google Shape;952;p41"/>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53" name="Google Shape;953;p41"/>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54" name="Google Shape;954;p41"/>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55" name="Google Shape;955;p41"/>
          <p:cNvGrpSpPr/>
          <p:nvPr/>
        </p:nvGrpSpPr>
        <p:grpSpPr>
          <a:xfrm>
            <a:off x="6858426" y="3010047"/>
            <a:ext cx="591839" cy="594055"/>
            <a:chOff x="4764809" y="3184208"/>
            <a:chExt cx="717090" cy="719775"/>
          </a:xfrm>
        </p:grpSpPr>
        <p:sp>
          <p:nvSpPr>
            <p:cNvPr id="956" name="Google Shape;956;p41"/>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57" name="Google Shape;957;p41"/>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58" name="Google Shape;958;p41"/>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59" name="Google Shape;959;p41"/>
          <p:cNvGrpSpPr/>
          <p:nvPr/>
        </p:nvGrpSpPr>
        <p:grpSpPr>
          <a:xfrm>
            <a:off x="5936660" y="3048667"/>
            <a:ext cx="594328" cy="516816"/>
            <a:chOff x="3680173" y="3231000"/>
            <a:chExt cx="720106" cy="626190"/>
          </a:xfrm>
        </p:grpSpPr>
        <p:sp>
          <p:nvSpPr>
            <p:cNvPr id="960" name="Google Shape;960;p41"/>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61" name="Google Shape;961;p41"/>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62" name="Google Shape;962;p41"/>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63" name="Google Shape;963;p41"/>
          <p:cNvGrpSpPr/>
          <p:nvPr/>
        </p:nvGrpSpPr>
        <p:grpSpPr>
          <a:xfrm>
            <a:off x="8699443" y="3009995"/>
            <a:ext cx="591044" cy="594160"/>
            <a:chOff x="6931035" y="3184144"/>
            <a:chExt cx="716128" cy="719903"/>
          </a:xfrm>
        </p:grpSpPr>
        <p:sp>
          <p:nvSpPr>
            <p:cNvPr id="964" name="Google Shape;964;p41"/>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65" name="Google Shape;965;p41"/>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66" name="Google Shape;966;p41"/>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67" name="Google Shape;967;p41"/>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68" name="Google Shape;968;p41"/>
          <p:cNvGrpSpPr/>
          <p:nvPr/>
        </p:nvGrpSpPr>
        <p:grpSpPr>
          <a:xfrm>
            <a:off x="7777702" y="3009931"/>
            <a:ext cx="594303" cy="594285"/>
            <a:chOff x="5846429" y="3184067"/>
            <a:chExt cx="720076" cy="720055"/>
          </a:xfrm>
        </p:grpSpPr>
        <p:sp>
          <p:nvSpPr>
            <p:cNvPr id="969" name="Google Shape;969;p41"/>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0" name="Google Shape;970;p41"/>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1" name="Google Shape;971;p41"/>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2" name="Google Shape;972;p41"/>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73" name="Google Shape;973;p41"/>
          <p:cNvGrpSpPr/>
          <p:nvPr/>
        </p:nvGrpSpPr>
        <p:grpSpPr>
          <a:xfrm>
            <a:off x="3360641" y="3009858"/>
            <a:ext cx="404931" cy="594433"/>
            <a:chOff x="655600" y="3183978"/>
            <a:chExt cx="490627" cy="720234"/>
          </a:xfrm>
        </p:grpSpPr>
        <p:sp>
          <p:nvSpPr>
            <p:cNvPr id="974" name="Google Shape;974;p41"/>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5" name="Google Shape;975;p41"/>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6" name="Google Shape;976;p41"/>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7" name="Google Shape;977;p41"/>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78" name="Google Shape;978;p41"/>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79" name="Google Shape;979;p41"/>
          <p:cNvGrpSpPr/>
          <p:nvPr/>
        </p:nvGrpSpPr>
        <p:grpSpPr>
          <a:xfrm>
            <a:off x="9617925" y="3010012"/>
            <a:ext cx="253047" cy="594123"/>
            <a:chOff x="8011692" y="3184166"/>
            <a:chExt cx="306600" cy="719859"/>
          </a:xfrm>
        </p:grpSpPr>
        <p:sp>
          <p:nvSpPr>
            <p:cNvPr id="980" name="Google Shape;980;p41"/>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1" name="Google Shape;981;p41"/>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2" name="Google Shape;982;p41"/>
            <p:cNvSpPr txBox="1"/>
            <p:nvPr/>
          </p:nvSpPr>
          <p:spPr>
            <a:xfrm>
              <a:off x="8011692" y="3395332"/>
              <a:ext cx="306600" cy="157200"/>
            </a:xfrm>
            <a:prstGeom prst="rect">
              <a:avLst/>
            </a:pr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3" name="Google Shape;983;p41"/>
            <p:cNvSpPr txBox="1"/>
            <p:nvPr/>
          </p:nvSpPr>
          <p:spPr>
            <a:xfrm>
              <a:off x="8011692" y="3231683"/>
              <a:ext cx="306600" cy="159300"/>
            </a:xfrm>
            <a:prstGeom prst="rect">
              <a:avLst/>
            </a:pr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4" name="Google Shape;984;p41"/>
            <p:cNvSpPr txBox="1"/>
            <p:nvPr/>
          </p:nvSpPr>
          <p:spPr>
            <a:xfrm>
              <a:off x="8011692" y="3718293"/>
              <a:ext cx="306600" cy="159300"/>
            </a:xfrm>
            <a:prstGeom prst="rect">
              <a:avLst/>
            </a:pr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5" name="Google Shape;985;p41"/>
            <p:cNvSpPr txBox="1"/>
            <p:nvPr/>
          </p:nvSpPr>
          <p:spPr>
            <a:xfrm>
              <a:off x="8011692" y="3556812"/>
              <a:ext cx="306600" cy="157200"/>
            </a:xfrm>
            <a:prstGeom prst="rect">
              <a:avLst/>
            </a:pr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86" name="Google Shape;986;p41"/>
          <p:cNvGrpSpPr/>
          <p:nvPr/>
        </p:nvGrpSpPr>
        <p:grpSpPr>
          <a:xfrm>
            <a:off x="10197641" y="3009679"/>
            <a:ext cx="328265" cy="594021"/>
            <a:chOff x="4556125" y="630237"/>
            <a:chExt cx="3081338" cy="5568950"/>
          </a:xfrm>
        </p:grpSpPr>
        <p:sp>
          <p:nvSpPr>
            <p:cNvPr id="987" name="Google Shape;987;p41"/>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8" name="Google Shape;988;p41"/>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89" name="Google Shape;989;p41"/>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0" name="Google Shape;990;p41"/>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1" name="Google Shape;991;p41"/>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2" name="Google Shape;992;p41"/>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3" name="Google Shape;993;p41"/>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994" name="Google Shape;994;p41"/>
          <p:cNvGrpSpPr/>
          <p:nvPr/>
        </p:nvGrpSpPr>
        <p:grpSpPr>
          <a:xfrm>
            <a:off x="2439004" y="3009946"/>
            <a:ext cx="594357" cy="594263"/>
            <a:chOff x="1674084" y="3214987"/>
            <a:chExt cx="720142" cy="720027"/>
          </a:xfrm>
        </p:grpSpPr>
        <p:sp>
          <p:nvSpPr>
            <p:cNvPr id="995" name="Google Shape;995;p41"/>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6" name="Google Shape;996;p41"/>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7" name="Google Shape;997;p41"/>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8" name="Google Shape;998;p41"/>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999" name="Google Shape;999;p41"/>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0" name="Google Shape;1000;p41"/>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1" name="Google Shape;1001;p41"/>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2" name="Google Shape;1002;p41"/>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3" name="Google Shape;1003;p41"/>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4" name="Google Shape;1004;p41"/>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5" name="Google Shape;1005;p41"/>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6" name="Google Shape;1006;p41"/>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07" name="Google Shape;1007;p41"/>
          <p:cNvGrpSpPr/>
          <p:nvPr/>
        </p:nvGrpSpPr>
        <p:grpSpPr>
          <a:xfrm>
            <a:off x="1517459" y="3009895"/>
            <a:ext cx="594104" cy="594364"/>
            <a:chOff x="557511" y="3214925"/>
            <a:chExt cx="719836" cy="720150"/>
          </a:xfrm>
        </p:grpSpPr>
        <p:sp>
          <p:nvSpPr>
            <p:cNvPr id="1008" name="Google Shape;1008;p41"/>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09" name="Google Shape;1009;p41"/>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0" name="Google Shape;1010;p41"/>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1" name="Google Shape;1011;p41"/>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12" name="Google Shape;1012;p41"/>
          <p:cNvGrpSpPr/>
          <p:nvPr/>
        </p:nvGrpSpPr>
        <p:grpSpPr>
          <a:xfrm>
            <a:off x="1442637" y="4925008"/>
            <a:ext cx="594540" cy="534029"/>
            <a:chOff x="1147762" y="1131887"/>
            <a:chExt cx="5137150" cy="4619626"/>
          </a:xfrm>
        </p:grpSpPr>
        <p:sp>
          <p:nvSpPr>
            <p:cNvPr id="1013" name="Google Shape;1013;p41"/>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4" name="Google Shape;1014;p41"/>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5" name="Google Shape;1015;p41"/>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16" name="Google Shape;1016;p41"/>
          <p:cNvGrpSpPr/>
          <p:nvPr/>
        </p:nvGrpSpPr>
        <p:grpSpPr>
          <a:xfrm>
            <a:off x="2505742" y="4916547"/>
            <a:ext cx="594535" cy="551043"/>
            <a:chOff x="1570037" y="1341437"/>
            <a:chExt cx="4943475" cy="4576762"/>
          </a:xfrm>
        </p:grpSpPr>
        <p:sp>
          <p:nvSpPr>
            <p:cNvPr id="1017" name="Google Shape;1017;p41"/>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8" name="Google Shape;1018;p41"/>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19" name="Google Shape;1019;p41"/>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0" name="Google Shape;1020;p41"/>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1" name="Google Shape;1021;p41"/>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2" name="Google Shape;1022;p41"/>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23" name="Google Shape;1023;p41"/>
          <p:cNvGrpSpPr/>
          <p:nvPr/>
        </p:nvGrpSpPr>
        <p:grpSpPr>
          <a:xfrm>
            <a:off x="5819505" y="4895349"/>
            <a:ext cx="588443" cy="594295"/>
            <a:chOff x="5770007" y="5489899"/>
            <a:chExt cx="712976" cy="720067"/>
          </a:xfrm>
        </p:grpSpPr>
        <p:sp>
          <p:nvSpPr>
            <p:cNvPr id="1024" name="Google Shape;1024;p41"/>
            <p:cNvSpPr/>
            <p:nvPr/>
          </p:nvSpPr>
          <p:spPr>
            <a:xfrm>
              <a:off x="6229483" y="5489899"/>
              <a:ext cx="253500" cy="255300"/>
            </a:xfrm>
            <a:prstGeom prst="ellipse">
              <a:avLst/>
            </a:pr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5" name="Google Shape;1025;p41"/>
            <p:cNvSpPr/>
            <p:nvPr/>
          </p:nvSpPr>
          <p:spPr>
            <a:xfrm>
              <a:off x="5770007" y="5489899"/>
              <a:ext cx="252900" cy="255300"/>
            </a:xfrm>
            <a:prstGeom prst="ellipse">
              <a:avLst/>
            </a:pr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6" name="Google Shape;1026;p41"/>
            <p:cNvSpPr/>
            <p:nvPr/>
          </p:nvSpPr>
          <p:spPr>
            <a:xfrm>
              <a:off x="6229483" y="5954666"/>
              <a:ext cx="253500" cy="255300"/>
            </a:xfrm>
            <a:prstGeom prst="ellipse">
              <a:avLst/>
            </a:pr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7" name="Google Shape;1027;p41"/>
            <p:cNvSpPr/>
            <p:nvPr/>
          </p:nvSpPr>
          <p:spPr>
            <a:xfrm>
              <a:off x="5770007" y="5954666"/>
              <a:ext cx="252900" cy="255300"/>
            </a:xfrm>
            <a:prstGeom prst="ellipse">
              <a:avLst/>
            </a:pr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8" name="Google Shape;1028;p41"/>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29" name="Google Shape;1029;p41"/>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0" name="Google Shape;1030;p41"/>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1" name="Google Shape;1031;p41"/>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32" name="Google Shape;1032;p41"/>
          <p:cNvGrpSpPr/>
          <p:nvPr/>
        </p:nvGrpSpPr>
        <p:grpSpPr>
          <a:xfrm>
            <a:off x="6876561" y="4925308"/>
            <a:ext cx="594201" cy="534432"/>
            <a:chOff x="7050768" y="5526199"/>
            <a:chExt cx="719953" cy="647534"/>
          </a:xfrm>
        </p:grpSpPr>
        <p:sp>
          <p:nvSpPr>
            <p:cNvPr id="1033" name="Google Shape;1033;p41"/>
            <p:cNvSpPr/>
            <p:nvPr/>
          </p:nvSpPr>
          <p:spPr>
            <a:xfrm>
              <a:off x="7465241" y="5526199"/>
              <a:ext cx="168000" cy="168900"/>
            </a:xfrm>
            <a:prstGeom prst="ellipse">
              <a:avLst/>
            </a:pr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4" name="Google Shape;1034;p41"/>
            <p:cNvSpPr/>
            <p:nvPr/>
          </p:nvSpPr>
          <p:spPr>
            <a:xfrm>
              <a:off x="7189726" y="5526199"/>
              <a:ext cx="168000" cy="168900"/>
            </a:xfrm>
            <a:prstGeom prst="ellipse">
              <a:avLst/>
            </a:pr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5" name="Google Shape;1035;p41"/>
            <p:cNvSpPr/>
            <p:nvPr/>
          </p:nvSpPr>
          <p:spPr>
            <a:xfrm>
              <a:off x="7465241" y="6004833"/>
              <a:ext cx="168000" cy="168900"/>
            </a:xfrm>
            <a:prstGeom prst="ellipse">
              <a:avLst/>
            </a:pr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6" name="Google Shape;1036;p41"/>
            <p:cNvSpPr/>
            <p:nvPr/>
          </p:nvSpPr>
          <p:spPr>
            <a:xfrm>
              <a:off x="7602721" y="5765701"/>
              <a:ext cx="168000" cy="168300"/>
            </a:xfrm>
            <a:prstGeom prst="ellipse">
              <a:avLst/>
            </a:pr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7" name="Google Shape;1037;p41"/>
            <p:cNvSpPr/>
            <p:nvPr/>
          </p:nvSpPr>
          <p:spPr>
            <a:xfrm>
              <a:off x="7050768" y="5765701"/>
              <a:ext cx="168600" cy="168300"/>
            </a:xfrm>
            <a:prstGeom prst="ellipse">
              <a:avLst/>
            </a:pr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8" name="Google Shape;1038;p41"/>
            <p:cNvSpPr/>
            <p:nvPr/>
          </p:nvSpPr>
          <p:spPr>
            <a:xfrm>
              <a:off x="7189726" y="6004833"/>
              <a:ext cx="168000" cy="168900"/>
            </a:xfrm>
            <a:prstGeom prst="ellipse">
              <a:avLst/>
            </a:pr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39" name="Google Shape;1039;p41"/>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0" name="Google Shape;1040;p41"/>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1" name="Google Shape;1041;p41"/>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2" name="Google Shape;1042;p41"/>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3" name="Google Shape;1043;p41"/>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4" name="Google Shape;1044;p41"/>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45" name="Google Shape;1045;p41"/>
          <p:cNvGrpSpPr/>
          <p:nvPr/>
        </p:nvGrpSpPr>
        <p:grpSpPr>
          <a:xfrm>
            <a:off x="9002582" y="4925402"/>
            <a:ext cx="594241" cy="534201"/>
            <a:chOff x="9626723" y="5526313"/>
            <a:chExt cx="720002" cy="647256"/>
          </a:xfrm>
        </p:grpSpPr>
        <p:sp>
          <p:nvSpPr>
            <p:cNvPr id="1046" name="Google Shape;1046;p41"/>
            <p:cNvSpPr/>
            <p:nvPr/>
          </p:nvSpPr>
          <p:spPr>
            <a:xfrm>
              <a:off x="10040990" y="5526313"/>
              <a:ext cx="168000" cy="168300"/>
            </a:xfrm>
            <a:prstGeom prst="ellipse">
              <a:avLst/>
            </a:pr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7" name="Google Shape;1047;p41"/>
            <p:cNvSpPr/>
            <p:nvPr/>
          </p:nvSpPr>
          <p:spPr>
            <a:xfrm>
              <a:off x="9765139" y="5526313"/>
              <a:ext cx="168300" cy="168300"/>
            </a:xfrm>
            <a:prstGeom prst="ellipse">
              <a:avLst/>
            </a:pr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8" name="Google Shape;1048;p41"/>
            <p:cNvSpPr/>
            <p:nvPr/>
          </p:nvSpPr>
          <p:spPr>
            <a:xfrm>
              <a:off x="10040990" y="6005269"/>
              <a:ext cx="168000" cy="168300"/>
            </a:xfrm>
            <a:prstGeom prst="ellipse">
              <a:avLst/>
            </a:pr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49" name="Google Shape;1049;p41"/>
            <p:cNvSpPr/>
            <p:nvPr/>
          </p:nvSpPr>
          <p:spPr>
            <a:xfrm>
              <a:off x="10178425" y="5765496"/>
              <a:ext cx="168300" cy="168900"/>
            </a:xfrm>
            <a:prstGeom prst="ellipse">
              <a:avLst/>
            </a:pr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0" name="Google Shape;1050;p41"/>
            <p:cNvSpPr/>
            <p:nvPr/>
          </p:nvSpPr>
          <p:spPr>
            <a:xfrm>
              <a:off x="9626723" y="5765496"/>
              <a:ext cx="168000" cy="168900"/>
            </a:xfrm>
            <a:prstGeom prst="ellipse">
              <a:avLst/>
            </a:pr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1" name="Google Shape;1051;p41"/>
            <p:cNvSpPr/>
            <p:nvPr/>
          </p:nvSpPr>
          <p:spPr>
            <a:xfrm>
              <a:off x="9765139" y="6005269"/>
              <a:ext cx="168300" cy="168300"/>
            </a:xfrm>
            <a:prstGeom prst="ellipse">
              <a:avLst/>
            </a:pr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2" name="Google Shape;1052;p41"/>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3" name="Google Shape;1053;p41"/>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4" name="Google Shape;1054;p41"/>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5" name="Google Shape;1055;p41"/>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6" name="Google Shape;1056;p41"/>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57" name="Google Shape;1057;p41"/>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58" name="Google Shape;1058;p41"/>
          <p:cNvGrpSpPr/>
          <p:nvPr/>
        </p:nvGrpSpPr>
        <p:grpSpPr>
          <a:xfrm>
            <a:off x="10065568" y="4895318"/>
            <a:ext cx="594109" cy="594324"/>
            <a:chOff x="10914672" y="5489861"/>
            <a:chExt cx="719842" cy="720102"/>
          </a:xfrm>
        </p:grpSpPr>
        <p:sp>
          <p:nvSpPr>
            <p:cNvPr id="1059" name="Google Shape;1059;p41"/>
            <p:cNvSpPr/>
            <p:nvPr/>
          </p:nvSpPr>
          <p:spPr>
            <a:xfrm>
              <a:off x="11420014" y="5489861"/>
              <a:ext cx="214500" cy="215100"/>
            </a:xfrm>
            <a:prstGeom prst="ellipse">
              <a:avLst/>
            </a:pr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0" name="Google Shape;1060;p41"/>
            <p:cNvSpPr/>
            <p:nvPr/>
          </p:nvSpPr>
          <p:spPr>
            <a:xfrm>
              <a:off x="11420014" y="5994863"/>
              <a:ext cx="214500" cy="215100"/>
            </a:xfrm>
            <a:prstGeom prst="ellipse">
              <a:avLst/>
            </a:pr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1" name="Google Shape;1061;p41"/>
            <p:cNvSpPr/>
            <p:nvPr/>
          </p:nvSpPr>
          <p:spPr>
            <a:xfrm>
              <a:off x="10914672" y="5489861"/>
              <a:ext cx="214500" cy="215100"/>
            </a:xfrm>
            <a:prstGeom prst="ellipse">
              <a:avLst/>
            </a:pr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2" name="Google Shape;1062;p41"/>
            <p:cNvSpPr/>
            <p:nvPr/>
          </p:nvSpPr>
          <p:spPr>
            <a:xfrm>
              <a:off x="10914672" y="5994863"/>
              <a:ext cx="214500" cy="215100"/>
            </a:xfrm>
            <a:prstGeom prst="ellipse">
              <a:avLst/>
            </a:pr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3" name="Google Shape;1063;p41"/>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4" name="Google Shape;1064;p41"/>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5" name="Google Shape;1065;p41"/>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6" name="Google Shape;1066;p41"/>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7" name="Google Shape;1067;p41"/>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8" name="Google Shape;1068;p41"/>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69" name="Google Shape;1069;p41"/>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0" name="Google Shape;1070;p41"/>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71" name="Google Shape;1071;p41"/>
          <p:cNvGrpSpPr/>
          <p:nvPr/>
        </p:nvGrpSpPr>
        <p:grpSpPr>
          <a:xfrm>
            <a:off x="7939515" y="4909003"/>
            <a:ext cx="594428" cy="566995"/>
            <a:chOff x="8338678" y="5506443"/>
            <a:chExt cx="720227" cy="686988"/>
          </a:xfrm>
        </p:grpSpPr>
        <p:sp>
          <p:nvSpPr>
            <p:cNvPr id="1072" name="Google Shape;1072;p41"/>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3" name="Google Shape;1073;p41"/>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4" name="Google Shape;1074;p41"/>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5" name="Google Shape;1075;p41"/>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6" name="Google Shape;1076;p41"/>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77" name="Google Shape;1077;p41"/>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78" name="Google Shape;1078;p41"/>
          <p:cNvGrpSpPr/>
          <p:nvPr/>
        </p:nvGrpSpPr>
        <p:grpSpPr>
          <a:xfrm>
            <a:off x="3568391" y="4981790"/>
            <a:ext cx="1782432" cy="421380"/>
            <a:chOff x="3042485" y="5594633"/>
            <a:chExt cx="2159652" cy="510557"/>
          </a:xfrm>
        </p:grpSpPr>
        <p:sp>
          <p:nvSpPr>
            <p:cNvPr id="1079" name="Google Shape;1079;p41"/>
            <p:cNvSpPr/>
            <p:nvPr/>
          </p:nvSpPr>
          <p:spPr>
            <a:xfrm>
              <a:off x="3042485" y="5869690"/>
              <a:ext cx="235200" cy="235500"/>
            </a:xfrm>
            <a:prstGeom prst="ellipse">
              <a:avLst/>
            </a:prstGeom>
            <a:solidFill>
              <a:srgbClr val="F1C23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0" name="Google Shape;1080;p41"/>
            <p:cNvSpPr/>
            <p:nvPr/>
          </p:nvSpPr>
          <p:spPr>
            <a:xfrm>
              <a:off x="3317231" y="5594633"/>
              <a:ext cx="235200" cy="235500"/>
            </a:xfrm>
            <a:prstGeom prst="ellipse">
              <a:avLst/>
            </a:prstGeom>
            <a:solidFill>
              <a:srgbClr val="E6913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1" name="Google Shape;1081;p41"/>
            <p:cNvSpPr/>
            <p:nvPr/>
          </p:nvSpPr>
          <p:spPr>
            <a:xfrm>
              <a:off x="3591976" y="5869690"/>
              <a:ext cx="236100" cy="235500"/>
            </a:xfrm>
            <a:prstGeom prst="ellipse">
              <a:avLst/>
            </a:prstGeom>
            <a:solidFill>
              <a:srgbClr val="CC0000"/>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2" name="Google Shape;1082;p41"/>
            <p:cNvSpPr/>
            <p:nvPr/>
          </p:nvSpPr>
          <p:spPr>
            <a:xfrm>
              <a:off x="3866722" y="5594633"/>
              <a:ext cx="236100" cy="235500"/>
            </a:xfrm>
            <a:prstGeom prst="ellipse">
              <a:avLst/>
            </a:prstGeom>
            <a:solidFill>
              <a:srgbClr val="A64D7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3" name="Google Shape;1083;p41"/>
            <p:cNvSpPr/>
            <p:nvPr/>
          </p:nvSpPr>
          <p:spPr>
            <a:xfrm>
              <a:off x="4141467" y="5869690"/>
              <a:ext cx="236100" cy="235500"/>
            </a:xfrm>
            <a:prstGeom prst="ellipse">
              <a:avLst/>
            </a:prstGeom>
            <a:solidFill>
              <a:srgbClr val="674EA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4" name="Google Shape;1084;p41"/>
            <p:cNvSpPr/>
            <p:nvPr/>
          </p:nvSpPr>
          <p:spPr>
            <a:xfrm>
              <a:off x="4417146" y="5594633"/>
              <a:ext cx="235200" cy="235500"/>
            </a:xfrm>
            <a:prstGeom prst="ellipse">
              <a:avLst/>
            </a:pr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5" name="Google Shape;1085;p41"/>
            <p:cNvSpPr/>
            <p:nvPr/>
          </p:nvSpPr>
          <p:spPr>
            <a:xfrm>
              <a:off x="4691892" y="5869690"/>
              <a:ext cx="235500" cy="235500"/>
            </a:xfrm>
            <a:prstGeom prst="ellipse">
              <a:avLst/>
            </a:prstGeom>
            <a:solidFill>
              <a:srgbClr val="45818E"/>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6" name="Google Shape;1086;p41"/>
            <p:cNvSpPr/>
            <p:nvPr/>
          </p:nvSpPr>
          <p:spPr>
            <a:xfrm>
              <a:off x="4966637" y="5594633"/>
              <a:ext cx="235500" cy="235500"/>
            </a:xfrm>
            <a:prstGeom prst="ellipse">
              <a:avLst/>
            </a:pr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7" name="Google Shape;1087;p41"/>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8" name="Google Shape;1088;p41"/>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89" name="Google Shape;1089;p41"/>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0" name="Google Shape;1090;p41"/>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1" name="Google Shape;1091;p41"/>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2" name="Google Shape;1092;p41"/>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3" name="Google Shape;1093;p41"/>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094" name="Google Shape;1094;p41"/>
          <p:cNvGrpSpPr/>
          <p:nvPr/>
        </p:nvGrpSpPr>
        <p:grpSpPr>
          <a:xfrm>
            <a:off x="2505578" y="5839837"/>
            <a:ext cx="594317" cy="590600"/>
            <a:chOff x="1442627" y="5710929"/>
            <a:chExt cx="594318" cy="590600"/>
          </a:xfrm>
        </p:grpSpPr>
        <p:sp>
          <p:nvSpPr>
            <p:cNvPr id="1095" name="Google Shape;1095;p41"/>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6" name="Google Shape;1096;p41"/>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7" name="Google Shape;1097;p41"/>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8" name="Google Shape;1098;p41"/>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099" name="Google Shape;1099;p41"/>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00" name="Google Shape;1100;p41"/>
          <p:cNvGrpSpPr/>
          <p:nvPr/>
        </p:nvGrpSpPr>
        <p:grpSpPr>
          <a:xfrm>
            <a:off x="9050711" y="5837945"/>
            <a:ext cx="497404" cy="594388"/>
            <a:chOff x="8095060" y="5664590"/>
            <a:chExt cx="497404" cy="594389"/>
          </a:xfrm>
        </p:grpSpPr>
        <p:grpSp>
          <p:nvGrpSpPr>
            <p:cNvPr id="1101" name="Google Shape;1101;p41"/>
            <p:cNvGrpSpPr/>
            <p:nvPr/>
          </p:nvGrpSpPr>
          <p:grpSpPr>
            <a:xfrm>
              <a:off x="8095060" y="5969027"/>
              <a:ext cx="497404" cy="289951"/>
              <a:chOff x="8095060" y="5969027"/>
              <a:chExt cx="497404" cy="289951"/>
            </a:xfrm>
          </p:grpSpPr>
          <p:sp>
            <p:nvSpPr>
              <p:cNvPr id="1102" name="Google Shape;1102;p41"/>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03" name="Google Shape;1103;p41"/>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04" name="Google Shape;1104;p41"/>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05" name="Google Shape;1105;p41"/>
            <p:cNvGrpSpPr/>
            <p:nvPr/>
          </p:nvGrpSpPr>
          <p:grpSpPr>
            <a:xfrm>
              <a:off x="8095060" y="5867832"/>
              <a:ext cx="497404" cy="289312"/>
              <a:chOff x="8095060" y="5867832"/>
              <a:chExt cx="497404" cy="289312"/>
            </a:xfrm>
          </p:grpSpPr>
          <p:sp>
            <p:nvSpPr>
              <p:cNvPr id="1106" name="Google Shape;1106;p41"/>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07" name="Google Shape;1107;p41"/>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08" name="Google Shape;1108;p41"/>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09" name="Google Shape;1109;p41"/>
            <p:cNvGrpSpPr/>
            <p:nvPr/>
          </p:nvGrpSpPr>
          <p:grpSpPr>
            <a:xfrm>
              <a:off x="8095060" y="5765998"/>
              <a:ext cx="497404" cy="289312"/>
              <a:chOff x="8095060" y="5765998"/>
              <a:chExt cx="497404" cy="289312"/>
            </a:xfrm>
          </p:grpSpPr>
          <p:sp>
            <p:nvSpPr>
              <p:cNvPr id="1110" name="Google Shape;1110;p41"/>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11" name="Google Shape;1111;p41"/>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12" name="Google Shape;1112;p41"/>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13" name="Google Shape;1113;p41"/>
            <p:cNvGrpSpPr/>
            <p:nvPr/>
          </p:nvGrpSpPr>
          <p:grpSpPr>
            <a:xfrm>
              <a:off x="8095060" y="5664590"/>
              <a:ext cx="497404" cy="290164"/>
              <a:chOff x="8095060" y="5664590"/>
              <a:chExt cx="497404" cy="290164"/>
            </a:xfrm>
          </p:grpSpPr>
          <p:sp>
            <p:nvSpPr>
              <p:cNvPr id="1114" name="Google Shape;1114;p41"/>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15" name="Google Shape;1115;p41"/>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16" name="Google Shape;1116;p41"/>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grpSp>
        <p:nvGrpSpPr>
          <p:cNvPr id="1117" name="Google Shape;1117;p41"/>
          <p:cNvGrpSpPr/>
          <p:nvPr/>
        </p:nvGrpSpPr>
        <p:grpSpPr>
          <a:xfrm>
            <a:off x="3827767" y="5837981"/>
            <a:ext cx="742883" cy="594312"/>
            <a:chOff x="4607809" y="5664627"/>
            <a:chExt cx="742883" cy="594312"/>
          </a:xfrm>
        </p:grpSpPr>
        <p:sp>
          <p:nvSpPr>
            <p:cNvPr id="1118" name="Google Shape;1118;p41"/>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19" name="Google Shape;1119;p41"/>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0" name="Google Shape;1120;p41"/>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1" name="Google Shape;1121;p41"/>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2" name="Google Shape;1122;p41"/>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3" name="Google Shape;1123;p41"/>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4" name="Google Shape;1124;p41"/>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25" name="Google Shape;1125;p41"/>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26" name="Google Shape;1126;p41"/>
          <p:cNvGrpSpPr/>
          <p:nvPr/>
        </p:nvGrpSpPr>
        <p:grpSpPr>
          <a:xfrm>
            <a:off x="5298521" y="5838057"/>
            <a:ext cx="1439820" cy="594160"/>
            <a:chOff x="2571250" y="5664711"/>
            <a:chExt cx="1439820" cy="594160"/>
          </a:xfrm>
        </p:grpSpPr>
        <p:sp>
          <p:nvSpPr>
            <p:cNvPr id="1127" name="Google Shape;1127;p41"/>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28" name="Google Shape;1128;p41"/>
            <p:cNvSpPr/>
            <p:nvPr/>
          </p:nvSpPr>
          <p:spPr>
            <a:xfrm>
              <a:off x="2765747" y="5713810"/>
              <a:ext cx="150600" cy="151500"/>
            </a:xfrm>
            <a:prstGeom prst="ellipse">
              <a:avLst/>
            </a:prstGeom>
            <a:solidFill>
              <a:srgbClr val="B45F06"/>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29" name="Google Shape;1129;p41"/>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0" name="Google Shape;1130;p41"/>
            <p:cNvSpPr/>
            <p:nvPr/>
          </p:nvSpPr>
          <p:spPr>
            <a:xfrm>
              <a:off x="2945363" y="5746957"/>
              <a:ext cx="151200" cy="151800"/>
            </a:xfrm>
            <a:prstGeom prst="ellipse">
              <a:avLst/>
            </a:prstGeom>
            <a:solidFill>
              <a:srgbClr val="BF9000"/>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1" name="Google Shape;1131;p41"/>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2" name="Google Shape;1132;p41"/>
            <p:cNvSpPr/>
            <p:nvPr/>
          </p:nvSpPr>
          <p:spPr>
            <a:xfrm>
              <a:off x="3125392" y="5770782"/>
              <a:ext cx="151200" cy="151800"/>
            </a:xfrm>
            <a:prstGeom prst="ellipse">
              <a:avLst/>
            </a:prstGeom>
            <a:solidFill>
              <a:srgbClr val="38761D"/>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3" name="Google Shape;1133;p41"/>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4" name="Google Shape;1134;p41"/>
            <p:cNvSpPr/>
            <p:nvPr/>
          </p:nvSpPr>
          <p:spPr>
            <a:xfrm>
              <a:off x="3305628" y="5770782"/>
              <a:ext cx="151200" cy="151800"/>
            </a:xfrm>
            <a:prstGeom prst="ellipse">
              <a:avLst/>
            </a:prstGeom>
            <a:solidFill>
              <a:srgbClr val="134F5C"/>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5" name="Google Shape;1135;p41"/>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6" name="Google Shape;1136;p41"/>
            <p:cNvSpPr/>
            <p:nvPr/>
          </p:nvSpPr>
          <p:spPr>
            <a:xfrm>
              <a:off x="3485657" y="5746957"/>
              <a:ext cx="151200" cy="151800"/>
            </a:xfrm>
            <a:prstGeom prst="ellipse">
              <a:avLst/>
            </a:prstGeom>
            <a:solidFill>
              <a:srgbClr val="1155CC"/>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7" name="Google Shape;1137;p41"/>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8" name="Google Shape;1138;p41"/>
            <p:cNvSpPr/>
            <p:nvPr/>
          </p:nvSpPr>
          <p:spPr>
            <a:xfrm>
              <a:off x="3665893" y="5713810"/>
              <a:ext cx="150600" cy="151500"/>
            </a:xfrm>
            <a:prstGeom prst="ellipse">
              <a:avLst/>
            </a:prstGeom>
            <a:solidFill>
              <a:srgbClr val="351C75"/>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39" name="Google Shape;1139;p41"/>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0" name="Google Shape;1140;p41"/>
            <p:cNvSpPr/>
            <p:nvPr/>
          </p:nvSpPr>
          <p:spPr>
            <a:xfrm>
              <a:off x="3845302" y="5679213"/>
              <a:ext cx="151200" cy="151800"/>
            </a:xfrm>
            <a:prstGeom prst="ellipse">
              <a:avLst/>
            </a:prstGeom>
            <a:solidFill>
              <a:srgbClr val="741B47"/>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1" name="Google Shape;1141;p41"/>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2" name="Google Shape;1142;p41"/>
            <p:cNvSpPr/>
            <p:nvPr/>
          </p:nvSpPr>
          <p:spPr>
            <a:xfrm>
              <a:off x="2585718" y="5679213"/>
              <a:ext cx="151200" cy="151800"/>
            </a:xfrm>
            <a:prstGeom prst="ellipse">
              <a:avLst/>
            </a:prstGeom>
            <a:solidFill>
              <a:srgbClr val="990000"/>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3" name="Google Shape;1143;p41"/>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4" name="Google Shape;1144;p41"/>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5" name="Google Shape;1145;p41"/>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6" name="Google Shape;1146;p41"/>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7" name="Google Shape;1147;p41"/>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8" name="Google Shape;1148;p41"/>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49" name="Google Shape;1149;p41"/>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sp>
          <p:nvSpPr>
            <p:cNvPr id="1150" name="Google Shape;1150;p41"/>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91433" tIns="45700" rIns="91433" bIns="45700" anchor="t" anchorCtr="0">
              <a:noAutofit/>
            </a:bodyPr>
            <a:lstStyle/>
            <a:p>
              <a:endParaRPr dirty="0">
                <a:solidFill>
                  <a:schemeClr val="dk1"/>
                </a:solidFill>
                <a:latin typeface="Calibri"/>
                <a:ea typeface="Calibri"/>
                <a:cs typeface="Calibri"/>
                <a:sym typeface="Calibri"/>
              </a:endParaRPr>
            </a:p>
          </p:txBody>
        </p:sp>
      </p:grpSp>
      <p:grpSp>
        <p:nvGrpSpPr>
          <p:cNvPr id="1151" name="Google Shape;1151;p41"/>
          <p:cNvGrpSpPr/>
          <p:nvPr/>
        </p:nvGrpSpPr>
        <p:grpSpPr>
          <a:xfrm>
            <a:off x="7466212" y="5837780"/>
            <a:ext cx="856627" cy="594715"/>
            <a:chOff x="6332670" y="5663946"/>
            <a:chExt cx="856627" cy="594715"/>
          </a:xfrm>
        </p:grpSpPr>
        <p:grpSp>
          <p:nvGrpSpPr>
            <p:cNvPr id="1152" name="Google Shape;1152;p41"/>
            <p:cNvGrpSpPr/>
            <p:nvPr/>
          </p:nvGrpSpPr>
          <p:grpSpPr>
            <a:xfrm>
              <a:off x="6392364" y="5663946"/>
              <a:ext cx="796933" cy="185801"/>
              <a:chOff x="3321050" y="1066800"/>
              <a:chExt cx="6505573" cy="1508125"/>
            </a:xfrm>
          </p:grpSpPr>
          <p:sp>
            <p:nvSpPr>
              <p:cNvPr id="1153" name="Google Shape;1153;p4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54" name="Google Shape;1154;p4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55" name="Google Shape;1155;p41"/>
            <p:cNvGrpSpPr/>
            <p:nvPr/>
          </p:nvGrpSpPr>
          <p:grpSpPr>
            <a:xfrm flipH="1">
              <a:off x="6332670" y="5868403"/>
              <a:ext cx="796933" cy="185801"/>
              <a:chOff x="3321050" y="1066800"/>
              <a:chExt cx="6505573" cy="1508125"/>
            </a:xfrm>
          </p:grpSpPr>
          <p:sp>
            <p:nvSpPr>
              <p:cNvPr id="1156" name="Google Shape;1156;p4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57" name="Google Shape;1157;p4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158" name="Google Shape;1158;p41"/>
            <p:cNvGrpSpPr/>
            <p:nvPr/>
          </p:nvGrpSpPr>
          <p:grpSpPr>
            <a:xfrm>
              <a:off x="6392364" y="6072860"/>
              <a:ext cx="796933" cy="185801"/>
              <a:chOff x="3321050" y="1066800"/>
              <a:chExt cx="6505573" cy="1508125"/>
            </a:xfrm>
          </p:grpSpPr>
          <p:sp>
            <p:nvSpPr>
              <p:cNvPr id="1159" name="Google Shape;1159;p4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160" name="Google Shape;1160;p4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sp>
        <p:nvSpPr>
          <p:cNvPr id="1161" name="Google Shape;1161;p41"/>
          <p:cNvSpPr txBox="1">
            <a:spLocks noGrp="1"/>
          </p:cNvSpPr>
          <p:nvPr>
            <p:ph type="title" idx="4294967295"/>
          </p:nvPr>
        </p:nvSpPr>
        <p:spPr>
          <a:xfrm>
            <a:off x="1140400" y="332100"/>
            <a:ext cx="9911200" cy="528400"/>
          </a:xfrm>
          <a:prstGeom prst="rect">
            <a:avLst/>
          </a:prstGeom>
        </p:spPr>
        <p:txBody>
          <a:bodyPr spcFirstLastPara="1" wrap="square" lIns="0" tIns="0" rIns="0" bIns="0" anchor="ctr" anchorCtr="0">
            <a:noAutofit/>
          </a:bodyPr>
          <a:lstStyle/>
          <a:p>
            <a:pPr algn="ctr"/>
            <a:r>
              <a:rPr lang="en" sz="2667" dirty="0"/>
              <a:t>Diagrams and infographics</a:t>
            </a:r>
            <a:endParaRPr sz="2667"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pSp>
        <p:nvGrpSpPr>
          <p:cNvPr id="427" name="Google Shape;427;p40"/>
          <p:cNvGrpSpPr/>
          <p:nvPr/>
        </p:nvGrpSpPr>
        <p:grpSpPr>
          <a:xfrm>
            <a:off x="1362849" y="550232"/>
            <a:ext cx="462809" cy="585312"/>
            <a:chOff x="584925" y="238125"/>
            <a:chExt cx="415200" cy="525100"/>
          </a:xfrm>
        </p:grpSpPr>
        <p:sp>
          <p:nvSpPr>
            <p:cNvPr id="428" name="Google Shape;428;p40"/>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29" name="Google Shape;429;p40"/>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0" name="Google Shape;430;p40"/>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1" name="Google Shape;431;p40"/>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2" name="Google Shape;432;p40"/>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3" name="Google Shape;433;p40"/>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34" name="Google Shape;434;p40"/>
          <p:cNvGrpSpPr/>
          <p:nvPr/>
        </p:nvGrpSpPr>
        <p:grpSpPr>
          <a:xfrm>
            <a:off x="2097861" y="635281"/>
            <a:ext cx="495497" cy="412483"/>
            <a:chOff x="1244325" y="314425"/>
            <a:chExt cx="444525" cy="370050"/>
          </a:xfrm>
        </p:grpSpPr>
        <p:sp>
          <p:nvSpPr>
            <p:cNvPr id="435" name="Google Shape;435;p40"/>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6" name="Google Shape;436;p40"/>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37" name="Google Shape;437;p40"/>
          <p:cNvGrpSpPr/>
          <p:nvPr/>
        </p:nvGrpSpPr>
        <p:grpSpPr>
          <a:xfrm>
            <a:off x="2860124" y="633247"/>
            <a:ext cx="473733" cy="416551"/>
            <a:chOff x="1928175" y="312600"/>
            <a:chExt cx="425000" cy="373700"/>
          </a:xfrm>
        </p:grpSpPr>
        <p:sp>
          <p:nvSpPr>
            <p:cNvPr id="438" name="Google Shape;438;p40"/>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39" name="Google Shape;439;p40"/>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440" name="Google Shape;440;p40"/>
          <p:cNvSpPr/>
          <p:nvPr/>
        </p:nvSpPr>
        <p:spPr>
          <a:xfrm>
            <a:off x="3654493" y="618295"/>
            <a:ext cx="387960" cy="446480"/>
          </a:xfrm>
          <a:custGeom>
            <a:avLst/>
            <a:gdLst/>
            <a:ahLst/>
            <a:cxnLst/>
            <a:rect l="l" t="t" r="r" b="b"/>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41" name="Google Shape;441;p40"/>
          <p:cNvSpPr/>
          <p:nvPr/>
        </p:nvSpPr>
        <p:spPr>
          <a:xfrm>
            <a:off x="4432422" y="619662"/>
            <a:ext cx="334901" cy="443749"/>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442" name="Google Shape;442;p40"/>
          <p:cNvGrpSpPr/>
          <p:nvPr/>
        </p:nvGrpSpPr>
        <p:grpSpPr>
          <a:xfrm>
            <a:off x="5078841" y="611483"/>
            <a:ext cx="544515" cy="460107"/>
            <a:chOff x="3918650" y="293075"/>
            <a:chExt cx="488500" cy="412775"/>
          </a:xfrm>
        </p:grpSpPr>
        <p:sp>
          <p:nvSpPr>
            <p:cNvPr id="443" name="Google Shape;443;p40"/>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44" name="Google Shape;444;p40"/>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45" name="Google Shape;445;p40"/>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46" name="Google Shape;446;p40"/>
          <p:cNvGrpSpPr/>
          <p:nvPr/>
        </p:nvGrpSpPr>
        <p:grpSpPr>
          <a:xfrm>
            <a:off x="5878532" y="576761"/>
            <a:ext cx="447873" cy="529523"/>
            <a:chOff x="4636075" y="261925"/>
            <a:chExt cx="401800" cy="475050"/>
          </a:xfrm>
        </p:grpSpPr>
        <p:sp>
          <p:nvSpPr>
            <p:cNvPr id="447" name="Google Shape;447;p40"/>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48" name="Google Shape;448;p40"/>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49" name="Google Shape;449;p40"/>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0" name="Google Shape;450;p40"/>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451" name="Google Shape;451;p40"/>
          <p:cNvSpPr/>
          <p:nvPr/>
        </p:nvSpPr>
        <p:spPr>
          <a:xfrm>
            <a:off x="6597465" y="617600"/>
            <a:ext cx="513192" cy="447873"/>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452" name="Google Shape;452;p40"/>
          <p:cNvGrpSpPr/>
          <p:nvPr/>
        </p:nvGrpSpPr>
        <p:grpSpPr>
          <a:xfrm>
            <a:off x="7380600" y="621014"/>
            <a:ext cx="449211" cy="440349"/>
            <a:chOff x="5983625" y="301625"/>
            <a:chExt cx="403000" cy="395050"/>
          </a:xfrm>
        </p:grpSpPr>
        <p:sp>
          <p:nvSpPr>
            <p:cNvPr id="453" name="Google Shape;453;p40"/>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4" name="Google Shape;454;p40"/>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5" name="Google Shape;455;p40"/>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6" name="Google Shape;456;p40"/>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7" name="Google Shape;457;p40"/>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8" name="Google Shape;458;p40"/>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59" name="Google Shape;459;p40"/>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0" name="Google Shape;460;p40"/>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1" name="Google Shape;461;p40"/>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2" name="Google Shape;462;p40"/>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3" name="Google Shape;463;p40"/>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4" name="Google Shape;464;p40"/>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5" name="Google Shape;465;p40"/>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6" name="Google Shape;466;p40"/>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7" name="Google Shape;467;p40"/>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8" name="Google Shape;468;p40"/>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69" name="Google Shape;469;p40"/>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0" name="Google Shape;470;p40"/>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1" name="Google Shape;471;p40"/>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2" name="Google Shape;472;p40"/>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73" name="Google Shape;473;p40"/>
          <p:cNvGrpSpPr/>
          <p:nvPr/>
        </p:nvGrpSpPr>
        <p:grpSpPr>
          <a:xfrm>
            <a:off x="8135368" y="617586"/>
            <a:ext cx="442411" cy="441743"/>
            <a:chOff x="6660750" y="298550"/>
            <a:chExt cx="396900" cy="396300"/>
          </a:xfrm>
        </p:grpSpPr>
        <p:sp>
          <p:nvSpPr>
            <p:cNvPr id="474" name="Google Shape;474;p40"/>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5" name="Google Shape;475;p40"/>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76" name="Google Shape;476;p40"/>
          <p:cNvGrpSpPr/>
          <p:nvPr/>
        </p:nvGrpSpPr>
        <p:grpSpPr>
          <a:xfrm>
            <a:off x="1362849" y="1313166"/>
            <a:ext cx="462809" cy="560148"/>
            <a:chOff x="584925" y="922575"/>
            <a:chExt cx="415200" cy="502525"/>
          </a:xfrm>
        </p:grpSpPr>
        <p:sp>
          <p:nvSpPr>
            <p:cNvPr id="477" name="Google Shape;477;p40"/>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8" name="Google Shape;478;p40"/>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79" name="Google Shape;479;p40"/>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80" name="Google Shape;480;p40"/>
          <p:cNvGrpSpPr/>
          <p:nvPr/>
        </p:nvGrpSpPr>
        <p:grpSpPr>
          <a:xfrm>
            <a:off x="2100591" y="1300236"/>
            <a:ext cx="490063" cy="583973"/>
            <a:chOff x="1246775" y="910975"/>
            <a:chExt cx="439650" cy="523900"/>
          </a:xfrm>
        </p:grpSpPr>
        <p:sp>
          <p:nvSpPr>
            <p:cNvPr id="481" name="Google Shape;481;p40"/>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82" name="Google Shape;482;p40"/>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83" name="Google Shape;483;p40"/>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84" name="Google Shape;484;p40"/>
          <p:cNvGrpSpPr/>
          <p:nvPr/>
        </p:nvGrpSpPr>
        <p:grpSpPr>
          <a:xfrm>
            <a:off x="2858092" y="1394147"/>
            <a:ext cx="477801" cy="397491"/>
            <a:chOff x="1926350" y="995225"/>
            <a:chExt cx="428650" cy="356600"/>
          </a:xfrm>
        </p:grpSpPr>
        <p:sp>
          <p:nvSpPr>
            <p:cNvPr id="485" name="Google Shape;485;p40"/>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86" name="Google Shape;486;p40"/>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87" name="Google Shape;487;p40"/>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88" name="Google Shape;488;p40"/>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489" name="Google Shape;489;p40"/>
          <p:cNvSpPr/>
          <p:nvPr/>
        </p:nvSpPr>
        <p:spPr>
          <a:xfrm>
            <a:off x="3615004" y="1360832"/>
            <a:ext cx="466933" cy="464203"/>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90" name="Google Shape;490;p40"/>
          <p:cNvSpPr/>
          <p:nvPr/>
        </p:nvSpPr>
        <p:spPr>
          <a:xfrm>
            <a:off x="4367099" y="1383990"/>
            <a:ext cx="465540" cy="417916"/>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91" name="Google Shape;491;p40"/>
          <p:cNvSpPr/>
          <p:nvPr/>
        </p:nvSpPr>
        <p:spPr>
          <a:xfrm>
            <a:off x="5125296" y="1387390"/>
            <a:ext cx="451941" cy="41108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92" name="Google Shape;492;p40"/>
          <p:cNvSpPr/>
          <p:nvPr/>
        </p:nvSpPr>
        <p:spPr>
          <a:xfrm>
            <a:off x="5891659" y="1391459"/>
            <a:ext cx="422013" cy="40295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493" name="Google Shape;493;p40"/>
          <p:cNvGrpSpPr/>
          <p:nvPr/>
        </p:nvGrpSpPr>
        <p:grpSpPr>
          <a:xfrm>
            <a:off x="6621066" y="1364218"/>
            <a:ext cx="465540" cy="466209"/>
            <a:chOff x="5302225" y="968375"/>
            <a:chExt cx="417650" cy="418250"/>
          </a:xfrm>
        </p:grpSpPr>
        <p:sp>
          <p:nvSpPr>
            <p:cNvPr id="494" name="Google Shape;494;p40"/>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95" name="Google Shape;495;p40"/>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96" name="Google Shape;496;p40"/>
          <p:cNvGrpSpPr/>
          <p:nvPr/>
        </p:nvGrpSpPr>
        <p:grpSpPr>
          <a:xfrm>
            <a:off x="7316618" y="1311801"/>
            <a:ext cx="577175" cy="562183"/>
            <a:chOff x="5926225" y="921350"/>
            <a:chExt cx="517800" cy="504350"/>
          </a:xfrm>
        </p:grpSpPr>
        <p:sp>
          <p:nvSpPr>
            <p:cNvPr id="497" name="Google Shape;497;p4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498" name="Google Shape;498;p4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499" name="Google Shape;499;p40"/>
          <p:cNvGrpSpPr/>
          <p:nvPr/>
        </p:nvGrpSpPr>
        <p:grpSpPr>
          <a:xfrm>
            <a:off x="8087048" y="1322696"/>
            <a:ext cx="539053" cy="540419"/>
            <a:chOff x="6617400" y="931125"/>
            <a:chExt cx="483600" cy="484825"/>
          </a:xfrm>
        </p:grpSpPr>
        <p:sp>
          <p:nvSpPr>
            <p:cNvPr id="500" name="Google Shape;500;p40"/>
            <p:cNvSpPr/>
            <p:nvPr/>
          </p:nvSpPr>
          <p:spPr>
            <a:xfrm>
              <a:off x="6843925" y="1183900"/>
              <a:ext cx="121525" cy="232050"/>
            </a:xfrm>
            <a:custGeom>
              <a:avLst/>
              <a:gdLst/>
              <a:ahLst/>
              <a:cxnLst/>
              <a:rect l="l" t="t" r="r" b="b"/>
              <a:pathLst>
                <a:path w="4861" h="9282" extrusionOk="0">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01" name="Google Shape;501;p40"/>
            <p:cNvSpPr/>
            <p:nvPr/>
          </p:nvSpPr>
          <p:spPr>
            <a:xfrm>
              <a:off x="6617400" y="931125"/>
              <a:ext cx="483600" cy="259500"/>
            </a:xfrm>
            <a:custGeom>
              <a:avLst/>
              <a:gdLst/>
              <a:ahLst/>
              <a:cxnLst/>
              <a:rect l="l" t="t" r="r" b="b"/>
              <a:pathLst>
                <a:path w="19344" h="10380" extrusionOk="0">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02" name="Google Shape;502;p40"/>
          <p:cNvGrpSpPr/>
          <p:nvPr/>
        </p:nvGrpSpPr>
        <p:grpSpPr>
          <a:xfrm>
            <a:off x="1334257" y="2161846"/>
            <a:ext cx="519992" cy="364831"/>
            <a:chOff x="559275" y="1683950"/>
            <a:chExt cx="466500" cy="327300"/>
          </a:xfrm>
        </p:grpSpPr>
        <p:sp>
          <p:nvSpPr>
            <p:cNvPr id="503" name="Google Shape;503;p40"/>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04" name="Google Shape;504;p40"/>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05" name="Google Shape;505;p40"/>
          <p:cNvGrpSpPr/>
          <p:nvPr/>
        </p:nvGrpSpPr>
        <p:grpSpPr>
          <a:xfrm>
            <a:off x="2085627" y="2089725"/>
            <a:ext cx="519992" cy="509096"/>
            <a:chOff x="1233350" y="1619250"/>
            <a:chExt cx="466500" cy="456725"/>
          </a:xfrm>
        </p:grpSpPr>
        <p:sp>
          <p:nvSpPr>
            <p:cNvPr id="506" name="Google Shape;506;p40"/>
            <p:cNvSpPr/>
            <p:nvPr/>
          </p:nvSpPr>
          <p:spPr>
            <a:xfrm>
              <a:off x="1233350" y="1619250"/>
              <a:ext cx="466500" cy="456725"/>
            </a:xfrm>
            <a:custGeom>
              <a:avLst/>
              <a:gdLst/>
              <a:ahLst/>
              <a:cxnLst/>
              <a:rect l="l" t="t" r="r" b="b"/>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07" name="Google Shape;507;p40"/>
            <p:cNvSpPr/>
            <p:nvPr/>
          </p:nvSpPr>
          <p:spPr>
            <a:xfrm>
              <a:off x="1382325" y="1792025"/>
              <a:ext cx="168550" cy="12250"/>
            </a:xfrm>
            <a:custGeom>
              <a:avLst/>
              <a:gdLst/>
              <a:ahLst/>
              <a:cxnLst/>
              <a:rect l="l" t="t" r="r" b="b"/>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08" name="Google Shape;508;p40"/>
            <p:cNvSpPr/>
            <p:nvPr/>
          </p:nvSpPr>
          <p:spPr>
            <a:xfrm>
              <a:off x="1382325" y="1825000"/>
              <a:ext cx="168550" cy="12250"/>
            </a:xfrm>
            <a:custGeom>
              <a:avLst/>
              <a:gdLst/>
              <a:ahLst/>
              <a:cxnLst/>
              <a:rect l="l" t="t" r="r" b="b"/>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09" name="Google Shape;509;p40"/>
            <p:cNvSpPr/>
            <p:nvPr/>
          </p:nvSpPr>
          <p:spPr>
            <a:xfrm>
              <a:off x="1382325" y="1858575"/>
              <a:ext cx="70850" cy="12250"/>
            </a:xfrm>
            <a:custGeom>
              <a:avLst/>
              <a:gdLst/>
              <a:ahLst/>
              <a:cxnLst/>
              <a:rect l="l" t="t" r="r" b="b"/>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10" name="Google Shape;510;p40"/>
          <p:cNvGrpSpPr/>
          <p:nvPr/>
        </p:nvGrpSpPr>
        <p:grpSpPr>
          <a:xfrm>
            <a:off x="2853326" y="2100594"/>
            <a:ext cx="487332" cy="487332"/>
            <a:chOff x="1922075" y="1629000"/>
            <a:chExt cx="437200" cy="437200"/>
          </a:xfrm>
        </p:grpSpPr>
        <p:sp>
          <p:nvSpPr>
            <p:cNvPr id="511" name="Google Shape;511;p40"/>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12" name="Google Shape;512;p40"/>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13" name="Google Shape;513;p40"/>
          <p:cNvGrpSpPr/>
          <p:nvPr/>
        </p:nvGrpSpPr>
        <p:grpSpPr>
          <a:xfrm>
            <a:off x="3602661" y="2098561"/>
            <a:ext cx="491401" cy="491401"/>
            <a:chOff x="2594325" y="1627175"/>
            <a:chExt cx="440850" cy="440850"/>
          </a:xfrm>
        </p:grpSpPr>
        <p:sp>
          <p:nvSpPr>
            <p:cNvPr id="514" name="Google Shape;514;p40"/>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15" name="Google Shape;515;p40"/>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16" name="Google Shape;516;p40"/>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17" name="Google Shape;517;p40"/>
          <p:cNvSpPr/>
          <p:nvPr/>
        </p:nvSpPr>
        <p:spPr>
          <a:xfrm>
            <a:off x="4375934" y="2120423"/>
            <a:ext cx="447873" cy="447845"/>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18" name="Google Shape;518;p40"/>
          <p:cNvGrpSpPr/>
          <p:nvPr/>
        </p:nvGrpSpPr>
        <p:grpSpPr>
          <a:xfrm>
            <a:off x="5151685" y="2061805"/>
            <a:ext cx="398828" cy="564913"/>
            <a:chOff x="3984000" y="1594200"/>
            <a:chExt cx="357800" cy="506800"/>
          </a:xfrm>
        </p:grpSpPr>
        <p:sp>
          <p:nvSpPr>
            <p:cNvPr id="519" name="Google Shape;519;p40"/>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0" name="Google Shape;520;p40"/>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21" name="Google Shape;521;p40"/>
          <p:cNvGrpSpPr/>
          <p:nvPr/>
        </p:nvGrpSpPr>
        <p:grpSpPr>
          <a:xfrm>
            <a:off x="5839740" y="2182940"/>
            <a:ext cx="525453" cy="322640"/>
            <a:chOff x="4601275" y="1702875"/>
            <a:chExt cx="471400" cy="289450"/>
          </a:xfrm>
        </p:grpSpPr>
        <p:sp>
          <p:nvSpPr>
            <p:cNvPr id="522" name="Google Shape;522;p40"/>
            <p:cNvSpPr/>
            <p:nvPr/>
          </p:nvSpPr>
          <p:spPr>
            <a:xfrm>
              <a:off x="4816200" y="1702875"/>
              <a:ext cx="41550" cy="41550"/>
            </a:xfrm>
            <a:custGeom>
              <a:avLst/>
              <a:gdLst/>
              <a:ahLst/>
              <a:cxnLst/>
              <a:rect l="l" t="t" r="r" b="b"/>
              <a:pathLst>
                <a:path w="1662" h="1662" extrusionOk="0">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3" name="Google Shape;523;p40"/>
            <p:cNvSpPr/>
            <p:nvPr/>
          </p:nvSpPr>
          <p:spPr>
            <a:xfrm>
              <a:off x="5031125" y="1757225"/>
              <a:ext cx="41550" cy="41550"/>
            </a:xfrm>
            <a:custGeom>
              <a:avLst/>
              <a:gdLst/>
              <a:ahLst/>
              <a:cxnLst/>
              <a:rect l="l" t="t" r="r" b="b"/>
              <a:pathLst>
                <a:path w="1662" h="1662" extrusionOk="0">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4" name="Google Shape;524;p40"/>
            <p:cNvSpPr/>
            <p:nvPr/>
          </p:nvSpPr>
          <p:spPr>
            <a:xfrm>
              <a:off x="4634875" y="1756000"/>
              <a:ext cx="404225" cy="178325"/>
            </a:xfrm>
            <a:custGeom>
              <a:avLst/>
              <a:gdLst/>
              <a:ahLst/>
              <a:cxnLst/>
              <a:rect l="l" t="t" r="r" b="b"/>
              <a:pathLst>
                <a:path w="16169" h="7133" extrusionOk="0">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5" name="Google Shape;525;p40"/>
            <p:cNvSpPr/>
            <p:nvPr/>
          </p:nvSpPr>
          <p:spPr>
            <a:xfrm>
              <a:off x="4601275" y="1757225"/>
              <a:ext cx="41550" cy="41550"/>
            </a:xfrm>
            <a:custGeom>
              <a:avLst/>
              <a:gdLst/>
              <a:ahLst/>
              <a:cxnLst/>
              <a:rect l="l" t="t" r="r" b="b"/>
              <a:pathLst>
                <a:path w="1662" h="1662" extrusionOk="0">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6" name="Google Shape;526;p40"/>
            <p:cNvSpPr/>
            <p:nvPr/>
          </p:nvSpPr>
          <p:spPr>
            <a:xfrm>
              <a:off x="4673325" y="1947725"/>
              <a:ext cx="327300" cy="44600"/>
            </a:xfrm>
            <a:custGeom>
              <a:avLst/>
              <a:gdLst/>
              <a:ahLst/>
              <a:cxnLst/>
              <a:rect l="l" t="t" r="r" b="b"/>
              <a:pathLst>
                <a:path w="13092" h="1784" extrusionOk="0">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27" name="Google Shape;527;p40"/>
          <p:cNvGrpSpPr/>
          <p:nvPr/>
        </p:nvGrpSpPr>
        <p:grpSpPr>
          <a:xfrm>
            <a:off x="6616301" y="2103994"/>
            <a:ext cx="475071" cy="480533"/>
            <a:chOff x="5297950" y="1632050"/>
            <a:chExt cx="426200" cy="431100"/>
          </a:xfrm>
        </p:grpSpPr>
        <p:sp>
          <p:nvSpPr>
            <p:cNvPr id="528" name="Google Shape;528;p40"/>
            <p:cNvSpPr/>
            <p:nvPr/>
          </p:nvSpPr>
          <p:spPr>
            <a:xfrm>
              <a:off x="5404800" y="1936125"/>
              <a:ext cx="212500" cy="127025"/>
            </a:xfrm>
            <a:custGeom>
              <a:avLst/>
              <a:gdLst/>
              <a:ahLst/>
              <a:cxnLst/>
              <a:rect l="l" t="t" r="r" b="b"/>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29" name="Google Shape;529;p40"/>
            <p:cNvSpPr/>
            <p:nvPr/>
          </p:nvSpPr>
          <p:spPr>
            <a:xfrm>
              <a:off x="5297950" y="1632050"/>
              <a:ext cx="426200" cy="294950"/>
            </a:xfrm>
            <a:custGeom>
              <a:avLst/>
              <a:gdLst/>
              <a:ahLst/>
              <a:cxnLst/>
              <a:rect l="l" t="t" r="r" b="b"/>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30" name="Google Shape;530;p40"/>
          <p:cNvGrpSpPr/>
          <p:nvPr/>
        </p:nvGrpSpPr>
        <p:grpSpPr>
          <a:xfrm>
            <a:off x="7366305" y="2089725"/>
            <a:ext cx="477801" cy="509096"/>
            <a:chOff x="5970800" y="1619250"/>
            <a:chExt cx="428650" cy="456725"/>
          </a:xfrm>
        </p:grpSpPr>
        <p:sp>
          <p:nvSpPr>
            <p:cNvPr id="531" name="Google Shape;531;p4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2" name="Google Shape;532;p4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3" name="Google Shape;533;p4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4" name="Google Shape;534;p4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5" name="Google Shape;535;p4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36" name="Google Shape;536;p40"/>
          <p:cNvGrpSpPr/>
          <p:nvPr/>
        </p:nvGrpSpPr>
        <p:grpSpPr>
          <a:xfrm>
            <a:off x="8095910" y="2083595"/>
            <a:ext cx="535625" cy="488669"/>
            <a:chOff x="6625350" y="1613750"/>
            <a:chExt cx="480525" cy="438400"/>
          </a:xfrm>
        </p:grpSpPr>
        <p:sp>
          <p:nvSpPr>
            <p:cNvPr id="537" name="Google Shape;537;p40"/>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8" name="Google Shape;538;p40"/>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39" name="Google Shape;539;p40"/>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0" name="Google Shape;540;p40"/>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1" name="Google Shape;541;p40"/>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42" name="Google Shape;542;p40"/>
          <p:cNvGrpSpPr/>
          <p:nvPr/>
        </p:nvGrpSpPr>
        <p:grpSpPr>
          <a:xfrm>
            <a:off x="1392109" y="2878521"/>
            <a:ext cx="404289" cy="434247"/>
            <a:chOff x="611175" y="2326900"/>
            <a:chExt cx="362700" cy="389575"/>
          </a:xfrm>
        </p:grpSpPr>
        <p:sp>
          <p:nvSpPr>
            <p:cNvPr id="543" name="Google Shape;543;p40"/>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4" name="Google Shape;544;p40"/>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5" name="Google Shape;545;p40"/>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6" name="Google Shape;546;p40"/>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47" name="Google Shape;547;p40"/>
          <p:cNvSpPr/>
          <p:nvPr/>
        </p:nvSpPr>
        <p:spPr>
          <a:xfrm>
            <a:off x="2132637" y="2882690"/>
            <a:ext cx="426081" cy="42608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8" name="Google Shape;548;p40"/>
          <p:cNvSpPr/>
          <p:nvPr/>
        </p:nvSpPr>
        <p:spPr>
          <a:xfrm>
            <a:off x="2884034" y="2882690"/>
            <a:ext cx="426081" cy="42608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49" name="Google Shape;549;p40"/>
          <p:cNvSpPr/>
          <p:nvPr/>
        </p:nvSpPr>
        <p:spPr>
          <a:xfrm>
            <a:off x="3635433" y="2882690"/>
            <a:ext cx="426081" cy="426081"/>
          </a:xfrm>
          <a:custGeom>
            <a:avLst/>
            <a:gdLst/>
            <a:ahLst/>
            <a:cxnLst/>
            <a:rect l="l" t="t" r="r" b="b"/>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50" name="Google Shape;550;p40"/>
          <p:cNvGrpSpPr/>
          <p:nvPr/>
        </p:nvGrpSpPr>
        <p:grpSpPr>
          <a:xfrm>
            <a:off x="4486061" y="2809105"/>
            <a:ext cx="227336" cy="567644"/>
            <a:chOff x="3386850" y="2264625"/>
            <a:chExt cx="203950" cy="509250"/>
          </a:xfrm>
        </p:grpSpPr>
        <p:sp>
          <p:nvSpPr>
            <p:cNvPr id="551" name="Google Shape;551;p40"/>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52" name="Google Shape;552;p40"/>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53" name="Google Shape;553;p40"/>
          <p:cNvGrpSpPr/>
          <p:nvPr/>
        </p:nvGrpSpPr>
        <p:grpSpPr>
          <a:xfrm>
            <a:off x="6009226" y="2881251"/>
            <a:ext cx="186484" cy="423351"/>
            <a:chOff x="4753325" y="2329350"/>
            <a:chExt cx="167300" cy="379800"/>
          </a:xfrm>
        </p:grpSpPr>
        <p:sp>
          <p:nvSpPr>
            <p:cNvPr id="554" name="Google Shape;554;p40"/>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55" name="Google Shape;555;p40"/>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56" name="Google Shape;556;p40"/>
          <p:cNvGrpSpPr/>
          <p:nvPr/>
        </p:nvGrpSpPr>
        <p:grpSpPr>
          <a:xfrm>
            <a:off x="5254429" y="2811807"/>
            <a:ext cx="193339" cy="562211"/>
            <a:chOff x="4076175" y="2267050"/>
            <a:chExt cx="173450" cy="504375"/>
          </a:xfrm>
        </p:grpSpPr>
        <p:sp>
          <p:nvSpPr>
            <p:cNvPr id="557" name="Google Shape;557;p40"/>
            <p:cNvSpPr/>
            <p:nvPr/>
          </p:nvSpPr>
          <p:spPr>
            <a:xfrm>
              <a:off x="4122600" y="2267050"/>
              <a:ext cx="80600" cy="91625"/>
            </a:xfrm>
            <a:custGeom>
              <a:avLst/>
              <a:gdLst/>
              <a:ahLst/>
              <a:cxnLst/>
              <a:rect l="l" t="t" r="r" b="b"/>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58" name="Google Shape;558;p40"/>
            <p:cNvSpPr/>
            <p:nvPr/>
          </p:nvSpPr>
          <p:spPr>
            <a:xfrm>
              <a:off x="4076175" y="2370250"/>
              <a:ext cx="173450" cy="401175"/>
            </a:xfrm>
            <a:custGeom>
              <a:avLst/>
              <a:gdLst/>
              <a:ahLst/>
              <a:cxnLst/>
              <a:rect l="l" t="t" r="r" b="b"/>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59" name="Google Shape;559;p40"/>
          <p:cNvSpPr/>
          <p:nvPr/>
        </p:nvSpPr>
        <p:spPr>
          <a:xfrm>
            <a:off x="6641024" y="2871124"/>
            <a:ext cx="426081" cy="449211"/>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60" name="Google Shape;560;p40"/>
          <p:cNvGrpSpPr/>
          <p:nvPr/>
        </p:nvGrpSpPr>
        <p:grpSpPr>
          <a:xfrm>
            <a:off x="7371069" y="2879190"/>
            <a:ext cx="468272" cy="432881"/>
            <a:chOff x="5975075" y="2327500"/>
            <a:chExt cx="420100" cy="388350"/>
          </a:xfrm>
        </p:grpSpPr>
        <p:sp>
          <p:nvSpPr>
            <p:cNvPr id="561" name="Google Shape;561;p40"/>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62" name="Google Shape;562;p40"/>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63" name="Google Shape;563;p40"/>
          <p:cNvGrpSpPr/>
          <p:nvPr/>
        </p:nvGrpSpPr>
        <p:grpSpPr>
          <a:xfrm>
            <a:off x="8212950" y="2866259"/>
            <a:ext cx="287249" cy="468272"/>
            <a:chOff x="6730350" y="2315900"/>
            <a:chExt cx="257700" cy="420100"/>
          </a:xfrm>
        </p:grpSpPr>
        <p:sp>
          <p:nvSpPr>
            <p:cNvPr id="564" name="Google Shape;564;p40"/>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65" name="Google Shape;565;p40"/>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66" name="Google Shape;566;p40"/>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67" name="Google Shape;567;p40"/>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68" name="Google Shape;568;p40"/>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69" name="Google Shape;569;p40"/>
          <p:cNvGrpSpPr/>
          <p:nvPr/>
        </p:nvGrpSpPr>
        <p:grpSpPr>
          <a:xfrm>
            <a:off x="1521410" y="3581568"/>
            <a:ext cx="145687" cy="530888"/>
            <a:chOff x="727175" y="2957625"/>
            <a:chExt cx="130700" cy="476275"/>
          </a:xfrm>
        </p:grpSpPr>
        <p:sp>
          <p:nvSpPr>
            <p:cNvPr id="570" name="Google Shape;570;p40"/>
            <p:cNvSpPr/>
            <p:nvPr/>
          </p:nvSpPr>
          <p:spPr>
            <a:xfrm>
              <a:off x="727175" y="2957625"/>
              <a:ext cx="130700" cy="476275"/>
            </a:xfrm>
            <a:custGeom>
              <a:avLst/>
              <a:gdLst/>
              <a:ahLst/>
              <a:cxnLst/>
              <a:rect l="l" t="t" r="r" b="b"/>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71" name="Google Shape;571;p40"/>
            <p:cNvSpPr/>
            <p:nvPr/>
          </p:nvSpPr>
          <p:spPr>
            <a:xfrm>
              <a:off x="751600" y="3090125"/>
              <a:ext cx="81850" cy="319350"/>
            </a:xfrm>
            <a:custGeom>
              <a:avLst/>
              <a:gdLst/>
              <a:ahLst/>
              <a:cxnLst/>
              <a:rect l="l" t="t" r="r" b="b"/>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72" name="Google Shape;572;p40"/>
          <p:cNvSpPr/>
          <p:nvPr/>
        </p:nvSpPr>
        <p:spPr>
          <a:xfrm>
            <a:off x="2873835" y="3560601"/>
            <a:ext cx="446480" cy="573079"/>
          </a:xfrm>
          <a:custGeom>
            <a:avLst/>
            <a:gdLst/>
            <a:ahLst/>
            <a:cxnLst/>
            <a:rect l="l" t="t" r="r" b="b"/>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73" name="Google Shape;573;p40"/>
          <p:cNvSpPr/>
          <p:nvPr/>
        </p:nvSpPr>
        <p:spPr>
          <a:xfrm>
            <a:off x="2180290" y="3560601"/>
            <a:ext cx="330777" cy="573079"/>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74" name="Google Shape;574;p40"/>
          <p:cNvGrpSpPr/>
          <p:nvPr/>
        </p:nvGrpSpPr>
        <p:grpSpPr>
          <a:xfrm>
            <a:off x="3590399" y="3598567"/>
            <a:ext cx="515924" cy="496863"/>
            <a:chOff x="2583325" y="2972875"/>
            <a:chExt cx="462850" cy="445750"/>
          </a:xfrm>
        </p:grpSpPr>
        <p:sp>
          <p:nvSpPr>
            <p:cNvPr id="575" name="Google Shape;575;p40"/>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76" name="Google Shape;576;p40"/>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77" name="Google Shape;577;p40"/>
          <p:cNvGrpSpPr/>
          <p:nvPr/>
        </p:nvGrpSpPr>
        <p:grpSpPr>
          <a:xfrm>
            <a:off x="4324072" y="3672777"/>
            <a:ext cx="551315" cy="348473"/>
            <a:chOff x="3241525" y="3039450"/>
            <a:chExt cx="494600" cy="312625"/>
          </a:xfrm>
        </p:grpSpPr>
        <p:sp>
          <p:nvSpPr>
            <p:cNvPr id="578" name="Google Shape;578;p40"/>
            <p:cNvSpPr/>
            <p:nvPr/>
          </p:nvSpPr>
          <p:spPr>
            <a:xfrm>
              <a:off x="3241525" y="3039450"/>
              <a:ext cx="494600" cy="312625"/>
            </a:xfrm>
            <a:custGeom>
              <a:avLst/>
              <a:gdLst/>
              <a:ahLst/>
              <a:cxnLst/>
              <a:rect l="l" t="t" r="r" b="b"/>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79" name="Google Shape;579;p40"/>
            <p:cNvSpPr/>
            <p:nvPr/>
          </p:nvSpPr>
          <p:spPr>
            <a:xfrm>
              <a:off x="3384400" y="3091350"/>
              <a:ext cx="208850" cy="208825"/>
            </a:xfrm>
            <a:custGeom>
              <a:avLst/>
              <a:gdLst/>
              <a:ahLst/>
              <a:cxnLst/>
              <a:rect l="l" t="t" r="r" b="b"/>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80" name="Google Shape;580;p40"/>
          <p:cNvSpPr/>
          <p:nvPr/>
        </p:nvSpPr>
        <p:spPr>
          <a:xfrm>
            <a:off x="5865798" y="3610289"/>
            <a:ext cx="473733" cy="473705"/>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81" name="Google Shape;581;p40"/>
          <p:cNvGrpSpPr/>
          <p:nvPr/>
        </p:nvGrpSpPr>
        <p:grpSpPr>
          <a:xfrm>
            <a:off x="6568649" y="3636021"/>
            <a:ext cx="570375" cy="421985"/>
            <a:chOff x="5255200" y="3006475"/>
            <a:chExt cx="511700" cy="378575"/>
          </a:xfrm>
        </p:grpSpPr>
        <p:sp>
          <p:nvSpPr>
            <p:cNvPr id="582" name="Google Shape;582;p40"/>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83" name="Google Shape;583;p40"/>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84" name="Google Shape;584;p40"/>
          <p:cNvGrpSpPr/>
          <p:nvPr/>
        </p:nvGrpSpPr>
        <p:grpSpPr>
          <a:xfrm>
            <a:off x="5120363" y="3611526"/>
            <a:ext cx="461472" cy="470975"/>
            <a:chOff x="3955900" y="2984500"/>
            <a:chExt cx="414000" cy="422525"/>
          </a:xfrm>
        </p:grpSpPr>
        <p:sp>
          <p:nvSpPr>
            <p:cNvPr id="585" name="Google Shape;585;p40"/>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86" name="Google Shape;586;p40"/>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87" name="Google Shape;587;p40"/>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588" name="Google Shape;588;p40"/>
          <p:cNvSpPr/>
          <p:nvPr/>
        </p:nvSpPr>
        <p:spPr>
          <a:xfrm>
            <a:off x="1339047" y="4395714"/>
            <a:ext cx="515896" cy="405655"/>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89" name="Google Shape;589;p40"/>
          <p:cNvSpPr/>
          <p:nvPr/>
        </p:nvSpPr>
        <p:spPr>
          <a:xfrm>
            <a:off x="7425777" y="3588497"/>
            <a:ext cx="359368" cy="517289"/>
          </a:xfrm>
          <a:custGeom>
            <a:avLst/>
            <a:gdLst/>
            <a:ahLst/>
            <a:cxnLst/>
            <a:rect l="l" t="t" r="r" b="b"/>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590" name="Google Shape;590;p40"/>
          <p:cNvGrpSpPr/>
          <p:nvPr/>
        </p:nvGrpSpPr>
        <p:grpSpPr>
          <a:xfrm>
            <a:off x="8180290" y="3604698"/>
            <a:ext cx="352569" cy="500959"/>
            <a:chOff x="6701050" y="2978375"/>
            <a:chExt cx="316300" cy="449425"/>
          </a:xfrm>
        </p:grpSpPr>
        <p:sp>
          <p:nvSpPr>
            <p:cNvPr id="591" name="Google Shape;591;p40"/>
            <p:cNvSpPr/>
            <p:nvPr/>
          </p:nvSpPr>
          <p:spPr>
            <a:xfrm>
              <a:off x="6701050" y="2978375"/>
              <a:ext cx="316300" cy="78175"/>
            </a:xfrm>
            <a:custGeom>
              <a:avLst/>
              <a:gdLst/>
              <a:ahLst/>
              <a:cxnLst/>
              <a:rect l="l" t="t" r="r" b="b"/>
              <a:pathLst>
                <a:path w="12652" h="3127" extrusionOk="0">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92" name="Google Shape;592;p40"/>
            <p:cNvSpPr/>
            <p:nvPr/>
          </p:nvSpPr>
          <p:spPr>
            <a:xfrm>
              <a:off x="6713875" y="3068750"/>
              <a:ext cx="290650" cy="359050"/>
            </a:xfrm>
            <a:custGeom>
              <a:avLst/>
              <a:gdLst/>
              <a:ahLst/>
              <a:cxnLst/>
              <a:rect l="l" t="t" r="r" b="b"/>
              <a:pathLst>
                <a:path w="11626" h="14362" extrusionOk="0">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93" name="Google Shape;593;p40"/>
          <p:cNvGrpSpPr/>
          <p:nvPr/>
        </p:nvGrpSpPr>
        <p:grpSpPr>
          <a:xfrm>
            <a:off x="2094461" y="4429579"/>
            <a:ext cx="502324" cy="337605"/>
            <a:chOff x="1241275" y="3718400"/>
            <a:chExt cx="450650" cy="302875"/>
          </a:xfrm>
        </p:grpSpPr>
        <p:sp>
          <p:nvSpPr>
            <p:cNvPr id="594" name="Google Shape;594;p40"/>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95" name="Google Shape;595;p40"/>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96" name="Google Shape;596;p40"/>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597" name="Google Shape;597;p40"/>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598" name="Google Shape;598;p40"/>
          <p:cNvGrpSpPr/>
          <p:nvPr/>
        </p:nvGrpSpPr>
        <p:grpSpPr>
          <a:xfrm>
            <a:off x="2852656" y="4403719"/>
            <a:ext cx="488669" cy="389995"/>
            <a:chOff x="1921475" y="3695200"/>
            <a:chExt cx="438400" cy="349875"/>
          </a:xfrm>
        </p:grpSpPr>
        <p:sp>
          <p:nvSpPr>
            <p:cNvPr id="599" name="Google Shape;599;p40"/>
            <p:cNvSpPr/>
            <p:nvPr/>
          </p:nvSpPr>
          <p:spPr>
            <a:xfrm>
              <a:off x="2246900" y="3992550"/>
              <a:ext cx="52525" cy="52525"/>
            </a:xfrm>
            <a:custGeom>
              <a:avLst/>
              <a:gdLst/>
              <a:ahLst/>
              <a:cxnLst/>
              <a:rect l="l" t="t" r="r" b="b"/>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00" name="Google Shape;600;p40"/>
            <p:cNvSpPr/>
            <p:nvPr/>
          </p:nvSpPr>
          <p:spPr>
            <a:xfrm>
              <a:off x="2033800" y="3992550"/>
              <a:ext cx="52550" cy="52525"/>
            </a:xfrm>
            <a:custGeom>
              <a:avLst/>
              <a:gdLst/>
              <a:ahLst/>
              <a:cxnLst/>
              <a:rect l="l" t="t" r="r" b="b"/>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01" name="Google Shape;601;p40"/>
            <p:cNvSpPr/>
            <p:nvPr/>
          </p:nvSpPr>
          <p:spPr>
            <a:xfrm>
              <a:off x="1921475" y="3695200"/>
              <a:ext cx="438400" cy="297975"/>
            </a:xfrm>
            <a:custGeom>
              <a:avLst/>
              <a:gdLst/>
              <a:ahLst/>
              <a:cxnLst/>
              <a:rect l="l" t="t" r="r" b="b"/>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02" name="Google Shape;602;p40"/>
          <p:cNvGrpSpPr/>
          <p:nvPr/>
        </p:nvGrpSpPr>
        <p:grpSpPr>
          <a:xfrm>
            <a:off x="3608791" y="4397588"/>
            <a:ext cx="479140" cy="401587"/>
            <a:chOff x="2599825" y="3689700"/>
            <a:chExt cx="429850" cy="360275"/>
          </a:xfrm>
        </p:grpSpPr>
        <p:sp>
          <p:nvSpPr>
            <p:cNvPr id="603" name="Google Shape;603;p40"/>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04" name="Google Shape;604;p40"/>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05" name="Google Shape;605;p40"/>
          <p:cNvGrpSpPr/>
          <p:nvPr/>
        </p:nvGrpSpPr>
        <p:grpSpPr>
          <a:xfrm>
            <a:off x="4383290" y="4356067"/>
            <a:ext cx="432881" cy="451941"/>
            <a:chOff x="3294650" y="3652450"/>
            <a:chExt cx="388350" cy="405450"/>
          </a:xfrm>
        </p:grpSpPr>
        <p:sp>
          <p:nvSpPr>
            <p:cNvPr id="606" name="Google Shape;606;p40"/>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07" name="Google Shape;607;p40"/>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08" name="Google Shape;608;p40"/>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09" name="Google Shape;609;p40"/>
          <p:cNvGrpSpPr/>
          <p:nvPr/>
        </p:nvGrpSpPr>
        <p:grpSpPr>
          <a:xfrm>
            <a:off x="5098599" y="4413249"/>
            <a:ext cx="505000" cy="370264"/>
            <a:chOff x="3936375" y="3703750"/>
            <a:chExt cx="453050" cy="332175"/>
          </a:xfrm>
        </p:grpSpPr>
        <p:sp>
          <p:nvSpPr>
            <p:cNvPr id="610" name="Google Shape;610;p40"/>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11" name="Google Shape;611;p40"/>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12" name="Google Shape;612;p40"/>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13" name="Google Shape;613;p40"/>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14" name="Google Shape;614;p40"/>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15" name="Google Shape;615;p40"/>
          <p:cNvGrpSpPr/>
          <p:nvPr/>
        </p:nvGrpSpPr>
        <p:grpSpPr>
          <a:xfrm>
            <a:off x="5849967" y="4413249"/>
            <a:ext cx="505000" cy="370264"/>
            <a:chOff x="4610450" y="3703750"/>
            <a:chExt cx="453050" cy="332175"/>
          </a:xfrm>
        </p:grpSpPr>
        <p:sp>
          <p:nvSpPr>
            <p:cNvPr id="616" name="Google Shape;616;p40"/>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17" name="Google Shape;617;p40"/>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18" name="Google Shape;618;p40"/>
          <p:cNvGrpSpPr/>
          <p:nvPr/>
        </p:nvGrpSpPr>
        <p:grpSpPr>
          <a:xfrm>
            <a:off x="6619033" y="4375824"/>
            <a:ext cx="469609" cy="445115"/>
            <a:chOff x="5300400" y="3670175"/>
            <a:chExt cx="421300" cy="399325"/>
          </a:xfrm>
        </p:grpSpPr>
        <p:sp>
          <p:nvSpPr>
            <p:cNvPr id="619" name="Google Shape;619;p40"/>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20" name="Google Shape;620;p40"/>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21" name="Google Shape;621;p40"/>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22" name="Google Shape;622;p40"/>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23" name="Google Shape;623;p40"/>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24" name="Google Shape;624;p40"/>
          <p:cNvSpPr/>
          <p:nvPr/>
        </p:nvSpPr>
        <p:spPr>
          <a:xfrm>
            <a:off x="7344097" y="4337191"/>
            <a:ext cx="522723" cy="522695"/>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25" name="Google Shape;625;p40"/>
          <p:cNvGrpSpPr/>
          <p:nvPr/>
        </p:nvGrpSpPr>
        <p:grpSpPr>
          <a:xfrm>
            <a:off x="8128569" y="4370362"/>
            <a:ext cx="456011" cy="456039"/>
            <a:chOff x="6654650" y="3665275"/>
            <a:chExt cx="409100" cy="409125"/>
          </a:xfrm>
        </p:grpSpPr>
        <p:sp>
          <p:nvSpPr>
            <p:cNvPr id="626" name="Google Shape;626;p4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27" name="Google Shape;627;p4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28" name="Google Shape;628;p40"/>
          <p:cNvGrpSpPr/>
          <p:nvPr/>
        </p:nvGrpSpPr>
        <p:grpSpPr>
          <a:xfrm>
            <a:off x="1347189" y="5102671"/>
            <a:ext cx="494132" cy="494160"/>
            <a:chOff x="570875" y="4322250"/>
            <a:chExt cx="443300" cy="443325"/>
          </a:xfrm>
        </p:grpSpPr>
        <p:sp>
          <p:nvSpPr>
            <p:cNvPr id="629" name="Google Shape;629;p4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30" name="Google Shape;630;p4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31" name="Google Shape;631;p4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32" name="Google Shape;632;p4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33" name="Google Shape;633;p40"/>
          <p:cNvSpPr/>
          <p:nvPr/>
        </p:nvSpPr>
        <p:spPr>
          <a:xfrm>
            <a:off x="2078183" y="5198834"/>
            <a:ext cx="534984" cy="30221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34" name="Google Shape;634;p40"/>
          <p:cNvGrpSpPr/>
          <p:nvPr/>
        </p:nvGrpSpPr>
        <p:grpSpPr>
          <a:xfrm>
            <a:off x="2917307" y="5065941"/>
            <a:ext cx="359368" cy="567616"/>
            <a:chOff x="1979475" y="4289300"/>
            <a:chExt cx="322400" cy="509225"/>
          </a:xfrm>
        </p:grpSpPr>
        <p:sp>
          <p:nvSpPr>
            <p:cNvPr id="635" name="Google Shape;635;p40"/>
            <p:cNvSpPr/>
            <p:nvPr/>
          </p:nvSpPr>
          <p:spPr>
            <a:xfrm>
              <a:off x="2187075" y="4509100"/>
              <a:ext cx="114800" cy="114800"/>
            </a:xfrm>
            <a:custGeom>
              <a:avLst/>
              <a:gdLst/>
              <a:ahLst/>
              <a:cxnLst/>
              <a:rect l="l" t="t" r="r" b="b"/>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36" name="Google Shape;636;p40"/>
            <p:cNvSpPr/>
            <p:nvPr/>
          </p:nvSpPr>
          <p:spPr>
            <a:xfrm>
              <a:off x="1979475" y="4542675"/>
              <a:ext cx="156925" cy="156950"/>
            </a:xfrm>
            <a:custGeom>
              <a:avLst/>
              <a:gdLst/>
              <a:ahLst/>
              <a:cxnLst/>
              <a:rect l="l" t="t" r="r" b="b"/>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37" name="Google Shape;637;p40"/>
            <p:cNvSpPr/>
            <p:nvPr/>
          </p:nvSpPr>
          <p:spPr>
            <a:xfrm>
              <a:off x="2041125" y="4289300"/>
              <a:ext cx="240000" cy="509225"/>
            </a:xfrm>
            <a:custGeom>
              <a:avLst/>
              <a:gdLst/>
              <a:ahLst/>
              <a:cxnLst/>
              <a:rect l="l" t="t" r="r" b="b"/>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38" name="Google Shape;638;p40"/>
          <p:cNvGrpSpPr/>
          <p:nvPr/>
        </p:nvGrpSpPr>
        <p:grpSpPr>
          <a:xfrm>
            <a:off x="3636685" y="5073411"/>
            <a:ext cx="424019" cy="552680"/>
            <a:chOff x="2624850" y="4296000"/>
            <a:chExt cx="380400" cy="495825"/>
          </a:xfrm>
        </p:grpSpPr>
        <p:sp>
          <p:nvSpPr>
            <p:cNvPr id="639" name="Google Shape;639;p40"/>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0" name="Google Shape;640;p40"/>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1" name="Google Shape;641;p40"/>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42" name="Google Shape;642;p40"/>
          <p:cNvSpPr/>
          <p:nvPr/>
        </p:nvSpPr>
        <p:spPr>
          <a:xfrm>
            <a:off x="5124629" y="5123284"/>
            <a:ext cx="453279" cy="453307"/>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3" name="Google Shape;643;p40"/>
          <p:cNvSpPr/>
          <p:nvPr/>
        </p:nvSpPr>
        <p:spPr>
          <a:xfrm>
            <a:off x="4373230" y="5151876"/>
            <a:ext cx="453279" cy="396125"/>
          </a:xfrm>
          <a:custGeom>
            <a:avLst/>
            <a:gdLst/>
            <a:ahLst/>
            <a:cxnLst/>
            <a:rect l="l" t="t" r="r" b="b"/>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4" name="Google Shape;644;p40"/>
          <p:cNvSpPr/>
          <p:nvPr/>
        </p:nvSpPr>
        <p:spPr>
          <a:xfrm>
            <a:off x="5873963" y="5121249"/>
            <a:ext cx="457404" cy="457376"/>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45" name="Google Shape;645;p40"/>
          <p:cNvGrpSpPr/>
          <p:nvPr/>
        </p:nvGrpSpPr>
        <p:grpSpPr>
          <a:xfrm>
            <a:off x="6591806" y="5127862"/>
            <a:ext cx="524060" cy="443777"/>
            <a:chOff x="5275975" y="4344850"/>
            <a:chExt cx="470150" cy="398125"/>
          </a:xfrm>
        </p:grpSpPr>
        <p:sp>
          <p:nvSpPr>
            <p:cNvPr id="646" name="Google Shape;646;p40"/>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7" name="Google Shape;647;p40"/>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48" name="Google Shape;648;p40"/>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49" name="Google Shape;649;p40"/>
          <p:cNvSpPr/>
          <p:nvPr/>
        </p:nvSpPr>
        <p:spPr>
          <a:xfrm>
            <a:off x="7369959" y="5114451"/>
            <a:ext cx="471003" cy="470975"/>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50" name="Google Shape;650;p40"/>
          <p:cNvGrpSpPr/>
          <p:nvPr/>
        </p:nvGrpSpPr>
        <p:grpSpPr>
          <a:xfrm>
            <a:off x="8114943" y="5091803"/>
            <a:ext cx="483264" cy="515896"/>
            <a:chOff x="6642425" y="4312500"/>
            <a:chExt cx="433550" cy="462825"/>
          </a:xfrm>
        </p:grpSpPr>
        <p:sp>
          <p:nvSpPr>
            <p:cNvPr id="651" name="Google Shape;651;p40"/>
            <p:cNvSpPr/>
            <p:nvPr/>
          </p:nvSpPr>
          <p:spPr>
            <a:xfrm>
              <a:off x="6642425" y="4687375"/>
              <a:ext cx="433550" cy="39125"/>
            </a:xfrm>
            <a:custGeom>
              <a:avLst/>
              <a:gdLst/>
              <a:ahLst/>
              <a:cxnLst/>
              <a:rect l="l" t="t" r="r" b="b"/>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52" name="Google Shape;652;p40"/>
            <p:cNvSpPr/>
            <p:nvPr/>
          </p:nvSpPr>
          <p:spPr>
            <a:xfrm>
              <a:off x="6642425" y="4736225"/>
              <a:ext cx="433550" cy="39100"/>
            </a:xfrm>
            <a:custGeom>
              <a:avLst/>
              <a:gdLst/>
              <a:ahLst/>
              <a:cxnLst/>
              <a:rect l="l" t="t" r="r" b="b"/>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53" name="Google Shape;653;p40"/>
            <p:cNvSpPr/>
            <p:nvPr/>
          </p:nvSpPr>
          <p:spPr>
            <a:xfrm>
              <a:off x="6684575" y="4312500"/>
              <a:ext cx="349875" cy="377350"/>
            </a:xfrm>
            <a:custGeom>
              <a:avLst/>
              <a:gdLst/>
              <a:ahLst/>
              <a:cxnLst/>
              <a:rect l="l" t="t" r="r" b="b"/>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54" name="Google Shape;654;p40"/>
          <p:cNvSpPr/>
          <p:nvPr/>
        </p:nvSpPr>
        <p:spPr>
          <a:xfrm>
            <a:off x="1283925" y="5918239"/>
            <a:ext cx="620703" cy="366196"/>
          </a:xfrm>
          <a:custGeom>
            <a:avLst/>
            <a:gdLst/>
            <a:ahLst/>
            <a:cxnLst/>
            <a:rect l="l" t="t" r="r" b="b"/>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55" name="Google Shape;655;p40"/>
          <p:cNvGrpSpPr/>
          <p:nvPr/>
        </p:nvGrpSpPr>
        <p:grpSpPr>
          <a:xfrm>
            <a:off x="2097861" y="5857467"/>
            <a:ext cx="495497" cy="487332"/>
            <a:chOff x="1244325" y="4999400"/>
            <a:chExt cx="444525" cy="437200"/>
          </a:xfrm>
        </p:grpSpPr>
        <p:sp>
          <p:nvSpPr>
            <p:cNvPr id="656" name="Google Shape;656;p40"/>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57" name="Google Shape;657;p40"/>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58" name="Google Shape;658;p40"/>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59" name="Google Shape;659;p40"/>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60" name="Google Shape;660;p40"/>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61" name="Google Shape;661;p40"/>
          <p:cNvGrpSpPr/>
          <p:nvPr/>
        </p:nvGrpSpPr>
        <p:grpSpPr>
          <a:xfrm>
            <a:off x="2893482" y="5841805"/>
            <a:ext cx="407020" cy="518627"/>
            <a:chOff x="1958100" y="4985350"/>
            <a:chExt cx="365150" cy="465275"/>
          </a:xfrm>
        </p:grpSpPr>
        <p:sp>
          <p:nvSpPr>
            <p:cNvPr id="662" name="Google Shape;662;p40"/>
            <p:cNvSpPr/>
            <p:nvPr/>
          </p:nvSpPr>
          <p:spPr>
            <a:xfrm>
              <a:off x="1958100" y="4985350"/>
              <a:ext cx="365150" cy="465275"/>
            </a:xfrm>
            <a:custGeom>
              <a:avLst/>
              <a:gdLst/>
              <a:ahLst/>
              <a:cxnLst/>
              <a:rect l="l" t="t" r="r" b="b"/>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63" name="Google Shape;663;p40"/>
            <p:cNvSpPr/>
            <p:nvPr/>
          </p:nvSpPr>
          <p:spPr>
            <a:xfrm>
              <a:off x="1977625" y="5237525"/>
              <a:ext cx="113600" cy="213100"/>
            </a:xfrm>
            <a:custGeom>
              <a:avLst/>
              <a:gdLst/>
              <a:ahLst/>
              <a:cxnLst/>
              <a:rect l="l" t="t" r="r" b="b"/>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64" name="Google Shape;664;p40"/>
            <p:cNvSpPr/>
            <p:nvPr/>
          </p:nvSpPr>
          <p:spPr>
            <a:xfrm>
              <a:off x="2190125" y="5237525"/>
              <a:ext cx="113575" cy="213100"/>
            </a:xfrm>
            <a:custGeom>
              <a:avLst/>
              <a:gdLst/>
              <a:ahLst/>
              <a:cxnLst/>
              <a:rect l="l" t="t" r="r" b="b"/>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65" name="Google Shape;665;p40"/>
          <p:cNvGrpSpPr/>
          <p:nvPr/>
        </p:nvGrpSpPr>
        <p:grpSpPr>
          <a:xfrm>
            <a:off x="3614894" y="5861535"/>
            <a:ext cx="466933" cy="479836"/>
            <a:chOff x="2605300" y="5003050"/>
            <a:chExt cx="418900" cy="430475"/>
          </a:xfrm>
        </p:grpSpPr>
        <p:sp>
          <p:nvSpPr>
            <p:cNvPr id="666" name="Google Shape;666;p40"/>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67" name="Google Shape;667;p40"/>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68" name="Google Shape;668;p40"/>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69" name="Google Shape;669;p40"/>
          <p:cNvGrpSpPr/>
          <p:nvPr/>
        </p:nvGrpSpPr>
        <p:grpSpPr>
          <a:xfrm>
            <a:off x="4320673" y="5871763"/>
            <a:ext cx="558113" cy="458741"/>
            <a:chOff x="3238475" y="5012225"/>
            <a:chExt cx="500700" cy="411550"/>
          </a:xfrm>
        </p:grpSpPr>
        <p:sp>
          <p:nvSpPr>
            <p:cNvPr id="670" name="Google Shape;670;p40"/>
            <p:cNvSpPr/>
            <p:nvPr/>
          </p:nvSpPr>
          <p:spPr>
            <a:xfrm>
              <a:off x="3238475" y="5315050"/>
              <a:ext cx="500700" cy="108725"/>
            </a:xfrm>
            <a:custGeom>
              <a:avLst/>
              <a:gdLst/>
              <a:ahLst/>
              <a:cxnLst/>
              <a:rect l="l" t="t" r="r" b="b"/>
              <a:pathLst>
                <a:path w="20028" h="4349" extrusionOk="0">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1" name="Google Shape;671;p40"/>
            <p:cNvSpPr/>
            <p:nvPr/>
          </p:nvSpPr>
          <p:spPr>
            <a:xfrm>
              <a:off x="3282450" y="5160575"/>
              <a:ext cx="412750" cy="140475"/>
            </a:xfrm>
            <a:custGeom>
              <a:avLst/>
              <a:gdLst/>
              <a:ahLst/>
              <a:cxnLst/>
              <a:rect l="l" t="t" r="r" b="b"/>
              <a:pathLst>
                <a:path w="16510" h="5619" extrusionOk="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2" name="Google Shape;672;p40"/>
            <p:cNvSpPr/>
            <p:nvPr/>
          </p:nvSpPr>
          <p:spPr>
            <a:xfrm>
              <a:off x="3473550" y="5012225"/>
              <a:ext cx="30550" cy="129450"/>
            </a:xfrm>
            <a:custGeom>
              <a:avLst/>
              <a:gdLst/>
              <a:ahLst/>
              <a:cxnLst/>
              <a:rect l="l" t="t" r="r" b="b"/>
              <a:pathLst>
                <a:path w="1222" h="5178" extrusionOk="0">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3" name="Google Shape;673;p40"/>
            <p:cNvSpPr/>
            <p:nvPr/>
          </p:nvSpPr>
          <p:spPr>
            <a:xfrm>
              <a:off x="3429575" y="5012225"/>
              <a:ext cx="31175" cy="129450"/>
            </a:xfrm>
            <a:custGeom>
              <a:avLst/>
              <a:gdLst/>
              <a:ahLst/>
              <a:cxnLst/>
              <a:rect l="l" t="t" r="r" b="b"/>
              <a:pathLst>
                <a:path w="1247" h="5178" extrusionOk="0">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4" name="Google Shape;674;p40"/>
            <p:cNvSpPr/>
            <p:nvPr/>
          </p:nvSpPr>
          <p:spPr>
            <a:xfrm>
              <a:off x="3516900" y="5012225"/>
              <a:ext cx="31175" cy="129450"/>
            </a:xfrm>
            <a:custGeom>
              <a:avLst/>
              <a:gdLst/>
              <a:ahLst/>
              <a:cxnLst/>
              <a:rect l="l" t="t" r="r" b="b"/>
              <a:pathLst>
                <a:path w="1247" h="5178" extrusionOk="0">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75" name="Google Shape;675;p40"/>
          <p:cNvGrpSpPr/>
          <p:nvPr/>
        </p:nvGrpSpPr>
        <p:grpSpPr>
          <a:xfrm>
            <a:off x="5796184" y="5822746"/>
            <a:ext cx="612565" cy="556748"/>
            <a:chOff x="4562200" y="4968250"/>
            <a:chExt cx="549550" cy="499475"/>
          </a:xfrm>
        </p:grpSpPr>
        <p:sp>
          <p:nvSpPr>
            <p:cNvPr id="676" name="Google Shape;676;p40"/>
            <p:cNvSpPr/>
            <p:nvPr/>
          </p:nvSpPr>
          <p:spPr>
            <a:xfrm>
              <a:off x="4842450" y="5242400"/>
              <a:ext cx="213125" cy="225325"/>
            </a:xfrm>
            <a:custGeom>
              <a:avLst/>
              <a:gdLst/>
              <a:ahLst/>
              <a:cxnLst/>
              <a:rect l="l" t="t" r="r" b="b"/>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7" name="Google Shape;677;p40"/>
            <p:cNvSpPr/>
            <p:nvPr/>
          </p:nvSpPr>
          <p:spPr>
            <a:xfrm>
              <a:off x="4617775" y="5241800"/>
              <a:ext cx="212500" cy="225925"/>
            </a:xfrm>
            <a:custGeom>
              <a:avLst/>
              <a:gdLst/>
              <a:ahLst/>
              <a:cxnLst/>
              <a:rect l="l" t="t" r="r" b="b"/>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8" name="Google Shape;678;p40"/>
            <p:cNvSpPr/>
            <p:nvPr/>
          </p:nvSpPr>
          <p:spPr>
            <a:xfrm>
              <a:off x="4631200" y="4968250"/>
              <a:ext cx="411550" cy="236325"/>
            </a:xfrm>
            <a:custGeom>
              <a:avLst/>
              <a:gdLst/>
              <a:ahLst/>
              <a:cxnLst/>
              <a:rect l="l" t="t" r="r" b="b"/>
              <a:pathLst>
                <a:path w="16462" h="9453" extrusionOk="0">
                  <a:moveTo>
                    <a:pt x="8182" y="1"/>
                  </a:moveTo>
                  <a:lnTo>
                    <a:pt x="0" y="4763"/>
                  </a:lnTo>
                  <a:lnTo>
                    <a:pt x="8231" y="9452"/>
                  </a:lnTo>
                  <a:lnTo>
                    <a:pt x="16462" y="4763"/>
                  </a:lnTo>
                  <a:lnTo>
                    <a:pt x="8182"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79" name="Google Shape;679;p40"/>
            <p:cNvSpPr/>
            <p:nvPr/>
          </p:nvSpPr>
          <p:spPr>
            <a:xfrm>
              <a:off x="4562200" y="5094025"/>
              <a:ext cx="274800" cy="226550"/>
            </a:xfrm>
            <a:custGeom>
              <a:avLst/>
              <a:gdLst/>
              <a:ahLst/>
              <a:cxnLst/>
              <a:rect l="l" t="t" r="r" b="b"/>
              <a:pathLst>
                <a:path w="10992" h="9062" extrusionOk="0">
                  <a:moveTo>
                    <a:pt x="2248" y="1"/>
                  </a:moveTo>
                  <a:lnTo>
                    <a:pt x="1" y="4079"/>
                  </a:lnTo>
                  <a:lnTo>
                    <a:pt x="8744" y="9062"/>
                  </a:lnTo>
                  <a:lnTo>
                    <a:pt x="10991" y="4983"/>
                  </a:lnTo>
                  <a:lnTo>
                    <a:pt x="2248"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0" name="Google Shape;680;p40"/>
            <p:cNvSpPr/>
            <p:nvPr/>
          </p:nvSpPr>
          <p:spPr>
            <a:xfrm>
              <a:off x="4836975" y="5094025"/>
              <a:ext cx="274775" cy="226550"/>
            </a:xfrm>
            <a:custGeom>
              <a:avLst/>
              <a:gdLst/>
              <a:ahLst/>
              <a:cxnLst/>
              <a:rect l="l" t="t" r="r" b="b"/>
              <a:pathLst>
                <a:path w="10991" h="9062" extrusionOk="0">
                  <a:moveTo>
                    <a:pt x="8743" y="1"/>
                  </a:moveTo>
                  <a:lnTo>
                    <a:pt x="0" y="4983"/>
                  </a:lnTo>
                  <a:lnTo>
                    <a:pt x="2247" y="9062"/>
                  </a:lnTo>
                  <a:lnTo>
                    <a:pt x="10990" y="4079"/>
                  </a:lnTo>
                  <a:lnTo>
                    <a:pt x="8743"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81" name="Google Shape;681;p40"/>
          <p:cNvGrpSpPr/>
          <p:nvPr/>
        </p:nvGrpSpPr>
        <p:grpSpPr>
          <a:xfrm>
            <a:off x="5138755" y="5854067"/>
            <a:ext cx="424688" cy="493435"/>
            <a:chOff x="3972400" y="4996350"/>
            <a:chExt cx="381000" cy="442675"/>
          </a:xfrm>
        </p:grpSpPr>
        <p:sp>
          <p:nvSpPr>
            <p:cNvPr id="682" name="Google Shape;682;p40"/>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3" name="Google Shape;683;p40"/>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684" name="Google Shape;684;p40"/>
          <p:cNvGrpSpPr/>
          <p:nvPr/>
        </p:nvGrpSpPr>
        <p:grpSpPr>
          <a:xfrm>
            <a:off x="6553016" y="5812545"/>
            <a:ext cx="601669" cy="577147"/>
            <a:chOff x="5241175" y="4959100"/>
            <a:chExt cx="539775" cy="517775"/>
          </a:xfrm>
        </p:grpSpPr>
        <p:sp>
          <p:nvSpPr>
            <p:cNvPr id="685" name="Google Shape;685;p40"/>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6" name="Google Shape;686;p40"/>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7" name="Google Shape;687;p40"/>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8" name="Google Shape;688;p40"/>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89" name="Google Shape;689;p40"/>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90" name="Google Shape;690;p40"/>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91" name="Google Shape;691;p40"/>
          <p:cNvSpPr/>
          <p:nvPr/>
        </p:nvSpPr>
        <p:spPr>
          <a:xfrm>
            <a:off x="7340697" y="5954998"/>
            <a:ext cx="529523" cy="292684"/>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nvGrpSpPr>
          <p:cNvPr id="692" name="Google Shape;692;p40"/>
          <p:cNvGrpSpPr/>
          <p:nvPr/>
        </p:nvGrpSpPr>
        <p:grpSpPr>
          <a:xfrm>
            <a:off x="8162595" y="5898292"/>
            <a:ext cx="385925" cy="443777"/>
            <a:chOff x="6685175" y="5036025"/>
            <a:chExt cx="346225" cy="398125"/>
          </a:xfrm>
        </p:grpSpPr>
        <p:sp>
          <p:nvSpPr>
            <p:cNvPr id="693" name="Google Shape;693;p40"/>
            <p:cNvSpPr/>
            <p:nvPr/>
          </p:nvSpPr>
          <p:spPr>
            <a:xfrm>
              <a:off x="6743800" y="5036025"/>
              <a:ext cx="105650" cy="147775"/>
            </a:xfrm>
            <a:custGeom>
              <a:avLst/>
              <a:gdLst/>
              <a:ahLst/>
              <a:cxnLst/>
              <a:rect l="l" t="t" r="r" b="b"/>
              <a:pathLst>
                <a:path w="4226" h="5911" extrusionOk="0">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94" name="Google Shape;694;p40"/>
            <p:cNvSpPr/>
            <p:nvPr/>
          </p:nvSpPr>
          <p:spPr>
            <a:xfrm>
              <a:off x="6685175" y="5152025"/>
              <a:ext cx="84275" cy="117275"/>
            </a:xfrm>
            <a:custGeom>
              <a:avLst/>
              <a:gdLst/>
              <a:ahLst/>
              <a:cxnLst/>
              <a:rect l="l" t="t" r="r" b="b"/>
              <a:pathLst>
                <a:path w="3371" h="4691" extrusionOk="0">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95" name="Google Shape;695;p40"/>
            <p:cNvSpPr/>
            <p:nvPr/>
          </p:nvSpPr>
          <p:spPr>
            <a:xfrm>
              <a:off x="6871400" y="5038475"/>
              <a:ext cx="105650" cy="145325"/>
            </a:xfrm>
            <a:custGeom>
              <a:avLst/>
              <a:gdLst/>
              <a:ahLst/>
              <a:cxnLst/>
              <a:rect l="l" t="t" r="r" b="b"/>
              <a:pathLst>
                <a:path w="4226" h="5813" extrusionOk="0">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96" name="Google Shape;696;p40"/>
            <p:cNvSpPr/>
            <p:nvPr/>
          </p:nvSpPr>
          <p:spPr>
            <a:xfrm>
              <a:off x="6944050" y="5155700"/>
              <a:ext cx="87350" cy="116025"/>
            </a:xfrm>
            <a:custGeom>
              <a:avLst/>
              <a:gdLst/>
              <a:ahLst/>
              <a:cxnLst/>
              <a:rect l="l" t="t" r="r" b="b"/>
              <a:pathLst>
                <a:path w="3494" h="4641" extrusionOk="0">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697" name="Google Shape;697;p40"/>
            <p:cNvSpPr/>
            <p:nvPr/>
          </p:nvSpPr>
          <p:spPr>
            <a:xfrm>
              <a:off x="6727300" y="5185625"/>
              <a:ext cx="263800" cy="248525"/>
            </a:xfrm>
            <a:custGeom>
              <a:avLst/>
              <a:gdLst/>
              <a:ahLst/>
              <a:cxnLst/>
              <a:rect l="l" t="t" r="r" b="b"/>
              <a:pathLst>
                <a:path w="10552" h="9941" extrusionOk="0">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5">
            <a:extLst>
              <a:ext uri="{FF2B5EF4-FFF2-40B4-BE49-F238E27FC236}">
                <a16:creationId xmlns:a16="http://schemas.microsoft.com/office/drawing/2014/main" id="{40E95D1C-5045-47C0-BAF3-929919258FF6}"/>
              </a:ext>
            </a:extLst>
          </p:cNvPr>
          <p:cNvSpPr>
            <a:spLocks/>
          </p:cNvSpPr>
          <p:nvPr/>
        </p:nvSpPr>
        <p:spPr bwMode="auto">
          <a:xfrm>
            <a:off x="2" y="2914651"/>
            <a:ext cx="12165837" cy="1962149"/>
          </a:xfrm>
          <a:custGeom>
            <a:avLst/>
            <a:gdLst>
              <a:gd name="T0" fmla="*/ 0 w 6531"/>
              <a:gd name="T1" fmla="*/ 552 h 1066"/>
              <a:gd name="T2" fmla="*/ 298 w 6531"/>
              <a:gd name="T3" fmla="*/ 552 h 1066"/>
              <a:gd name="T4" fmla="*/ 326 w 6531"/>
              <a:gd name="T5" fmla="*/ 476 h 1066"/>
              <a:gd name="T6" fmla="*/ 373 w 6531"/>
              <a:gd name="T7" fmla="*/ 543 h 1066"/>
              <a:gd name="T8" fmla="*/ 625 w 6531"/>
              <a:gd name="T9" fmla="*/ 0 h 1066"/>
              <a:gd name="T10" fmla="*/ 895 w 6531"/>
              <a:gd name="T11" fmla="*/ 1066 h 1066"/>
              <a:gd name="T12" fmla="*/ 1054 w 6531"/>
              <a:gd name="T13" fmla="*/ 466 h 1066"/>
              <a:gd name="T14" fmla="*/ 1101 w 6531"/>
              <a:gd name="T15" fmla="*/ 533 h 1066"/>
              <a:gd name="T16" fmla="*/ 1922 w 6531"/>
              <a:gd name="T17" fmla="*/ 543 h 1066"/>
              <a:gd name="T18" fmla="*/ 1987 w 6531"/>
              <a:gd name="T19" fmla="*/ 485 h 1066"/>
              <a:gd name="T20" fmla="*/ 2034 w 6531"/>
              <a:gd name="T21" fmla="*/ 533 h 1066"/>
              <a:gd name="T22" fmla="*/ 2276 w 6531"/>
              <a:gd name="T23" fmla="*/ 19 h 1066"/>
              <a:gd name="T24" fmla="*/ 2556 w 6531"/>
              <a:gd name="T25" fmla="*/ 1066 h 1066"/>
              <a:gd name="T26" fmla="*/ 2733 w 6531"/>
              <a:gd name="T27" fmla="*/ 476 h 1066"/>
              <a:gd name="T28" fmla="*/ 2799 w 6531"/>
              <a:gd name="T29" fmla="*/ 581 h 1066"/>
              <a:gd name="T30" fmla="*/ 3610 w 6531"/>
              <a:gd name="T31" fmla="*/ 552 h 1066"/>
              <a:gd name="T32" fmla="*/ 3638 w 6531"/>
              <a:gd name="T33" fmla="*/ 457 h 1066"/>
              <a:gd name="T34" fmla="*/ 3704 w 6531"/>
              <a:gd name="T35" fmla="*/ 533 h 1066"/>
              <a:gd name="T36" fmla="*/ 3955 w 6531"/>
              <a:gd name="T37" fmla="*/ 0 h 1066"/>
              <a:gd name="T38" fmla="*/ 4245 w 6531"/>
              <a:gd name="T39" fmla="*/ 1066 h 1066"/>
              <a:gd name="T40" fmla="*/ 4394 w 6531"/>
              <a:gd name="T41" fmla="*/ 495 h 1066"/>
              <a:gd name="T42" fmla="*/ 4450 w 6531"/>
              <a:gd name="T43" fmla="*/ 552 h 1066"/>
              <a:gd name="T44" fmla="*/ 5280 w 6531"/>
              <a:gd name="T45" fmla="*/ 552 h 1066"/>
              <a:gd name="T46" fmla="*/ 5280 w 6531"/>
              <a:gd name="T47" fmla="*/ 457 h 1066"/>
              <a:gd name="T48" fmla="*/ 5336 w 6531"/>
              <a:gd name="T49" fmla="*/ 514 h 1066"/>
              <a:gd name="T50" fmla="*/ 5635 w 6531"/>
              <a:gd name="T51" fmla="*/ 0 h 1066"/>
              <a:gd name="T52" fmla="*/ 5887 w 6531"/>
              <a:gd name="T53" fmla="*/ 1047 h 1066"/>
              <a:gd name="T54" fmla="*/ 6064 w 6531"/>
              <a:gd name="T55" fmla="*/ 485 h 1066"/>
              <a:gd name="T56" fmla="*/ 6157 w 6531"/>
              <a:gd name="T57" fmla="*/ 590 h 1066"/>
              <a:gd name="T58" fmla="*/ 6531 w 6531"/>
              <a:gd name="T59" fmla="*/ 59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31" h="1066">
                <a:moveTo>
                  <a:pt x="0" y="552"/>
                </a:moveTo>
                <a:lnTo>
                  <a:pt x="298" y="552"/>
                </a:lnTo>
                <a:lnTo>
                  <a:pt x="326" y="476"/>
                </a:lnTo>
                <a:lnTo>
                  <a:pt x="373" y="543"/>
                </a:lnTo>
                <a:lnTo>
                  <a:pt x="625" y="0"/>
                </a:lnTo>
                <a:lnTo>
                  <a:pt x="895" y="1066"/>
                </a:lnTo>
                <a:lnTo>
                  <a:pt x="1054" y="466"/>
                </a:lnTo>
                <a:lnTo>
                  <a:pt x="1101" y="533"/>
                </a:lnTo>
                <a:lnTo>
                  <a:pt x="1922" y="543"/>
                </a:lnTo>
                <a:lnTo>
                  <a:pt x="1987" y="485"/>
                </a:lnTo>
                <a:lnTo>
                  <a:pt x="2034" y="533"/>
                </a:lnTo>
                <a:lnTo>
                  <a:pt x="2276" y="19"/>
                </a:lnTo>
                <a:lnTo>
                  <a:pt x="2556" y="1066"/>
                </a:lnTo>
                <a:lnTo>
                  <a:pt x="2733" y="476"/>
                </a:lnTo>
                <a:lnTo>
                  <a:pt x="2799" y="581"/>
                </a:lnTo>
                <a:lnTo>
                  <a:pt x="3610" y="552"/>
                </a:lnTo>
                <a:lnTo>
                  <a:pt x="3638" y="457"/>
                </a:lnTo>
                <a:lnTo>
                  <a:pt x="3704" y="533"/>
                </a:lnTo>
                <a:lnTo>
                  <a:pt x="3955" y="0"/>
                </a:lnTo>
                <a:lnTo>
                  <a:pt x="4245" y="1066"/>
                </a:lnTo>
                <a:lnTo>
                  <a:pt x="4394" y="495"/>
                </a:lnTo>
                <a:lnTo>
                  <a:pt x="4450" y="552"/>
                </a:lnTo>
                <a:lnTo>
                  <a:pt x="5280" y="552"/>
                </a:lnTo>
                <a:lnTo>
                  <a:pt x="5280" y="457"/>
                </a:lnTo>
                <a:lnTo>
                  <a:pt x="5336" y="514"/>
                </a:lnTo>
                <a:lnTo>
                  <a:pt x="5635" y="0"/>
                </a:lnTo>
                <a:lnTo>
                  <a:pt x="5887" y="1047"/>
                </a:lnTo>
                <a:lnTo>
                  <a:pt x="6064" y="485"/>
                </a:lnTo>
                <a:lnTo>
                  <a:pt x="6157" y="590"/>
                </a:lnTo>
                <a:lnTo>
                  <a:pt x="6531" y="590"/>
                </a:lnTo>
              </a:path>
            </a:pathLst>
          </a:custGeom>
          <a:noFill/>
          <a:ln w="58738" cap="flat">
            <a:solidFill>
              <a:srgbClr val="88B0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dirty="0"/>
          </a:p>
        </p:txBody>
      </p:sp>
      <p:sp>
        <p:nvSpPr>
          <p:cNvPr id="42" name="Freeform 9">
            <a:extLst>
              <a:ext uri="{FF2B5EF4-FFF2-40B4-BE49-F238E27FC236}">
                <a16:creationId xmlns:a16="http://schemas.microsoft.com/office/drawing/2014/main" id="{7E504835-2B66-4542-8018-0A3C06F82CC7}"/>
              </a:ext>
            </a:extLst>
          </p:cNvPr>
          <p:cNvSpPr>
            <a:spLocks noEditPoints="1"/>
          </p:cNvSpPr>
          <p:nvPr/>
        </p:nvSpPr>
        <p:spPr bwMode="auto">
          <a:xfrm>
            <a:off x="3770744" y="4415545"/>
            <a:ext cx="617539" cy="537979"/>
          </a:xfrm>
          <a:custGeom>
            <a:avLst/>
            <a:gdLst>
              <a:gd name="T0" fmla="*/ 94 w 474"/>
              <a:gd name="T1" fmla="*/ 268 h 412"/>
              <a:gd name="T2" fmla="*/ 82 w 474"/>
              <a:gd name="T3" fmla="*/ 256 h 412"/>
              <a:gd name="T4" fmla="*/ 94 w 474"/>
              <a:gd name="T5" fmla="*/ 244 h 412"/>
              <a:gd name="T6" fmla="*/ 201 w 474"/>
              <a:gd name="T7" fmla="*/ 244 h 412"/>
              <a:gd name="T8" fmla="*/ 213 w 474"/>
              <a:gd name="T9" fmla="*/ 256 h 412"/>
              <a:gd name="T10" fmla="*/ 201 w 474"/>
              <a:gd name="T11" fmla="*/ 268 h 412"/>
              <a:gd name="T12" fmla="*/ 94 w 474"/>
              <a:gd name="T13" fmla="*/ 268 h 412"/>
              <a:gd name="T14" fmla="*/ 225 w 474"/>
              <a:gd name="T15" fmla="*/ 12 h 412"/>
              <a:gd name="T16" fmla="*/ 237 w 474"/>
              <a:gd name="T17" fmla="*/ 0 h 412"/>
              <a:gd name="T18" fmla="*/ 249 w 474"/>
              <a:gd name="T19" fmla="*/ 12 h 412"/>
              <a:gd name="T20" fmla="*/ 249 w 474"/>
              <a:gd name="T21" fmla="*/ 65 h 412"/>
              <a:gd name="T22" fmla="*/ 302 w 474"/>
              <a:gd name="T23" fmla="*/ 65 h 412"/>
              <a:gd name="T24" fmla="*/ 314 w 474"/>
              <a:gd name="T25" fmla="*/ 77 h 412"/>
              <a:gd name="T26" fmla="*/ 302 w 474"/>
              <a:gd name="T27" fmla="*/ 89 h 412"/>
              <a:gd name="T28" fmla="*/ 249 w 474"/>
              <a:gd name="T29" fmla="*/ 89 h 412"/>
              <a:gd name="T30" fmla="*/ 249 w 474"/>
              <a:gd name="T31" fmla="*/ 142 h 412"/>
              <a:gd name="T32" fmla="*/ 237 w 474"/>
              <a:gd name="T33" fmla="*/ 154 h 412"/>
              <a:gd name="T34" fmla="*/ 225 w 474"/>
              <a:gd name="T35" fmla="*/ 142 h 412"/>
              <a:gd name="T36" fmla="*/ 225 w 474"/>
              <a:gd name="T37" fmla="*/ 89 h 412"/>
              <a:gd name="T38" fmla="*/ 172 w 474"/>
              <a:gd name="T39" fmla="*/ 89 h 412"/>
              <a:gd name="T40" fmla="*/ 160 w 474"/>
              <a:gd name="T41" fmla="*/ 77 h 412"/>
              <a:gd name="T42" fmla="*/ 172 w 474"/>
              <a:gd name="T43" fmla="*/ 65 h 412"/>
              <a:gd name="T44" fmla="*/ 225 w 474"/>
              <a:gd name="T45" fmla="*/ 65 h 412"/>
              <a:gd name="T46" fmla="*/ 225 w 474"/>
              <a:gd name="T47" fmla="*/ 12 h 412"/>
              <a:gd name="T48" fmla="*/ 0 w 474"/>
              <a:gd name="T49" fmla="*/ 161 h 412"/>
              <a:gd name="T50" fmla="*/ 12 w 474"/>
              <a:gd name="T51" fmla="*/ 149 h 412"/>
              <a:gd name="T52" fmla="*/ 24 w 474"/>
              <a:gd name="T53" fmla="*/ 161 h 412"/>
              <a:gd name="T54" fmla="*/ 24 w 474"/>
              <a:gd name="T55" fmla="*/ 309 h 412"/>
              <a:gd name="T56" fmla="*/ 450 w 474"/>
              <a:gd name="T57" fmla="*/ 309 h 412"/>
              <a:gd name="T58" fmla="*/ 450 w 474"/>
              <a:gd name="T59" fmla="*/ 251 h 412"/>
              <a:gd name="T60" fmla="*/ 462 w 474"/>
              <a:gd name="T61" fmla="*/ 239 h 412"/>
              <a:gd name="T62" fmla="*/ 474 w 474"/>
              <a:gd name="T63" fmla="*/ 251 h 412"/>
              <a:gd name="T64" fmla="*/ 474 w 474"/>
              <a:gd name="T65" fmla="*/ 321 h 412"/>
              <a:gd name="T66" fmla="*/ 474 w 474"/>
              <a:gd name="T67" fmla="*/ 400 h 412"/>
              <a:gd name="T68" fmla="*/ 462 w 474"/>
              <a:gd name="T69" fmla="*/ 412 h 412"/>
              <a:gd name="T70" fmla="*/ 450 w 474"/>
              <a:gd name="T71" fmla="*/ 400 h 412"/>
              <a:gd name="T72" fmla="*/ 450 w 474"/>
              <a:gd name="T73" fmla="*/ 332 h 412"/>
              <a:gd name="T74" fmla="*/ 24 w 474"/>
              <a:gd name="T75" fmla="*/ 332 h 412"/>
              <a:gd name="T76" fmla="*/ 24 w 474"/>
              <a:gd name="T77" fmla="*/ 400 h 412"/>
              <a:gd name="T78" fmla="*/ 12 w 474"/>
              <a:gd name="T79" fmla="*/ 412 h 412"/>
              <a:gd name="T80" fmla="*/ 0 w 474"/>
              <a:gd name="T81" fmla="*/ 400 h 412"/>
              <a:gd name="T82" fmla="*/ 0 w 474"/>
              <a:gd name="T83" fmla="*/ 321 h 412"/>
              <a:gd name="T84" fmla="*/ 0 w 474"/>
              <a:gd name="T85" fmla="*/ 16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4" h="412">
                <a:moveTo>
                  <a:pt x="94" y="268"/>
                </a:moveTo>
                <a:cubicBezTo>
                  <a:pt x="87" y="268"/>
                  <a:pt x="82" y="262"/>
                  <a:pt x="82" y="256"/>
                </a:cubicBezTo>
                <a:cubicBezTo>
                  <a:pt x="82" y="249"/>
                  <a:pt x="87" y="244"/>
                  <a:pt x="94" y="244"/>
                </a:cubicBezTo>
                <a:cubicBezTo>
                  <a:pt x="201" y="244"/>
                  <a:pt x="201" y="244"/>
                  <a:pt x="201" y="244"/>
                </a:cubicBezTo>
                <a:cubicBezTo>
                  <a:pt x="207" y="244"/>
                  <a:pt x="213" y="249"/>
                  <a:pt x="213" y="256"/>
                </a:cubicBezTo>
                <a:cubicBezTo>
                  <a:pt x="213" y="262"/>
                  <a:pt x="207" y="268"/>
                  <a:pt x="201" y="268"/>
                </a:cubicBezTo>
                <a:lnTo>
                  <a:pt x="94" y="268"/>
                </a:lnTo>
                <a:close/>
                <a:moveTo>
                  <a:pt x="225" y="12"/>
                </a:moveTo>
                <a:cubicBezTo>
                  <a:pt x="225" y="6"/>
                  <a:pt x="230" y="0"/>
                  <a:pt x="237" y="0"/>
                </a:cubicBezTo>
                <a:cubicBezTo>
                  <a:pt x="244" y="0"/>
                  <a:pt x="249" y="6"/>
                  <a:pt x="249" y="12"/>
                </a:cubicBezTo>
                <a:cubicBezTo>
                  <a:pt x="249" y="65"/>
                  <a:pt x="249" y="65"/>
                  <a:pt x="249" y="65"/>
                </a:cubicBezTo>
                <a:cubicBezTo>
                  <a:pt x="302" y="65"/>
                  <a:pt x="302" y="65"/>
                  <a:pt x="302" y="65"/>
                </a:cubicBezTo>
                <a:cubicBezTo>
                  <a:pt x="308" y="65"/>
                  <a:pt x="314" y="70"/>
                  <a:pt x="314" y="77"/>
                </a:cubicBezTo>
                <a:cubicBezTo>
                  <a:pt x="314" y="84"/>
                  <a:pt x="308" y="89"/>
                  <a:pt x="302" y="89"/>
                </a:cubicBezTo>
                <a:cubicBezTo>
                  <a:pt x="249" y="89"/>
                  <a:pt x="249" y="89"/>
                  <a:pt x="249" y="89"/>
                </a:cubicBezTo>
                <a:cubicBezTo>
                  <a:pt x="249" y="142"/>
                  <a:pt x="249" y="142"/>
                  <a:pt x="249" y="142"/>
                </a:cubicBezTo>
                <a:cubicBezTo>
                  <a:pt x="249" y="149"/>
                  <a:pt x="244" y="154"/>
                  <a:pt x="237" y="154"/>
                </a:cubicBezTo>
                <a:cubicBezTo>
                  <a:pt x="230" y="154"/>
                  <a:pt x="225" y="149"/>
                  <a:pt x="225" y="142"/>
                </a:cubicBezTo>
                <a:cubicBezTo>
                  <a:pt x="225" y="89"/>
                  <a:pt x="225" y="89"/>
                  <a:pt x="225" y="89"/>
                </a:cubicBezTo>
                <a:cubicBezTo>
                  <a:pt x="172" y="89"/>
                  <a:pt x="172" y="89"/>
                  <a:pt x="172" y="89"/>
                </a:cubicBezTo>
                <a:cubicBezTo>
                  <a:pt x="165" y="89"/>
                  <a:pt x="160" y="84"/>
                  <a:pt x="160" y="77"/>
                </a:cubicBezTo>
                <a:cubicBezTo>
                  <a:pt x="160" y="70"/>
                  <a:pt x="165" y="65"/>
                  <a:pt x="172" y="65"/>
                </a:cubicBezTo>
                <a:cubicBezTo>
                  <a:pt x="225" y="65"/>
                  <a:pt x="225" y="65"/>
                  <a:pt x="225" y="65"/>
                </a:cubicBezTo>
                <a:lnTo>
                  <a:pt x="225" y="12"/>
                </a:lnTo>
                <a:close/>
                <a:moveTo>
                  <a:pt x="0" y="161"/>
                </a:moveTo>
                <a:cubicBezTo>
                  <a:pt x="0" y="155"/>
                  <a:pt x="5" y="149"/>
                  <a:pt x="12" y="149"/>
                </a:cubicBezTo>
                <a:cubicBezTo>
                  <a:pt x="18" y="149"/>
                  <a:pt x="24" y="155"/>
                  <a:pt x="24" y="161"/>
                </a:cubicBezTo>
                <a:cubicBezTo>
                  <a:pt x="24" y="309"/>
                  <a:pt x="24" y="309"/>
                  <a:pt x="24" y="309"/>
                </a:cubicBezTo>
                <a:cubicBezTo>
                  <a:pt x="450" y="309"/>
                  <a:pt x="450" y="309"/>
                  <a:pt x="450" y="309"/>
                </a:cubicBezTo>
                <a:cubicBezTo>
                  <a:pt x="450" y="251"/>
                  <a:pt x="450" y="251"/>
                  <a:pt x="450" y="251"/>
                </a:cubicBezTo>
                <a:cubicBezTo>
                  <a:pt x="450" y="244"/>
                  <a:pt x="455" y="239"/>
                  <a:pt x="462" y="239"/>
                </a:cubicBezTo>
                <a:cubicBezTo>
                  <a:pt x="469" y="239"/>
                  <a:pt x="474" y="244"/>
                  <a:pt x="474" y="251"/>
                </a:cubicBezTo>
                <a:cubicBezTo>
                  <a:pt x="474" y="321"/>
                  <a:pt x="474" y="321"/>
                  <a:pt x="474" y="321"/>
                </a:cubicBezTo>
                <a:cubicBezTo>
                  <a:pt x="474" y="400"/>
                  <a:pt x="474" y="400"/>
                  <a:pt x="474" y="400"/>
                </a:cubicBezTo>
                <a:cubicBezTo>
                  <a:pt x="474" y="407"/>
                  <a:pt x="469" y="412"/>
                  <a:pt x="462" y="412"/>
                </a:cubicBezTo>
                <a:cubicBezTo>
                  <a:pt x="455" y="412"/>
                  <a:pt x="450" y="407"/>
                  <a:pt x="450" y="400"/>
                </a:cubicBezTo>
                <a:cubicBezTo>
                  <a:pt x="450" y="332"/>
                  <a:pt x="450" y="332"/>
                  <a:pt x="450" y="332"/>
                </a:cubicBezTo>
                <a:cubicBezTo>
                  <a:pt x="24" y="332"/>
                  <a:pt x="24" y="332"/>
                  <a:pt x="24" y="332"/>
                </a:cubicBezTo>
                <a:cubicBezTo>
                  <a:pt x="24" y="400"/>
                  <a:pt x="24" y="400"/>
                  <a:pt x="24" y="400"/>
                </a:cubicBezTo>
                <a:cubicBezTo>
                  <a:pt x="24" y="407"/>
                  <a:pt x="18" y="412"/>
                  <a:pt x="12" y="412"/>
                </a:cubicBezTo>
                <a:cubicBezTo>
                  <a:pt x="5" y="412"/>
                  <a:pt x="0" y="407"/>
                  <a:pt x="0" y="400"/>
                </a:cubicBezTo>
                <a:cubicBezTo>
                  <a:pt x="0" y="321"/>
                  <a:pt x="0" y="321"/>
                  <a:pt x="0" y="321"/>
                </a:cubicBezTo>
                <a:lnTo>
                  <a:pt x="0" y="161"/>
                </a:ln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46" name="Freeform 13">
            <a:extLst>
              <a:ext uri="{FF2B5EF4-FFF2-40B4-BE49-F238E27FC236}">
                <a16:creationId xmlns:a16="http://schemas.microsoft.com/office/drawing/2014/main" id="{0417880B-6420-4F5D-BCC5-7391773A9DD5}"/>
              </a:ext>
            </a:extLst>
          </p:cNvPr>
          <p:cNvSpPr>
            <a:spLocks noEditPoints="1"/>
          </p:cNvSpPr>
          <p:nvPr/>
        </p:nvSpPr>
        <p:spPr bwMode="auto">
          <a:xfrm>
            <a:off x="7743828" y="2455464"/>
            <a:ext cx="372792" cy="908509"/>
          </a:xfrm>
          <a:custGeom>
            <a:avLst/>
            <a:gdLst>
              <a:gd name="T0" fmla="*/ 128 w 231"/>
              <a:gd name="T1" fmla="*/ 543 h 567"/>
              <a:gd name="T2" fmla="*/ 193 w 231"/>
              <a:gd name="T3" fmla="*/ 555 h 567"/>
              <a:gd name="T4" fmla="*/ 51 w 231"/>
              <a:gd name="T5" fmla="*/ 567 h 567"/>
              <a:gd name="T6" fmla="*/ 51 w 231"/>
              <a:gd name="T7" fmla="*/ 543 h 567"/>
              <a:gd name="T8" fmla="*/ 104 w 231"/>
              <a:gd name="T9" fmla="*/ 513 h 567"/>
              <a:gd name="T10" fmla="*/ 57 w 231"/>
              <a:gd name="T11" fmla="*/ 513 h 567"/>
              <a:gd name="T12" fmla="*/ 0 w 231"/>
              <a:gd name="T13" fmla="*/ 501 h 567"/>
              <a:gd name="T14" fmla="*/ 32 w 231"/>
              <a:gd name="T15" fmla="*/ 489 h 567"/>
              <a:gd name="T16" fmla="*/ 32 w 231"/>
              <a:gd name="T17" fmla="*/ 238 h 567"/>
              <a:gd name="T18" fmla="*/ 32 w 231"/>
              <a:gd name="T19" fmla="*/ 232 h 567"/>
              <a:gd name="T20" fmla="*/ 35 w 231"/>
              <a:gd name="T21" fmla="*/ 223 h 567"/>
              <a:gd name="T22" fmla="*/ 104 w 231"/>
              <a:gd name="T23" fmla="*/ 12 h 567"/>
              <a:gd name="T24" fmla="*/ 128 w 231"/>
              <a:gd name="T25" fmla="*/ 12 h 567"/>
              <a:gd name="T26" fmla="*/ 196 w 231"/>
              <a:gd name="T27" fmla="*/ 223 h 567"/>
              <a:gd name="T28" fmla="*/ 199 w 231"/>
              <a:gd name="T29" fmla="*/ 238 h 567"/>
              <a:gd name="T30" fmla="*/ 200 w 231"/>
              <a:gd name="T31" fmla="*/ 271 h 567"/>
              <a:gd name="T32" fmla="*/ 200 w 231"/>
              <a:gd name="T33" fmla="*/ 394 h 567"/>
              <a:gd name="T34" fmla="*/ 200 w 231"/>
              <a:gd name="T35" fmla="*/ 488 h 567"/>
              <a:gd name="T36" fmla="*/ 219 w 231"/>
              <a:gd name="T37" fmla="*/ 489 h 567"/>
              <a:gd name="T38" fmla="*/ 219 w 231"/>
              <a:gd name="T39" fmla="*/ 513 h 567"/>
              <a:gd name="T40" fmla="*/ 175 w 231"/>
              <a:gd name="T41" fmla="*/ 513 h 567"/>
              <a:gd name="T42" fmla="*/ 136 w 231"/>
              <a:gd name="T43" fmla="*/ 467 h 567"/>
              <a:gd name="T44" fmla="*/ 136 w 231"/>
              <a:gd name="T45" fmla="*/ 443 h 567"/>
              <a:gd name="T46" fmla="*/ 176 w 231"/>
              <a:gd name="T47" fmla="*/ 405 h 567"/>
              <a:gd name="T48" fmla="*/ 124 w 231"/>
              <a:gd name="T49" fmla="*/ 394 h 567"/>
              <a:gd name="T50" fmla="*/ 176 w 231"/>
              <a:gd name="T51" fmla="*/ 382 h 567"/>
              <a:gd name="T52" fmla="*/ 136 w 231"/>
              <a:gd name="T53" fmla="*/ 344 h 567"/>
              <a:gd name="T54" fmla="*/ 136 w 231"/>
              <a:gd name="T55" fmla="*/ 320 h 567"/>
              <a:gd name="T56" fmla="*/ 176 w 231"/>
              <a:gd name="T57" fmla="*/ 283 h 567"/>
              <a:gd name="T58" fmla="*/ 124 w 231"/>
              <a:gd name="T59" fmla="*/ 271 h 567"/>
              <a:gd name="T60" fmla="*/ 176 w 231"/>
              <a:gd name="T61" fmla="*/ 259 h 567"/>
              <a:gd name="T62" fmla="*/ 176 w 231"/>
              <a:gd name="T63" fmla="*/ 238 h 567"/>
              <a:gd name="T64" fmla="*/ 116 w 231"/>
              <a:gd name="T65" fmla="*/ 175 h 567"/>
              <a:gd name="T66" fmla="*/ 56 w 231"/>
              <a:gd name="T67" fmla="*/ 238 h 567"/>
              <a:gd name="T68" fmla="*/ 56 w 231"/>
              <a:gd name="T69" fmla="*/ 488 h 567"/>
              <a:gd name="T70" fmla="*/ 56 w 231"/>
              <a:gd name="T71" fmla="*/ 489 h 567"/>
              <a:gd name="T72" fmla="*/ 175 w 231"/>
              <a:gd name="T73" fmla="*/ 489 h 567"/>
              <a:gd name="T74" fmla="*/ 176 w 231"/>
              <a:gd name="T75" fmla="*/ 488 h 567"/>
              <a:gd name="T76" fmla="*/ 136 w 231"/>
              <a:gd name="T77" fmla="*/ 4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 h="567">
                <a:moveTo>
                  <a:pt x="128" y="513"/>
                </a:moveTo>
                <a:cubicBezTo>
                  <a:pt x="128" y="543"/>
                  <a:pt x="128" y="543"/>
                  <a:pt x="128" y="543"/>
                </a:cubicBezTo>
                <a:cubicBezTo>
                  <a:pt x="181" y="543"/>
                  <a:pt x="181" y="543"/>
                  <a:pt x="181" y="543"/>
                </a:cubicBezTo>
                <a:cubicBezTo>
                  <a:pt x="187" y="543"/>
                  <a:pt x="193" y="548"/>
                  <a:pt x="193" y="555"/>
                </a:cubicBezTo>
                <a:cubicBezTo>
                  <a:pt x="193" y="561"/>
                  <a:pt x="187" y="567"/>
                  <a:pt x="181" y="567"/>
                </a:cubicBezTo>
                <a:cubicBezTo>
                  <a:pt x="51" y="567"/>
                  <a:pt x="51" y="567"/>
                  <a:pt x="51" y="567"/>
                </a:cubicBezTo>
                <a:cubicBezTo>
                  <a:pt x="44" y="567"/>
                  <a:pt x="39" y="561"/>
                  <a:pt x="39" y="555"/>
                </a:cubicBezTo>
                <a:cubicBezTo>
                  <a:pt x="39" y="548"/>
                  <a:pt x="44" y="543"/>
                  <a:pt x="51" y="543"/>
                </a:cubicBezTo>
                <a:cubicBezTo>
                  <a:pt x="104" y="543"/>
                  <a:pt x="104" y="543"/>
                  <a:pt x="104" y="543"/>
                </a:cubicBezTo>
                <a:cubicBezTo>
                  <a:pt x="104" y="513"/>
                  <a:pt x="104" y="513"/>
                  <a:pt x="104" y="513"/>
                </a:cubicBezTo>
                <a:cubicBezTo>
                  <a:pt x="57" y="513"/>
                  <a:pt x="57" y="513"/>
                  <a:pt x="57" y="513"/>
                </a:cubicBezTo>
                <a:cubicBezTo>
                  <a:pt x="57" y="513"/>
                  <a:pt x="57" y="513"/>
                  <a:pt x="57" y="513"/>
                </a:cubicBezTo>
                <a:cubicBezTo>
                  <a:pt x="12" y="513"/>
                  <a:pt x="12" y="513"/>
                  <a:pt x="12" y="513"/>
                </a:cubicBezTo>
                <a:cubicBezTo>
                  <a:pt x="5" y="513"/>
                  <a:pt x="0" y="508"/>
                  <a:pt x="0" y="501"/>
                </a:cubicBezTo>
                <a:cubicBezTo>
                  <a:pt x="0" y="494"/>
                  <a:pt x="5" y="489"/>
                  <a:pt x="12" y="489"/>
                </a:cubicBezTo>
                <a:cubicBezTo>
                  <a:pt x="32" y="489"/>
                  <a:pt x="32" y="489"/>
                  <a:pt x="32" y="489"/>
                </a:cubicBezTo>
                <a:cubicBezTo>
                  <a:pt x="32" y="489"/>
                  <a:pt x="32" y="488"/>
                  <a:pt x="32" y="488"/>
                </a:cubicBezTo>
                <a:cubicBezTo>
                  <a:pt x="32" y="238"/>
                  <a:pt x="32" y="238"/>
                  <a:pt x="32" y="238"/>
                </a:cubicBezTo>
                <a:cubicBezTo>
                  <a:pt x="32" y="238"/>
                  <a:pt x="32" y="238"/>
                  <a:pt x="32" y="238"/>
                </a:cubicBezTo>
                <a:cubicBezTo>
                  <a:pt x="32" y="232"/>
                  <a:pt x="32" y="232"/>
                  <a:pt x="32" y="232"/>
                </a:cubicBezTo>
                <a:cubicBezTo>
                  <a:pt x="32" y="229"/>
                  <a:pt x="33" y="226"/>
                  <a:pt x="35" y="223"/>
                </a:cubicBezTo>
                <a:cubicBezTo>
                  <a:pt x="35" y="223"/>
                  <a:pt x="35" y="223"/>
                  <a:pt x="35" y="223"/>
                </a:cubicBezTo>
                <a:cubicBezTo>
                  <a:pt x="104" y="153"/>
                  <a:pt x="104" y="153"/>
                  <a:pt x="104" y="153"/>
                </a:cubicBezTo>
                <a:cubicBezTo>
                  <a:pt x="104" y="12"/>
                  <a:pt x="104" y="12"/>
                  <a:pt x="104" y="12"/>
                </a:cubicBezTo>
                <a:cubicBezTo>
                  <a:pt x="104" y="5"/>
                  <a:pt x="109" y="0"/>
                  <a:pt x="116" y="0"/>
                </a:cubicBezTo>
                <a:cubicBezTo>
                  <a:pt x="122" y="0"/>
                  <a:pt x="128" y="5"/>
                  <a:pt x="128" y="12"/>
                </a:cubicBezTo>
                <a:cubicBezTo>
                  <a:pt x="128" y="153"/>
                  <a:pt x="128" y="153"/>
                  <a:pt x="128" y="153"/>
                </a:cubicBezTo>
                <a:cubicBezTo>
                  <a:pt x="196" y="223"/>
                  <a:pt x="196" y="223"/>
                  <a:pt x="196" y="223"/>
                </a:cubicBezTo>
                <a:cubicBezTo>
                  <a:pt x="198" y="226"/>
                  <a:pt x="200" y="229"/>
                  <a:pt x="199" y="232"/>
                </a:cubicBezTo>
                <a:cubicBezTo>
                  <a:pt x="199" y="238"/>
                  <a:pt x="199" y="238"/>
                  <a:pt x="199" y="238"/>
                </a:cubicBezTo>
                <a:cubicBezTo>
                  <a:pt x="200" y="238"/>
                  <a:pt x="200" y="238"/>
                  <a:pt x="200" y="238"/>
                </a:cubicBezTo>
                <a:cubicBezTo>
                  <a:pt x="200" y="271"/>
                  <a:pt x="200" y="271"/>
                  <a:pt x="200" y="271"/>
                </a:cubicBezTo>
                <a:cubicBezTo>
                  <a:pt x="200" y="332"/>
                  <a:pt x="200" y="332"/>
                  <a:pt x="200" y="332"/>
                </a:cubicBezTo>
                <a:cubicBezTo>
                  <a:pt x="200" y="394"/>
                  <a:pt x="200" y="394"/>
                  <a:pt x="200" y="394"/>
                </a:cubicBezTo>
                <a:cubicBezTo>
                  <a:pt x="200" y="455"/>
                  <a:pt x="200" y="455"/>
                  <a:pt x="200" y="455"/>
                </a:cubicBezTo>
                <a:cubicBezTo>
                  <a:pt x="200" y="488"/>
                  <a:pt x="200" y="488"/>
                  <a:pt x="200" y="488"/>
                </a:cubicBezTo>
                <a:cubicBezTo>
                  <a:pt x="200" y="488"/>
                  <a:pt x="200" y="489"/>
                  <a:pt x="199" y="489"/>
                </a:cubicBezTo>
                <a:cubicBezTo>
                  <a:pt x="219" y="489"/>
                  <a:pt x="219" y="489"/>
                  <a:pt x="219" y="489"/>
                </a:cubicBezTo>
                <a:cubicBezTo>
                  <a:pt x="226" y="489"/>
                  <a:pt x="231" y="494"/>
                  <a:pt x="231" y="501"/>
                </a:cubicBezTo>
                <a:cubicBezTo>
                  <a:pt x="231" y="508"/>
                  <a:pt x="226" y="513"/>
                  <a:pt x="219" y="513"/>
                </a:cubicBezTo>
                <a:cubicBezTo>
                  <a:pt x="175" y="513"/>
                  <a:pt x="175" y="513"/>
                  <a:pt x="175" y="513"/>
                </a:cubicBezTo>
                <a:cubicBezTo>
                  <a:pt x="175" y="513"/>
                  <a:pt x="175" y="513"/>
                  <a:pt x="175" y="513"/>
                </a:cubicBezTo>
                <a:lnTo>
                  <a:pt x="128" y="513"/>
                </a:lnTo>
                <a:close/>
                <a:moveTo>
                  <a:pt x="136" y="467"/>
                </a:moveTo>
                <a:cubicBezTo>
                  <a:pt x="129" y="467"/>
                  <a:pt x="124" y="462"/>
                  <a:pt x="124" y="455"/>
                </a:cubicBezTo>
                <a:cubicBezTo>
                  <a:pt x="124" y="448"/>
                  <a:pt x="129" y="443"/>
                  <a:pt x="136" y="443"/>
                </a:cubicBezTo>
                <a:cubicBezTo>
                  <a:pt x="176" y="443"/>
                  <a:pt x="176" y="443"/>
                  <a:pt x="176" y="443"/>
                </a:cubicBezTo>
                <a:cubicBezTo>
                  <a:pt x="176" y="405"/>
                  <a:pt x="176" y="405"/>
                  <a:pt x="176" y="405"/>
                </a:cubicBezTo>
                <a:cubicBezTo>
                  <a:pt x="136" y="405"/>
                  <a:pt x="136" y="405"/>
                  <a:pt x="136" y="405"/>
                </a:cubicBezTo>
                <a:cubicBezTo>
                  <a:pt x="129" y="405"/>
                  <a:pt x="124" y="400"/>
                  <a:pt x="124" y="394"/>
                </a:cubicBezTo>
                <a:cubicBezTo>
                  <a:pt x="124" y="387"/>
                  <a:pt x="129" y="382"/>
                  <a:pt x="136" y="382"/>
                </a:cubicBezTo>
                <a:cubicBezTo>
                  <a:pt x="176" y="382"/>
                  <a:pt x="176" y="382"/>
                  <a:pt x="176" y="382"/>
                </a:cubicBezTo>
                <a:cubicBezTo>
                  <a:pt x="176" y="344"/>
                  <a:pt x="176" y="344"/>
                  <a:pt x="176" y="344"/>
                </a:cubicBezTo>
                <a:cubicBezTo>
                  <a:pt x="136" y="344"/>
                  <a:pt x="136" y="344"/>
                  <a:pt x="136" y="344"/>
                </a:cubicBezTo>
                <a:cubicBezTo>
                  <a:pt x="129" y="344"/>
                  <a:pt x="124" y="339"/>
                  <a:pt x="124" y="332"/>
                </a:cubicBezTo>
                <a:cubicBezTo>
                  <a:pt x="124" y="326"/>
                  <a:pt x="129" y="320"/>
                  <a:pt x="136" y="320"/>
                </a:cubicBezTo>
                <a:cubicBezTo>
                  <a:pt x="176" y="320"/>
                  <a:pt x="176" y="320"/>
                  <a:pt x="176" y="320"/>
                </a:cubicBezTo>
                <a:cubicBezTo>
                  <a:pt x="176" y="283"/>
                  <a:pt x="176" y="283"/>
                  <a:pt x="176" y="283"/>
                </a:cubicBezTo>
                <a:cubicBezTo>
                  <a:pt x="136" y="283"/>
                  <a:pt x="136" y="283"/>
                  <a:pt x="136" y="283"/>
                </a:cubicBezTo>
                <a:cubicBezTo>
                  <a:pt x="129" y="283"/>
                  <a:pt x="124" y="277"/>
                  <a:pt x="124" y="271"/>
                </a:cubicBezTo>
                <a:cubicBezTo>
                  <a:pt x="124" y="264"/>
                  <a:pt x="129" y="259"/>
                  <a:pt x="136" y="259"/>
                </a:cubicBezTo>
                <a:cubicBezTo>
                  <a:pt x="176" y="259"/>
                  <a:pt x="176" y="259"/>
                  <a:pt x="176" y="259"/>
                </a:cubicBezTo>
                <a:cubicBezTo>
                  <a:pt x="176" y="238"/>
                  <a:pt x="176" y="238"/>
                  <a:pt x="176" y="238"/>
                </a:cubicBezTo>
                <a:cubicBezTo>
                  <a:pt x="176" y="238"/>
                  <a:pt x="176" y="238"/>
                  <a:pt x="176" y="238"/>
                </a:cubicBezTo>
                <a:cubicBezTo>
                  <a:pt x="176" y="237"/>
                  <a:pt x="176" y="237"/>
                  <a:pt x="176" y="237"/>
                </a:cubicBezTo>
                <a:cubicBezTo>
                  <a:pt x="116" y="175"/>
                  <a:pt x="116" y="175"/>
                  <a:pt x="116" y="175"/>
                </a:cubicBezTo>
                <a:cubicBezTo>
                  <a:pt x="56" y="237"/>
                  <a:pt x="56" y="237"/>
                  <a:pt x="56" y="237"/>
                </a:cubicBezTo>
                <a:cubicBezTo>
                  <a:pt x="56" y="238"/>
                  <a:pt x="56" y="238"/>
                  <a:pt x="56" y="238"/>
                </a:cubicBezTo>
                <a:cubicBezTo>
                  <a:pt x="56" y="238"/>
                  <a:pt x="56" y="238"/>
                  <a:pt x="56" y="238"/>
                </a:cubicBezTo>
                <a:cubicBezTo>
                  <a:pt x="56" y="488"/>
                  <a:pt x="56" y="488"/>
                  <a:pt x="56" y="488"/>
                </a:cubicBezTo>
                <a:cubicBezTo>
                  <a:pt x="56" y="488"/>
                  <a:pt x="56" y="489"/>
                  <a:pt x="56" y="489"/>
                </a:cubicBezTo>
                <a:cubicBezTo>
                  <a:pt x="56" y="489"/>
                  <a:pt x="56" y="489"/>
                  <a:pt x="56" y="489"/>
                </a:cubicBezTo>
                <a:cubicBezTo>
                  <a:pt x="56" y="489"/>
                  <a:pt x="57" y="489"/>
                  <a:pt x="57" y="489"/>
                </a:cubicBezTo>
                <a:cubicBezTo>
                  <a:pt x="175" y="489"/>
                  <a:pt x="175" y="489"/>
                  <a:pt x="175" y="489"/>
                </a:cubicBezTo>
                <a:cubicBezTo>
                  <a:pt x="175" y="489"/>
                  <a:pt x="175" y="489"/>
                  <a:pt x="175" y="489"/>
                </a:cubicBezTo>
                <a:cubicBezTo>
                  <a:pt x="175" y="489"/>
                  <a:pt x="176" y="488"/>
                  <a:pt x="176" y="488"/>
                </a:cubicBezTo>
                <a:cubicBezTo>
                  <a:pt x="176" y="467"/>
                  <a:pt x="176" y="467"/>
                  <a:pt x="176" y="467"/>
                </a:cubicBezTo>
                <a:lnTo>
                  <a:pt x="136" y="467"/>
                </a:ln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52" name="Freeform 17">
            <a:extLst>
              <a:ext uri="{FF2B5EF4-FFF2-40B4-BE49-F238E27FC236}">
                <a16:creationId xmlns:a16="http://schemas.microsoft.com/office/drawing/2014/main" id="{1A0A2FF0-4F24-427C-8786-26D0FFA0E4F2}"/>
              </a:ext>
            </a:extLst>
          </p:cNvPr>
          <p:cNvSpPr>
            <a:spLocks noEditPoints="1"/>
          </p:cNvSpPr>
          <p:nvPr/>
        </p:nvSpPr>
        <p:spPr bwMode="auto">
          <a:xfrm>
            <a:off x="7078113" y="4364482"/>
            <a:ext cx="352417" cy="674687"/>
          </a:xfrm>
          <a:custGeom>
            <a:avLst/>
            <a:gdLst>
              <a:gd name="T0" fmla="*/ 199 w 283"/>
              <a:gd name="T1" fmla="*/ 7 h 545"/>
              <a:gd name="T2" fmla="*/ 226 w 283"/>
              <a:gd name="T3" fmla="*/ 94 h 545"/>
              <a:gd name="T4" fmla="*/ 283 w 283"/>
              <a:gd name="T5" fmla="*/ 388 h 545"/>
              <a:gd name="T6" fmla="*/ 283 w 283"/>
              <a:gd name="T7" fmla="*/ 389 h 545"/>
              <a:gd name="T8" fmla="*/ 142 w 283"/>
              <a:gd name="T9" fmla="*/ 545 h 545"/>
              <a:gd name="T10" fmla="*/ 0 w 283"/>
              <a:gd name="T11" fmla="*/ 389 h 545"/>
              <a:gd name="T12" fmla="*/ 0 w 283"/>
              <a:gd name="T13" fmla="*/ 388 h 545"/>
              <a:gd name="T14" fmla="*/ 57 w 283"/>
              <a:gd name="T15" fmla="*/ 94 h 545"/>
              <a:gd name="T16" fmla="*/ 205 w 283"/>
              <a:gd name="T17" fmla="*/ 127 h 545"/>
              <a:gd name="T18" fmla="*/ 102 w 283"/>
              <a:gd name="T19" fmla="*/ 149 h 545"/>
              <a:gd name="T20" fmla="*/ 39 w 283"/>
              <a:gd name="T21" fmla="*/ 127 h 545"/>
              <a:gd name="T22" fmla="*/ 24 w 283"/>
              <a:gd name="T23" fmla="*/ 197 h 545"/>
              <a:gd name="T24" fmla="*/ 259 w 283"/>
              <a:gd name="T25" fmla="*/ 198 h 545"/>
              <a:gd name="T26" fmla="*/ 205 w 283"/>
              <a:gd name="T27" fmla="*/ 113 h 545"/>
              <a:gd name="T28" fmla="*/ 54 w 283"/>
              <a:gd name="T29" fmla="*/ 415 h 545"/>
              <a:gd name="T30" fmla="*/ 259 w 283"/>
              <a:gd name="T31" fmla="*/ 391 h 545"/>
              <a:gd name="T32" fmla="*/ 142 w 283"/>
              <a:gd name="T33" fmla="*/ 257 h 545"/>
              <a:gd name="T34" fmla="*/ 24 w 283"/>
              <a:gd name="T35" fmla="*/ 391 h 545"/>
              <a:gd name="T36" fmla="*/ 24 w 283"/>
              <a:gd name="T37" fmla="*/ 484 h 545"/>
              <a:gd name="T38" fmla="*/ 259 w 283"/>
              <a:gd name="T39" fmla="*/ 484 h 545"/>
              <a:gd name="T40" fmla="*/ 259 w 283"/>
              <a:gd name="T41" fmla="*/ 427 h 545"/>
              <a:gd name="T42" fmla="*/ 88 w 283"/>
              <a:gd name="T43" fmla="*/ 86 h 545"/>
              <a:gd name="T44" fmla="*/ 113 w 283"/>
              <a:gd name="T45" fmla="*/ 91 h 545"/>
              <a:gd name="T46" fmla="*/ 114 w 283"/>
              <a:gd name="T47" fmla="*/ 91 h 545"/>
              <a:gd name="T48" fmla="*/ 115 w 283"/>
              <a:gd name="T49" fmla="*/ 91 h 545"/>
              <a:gd name="T50" fmla="*/ 130 w 283"/>
              <a:gd name="T51" fmla="*/ 92 h 545"/>
              <a:gd name="T52" fmla="*/ 132 w 283"/>
              <a:gd name="T53" fmla="*/ 92 h 545"/>
              <a:gd name="T54" fmla="*/ 133 w 283"/>
              <a:gd name="T55" fmla="*/ 92 h 545"/>
              <a:gd name="T56" fmla="*/ 134 w 283"/>
              <a:gd name="T57" fmla="*/ 92 h 545"/>
              <a:gd name="T58" fmla="*/ 135 w 283"/>
              <a:gd name="T59" fmla="*/ 92 h 545"/>
              <a:gd name="T60" fmla="*/ 136 w 283"/>
              <a:gd name="T61" fmla="*/ 92 h 545"/>
              <a:gd name="T62" fmla="*/ 138 w 283"/>
              <a:gd name="T63" fmla="*/ 92 h 545"/>
              <a:gd name="T64" fmla="*/ 139 w 283"/>
              <a:gd name="T65" fmla="*/ 92 h 545"/>
              <a:gd name="T66" fmla="*/ 140 w 283"/>
              <a:gd name="T67" fmla="*/ 92 h 545"/>
              <a:gd name="T68" fmla="*/ 141 w 283"/>
              <a:gd name="T69" fmla="*/ 92 h 545"/>
              <a:gd name="T70" fmla="*/ 142 w 283"/>
              <a:gd name="T71" fmla="*/ 92 h 545"/>
              <a:gd name="T72" fmla="*/ 143 w 283"/>
              <a:gd name="T73" fmla="*/ 92 h 545"/>
              <a:gd name="T74" fmla="*/ 144 w 283"/>
              <a:gd name="T75" fmla="*/ 92 h 545"/>
              <a:gd name="T76" fmla="*/ 146 w 283"/>
              <a:gd name="T77" fmla="*/ 92 h 545"/>
              <a:gd name="T78" fmla="*/ 146 w 283"/>
              <a:gd name="T79" fmla="*/ 92 h 545"/>
              <a:gd name="T80" fmla="*/ 148 w 283"/>
              <a:gd name="T81" fmla="*/ 92 h 545"/>
              <a:gd name="T82" fmla="*/ 149 w 283"/>
              <a:gd name="T83" fmla="*/ 92 h 545"/>
              <a:gd name="T84" fmla="*/ 150 w 283"/>
              <a:gd name="T85" fmla="*/ 92 h 545"/>
              <a:gd name="T86" fmla="*/ 151 w 283"/>
              <a:gd name="T87" fmla="*/ 92 h 545"/>
              <a:gd name="T88" fmla="*/ 153 w 283"/>
              <a:gd name="T89" fmla="*/ 92 h 545"/>
              <a:gd name="T90" fmla="*/ 169 w 283"/>
              <a:gd name="T91" fmla="*/ 91 h 545"/>
              <a:gd name="T92" fmla="*/ 170 w 283"/>
              <a:gd name="T93" fmla="*/ 91 h 545"/>
              <a:gd name="T94" fmla="*/ 172 w 283"/>
              <a:gd name="T95" fmla="*/ 91 h 545"/>
              <a:gd name="T96" fmla="*/ 206 w 283"/>
              <a:gd name="T97" fmla="*/ 82 h 545"/>
              <a:gd name="T98" fmla="*/ 84 w 283"/>
              <a:gd name="T99" fmla="*/ 63 h 545"/>
              <a:gd name="T100" fmla="*/ 142 w 283"/>
              <a:gd name="T101" fmla="*/ 117 h 545"/>
              <a:gd name="T102" fmla="*/ 109 w 283"/>
              <a:gd name="T103" fmla="*/ 126 h 545"/>
              <a:gd name="T104" fmla="*/ 181 w 283"/>
              <a:gd name="T105" fmla="*/ 127 h 545"/>
              <a:gd name="T106" fmla="*/ 172 w 283"/>
              <a:gd name="T107" fmla="*/ 311 h 545"/>
              <a:gd name="T108" fmla="*/ 172 w 283"/>
              <a:gd name="T109" fmla="*/ 373 h 545"/>
              <a:gd name="T110" fmla="*/ 111 w 283"/>
              <a:gd name="T111" fmla="*/ 373 h 545"/>
              <a:gd name="T112" fmla="*/ 111 w 283"/>
              <a:gd name="T113" fmla="*/ 311 h 545"/>
              <a:gd name="T114" fmla="*/ 135 w 283"/>
              <a:gd name="T115" fmla="*/ 323 h 545"/>
              <a:gd name="T116" fmla="*/ 135 w 283"/>
              <a:gd name="T117" fmla="*/ 361 h 545"/>
              <a:gd name="T118" fmla="*/ 176 w 283"/>
              <a:gd name="T119" fmla="*/ 349 h 545"/>
              <a:gd name="T120" fmla="*/ 206 w 283"/>
              <a:gd name="T121" fmla="*/ 35 h 545"/>
              <a:gd name="T122" fmla="*/ 91 w 283"/>
              <a:gd name="T123" fmla="*/ 30 h 545"/>
              <a:gd name="T124" fmla="*/ 206 w 283"/>
              <a:gd name="T125" fmla="*/ 3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3" h="545">
                <a:moveTo>
                  <a:pt x="53" y="35"/>
                </a:moveTo>
                <a:cubicBezTo>
                  <a:pt x="53" y="35"/>
                  <a:pt x="53" y="35"/>
                  <a:pt x="53" y="35"/>
                </a:cubicBezTo>
                <a:cubicBezTo>
                  <a:pt x="53" y="23"/>
                  <a:pt x="65" y="13"/>
                  <a:pt x="84" y="7"/>
                </a:cubicBezTo>
                <a:cubicBezTo>
                  <a:pt x="99" y="3"/>
                  <a:pt x="119" y="0"/>
                  <a:pt x="142" y="0"/>
                </a:cubicBezTo>
                <a:cubicBezTo>
                  <a:pt x="164" y="0"/>
                  <a:pt x="184" y="3"/>
                  <a:pt x="199" y="7"/>
                </a:cubicBezTo>
                <a:cubicBezTo>
                  <a:pt x="218" y="13"/>
                  <a:pt x="230" y="23"/>
                  <a:pt x="230" y="35"/>
                </a:cubicBezTo>
                <a:cubicBezTo>
                  <a:pt x="230" y="35"/>
                  <a:pt x="230" y="35"/>
                  <a:pt x="230" y="35"/>
                </a:cubicBezTo>
                <a:cubicBezTo>
                  <a:pt x="230" y="82"/>
                  <a:pt x="230" y="82"/>
                  <a:pt x="230" y="82"/>
                </a:cubicBezTo>
                <a:cubicBezTo>
                  <a:pt x="230" y="82"/>
                  <a:pt x="230" y="82"/>
                  <a:pt x="230" y="82"/>
                </a:cubicBezTo>
                <a:cubicBezTo>
                  <a:pt x="230" y="86"/>
                  <a:pt x="229" y="90"/>
                  <a:pt x="226" y="94"/>
                </a:cubicBezTo>
                <a:cubicBezTo>
                  <a:pt x="238" y="97"/>
                  <a:pt x="248" y="101"/>
                  <a:pt x="256" y="106"/>
                </a:cubicBezTo>
                <a:cubicBezTo>
                  <a:pt x="273" y="116"/>
                  <a:pt x="283" y="128"/>
                  <a:pt x="283" y="142"/>
                </a:cubicBezTo>
                <a:cubicBezTo>
                  <a:pt x="283" y="143"/>
                  <a:pt x="283" y="143"/>
                  <a:pt x="283" y="143"/>
                </a:cubicBezTo>
                <a:cubicBezTo>
                  <a:pt x="283" y="197"/>
                  <a:pt x="283" y="197"/>
                  <a:pt x="283" y="197"/>
                </a:cubicBezTo>
                <a:cubicBezTo>
                  <a:pt x="283" y="388"/>
                  <a:pt x="283" y="388"/>
                  <a:pt x="283" y="388"/>
                </a:cubicBezTo>
                <a:cubicBezTo>
                  <a:pt x="283" y="388"/>
                  <a:pt x="283" y="388"/>
                  <a:pt x="283" y="388"/>
                </a:cubicBezTo>
                <a:cubicBezTo>
                  <a:pt x="283" y="389"/>
                  <a:pt x="283" y="389"/>
                  <a:pt x="283" y="389"/>
                </a:cubicBezTo>
                <a:cubicBezTo>
                  <a:pt x="283" y="389"/>
                  <a:pt x="283" y="389"/>
                  <a:pt x="283" y="389"/>
                </a:cubicBezTo>
                <a:cubicBezTo>
                  <a:pt x="283" y="389"/>
                  <a:pt x="283" y="389"/>
                  <a:pt x="283" y="389"/>
                </a:cubicBezTo>
                <a:cubicBezTo>
                  <a:pt x="283" y="389"/>
                  <a:pt x="283" y="389"/>
                  <a:pt x="283" y="389"/>
                </a:cubicBezTo>
                <a:cubicBezTo>
                  <a:pt x="283" y="481"/>
                  <a:pt x="283" y="481"/>
                  <a:pt x="283" y="481"/>
                </a:cubicBezTo>
                <a:cubicBezTo>
                  <a:pt x="283" y="481"/>
                  <a:pt x="283" y="482"/>
                  <a:pt x="283" y="482"/>
                </a:cubicBezTo>
                <a:cubicBezTo>
                  <a:pt x="283" y="483"/>
                  <a:pt x="283" y="484"/>
                  <a:pt x="283" y="484"/>
                </a:cubicBezTo>
                <a:cubicBezTo>
                  <a:pt x="283" y="503"/>
                  <a:pt x="266" y="519"/>
                  <a:pt x="237" y="530"/>
                </a:cubicBezTo>
                <a:cubicBezTo>
                  <a:pt x="213" y="539"/>
                  <a:pt x="179" y="545"/>
                  <a:pt x="142" y="545"/>
                </a:cubicBezTo>
                <a:cubicBezTo>
                  <a:pt x="105" y="545"/>
                  <a:pt x="71" y="539"/>
                  <a:pt x="46" y="530"/>
                </a:cubicBezTo>
                <a:cubicBezTo>
                  <a:pt x="18" y="519"/>
                  <a:pt x="0" y="503"/>
                  <a:pt x="0" y="484"/>
                </a:cubicBezTo>
                <a:cubicBezTo>
                  <a:pt x="0" y="484"/>
                  <a:pt x="0" y="483"/>
                  <a:pt x="0" y="482"/>
                </a:cubicBezTo>
                <a:cubicBezTo>
                  <a:pt x="0" y="482"/>
                  <a:pt x="0" y="481"/>
                  <a:pt x="0" y="481"/>
                </a:cubicBezTo>
                <a:cubicBezTo>
                  <a:pt x="0" y="389"/>
                  <a:pt x="0" y="389"/>
                  <a:pt x="0" y="389"/>
                </a:cubicBezTo>
                <a:cubicBezTo>
                  <a:pt x="0" y="389"/>
                  <a:pt x="0" y="389"/>
                  <a:pt x="0" y="389"/>
                </a:cubicBezTo>
                <a:cubicBezTo>
                  <a:pt x="0" y="389"/>
                  <a:pt x="0" y="389"/>
                  <a:pt x="0" y="389"/>
                </a:cubicBezTo>
                <a:cubicBezTo>
                  <a:pt x="0" y="389"/>
                  <a:pt x="0" y="389"/>
                  <a:pt x="0" y="389"/>
                </a:cubicBezTo>
                <a:cubicBezTo>
                  <a:pt x="0" y="388"/>
                  <a:pt x="0" y="388"/>
                  <a:pt x="0" y="388"/>
                </a:cubicBezTo>
                <a:cubicBezTo>
                  <a:pt x="0" y="388"/>
                  <a:pt x="0" y="388"/>
                  <a:pt x="0" y="388"/>
                </a:cubicBezTo>
                <a:cubicBezTo>
                  <a:pt x="0" y="197"/>
                  <a:pt x="0" y="197"/>
                  <a:pt x="0" y="197"/>
                </a:cubicBezTo>
                <a:cubicBezTo>
                  <a:pt x="0" y="143"/>
                  <a:pt x="0" y="143"/>
                  <a:pt x="0" y="143"/>
                </a:cubicBezTo>
                <a:cubicBezTo>
                  <a:pt x="0" y="142"/>
                  <a:pt x="0" y="142"/>
                  <a:pt x="0" y="142"/>
                </a:cubicBezTo>
                <a:cubicBezTo>
                  <a:pt x="0" y="128"/>
                  <a:pt x="10" y="116"/>
                  <a:pt x="27" y="106"/>
                </a:cubicBezTo>
                <a:cubicBezTo>
                  <a:pt x="35" y="101"/>
                  <a:pt x="46" y="97"/>
                  <a:pt x="57" y="94"/>
                </a:cubicBezTo>
                <a:cubicBezTo>
                  <a:pt x="55" y="90"/>
                  <a:pt x="53" y="87"/>
                  <a:pt x="53" y="83"/>
                </a:cubicBezTo>
                <a:cubicBezTo>
                  <a:pt x="53" y="82"/>
                  <a:pt x="53" y="82"/>
                  <a:pt x="53" y="82"/>
                </a:cubicBezTo>
                <a:lnTo>
                  <a:pt x="53" y="35"/>
                </a:lnTo>
                <a:close/>
                <a:moveTo>
                  <a:pt x="205" y="113"/>
                </a:moveTo>
                <a:cubicBezTo>
                  <a:pt x="205" y="127"/>
                  <a:pt x="205" y="127"/>
                  <a:pt x="205" y="127"/>
                </a:cubicBezTo>
                <a:cubicBezTo>
                  <a:pt x="205" y="127"/>
                  <a:pt x="205" y="127"/>
                  <a:pt x="205" y="127"/>
                </a:cubicBezTo>
                <a:cubicBezTo>
                  <a:pt x="205" y="128"/>
                  <a:pt x="205" y="129"/>
                  <a:pt x="205" y="129"/>
                </a:cubicBezTo>
                <a:cubicBezTo>
                  <a:pt x="203" y="138"/>
                  <a:pt x="194" y="145"/>
                  <a:pt x="181" y="149"/>
                </a:cubicBezTo>
                <a:cubicBezTo>
                  <a:pt x="171" y="152"/>
                  <a:pt x="157" y="154"/>
                  <a:pt x="142" y="154"/>
                </a:cubicBezTo>
                <a:cubicBezTo>
                  <a:pt x="126" y="154"/>
                  <a:pt x="113" y="152"/>
                  <a:pt x="102" y="149"/>
                </a:cubicBezTo>
                <a:cubicBezTo>
                  <a:pt x="89" y="145"/>
                  <a:pt x="80" y="138"/>
                  <a:pt x="79" y="129"/>
                </a:cubicBezTo>
                <a:cubicBezTo>
                  <a:pt x="79" y="129"/>
                  <a:pt x="78" y="128"/>
                  <a:pt x="78" y="127"/>
                </a:cubicBezTo>
                <a:cubicBezTo>
                  <a:pt x="78" y="127"/>
                  <a:pt x="78" y="127"/>
                  <a:pt x="78" y="127"/>
                </a:cubicBezTo>
                <a:cubicBezTo>
                  <a:pt x="78" y="113"/>
                  <a:pt x="78" y="113"/>
                  <a:pt x="78" y="113"/>
                </a:cubicBezTo>
                <a:cubicBezTo>
                  <a:pt x="62" y="116"/>
                  <a:pt x="49" y="121"/>
                  <a:pt x="39" y="127"/>
                </a:cubicBezTo>
                <a:cubicBezTo>
                  <a:pt x="30" y="132"/>
                  <a:pt x="24" y="138"/>
                  <a:pt x="24" y="143"/>
                </a:cubicBezTo>
                <a:cubicBezTo>
                  <a:pt x="24" y="143"/>
                  <a:pt x="24" y="143"/>
                  <a:pt x="24" y="143"/>
                </a:cubicBezTo>
                <a:cubicBezTo>
                  <a:pt x="24" y="196"/>
                  <a:pt x="24" y="196"/>
                  <a:pt x="24" y="196"/>
                </a:cubicBezTo>
                <a:cubicBezTo>
                  <a:pt x="24" y="197"/>
                  <a:pt x="24" y="197"/>
                  <a:pt x="24" y="197"/>
                </a:cubicBezTo>
                <a:cubicBezTo>
                  <a:pt x="24" y="197"/>
                  <a:pt x="24" y="197"/>
                  <a:pt x="24" y="197"/>
                </a:cubicBezTo>
                <a:cubicBezTo>
                  <a:pt x="24" y="198"/>
                  <a:pt x="24" y="198"/>
                  <a:pt x="24" y="198"/>
                </a:cubicBezTo>
                <a:cubicBezTo>
                  <a:pt x="25" y="205"/>
                  <a:pt x="36" y="213"/>
                  <a:pt x="54" y="220"/>
                </a:cubicBezTo>
                <a:cubicBezTo>
                  <a:pt x="76" y="228"/>
                  <a:pt x="107" y="233"/>
                  <a:pt x="142" y="233"/>
                </a:cubicBezTo>
                <a:cubicBezTo>
                  <a:pt x="176" y="233"/>
                  <a:pt x="207" y="228"/>
                  <a:pt x="229" y="220"/>
                </a:cubicBezTo>
                <a:cubicBezTo>
                  <a:pt x="247" y="213"/>
                  <a:pt x="258" y="205"/>
                  <a:pt x="259" y="198"/>
                </a:cubicBezTo>
                <a:cubicBezTo>
                  <a:pt x="259" y="197"/>
                  <a:pt x="259" y="197"/>
                  <a:pt x="259" y="197"/>
                </a:cubicBezTo>
                <a:cubicBezTo>
                  <a:pt x="259" y="143"/>
                  <a:pt x="259" y="143"/>
                  <a:pt x="259" y="143"/>
                </a:cubicBezTo>
                <a:cubicBezTo>
                  <a:pt x="259" y="143"/>
                  <a:pt x="259" y="143"/>
                  <a:pt x="259" y="143"/>
                </a:cubicBezTo>
                <a:cubicBezTo>
                  <a:pt x="259" y="138"/>
                  <a:pt x="254" y="132"/>
                  <a:pt x="244" y="127"/>
                </a:cubicBezTo>
                <a:cubicBezTo>
                  <a:pt x="234" y="121"/>
                  <a:pt x="221" y="116"/>
                  <a:pt x="205" y="113"/>
                </a:cubicBezTo>
                <a:close/>
                <a:moveTo>
                  <a:pt x="24" y="391"/>
                </a:moveTo>
                <a:cubicBezTo>
                  <a:pt x="24" y="392"/>
                  <a:pt x="24" y="392"/>
                  <a:pt x="24" y="392"/>
                </a:cubicBezTo>
                <a:cubicBezTo>
                  <a:pt x="24" y="392"/>
                  <a:pt x="24" y="392"/>
                  <a:pt x="24" y="392"/>
                </a:cubicBezTo>
                <a:cubicBezTo>
                  <a:pt x="24" y="392"/>
                  <a:pt x="24" y="392"/>
                  <a:pt x="24" y="392"/>
                </a:cubicBezTo>
                <a:cubicBezTo>
                  <a:pt x="24" y="400"/>
                  <a:pt x="36" y="408"/>
                  <a:pt x="54" y="415"/>
                </a:cubicBezTo>
                <a:cubicBezTo>
                  <a:pt x="76" y="423"/>
                  <a:pt x="107" y="428"/>
                  <a:pt x="142" y="428"/>
                </a:cubicBezTo>
                <a:cubicBezTo>
                  <a:pt x="176" y="428"/>
                  <a:pt x="207" y="423"/>
                  <a:pt x="229" y="415"/>
                </a:cubicBezTo>
                <a:cubicBezTo>
                  <a:pt x="248" y="408"/>
                  <a:pt x="259" y="400"/>
                  <a:pt x="259" y="392"/>
                </a:cubicBezTo>
                <a:cubicBezTo>
                  <a:pt x="259" y="392"/>
                  <a:pt x="259" y="392"/>
                  <a:pt x="259" y="392"/>
                </a:cubicBezTo>
                <a:cubicBezTo>
                  <a:pt x="259" y="391"/>
                  <a:pt x="259" y="391"/>
                  <a:pt x="259" y="391"/>
                </a:cubicBezTo>
                <a:cubicBezTo>
                  <a:pt x="259" y="390"/>
                  <a:pt x="259" y="389"/>
                  <a:pt x="259" y="388"/>
                </a:cubicBezTo>
                <a:cubicBezTo>
                  <a:pt x="259" y="388"/>
                  <a:pt x="259" y="387"/>
                  <a:pt x="259" y="386"/>
                </a:cubicBezTo>
                <a:cubicBezTo>
                  <a:pt x="259" y="232"/>
                  <a:pt x="259" y="232"/>
                  <a:pt x="259" y="232"/>
                </a:cubicBezTo>
                <a:cubicBezTo>
                  <a:pt x="253" y="236"/>
                  <a:pt x="246" y="239"/>
                  <a:pt x="237" y="242"/>
                </a:cubicBezTo>
                <a:cubicBezTo>
                  <a:pt x="213" y="252"/>
                  <a:pt x="179" y="257"/>
                  <a:pt x="142" y="257"/>
                </a:cubicBezTo>
                <a:cubicBezTo>
                  <a:pt x="105" y="257"/>
                  <a:pt x="71" y="252"/>
                  <a:pt x="46" y="242"/>
                </a:cubicBezTo>
                <a:cubicBezTo>
                  <a:pt x="38" y="239"/>
                  <a:pt x="30" y="236"/>
                  <a:pt x="24" y="232"/>
                </a:cubicBezTo>
                <a:cubicBezTo>
                  <a:pt x="24" y="386"/>
                  <a:pt x="24" y="386"/>
                  <a:pt x="24" y="386"/>
                </a:cubicBezTo>
                <a:cubicBezTo>
                  <a:pt x="24" y="387"/>
                  <a:pt x="24" y="389"/>
                  <a:pt x="24" y="391"/>
                </a:cubicBezTo>
                <a:cubicBezTo>
                  <a:pt x="24" y="391"/>
                  <a:pt x="24" y="391"/>
                  <a:pt x="24" y="391"/>
                </a:cubicBezTo>
                <a:close/>
                <a:moveTo>
                  <a:pt x="24" y="427"/>
                </a:moveTo>
                <a:cubicBezTo>
                  <a:pt x="24" y="478"/>
                  <a:pt x="24" y="478"/>
                  <a:pt x="24" y="478"/>
                </a:cubicBezTo>
                <a:cubicBezTo>
                  <a:pt x="24" y="480"/>
                  <a:pt x="24" y="481"/>
                  <a:pt x="24" y="483"/>
                </a:cubicBezTo>
                <a:cubicBezTo>
                  <a:pt x="24" y="484"/>
                  <a:pt x="24" y="484"/>
                  <a:pt x="24" y="484"/>
                </a:cubicBezTo>
                <a:cubicBezTo>
                  <a:pt x="24" y="484"/>
                  <a:pt x="24" y="484"/>
                  <a:pt x="24" y="484"/>
                </a:cubicBezTo>
                <a:cubicBezTo>
                  <a:pt x="24" y="484"/>
                  <a:pt x="24" y="484"/>
                  <a:pt x="24" y="484"/>
                </a:cubicBezTo>
                <a:cubicBezTo>
                  <a:pt x="24" y="492"/>
                  <a:pt x="36" y="500"/>
                  <a:pt x="54" y="507"/>
                </a:cubicBezTo>
                <a:cubicBezTo>
                  <a:pt x="76" y="516"/>
                  <a:pt x="107" y="521"/>
                  <a:pt x="142" y="521"/>
                </a:cubicBezTo>
                <a:cubicBezTo>
                  <a:pt x="176" y="521"/>
                  <a:pt x="207" y="516"/>
                  <a:pt x="229" y="507"/>
                </a:cubicBezTo>
                <a:cubicBezTo>
                  <a:pt x="248" y="500"/>
                  <a:pt x="259" y="492"/>
                  <a:pt x="259" y="484"/>
                </a:cubicBezTo>
                <a:cubicBezTo>
                  <a:pt x="259" y="484"/>
                  <a:pt x="259" y="484"/>
                  <a:pt x="259" y="484"/>
                </a:cubicBezTo>
                <a:cubicBezTo>
                  <a:pt x="259" y="484"/>
                  <a:pt x="259" y="484"/>
                  <a:pt x="259" y="484"/>
                </a:cubicBezTo>
                <a:cubicBezTo>
                  <a:pt x="259" y="483"/>
                  <a:pt x="259" y="482"/>
                  <a:pt x="259" y="481"/>
                </a:cubicBezTo>
                <a:cubicBezTo>
                  <a:pt x="259" y="480"/>
                  <a:pt x="259" y="479"/>
                  <a:pt x="259" y="478"/>
                </a:cubicBezTo>
                <a:cubicBezTo>
                  <a:pt x="259" y="427"/>
                  <a:pt x="259" y="427"/>
                  <a:pt x="259" y="427"/>
                </a:cubicBezTo>
                <a:cubicBezTo>
                  <a:pt x="253" y="431"/>
                  <a:pt x="246" y="434"/>
                  <a:pt x="237" y="437"/>
                </a:cubicBezTo>
                <a:cubicBezTo>
                  <a:pt x="213" y="447"/>
                  <a:pt x="179" y="452"/>
                  <a:pt x="142" y="452"/>
                </a:cubicBezTo>
                <a:cubicBezTo>
                  <a:pt x="105" y="452"/>
                  <a:pt x="71" y="447"/>
                  <a:pt x="46" y="437"/>
                </a:cubicBezTo>
                <a:cubicBezTo>
                  <a:pt x="38" y="434"/>
                  <a:pt x="30" y="431"/>
                  <a:pt x="24" y="427"/>
                </a:cubicBezTo>
                <a:close/>
                <a:moveTo>
                  <a:pt x="88" y="86"/>
                </a:moveTo>
                <a:cubicBezTo>
                  <a:pt x="90" y="86"/>
                  <a:pt x="91" y="86"/>
                  <a:pt x="93" y="87"/>
                </a:cubicBezTo>
                <a:cubicBezTo>
                  <a:pt x="93" y="87"/>
                  <a:pt x="94" y="87"/>
                  <a:pt x="94" y="87"/>
                </a:cubicBezTo>
                <a:cubicBezTo>
                  <a:pt x="99" y="88"/>
                  <a:pt x="105" y="90"/>
                  <a:pt x="112"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4" y="91"/>
                  <a:pt x="114" y="91"/>
                  <a:pt x="114" y="91"/>
                </a:cubicBezTo>
                <a:cubicBezTo>
                  <a:pt x="114" y="91"/>
                  <a:pt x="114" y="91"/>
                  <a:pt x="114" y="91"/>
                </a:cubicBezTo>
                <a:cubicBezTo>
                  <a:pt x="114" y="91"/>
                  <a:pt x="114" y="91"/>
                  <a:pt x="114" y="91"/>
                </a:cubicBezTo>
                <a:cubicBezTo>
                  <a:pt x="114" y="91"/>
                  <a:pt x="114" y="91"/>
                  <a:pt x="114" y="91"/>
                </a:cubicBezTo>
                <a:cubicBezTo>
                  <a:pt x="114" y="91"/>
                  <a:pt x="114" y="91"/>
                  <a:pt x="114" y="91"/>
                </a:cubicBezTo>
                <a:cubicBezTo>
                  <a:pt x="115" y="91"/>
                  <a:pt x="115" y="91"/>
                  <a:pt x="115" y="91"/>
                </a:cubicBezTo>
                <a:cubicBezTo>
                  <a:pt x="115" y="91"/>
                  <a:pt x="115" y="91"/>
                  <a:pt x="115" y="91"/>
                </a:cubicBezTo>
                <a:cubicBezTo>
                  <a:pt x="115" y="91"/>
                  <a:pt x="115" y="91"/>
                  <a:pt x="115" y="91"/>
                </a:cubicBezTo>
                <a:cubicBezTo>
                  <a:pt x="115" y="91"/>
                  <a:pt x="115" y="91"/>
                  <a:pt x="115" y="91"/>
                </a:cubicBezTo>
                <a:cubicBezTo>
                  <a:pt x="115" y="91"/>
                  <a:pt x="115" y="91"/>
                  <a:pt x="115" y="91"/>
                </a:cubicBezTo>
                <a:cubicBezTo>
                  <a:pt x="120" y="92"/>
                  <a:pt x="125" y="92"/>
                  <a:pt x="130" y="92"/>
                </a:cubicBezTo>
                <a:cubicBezTo>
                  <a:pt x="131" y="92"/>
                  <a:pt x="131" y="92"/>
                  <a:pt x="131" y="92"/>
                </a:cubicBezTo>
                <a:cubicBezTo>
                  <a:pt x="131" y="92"/>
                  <a:pt x="131" y="92"/>
                  <a:pt x="131" y="92"/>
                </a:cubicBezTo>
                <a:cubicBezTo>
                  <a:pt x="132" y="92"/>
                  <a:pt x="132" y="92"/>
                  <a:pt x="132" y="92"/>
                </a:cubicBezTo>
                <a:cubicBezTo>
                  <a:pt x="132" y="92"/>
                  <a:pt x="132" y="92"/>
                  <a:pt x="132" y="92"/>
                </a:cubicBezTo>
                <a:cubicBezTo>
                  <a:pt x="132" y="92"/>
                  <a:pt x="132" y="92"/>
                  <a:pt x="132" y="92"/>
                </a:cubicBezTo>
                <a:cubicBezTo>
                  <a:pt x="132" y="92"/>
                  <a:pt x="132" y="92"/>
                  <a:pt x="132" y="92"/>
                </a:cubicBezTo>
                <a:cubicBezTo>
                  <a:pt x="133" y="92"/>
                  <a:pt x="133" y="92"/>
                  <a:pt x="133" y="92"/>
                </a:cubicBezTo>
                <a:cubicBezTo>
                  <a:pt x="133" y="92"/>
                  <a:pt x="133" y="92"/>
                  <a:pt x="133" y="92"/>
                </a:cubicBezTo>
                <a:cubicBezTo>
                  <a:pt x="133" y="92"/>
                  <a:pt x="133" y="92"/>
                  <a:pt x="133" y="92"/>
                </a:cubicBezTo>
                <a:cubicBezTo>
                  <a:pt x="133" y="92"/>
                  <a:pt x="133" y="92"/>
                  <a:pt x="133" y="92"/>
                </a:cubicBezTo>
                <a:cubicBezTo>
                  <a:pt x="133" y="92"/>
                  <a:pt x="133" y="92"/>
                  <a:pt x="133" y="92"/>
                </a:cubicBezTo>
                <a:cubicBezTo>
                  <a:pt x="134" y="92"/>
                  <a:pt x="134" y="92"/>
                  <a:pt x="134" y="92"/>
                </a:cubicBezTo>
                <a:cubicBezTo>
                  <a:pt x="134" y="92"/>
                  <a:pt x="134" y="92"/>
                  <a:pt x="134" y="92"/>
                </a:cubicBezTo>
                <a:cubicBezTo>
                  <a:pt x="134" y="92"/>
                  <a:pt x="134" y="92"/>
                  <a:pt x="134" y="92"/>
                </a:cubicBezTo>
                <a:cubicBezTo>
                  <a:pt x="134" y="92"/>
                  <a:pt x="134" y="92"/>
                  <a:pt x="134" y="92"/>
                </a:cubicBezTo>
                <a:cubicBezTo>
                  <a:pt x="135" y="92"/>
                  <a:pt x="135" y="92"/>
                  <a:pt x="135" y="92"/>
                </a:cubicBezTo>
                <a:cubicBezTo>
                  <a:pt x="135" y="92"/>
                  <a:pt x="135" y="92"/>
                  <a:pt x="135" y="92"/>
                </a:cubicBezTo>
                <a:cubicBezTo>
                  <a:pt x="135" y="92"/>
                  <a:pt x="135" y="92"/>
                  <a:pt x="135" y="92"/>
                </a:cubicBezTo>
                <a:cubicBezTo>
                  <a:pt x="135" y="92"/>
                  <a:pt x="135" y="92"/>
                  <a:pt x="135" y="92"/>
                </a:cubicBezTo>
                <a:cubicBezTo>
                  <a:pt x="135" y="92"/>
                  <a:pt x="135" y="92"/>
                  <a:pt x="135" y="92"/>
                </a:cubicBezTo>
                <a:cubicBezTo>
                  <a:pt x="136" y="92"/>
                  <a:pt x="136" y="92"/>
                  <a:pt x="136" y="92"/>
                </a:cubicBezTo>
                <a:cubicBezTo>
                  <a:pt x="136" y="92"/>
                  <a:pt x="136" y="92"/>
                  <a:pt x="136" y="92"/>
                </a:cubicBezTo>
                <a:cubicBezTo>
                  <a:pt x="136" y="92"/>
                  <a:pt x="136" y="92"/>
                  <a:pt x="136" y="92"/>
                </a:cubicBezTo>
                <a:cubicBezTo>
                  <a:pt x="136" y="92"/>
                  <a:pt x="136" y="92"/>
                  <a:pt x="136" y="92"/>
                </a:cubicBezTo>
                <a:cubicBezTo>
                  <a:pt x="136" y="92"/>
                  <a:pt x="136" y="92"/>
                  <a:pt x="136" y="92"/>
                </a:cubicBezTo>
                <a:cubicBezTo>
                  <a:pt x="137" y="92"/>
                  <a:pt x="137" y="92"/>
                  <a:pt x="137" y="92"/>
                </a:cubicBezTo>
                <a:cubicBezTo>
                  <a:pt x="137" y="92"/>
                  <a:pt x="137" y="92"/>
                  <a:pt x="137" y="92"/>
                </a:cubicBezTo>
                <a:cubicBezTo>
                  <a:pt x="137" y="92"/>
                  <a:pt x="137" y="92"/>
                  <a:pt x="137" y="92"/>
                </a:cubicBezTo>
                <a:cubicBezTo>
                  <a:pt x="137" y="92"/>
                  <a:pt x="137" y="92"/>
                  <a:pt x="137" y="92"/>
                </a:cubicBezTo>
                <a:cubicBezTo>
                  <a:pt x="138" y="92"/>
                  <a:pt x="138" y="92"/>
                  <a:pt x="138" y="92"/>
                </a:cubicBezTo>
                <a:cubicBezTo>
                  <a:pt x="138" y="92"/>
                  <a:pt x="138" y="92"/>
                  <a:pt x="138" y="92"/>
                </a:cubicBezTo>
                <a:cubicBezTo>
                  <a:pt x="138" y="92"/>
                  <a:pt x="138" y="92"/>
                  <a:pt x="138" y="92"/>
                </a:cubicBezTo>
                <a:cubicBezTo>
                  <a:pt x="138" y="92"/>
                  <a:pt x="138" y="92"/>
                  <a:pt x="138"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40" y="92"/>
                  <a:pt x="140" y="92"/>
                  <a:pt x="140" y="92"/>
                </a:cubicBezTo>
                <a:cubicBezTo>
                  <a:pt x="140" y="92"/>
                  <a:pt x="140" y="92"/>
                  <a:pt x="140" y="92"/>
                </a:cubicBezTo>
                <a:cubicBezTo>
                  <a:pt x="140" y="92"/>
                  <a:pt x="140" y="92"/>
                  <a:pt x="140" y="92"/>
                </a:cubicBezTo>
                <a:cubicBezTo>
                  <a:pt x="140" y="92"/>
                  <a:pt x="140" y="92"/>
                  <a:pt x="140" y="92"/>
                </a:cubicBezTo>
                <a:cubicBezTo>
                  <a:pt x="141" y="92"/>
                  <a:pt x="141" y="92"/>
                  <a:pt x="141" y="92"/>
                </a:cubicBezTo>
                <a:cubicBezTo>
                  <a:pt x="141" y="92"/>
                  <a:pt x="141" y="92"/>
                  <a:pt x="141" y="92"/>
                </a:cubicBezTo>
                <a:cubicBezTo>
                  <a:pt x="141" y="92"/>
                  <a:pt x="141" y="92"/>
                  <a:pt x="141" y="92"/>
                </a:cubicBezTo>
                <a:cubicBezTo>
                  <a:pt x="141" y="92"/>
                  <a:pt x="141" y="92"/>
                  <a:pt x="141"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3" y="92"/>
                  <a:pt x="143" y="92"/>
                  <a:pt x="143" y="92"/>
                </a:cubicBezTo>
                <a:cubicBezTo>
                  <a:pt x="143" y="92"/>
                  <a:pt x="143" y="92"/>
                  <a:pt x="143" y="92"/>
                </a:cubicBezTo>
                <a:cubicBezTo>
                  <a:pt x="143" y="92"/>
                  <a:pt x="143" y="92"/>
                  <a:pt x="143" y="92"/>
                </a:cubicBezTo>
                <a:cubicBezTo>
                  <a:pt x="143" y="92"/>
                  <a:pt x="143" y="92"/>
                  <a:pt x="143" y="92"/>
                </a:cubicBezTo>
                <a:cubicBezTo>
                  <a:pt x="144" y="92"/>
                  <a:pt x="144" y="92"/>
                  <a:pt x="144" y="92"/>
                </a:cubicBezTo>
                <a:cubicBezTo>
                  <a:pt x="144" y="92"/>
                  <a:pt x="144" y="92"/>
                  <a:pt x="144" y="92"/>
                </a:cubicBezTo>
                <a:cubicBezTo>
                  <a:pt x="144" y="92"/>
                  <a:pt x="144" y="92"/>
                  <a:pt x="144" y="92"/>
                </a:cubicBezTo>
                <a:cubicBezTo>
                  <a:pt x="144" y="92"/>
                  <a:pt x="144" y="92"/>
                  <a:pt x="144" y="92"/>
                </a:cubicBezTo>
                <a:cubicBezTo>
                  <a:pt x="145" y="92"/>
                  <a:pt x="145" y="92"/>
                  <a:pt x="145" y="92"/>
                </a:cubicBezTo>
                <a:cubicBezTo>
                  <a:pt x="145" y="92"/>
                  <a:pt x="145" y="92"/>
                  <a:pt x="145" y="92"/>
                </a:cubicBezTo>
                <a:cubicBezTo>
                  <a:pt x="145" y="92"/>
                  <a:pt x="145" y="92"/>
                  <a:pt x="145" y="92"/>
                </a:cubicBezTo>
                <a:cubicBezTo>
                  <a:pt x="145" y="92"/>
                  <a:pt x="145" y="92"/>
                  <a:pt x="145"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7" y="92"/>
                  <a:pt x="147" y="92"/>
                  <a:pt x="147" y="92"/>
                </a:cubicBezTo>
                <a:cubicBezTo>
                  <a:pt x="147" y="92"/>
                  <a:pt x="147" y="92"/>
                  <a:pt x="147" y="92"/>
                </a:cubicBezTo>
                <a:cubicBezTo>
                  <a:pt x="147" y="92"/>
                  <a:pt x="147" y="92"/>
                  <a:pt x="147" y="92"/>
                </a:cubicBezTo>
                <a:cubicBezTo>
                  <a:pt x="147" y="92"/>
                  <a:pt x="147" y="92"/>
                  <a:pt x="147" y="92"/>
                </a:cubicBezTo>
                <a:cubicBezTo>
                  <a:pt x="148" y="92"/>
                  <a:pt x="148" y="92"/>
                  <a:pt x="148" y="92"/>
                </a:cubicBezTo>
                <a:cubicBezTo>
                  <a:pt x="148" y="92"/>
                  <a:pt x="148" y="92"/>
                  <a:pt x="148" y="92"/>
                </a:cubicBezTo>
                <a:cubicBezTo>
                  <a:pt x="148" y="92"/>
                  <a:pt x="148" y="92"/>
                  <a:pt x="148" y="92"/>
                </a:cubicBezTo>
                <a:cubicBezTo>
                  <a:pt x="148" y="92"/>
                  <a:pt x="148" y="92"/>
                  <a:pt x="148" y="92"/>
                </a:cubicBezTo>
                <a:cubicBezTo>
                  <a:pt x="149" y="92"/>
                  <a:pt x="149" y="92"/>
                  <a:pt x="149" y="92"/>
                </a:cubicBezTo>
                <a:cubicBezTo>
                  <a:pt x="149" y="92"/>
                  <a:pt x="149" y="92"/>
                  <a:pt x="149" y="92"/>
                </a:cubicBezTo>
                <a:cubicBezTo>
                  <a:pt x="149" y="92"/>
                  <a:pt x="149" y="92"/>
                  <a:pt x="149" y="92"/>
                </a:cubicBezTo>
                <a:cubicBezTo>
                  <a:pt x="149" y="92"/>
                  <a:pt x="149" y="92"/>
                  <a:pt x="149" y="92"/>
                </a:cubicBezTo>
                <a:cubicBezTo>
                  <a:pt x="149" y="92"/>
                  <a:pt x="149" y="92"/>
                  <a:pt x="149" y="92"/>
                </a:cubicBezTo>
                <a:cubicBezTo>
                  <a:pt x="150" y="92"/>
                  <a:pt x="150" y="92"/>
                  <a:pt x="150" y="92"/>
                </a:cubicBezTo>
                <a:cubicBezTo>
                  <a:pt x="150" y="92"/>
                  <a:pt x="150" y="92"/>
                  <a:pt x="150" y="92"/>
                </a:cubicBezTo>
                <a:cubicBezTo>
                  <a:pt x="150" y="92"/>
                  <a:pt x="150" y="92"/>
                  <a:pt x="150" y="92"/>
                </a:cubicBezTo>
                <a:cubicBezTo>
                  <a:pt x="150" y="92"/>
                  <a:pt x="150" y="92"/>
                  <a:pt x="150" y="92"/>
                </a:cubicBezTo>
                <a:cubicBezTo>
                  <a:pt x="150" y="92"/>
                  <a:pt x="150" y="92"/>
                  <a:pt x="150" y="92"/>
                </a:cubicBezTo>
                <a:cubicBezTo>
                  <a:pt x="151" y="92"/>
                  <a:pt x="151" y="92"/>
                  <a:pt x="151" y="92"/>
                </a:cubicBezTo>
                <a:cubicBezTo>
                  <a:pt x="151" y="92"/>
                  <a:pt x="151" y="92"/>
                  <a:pt x="151" y="92"/>
                </a:cubicBezTo>
                <a:cubicBezTo>
                  <a:pt x="151" y="92"/>
                  <a:pt x="151" y="92"/>
                  <a:pt x="151" y="92"/>
                </a:cubicBezTo>
                <a:cubicBezTo>
                  <a:pt x="151" y="92"/>
                  <a:pt x="151" y="92"/>
                  <a:pt x="151" y="92"/>
                </a:cubicBezTo>
                <a:cubicBezTo>
                  <a:pt x="152" y="92"/>
                  <a:pt x="152" y="92"/>
                  <a:pt x="152" y="92"/>
                </a:cubicBezTo>
                <a:cubicBezTo>
                  <a:pt x="152" y="92"/>
                  <a:pt x="152" y="92"/>
                  <a:pt x="152" y="92"/>
                </a:cubicBezTo>
                <a:cubicBezTo>
                  <a:pt x="153" y="92"/>
                  <a:pt x="153" y="92"/>
                  <a:pt x="153" y="92"/>
                </a:cubicBezTo>
                <a:cubicBezTo>
                  <a:pt x="153" y="92"/>
                  <a:pt x="153" y="92"/>
                  <a:pt x="153" y="92"/>
                </a:cubicBezTo>
                <a:cubicBezTo>
                  <a:pt x="158" y="92"/>
                  <a:pt x="163" y="92"/>
                  <a:pt x="168" y="91"/>
                </a:cubicBezTo>
                <a:cubicBezTo>
                  <a:pt x="168" y="91"/>
                  <a:pt x="168" y="91"/>
                  <a:pt x="168" y="91"/>
                </a:cubicBezTo>
                <a:cubicBezTo>
                  <a:pt x="168" y="91"/>
                  <a:pt x="168" y="91"/>
                  <a:pt x="168" y="91"/>
                </a:cubicBezTo>
                <a:cubicBezTo>
                  <a:pt x="169" y="91"/>
                  <a:pt x="169" y="91"/>
                  <a:pt x="169" y="91"/>
                </a:cubicBezTo>
                <a:cubicBezTo>
                  <a:pt x="169" y="91"/>
                  <a:pt x="169" y="91"/>
                  <a:pt x="169" y="91"/>
                </a:cubicBezTo>
                <a:cubicBezTo>
                  <a:pt x="169" y="91"/>
                  <a:pt x="169" y="91"/>
                  <a:pt x="169" y="91"/>
                </a:cubicBezTo>
                <a:cubicBezTo>
                  <a:pt x="169" y="91"/>
                  <a:pt x="169" y="91"/>
                  <a:pt x="169" y="91"/>
                </a:cubicBezTo>
                <a:cubicBezTo>
                  <a:pt x="170" y="91"/>
                  <a:pt x="170" y="91"/>
                  <a:pt x="170" y="91"/>
                </a:cubicBezTo>
                <a:cubicBezTo>
                  <a:pt x="170" y="91"/>
                  <a:pt x="170" y="91"/>
                  <a:pt x="170" y="91"/>
                </a:cubicBezTo>
                <a:cubicBezTo>
                  <a:pt x="170" y="91"/>
                  <a:pt x="170" y="91"/>
                  <a:pt x="170" y="91"/>
                </a:cubicBezTo>
                <a:cubicBezTo>
                  <a:pt x="170" y="91"/>
                  <a:pt x="170" y="91"/>
                  <a:pt x="170" y="91"/>
                </a:cubicBezTo>
                <a:cubicBezTo>
                  <a:pt x="171" y="91"/>
                  <a:pt x="171" y="91"/>
                  <a:pt x="171" y="91"/>
                </a:cubicBezTo>
                <a:cubicBezTo>
                  <a:pt x="171" y="91"/>
                  <a:pt x="171" y="91"/>
                  <a:pt x="171" y="91"/>
                </a:cubicBezTo>
                <a:cubicBezTo>
                  <a:pt x="172" y="91"/>
                  <a:pt x="172" y="91"/>
                  <a:pt x="172" y="91"/>
                </a:cubicBezTo>
                <a:cubicBezTo>
                  <a:pt x="172" y="91"/>
                  <a:pt x="172" y="91"/>
                  <a:pt x="172" y="91"/>
                </a:cubicBezTo>
                <a:cubicBezTo>
                  <a:pt x="178" y="90"/>
                  <a:pt x="184" y="88"/>
                  <a:pt x="190" y="87"/>
                </a:cubicBezTo>
                <a:cubicBezTo>
                  <a:pt x="190" y="87"/>
                  <a:pt x="190" y="87"/>
                  <a:pt x="190" y="87"/>
                </a:cubicBezTo>
                <a:cubicBezTo>
                  <a:pt x="192" y="86"/>
                  <a:pt x="193" y="86"/>
                  <a:pt x="195" y="86"/>
                </a:cubicBezTo>
                <a:cubicBezTo>
                  <a:pt x="202" y="84"/>
                  <a:pt x="206" y="83"/>
                  <a:pt x="206" y="82"/>
                </a:cubicBezTo>
                <a:cubicBezTo>
                  <a:pt x="206" y="82"/>
                  <a:pt x="206" y="82"/>
                  <a:pt x="206" y="82"/>
                </a:cubicBezTo>
                <a:cubicBezTo>
                  <a:pt x="206" y="60"/>
                  <a:pt x="206" y="60"/>
                  <a:pt x="206" y="60"/>
                </a:cubicBezTo>
                <a:cubicBezTo>
                  <a:pt x="204" y="61"/>
                  <a:pt x="202" y="62"/>
                  <a:pt x="199" y="63"/>
                </a:cubicBezTo>
                <a:cubicBezTo>
                  <a:pt x="184" y="67"/>
                  <a:pt x="164" y="70"/>
                  <a:pt x="142" y="70"/>
                </a:cubicBezTo>
                <a:cubicBezTo>
                  <a:pt x="119" y="70"/>
                  <a:pt x="99" y="67"/>
                  <a:pt x="84" y="63"/>
                </a:cubicBezTo>
                <a:cubicBezTo>
                  <a:pt x="82" y="62"/>
                  <a:pt x="79" y="61"/>
                  <a:pt x="77" y="60"/>
                </a:cubicBezTo>
                <a:cubicBezTo>
                  <a:pt x="77" y="82"/>
                  <a:pt x="77" y="82"/>
                  <a:pt x="77" y="82"/>
                </a:cubicBezTo>
                <a:cubicBezTo>
                  <a:pt x="77" y="83"/>
                  <a:pt x="81" y="84"/>
                  <a:pt x="88" y="86"/>
                </a:cubicBezTo>
                <a:close/>
                <a:moveTo>
                  <a:pt x="181" y="114"/>
                </a:moveTo>
                <a:cubicBezTo>
                  <a:pt x="169" y="116"/>
                  <a:pt x="156" y="117"/>
                  <a:pt x="142" y="117"/>
                </a:cubicBezTo>
                <a:cubicBezTo>
                  <a:pt x="127" y="117"/>
                  <a:pt x="114" y="116"/>
                  <a:pt x="102" y="114"/>
                </a:cubicBezTo>
                <a:cubicBezTo>
                  <a:pt x="102" y="127"/>
                  <a:pt x="102" y="127"/>
                  <a:pt x="102" y="127"/>
                </a:cubicBezTo>
                <a:cubicBezTo>
                  <a:pt x="102" y="127"/>
                  <a:pt x="102" y="127"/>
                  <a:pt x="102" y="127"/>
                </a:cubicBezTo>
                <a:cubicBezTo>
                  <a:pt x="102" y="127"/>
                  <a:pt x="102" y="127"/>
                  <a:pt x="102" y="127"/>
                </a:cubicBezTo>
                <a:cubicBezTo>
                  <a:pt x="103" y="128"/>
                  <a:pt x="105" y="125"/>
                  <a:pt x="109" y="126"/>
                </a:cubicBezTo>
                <a:cubicBezTo>
                  <a:pt x="117" y="129"/>
                  <a:pt x="129" y="130"/>
                  <a:pt x="142" y="130"/>
                </a:cubicBezTo>
                <a:cubicBezTo>
                  <a:pt x="155" y="130"/>
                  <a:pt x="166" y="129"/>
                  <a:pt x="174" y="126"/>
                </a:cubicBezTo>
                <a:cubicBezTo>
                  <a:pt x="178" y="125"/>
                  <a:pt x="181" y="128"/>
                  <a:pt x="181" y="127"/>
                </a:cubicBezTo>
                <a:cubicBezTo>
                  <a:pt x="181" y="127"/>
                  <a:pt x="181" y="127"/>
                  <a:pt x="181" y="127"/>
                </a:cubicBezTo>
                <a:cubicBezTo>
                  <a:pt x="181" y="127"/>
                  <a:pt x="181" y="127"/>
                  <a:pt x="181" y="127"/>
                </a:cubicBezTo>
                <a:lnTo>
                  <a:pt x="181" y="114"/>
                </a:lnTo>
                <a:close/>
                <a:moveTo>
                  <a:pt x="123" y="284"/>
                </a:moveTo>
                <a:cubicBezTo>
                  <a:pt x="160" y="284"/>
                  <a:pt x="160" y="284"/>
                  <a:pt x="160" y="284"/>
                </a:cubicBezTo>
                <a:cubicBezTo>
                  <a:pt x="167" y="284"/>
                  <a:pt x="172" y="290"/>
                  <a:pt x="172" y="296"/>
                </a:cubicBezTo>
                <a:cubicBezTo>
                  <a:pt x="172" y="311"/>
                  <a:pt x="172" y="311"/>
                  <a:pt x="172" y="311"/>
                </a:cubicBezTo>
                <a:cubicBezTo>
                  <a:pt x="187" y="311"/>
                  <a:pt x="187" y="311"/>
                  <a:pt x="187" y="311"/>
                </a:cubicBezTo>
                <a:cubicBezTo>
                  <a:pt x="194" y="311"/>
                  <a:pt x="199" y="317"/>
                  <a:pt x="199" y="323"/>
                </a:cubicBezTo>
                <a:cubicBezTo>
                  <a:pt x="199" y="361"/>
                  <a:pt x="199" y="361"/>
                  <a:pt x="199" y="361"/>
                </a:cubicBezTo>
                <a:cubicBezTo>
                  <a:pt x="199" y="367"/>
                  <a:pt x="194" y="373"/>
                  <a:pt x="187" y="373"/>
                </a:cubicBezTo>
                <a:cubicBezTo>
                  <a:pt x="172" y="373"/>
                  <a:pt x="172" y="373"/>
                  <a:pt x="172" y="373"/>
                </a:cubicBezTo>
                <a:cubicBezTo>
                  <a:pt x="172" y="388"/>
                  <a:pt x="172" y="388"/>
                  <a:pt x="172" y="388"/>
                </a:cubicBezTo>
                <a:cubicBezTo>
                  <a:pt x="172" y="395"/>
                  <a:pt x="167" y="400"/>
                  <a:pt x="160" y="400"/>
                </a:cubicBezTo>
                <a:cubicBezTo>
                  <a:pt x="123" y="400"/>
                  <a:pt x="123" y="400"/>
                  <a:pt x="123" y="400"/>
                </a:cubicBezTo>
                <a:cubicBezTo>
                  <a:pt x="116" y="400"/>
                  <a:pt x="111" y="395"/>
                  <a:pt x="111" y="388"/>
                </a:cubicBezTo>
                <a:cubicBezTo>
                  <a:pt x="111" y="373"/>
                  <a:pt x="111" y="373"/>
                  <a:pt x="111" y="373"/>
                </a:cubicBezTo>
                <a:cubicBezTo>
                  <a:pt x="96" y="373"/>
                  <a:pt x="96" y="373"/>
                  <a:pt x="96" y="373"/>
                </a:cubicBezTo>
                <a:cubicBezTo>
                  <a:pt x="89" y="373"/>
                  <a:pt x="84" y="367"/>
                  <a:pt x="84" y="361"/>
                </a:cubicBezTo>
                <a:cubicBezTo>
                  <a:pt x="84" y="323"/>
                  <a:pt x="84" y="323"/>
                  <a:pt x="84" y="323"/>
                </a:cubicBezTo>
                <a:cubicBezTo>
                  <a:pt x="84" y="317"/>
                  <a:pt x="89" y="311"/>
                  <a:pt x="96" y="311"/>
                </a:cubicBezTo>
                <a:cubicBezTo>
                  <a:pt x="111" y="311"/>
                  <a:pt x="111" y="311"/>
                  <a:pt x="111" y="311"/>
                </a:cubicBezTo>
                <a:cubicBezTo>
                  <a:pt x="111" y="296"/>
                  <a:pt x="111" y="296"/>
                  <a:pt x="111" y="296"/>
                </a:cubicBezTo>
                <a:cubicBezTo>
                  <a:pt x="111" y="290"/>
                  <a:pt x="116" y="284"/>
                  <a:pt x="123" y="284"/>
                </a:cubicBezTo>
                <a:close/>
                <a:moveTo>
                  <a:pt x="148" y="308"/>
                </a:moveTo>
                <a:cubicBezTo>
                  <a:pt x="135" y="308"/>
                  <a:pt x="135" y="308"/>
                  <a:pt x="135" y="308"/>
                </a:cubicBezTo>
                <a:cubicBezTo>
                  <a:pt x="135" y="323"/>
                  <a:pt x="135" y="323"/>
                  <a:pt x="135" y="323"/>
                </a:cubicBezTo>
                <a:cubicBezTo>
                  <a:pt x="135" y="330"/>
                  <a:pt x="130" y="335"/>
                  <a:pt x="123" y="335"/>
                </a:cubicBezTo>
                <a:cubicBezTo>
                  <a:pt x="108" y="335"/>
                  <a:pt x="108" y="335"/>
                  <a:pt x="108" y="335"/>
                </a:cubicBezTo>
                <a:cubicBezTo>
                  <a:pt x="108" y="349"/>
                  <a:pt x="108" y="349"/>
                  <a:pt x="108" y="349"/>
                </a:cubicBezTo>
                <a:cubicBezTo>
                  <a:pt x="123" y="349"/>
                  <a:pt x="123" y="349"/>
                  <a:pt x="123" y="349"/>
                </a:cubicBezTo>
                <a:cubicBezTo>
                  <a:pt x="130" y="349"/>
                  <a:pt x="135" y="354"/>
                  <a:pt x="135" y="361"/>
                </a:cubicBezTo>
                <a:cubicBezTo>
                  <a:pt x="135" y="376"/>
                  <a:pt x="135" y="376"/>
                  <a:pt x="135" y="376"/>
                </a:cubicBezTo>
                <a:cubicBezTo>
                  <a:pt x="148" y="376"/>
                  <a:pt x="148" y="376"/>
                  <a:pt x="148" y="376"/>
                </a:cubicBezTo>
                <a:cubicBezTo>
                  <a:pt x="148" y="361"/>
                  <a:pt x="148" y="361"/>
                  <a:pt x="148" y="361"/>
                </a:cubicBezTo>
                <a:cubicBezTo>
                  <a:pt x="148" y="354"/>
                  <a:pt x="154" y="349"/>
                  <a:pt x="160" y="349"/>
                </a:cubicBezTo>
                <a:cubicBezTo>
                  <a:pt x="176" y="349"/>
                  <a:pt x="176" y="349"/>
                  <a:pt x="176" y="349"/>
                </a:cubicBezTo>
                <a:cubicBezTo>
                  <a:pt x="176" y="335"/>
                  <a:pt x="176" y="335"/>
                  <a:pt x="176" y="335"/>
                </a:cubicBezTo>
                <a:cubicBezTo>
                  <a:pt x="160" y="335"/>
                  <a:pt x="160" y="335"/>
                  <a:pt x="160" y="335"/>
                </a:cubicBezTo>
                <a:cubicBezTo>
                  <a:pt x="154" y="335"/>
                  <a:pt x="148" y="330"/>
                  <a:pt x="148" y="323"/>
                </a:cubicBezTo>
                <a:lnTo>
                  <a:pt x="148" y="308"/>
                </a:lnTo>
                <a:close/>
                <a:moveTo>
                  <a:pt x="206" y="35"/>
                </a:moveTo>
                <a:cubicBezTo>
                  <a:pt x="206" y="35"/>
                  <a:pt x="206" y="35"/>
                  <a:pt x="206" y="35"/>
                </a:cubicBezTo>
                <a:cubicBezTo>
                  <a:pt x="206" y="35"/>
                  <a:pt x="206" y="35"/>
                  <a:pt x="206" y="35"/>
                </a:cubicBezTo>
                <a:cubicBezTo>
                  <a:pt x="206" y="35"/>
                  <a:pt x="201" y="33"/>
                  <a:pt x="192" y="30"/>
                </a:cubicBezTo>
                <a:cubicBezTo>
                  <a:pt x="179" y="26"/>
                  <a:pt x="162" y="24"/>
                  <a:pt x="142" y="24"/>
                </a:cubicBezTo>
                <a:cubicBezTo>
                  <a:pt x="122" y="24"/>
                  <a:pt x="104" y="26"/>
                  <a:pt x="91" y="30"/>
                </a:cubicBezTo>
                <a:cubicBezTo>
                  <a:pt x="83" y="33"/>
                  <a:pt x="77" y="35"/>
                  <a:pt x="77" y="35"/>
                </a:cubicBezTo>
                <a:cubicBezTo>
                  <a:pt x="77" y="35"/>
                  <a:pt x="83" y="37"/>
                  <a:pt x="91" y="40"/>
                </a:cubicBezTo>
                <a:cubicBezTo>
                  <a:pt x="104" y="44"/>
                  <a:pt x="122" y="46"/>
                  <a:pt x="142" y="46"/>
                </a:cubicBezTo>
                <a:cubicBezTo>
                  <a:pt x="162" y="46"/>
                  <a:pt x="179" y="44"/>
                  <a:pt x="192" y="40"/>
                </a:cubicBezTo>
                <a:cubicBezTo>
                  <a:pt x="201" y="37"/>
                  <a:pt x="206" y="35"/>
                  <a:pt x="206" y="35"/>
                </a:cubicBez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56" name="Freeform 21">
            <a:extLst>
              <a:ext uri="{FF2B5EF4-FFF2-40B4-BE49-F238E27FC236}">
                <a16:creationId xmlns:a16="http://schemas.microsoft.com/office/drawing/2014/main" id="{41978A0D-4DD8-4BC6-866D-4769F76C8AA4}"/>
              </a:ext>
            </a:extLst>
          </p:cNvPr>
          <p:cNvSpPr>
            <a:spLocks noEditPoints="1"/>
          </p:cNvSpPr>
          <p:nvPr/>
        </p:nvSpPr>
        <p:spPr bwMode="auto">
          <a:xfrm>
            <a:off x="1448367" y="2470193"/>
            <a:ext cx="500896" cy="735467"/>
          </a:xfrm>
          <a:custGeom>
            <a:avLst/>
            <a:gdLst>
              <a:gd name="T0" fmla="*/ 349 w 366"/>
              <a:gd name="T1" fmla="*/ 439 h 539"/>
              <a:gd name="T2" fmla="*/ 349 w 366"/>
              <a:gd name="T3" fmla="*/ 521 h 539"/>
              <a:gd name="T4" fmla="*/ 267 w 366"/>
              <a:gd name="T5" fmla="*/ 523 h 539"/>
              <a:gd name="T6" fmla="*/ 154 w 366"/>
              <a:gd name="T7" fmla="*/ 496 h 539"/>
              <a:gd name="T8" fmla="*/ 130 w 366"/>
              <a:gd name="T9" fmla="*/ 309 h 539"/>
              <a:gd name="T10" fmla="*/ 8 w 366"/>
              <a:gd name="T11" fmla="*/ 185 h 539"/>
              <a:gd name="T12" fmla="*/ 7 w 366"/>
              <a:gd name="T13" fmla="*/ 173 h 539"/>
              <a:gd name="T14" fmla="*/ 7 w 366"/>
              <a:gd name="T15" fmla="*/ 173 h 539"/>
              <a:gd name="T16" fmla="*/ 0 w 366"/>
              <a:gd name="T17" fmla="*/ 31 h 539"/>
              <a:gd name="T18" fmla="*/ 30 w 366"/>
              <a:gd name="T19" fmla="*/ 0 h 539"/>
              <a:gd name="T20" fmla="*/ 61 w 366"/>
              <a:gd name="T21" fmla="*/ 31 h 539"/>
              <a:gd name="T22" fmla="*/ 31 w 366"/>
              <a:gd name="T23" fmla="*/ 61 h 539"/>
              <a:gd name="T24" fmla="*/ 31 w 366"/>
              <a:gd name="T25" fmla="*/ 173 h 539"/>
              <a:gd name="T26" fmla="*/ 31 w 366"/>
              <a:gd name="T27" fmla="*/ 179 h 539"/>
              <a:gd name="T28" fmla="*/ 67 w 366"/>
              <a:gd name="T29" fmla="*/ 256 h 539"/>
              <a:gd name="T30" fmla="*/ 221 w 366"/>
              <a:gd name="T31" fmla="*/ 256 h 539"/>
              <a:gd name="T32" fmla="*/ 257 w 366"/>
              <a:gd name="T33" fmla="*/ 179 h 539"/>
              <a:gd name="T34" fmla="*/ 257 w 366"/>
              <a:gd name="T35" fmla="*/ 173 h 539"/>
              <a:gd name="T36" fmla="*/ 257 w 366"/>
              <a:gd name="T37" fmla="*/ 61 h 539"/>
              <a:gd name="T38" fmla="*/ 227 w 366"/>
              <a:gd name="T39" fmla="*/ 31 h 539"/>
              <a:gd name="T40" fmla="*/ 257 w 366"/>
              <a:gd name="T41" fmla="*/ 0 h 539"/>
              <a:gd name="T42" fmla="*/ 288 w 366"/>
              <a:gd name="T43" fmla="*/ 31 h 539"/>
              <a:gd name="T44" fmla="*/ 280 w 366"/>
              <a:gd name="T45" fmla="*/ 173 h 539"/>
              <a:gd name="T46" fmla="*/ 280 w 366"/>
              <a:gd name="T47" fmla="*/ 173 h 539"/>
              <a:gd name="T48" fmla="*/ 280 w 366"/>
              <a:gd name="T49" fmla="*/ 185 h 539"/>
              <a:gd name="T50" fmla="*/ 154 w 366"/>
              <a:gd name="T51" fmla="*/ 310 h 539"/>
              <a:gd name="T52" fmla="*/ 174 w 366"/>
              <a:gd name="T53" fmla="*/ 482 h 539"/>
              <a:gd name="T54" fmla="*/ 254 w 366"/>
              <a:gd name="T55" fmla="*/ 502 h 539"/>
              <a:gd name="T56" fmla="*/ 266 w 366"/>
              <a:gd name="T57" fmla="*/ 439 h 539"/>
              <a:gd name="T58" fmla="*/ 35 w 366"/>
              <a:gd name="T59" fmla="*/ 26 h 539"/>
              <a:gd name="T60" fmla="*/ 26 w 366"/>
              <a:gd name="T61" fmla="*/ 26 h 539"/>
              <a:gd name="T62" fmla="*/ 26 w 366"/>
              <a:gd name="T63" fmla="*/ 35 h 539"/>
              <a:gd name="T64" fmla="*/ 35 w 366"/>
              <a:gd name="T65" fmla="*/ 35 h 539"/>
              <a:gd name="T66" fmla="*/ 35 w 366"/>
              <a:gd name="T67" fmla="*/ 26 h 539"/>
              <a:gd name="T68" fmla="*/ 257 w 366"/>
              <a:gd name="T69" fmla="*/ 24 h 539"/>
              <a:gd name="T70" fmla="*/ 251 w 366"/>
              <a:gd name="T71" fmla="*/ 31 h 539"/>
              <a:gd name="T72" fmla="*/ 257 w 366"/>
              <a:gd name="T73" fmla="*/ 37 h 539"/>
              <a:gd name="T74" fmla="*/ 264 w 366"/>
              <a:gd name="T75" fmla="*/ 31 h 539"/>
              <a:gd name="T76" fmla="*/ 278 w 366"/>
              <a:gd name="T77" fmla="*/ 498 h 539"/>
              <a:gd name="T78" fmla="*/ 283 w 366"/>
              <a:gd name="T79" fmla="*/ 505 h 539"/>
              <a:gd name="T80" fmla="*/ 332 w 366"/>
              <a:gd name="T81" fmla="*/ 505 h 539"/>
              <a:gd name="T82" fmla="*/ 332 w 366"/>
              <a:gd name="T83" fmla="*/ 456 h 539"/>
              <a:gd name="T84" fmla="*/ 283 w 366"/>
              <a:gd name="T85" fmla="*/ 456 h 539"/>
              <a:gd name="T86" fmla="*/ 278 w 366"/>
              <a:gd name="T87" fmla="*/ 49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6" h="539">
                <a:moveTo>
                  <a:pt x="307" y="422"/>
                </a:moveTo>
                <a:cubicBezTo>
                  <a:pt x="324" y="422"/>
                  <a:pt x="338" y="429"/>
                  <a:pt x="349" y="439"/>
                </a:cubicBezTo>
                <a:cubicBezTo>
                  <a:pt x="359" y="450"/>
                  <a:pt x="366" y="464"/>
                  <a:pt x="366" y="480"/>
                </a:cubicBezTo>
                <a:cubicBezTo>
                  <a:pt x="366" y="496"/>
                  <a:pt x="359" y="511"/>
                  <a:pt x="349" y="521"/>
                </a:cubicBezTo>
                <a:cubicBezTo>
                  <a:pt x="338" y="532"/>
                  <a:pt x="324" y="539"/>
                  <a:pt x="307" y="539"/>
                </a:cubicBezTo>
                <a:cubicBezTo>
                  <a:pt x="292" y="539"/>
                  <a:pt x="278" y="532"/>
                  <a:pt x="267" y="523"/>
                </a:cubicBezTo>
                <a:cubicBezTo>
                  <a:pt x="250" y="529"/>
                  <a:pt x="235" y="532"/>
                  <a:pt x="221" y="532"/>
                </a:cubicBezTo>
                <a:cubicBezTo>
                  <a:pt x="191" y="531"/>
                  <a:pt x="169" y="517"/>
                  <a:pt x="154" y="496"/>
                </a:cubicBezTo>
                <a:cubicBezTo>
                  <a:pt x="140" y="476"/>
                  <a:pt x="132" y="449"/>
                  <a:pt x="128" y="421"/>
                </a:cubicBezTo>
                <a:cubicBezTo>
                  <a:pt x="122" y="381"/>
                  <a:pt x="125" y="339"/>
                  <a:pt x="130" y="309"/>
                </a:cubicBezTo>
                <a:cubicBezTo>
                  <a:pt x="99" y="306"/>
                  <a:pt x="72" y="293"/>
                  <a:pt x="50" y="273"/>
                </a:cubicBezTo>
                <a:cubicBezTo>
                  <a:pt x="26" y="250"/>
                  <a:pt x="10" y="220"/>
                  <a:pt x="8" y="185"/>
                </a:cubicBezTo>
                <a:cubicBezTo>
                  <a:pt x="7" y="184"/>
                  <a:pt x="7" y="183"/>
                  <a:pt x="7" y="181"/>
                </a:cubicBezTo>
                <a:cubicBezTo>
                  <a:pt x="7" y="173"/>
                  <a:pt x="7" y="173"/>
                  <a:pt x="7" y="173"/>
                </a:cubicBezTo>
                <a:cubicBezTo>
                  <a:pt x="7" y="173"/>
                  <a:pt x="7" y="173"/>
                  <a:pt x="7" y="173"/>
                </a:cubicBezTo>
                <a:cubicBezTo>
                  <a:pt x="7" y="173"/>
                  <a:pt x="7" y="173"/>
                  <a:pt x="7" y="173"/>
                </a:cubicBezTo>
                <a:cubicBezTo>
                  <a:pt x="7" y="51"/>
                  <a:pt x="7" y="51"/>
                  <a:pt x="7" y="51"/>
                </a:cubicBezTo>
                <a:cubicBezTo>
                  <a:pt x="2" y="45"/>
                  <a:pt x="0" y="38"/>
                  <a:pt x="0" y="31"/>
                </a:cubicBezTo>
                <a:cubicBezTo>
                  <a:pt x="0" y="22"/>
                  <a:pt x="3" y="15"/>
                  <a:pt x="9" y="9"/>
                </a:cubicBezTo>
                <a:cubicBezTo>
                  <a:pt x="14" y="3"/>
                  <a:pt x="22" y="0"/>
                  <a:pt x="30" y="0"/>
                </a:cubicBezTo>
                <a:cubicBezTo>
                  <a:pt x="39" y="0"/>
                  <a:pt x="46" y="3"/>
                  <a:pt x="52" y="9"/>
                </a:cubicBezTo>
                <a:cubicBezTo>
                  <a:pt x="57" y="15"/>
                  <a:pt x="61" y="22"/>
                  <a:pt x="61" y="31"/>
                </a:cubicBezTo>
                <a:cubicBezTo>
                  <a:pt x="61" y="39"/>
                  <a:pt x="57" y="47"/>
                  <a:pt x="52" y="52"/>
                </a:cubicBezTo>
                <a:cubicBezTo>
                  <a:pt x="47" y="58"/>
                  <a:pt x="39" y="61"/>
                  <a:pt x="31" y="61"/>
                </a:cubicBezTo>
                <a:cubicBezTo>
                  <a:pt x="31" y="173"/>
                  <a:pt x="31" y="173"/>
                  <a:pt x="31" y="173"/>
                </a:cubicBezTo>
                <a:cubicBezTo>
                  <a:pt x="31" y="173"/>
                  <a:pt x="31" y="173"/>
                  <a:pt x="31" y="173"/>
                </a:cubicBezTo>
                <a:cubicBezTo>
                  <a:pt x="31" y="173"/>
                  <a:pt x="31" y="173"/>
                  <a:pt x="31" y="173"/>
                </a:cubicBezTo>
                <a:cubicBezTo>
                  <a:pt x="31" y="179"/>
                  <a:pt x="31" y="179"/>
                  <a:pt x="31" y="179"/>
                </a:cubicBezTo>
                <a:cubicBezTo>
                  <a:pt x="31" y="179"/>
                  <a:pt x="31" y="180"/>
                  <a:pt x="31" y="180"/>
                </a:cubicBezTo>
                <a:cubicBezTo>
                  <a:pt x="33" y="210"/>
                  <a:pt x="46" y="237"/>
                  <a:pt x="67" y="256"/>
                </a:cubicBezTo>
                <a:cubicBezTo>
                  <a:pt x="87" y="274"/>
                  <a:pt x="114" y="286"/>
                  <a:pt x="144" y="286"/>
                </a:cubicBezTo>
                <a:cubicBezTo>
                  <a:pt x="174" y="286"/>
                  <a:pt x="201" y="274"/>
                  <a:pt x="221" y="256"/>
                </a:cubicBezTo>
                <a:cubicBezTo>
                  <a:pt x="241" y="237"/>
                  <a:pt x="254" y="210"/>
                  <a:pt x="256" y="181"/>
                </a:cubicBezTo>
                <a:cubicBezTo>
                  <a:pt x="256" y="180"/>
                  <a:pt x="256" y="179"/>
                  <a:pt x="257" y="179"/>
                </a:cubicBezTo>
                <a:cubicBezTo>
                  <a:pt x="257" y="173"/>
                  <a:pt x="257" y="173"/>
                  <a:pt x="257" y="173"/>
                </a:cubicBezTo>
                <a:cubicBezTo>
                  <a:pt x="257" y="173"/>
                  <a:pt x="257" y="173"/>
                  <a:pt x="257" y="173"/>
                </a:cubicBezTo>
                <a:cubicBezTo>
                  <a:pt x="257" y="173"/>
                  <a:pt x="257" y="173"/>
                  <a:pt x="257" y="173"/>
                </a:cubicBezTo>
                <a:cubicBezTo>
                  <a:pt x="257" y="61"/>
                  <a:pt x="257" y="61"/>
                  <a:pt x="257" y="61"/>
                </a:cubicBezTo>
                <a:cubicBezTo>
                  <a:pt x="248" y="61"/>
                  <a:pt x="241" y="58"/>
                  <a:pt x="236" y="52"/>
                </a:cubicBezTo>
                <a:cubicBezTo>
                  <a:pt x="230" y="47"/>
                  <a:pt x="227" y="39"/>
                  <a:pt x="227" y="31"/>
                </a:cubicBezTo>
                <a:cubicBezTo>
                  <a:pt x="227" y="22"/>
                  <a:pt x="230" y="15"/>
                  <a:pt x="236" y="9"/>
                </a:cubicBezTo>
                <a:cubicBezTo>
                  <a:pt x="241" y="3"/>
                  <a:pt x="249" y="0"/>
                  <a:pt x="257" y="0"/>
                </a:cubicBezTo>
                <a:cubicBezTo>
                  <a:pt x="266" y="0"/>
                  <a:pt x="273" y="3"/>
                  <a:pt x="279" y="9"/>
                </a:cubicBezTo>
                <a:cubicBezTo>
                  <a:pt x="285" y="15"/>
                  <a:pt x="288" y="22"/>
                  <a:pt x="288" y="31"/>
                </a:cubicBezTo>
                <a:cubicBezTo>
                  <a:pt x="288" y="38"/>
                  <a:pt x="285" y="45"/>
                  <a:pt x="280" y="51"/>
                </a:cubicBezTo>
                <a:cubicBezTo>
                  <a:pt x="280" y="173"/>
                  <a:pt x="280" y="173"/>
                  <a:pt x="280" y="173"/>
                </a:cubicBezTo>
                <a:cubicBezTo>
                  <a:pt x="280" y="173"/>
                  <a:pt x="280" y="173"/>
                  <a:pt x="280" y="173"/>
                </a:cubicBezTo>
                <a:cubicBezTo>
                  <a:pt x="280" y="173"/>
                  <a:pt x="280" y="173"/>
                  <a:pt x="280" y="173"/>
                </a:cubicBezTo>
                <a:cubicBezTo>
                  <a:pt x="280" y="181"/>
                  <a:pt x="280" y="181"/>
                  <a:pt x="280" y="181"/>
                </a:cubicBezTo>
                <a:cubicBezTo>
                  <a:pt x="280" y="183"/>
                  <a:pt x="280" y="184"/>
                  <a:pt x="280" y="185"/>
                </a:cubicBezTo>
                <a:cubicBezTo>
                  <a:pt x="277" y="219"/>
                  <a:pt x="261" y="250"/>
                  <a:pt x="237" y="273"/>
                </a:cubicBezTo>
                <a:cubicBezTo>
                  <a:pt x="215" y="294"/>
                  <a:pt x="186" y="307"/>
                  <a:pt x="154" y="310"/>
                </a:cubicBezTo>
                <a:cubicBezTo>
                  <a:pt x="149" y="337"/>
                  <a:pt x="146" y="379"/>
                  <a:pt x="151" y="417"/>
                </a:cubicBezTo>
                <a:cubicBezTo>
                  <a:pt x="155" y="442"/>
                  <a:pt x="162" y="465"/>
                  <a:pt x="174" y="482"/>
                </a:cubicBezTo>
                <a:cubicBezTo>
                  <a:pt x="184" y="498"/>
                  <a:pt x="200" y="508"/>
                  <a:pt x="221" y="508"/>
                </a:cubicBezTo>
                <a:cubicBezTo>
                  <a:pt x="231" y="508"/>
                  <a:pt x="241" y="506"/>
                  <a:pt x="254" y="502"/>
                </a:cubicBezTo>
                <a:cubicBezTo>
                  <a:pt x="251" y="495"/>
                  <a:pt x="249" y="488"/>
                  <a:pt x="249" y="480"/>
                </a:cubicBezTo>
                <a:cubicBezTo>
                  <a:pt x="249" y="464"/>
                  <a:pt x="256" y="450"/>
                  <a:pt x="266" y="439"/>
                </a:cubicBezTo>
                <a:cubicBezTo>
                  <a:pt x="277" y="429"/>
                  <a:pt x="291" y="422"/>
                  <a:pt x="307" y="422"/>
                </a:cubicBezTo>
                <a:close/>
                <a:moveTo>
                  <a:pt x="35" y="26"/>
                </a:moveTo>
                <a:cubicBezTo>
                  <a:pt x="34" y="25"/>
                  <a:pt x="32" y="24"/>
                  <a:pt x="30" y="24"/>
                </a:cubicBezTo>
                <a:cubicBezTo>
                  <a:pt x="28" y="24"/>
                  <a:pt x="27" y="25"/>
                  <a:pt x="26" y="26"/>
                </a:cubicBezTo>
                <a:cubicBezTo>
                  <a:pt x="24" y="27"/>
                  <a:pt x="24" y="29"/>
                  <a:pt x="24" y="31"/>
                </a:cubicBezTo>
                <a:cubicBezTo>
                  <a:pt x="24" y="33"/>
                  <a:pt x="24" y="34"/>
                  <a:pt x="26" y="35"/>
                </a:cubicBezTo>
                <a:cubicBezTo>
                  <a:pt x="27" y="37"/>
                  <a:pt x="28" y="37"/>
                  <a:pt x="30" y="37"/>
                </a:cubicBezTo>
                <a:cubicBezTo>
                  <a:pt x="32" y="37"/>
                  <a:pt x="34" y="37"/>
                  <a:pt x="35" y="35"/>
                </a:cubicBezTo>
                <a:cubicBezTo>
                  <a:pt x="36" y="34"/>
                  <a:pt x="37" y="33"/>
                  <a:pt x="37" y="31"/>
                </a:cubicBezTo>
                <a:cubicBezTo>
                  <a:pt x="37" y="29"/>
                  <a:pt x="36" y="27"/>
                  <a:pt x="35" y="26"/>
                </a:cubicBezTo>
                <a:close/>
                <a:moveTo>
                  <a:pt x="262" y="26"/>
                </a:moveTo>
                <a:cubicBezTo>
                  <a:pt x="261" y="25"/>
                  <a:pt x="259" y="24"/>
                  <a:pt x="257" y="24"/>
                </a:cubicBezTo>
                <a:cubicBezTo>
                  <a:pt x="255" y="24"/>
                  <a:pt x="254" y="25"/>
                  <a:pt x="253" y="26"/>
                </a:cubicBezTo>
                <a:cubicBezTo>
                  <a:pt x="251" y="27"/>
                  <a:pt x="251" y="29"/>
                  <a:pt x="251" y="31"/>
                </a:cubicBezTo>
                <a:cubicBezTo>
                  <a:pt x="251" y="33"/>
                  <a:pt x="251" y="34"/>
                  <a:pt x="253" y="35"/>
                </a:cubicBezTo>
                <a:cubicBezTo>
                  <a:pt x="254" y="37"/>
                  <a:pt x="255" y="37"/>
                  <a:pt x="257" y="37"/>
                </a:cubicBezTo>
                <a:cubicBezTo>
                  <a:pt x="259" y="37"/>
                  <a:pt x="261" y="37"/>
                  <a:pt x="262" y="35"/>
                </a:cubicBezTo>
                <a:cubicBezTo>
                  <a:pt x="263" y="34"/>
                  <a:pt x="264" y="33"/>
                  <a:pt x="264" y="31"/>
                </a:cubicBezTo>
                <a:cubicBezTo>
                  <a:pt x="264" y="29"/>
                  <a:pt x="263" y="27"/>
                  <a:pt x="262" y="26"/>
                </a:cubicBezTo>
                <a:close/>
                <a:moveTo>
                  <a:pt x="278" y="498"/>
                </a:moveTo>
                <a:cubicBezTo>
                  <a:pt x="280" y="499"/>
                  <a:pt x="282" y="501"/>
                  <a:pt x="283" y="503"/>
                </a:cubicBezTo>
                <a:cubicBezTo>
                  <a:pt x="283" y="504"/>
                  <a:pt x="283" y="504"/>
                  <a:pt x="283" y="505"/>
                </a:cubicBezTo>
                <a:cubicBezTo>
                  <a:pt x="290" y="511"/>
                  <a:pt x="298" y="515"/>
                  <a:pt x="307" y="515"/>
                </a:cubicBezTo>
                <a:cubicBezTo>
                  <a:pt x="317" y="515"/>
                  <a:pt x="325" y="511"/>
                  <a:pt x="332" y="505"/>
                </a:cubicBezTo>
                <a:cubicBezTo>
                  <a:pt x="338" y="498"/>
                  <a:pt x="342" y="490"/>
                  <a:pt x="342" y="480"/>
                </a:cubicBezTo>
                <a:cubicBezTo>
                  <a:pt x="342" y="471"/>
                  <a:pt x="338" y="462"/>
                  <a:pt x="332" y="456"/>
                </a:cubicBezTo>
                <a:cubicBezTo>
                  <a:pt x="325" y="450"/>
                  <a:pt x="317" y="446"/>
                  <a:pt x="307" y="446"/>
                </a:cubicBezTo>
                <a:cubicBezTo>
                  <a:pt x="298" y="446"/>
                  <a:pt x="289" y="450"/>
                  <a:pt x="283" y="456"/>
                </a:cubicBezTo>
                <a:cubicBezTo>
                  <a:pt x="277" y="462"/>
                  <a:pt x="273" y="471"/>
                  <a:pt x="273" y="480"/>
                </a:cubicBezTo>
                <a:cubicBezTo>
                  <a:pt x="273" y="487"/>
                  <a:pt x="275" y="493"/>
                  <a:pt x="278" y="498"/>
                </a:cubicBez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60" name="Freeform 25">
            <a:extLst>
              <a:ext uri="{FF2B5EF4-FFF2-40B4-BE49-F238E27FC236}">
                <a16:creationId xmlns:a16="http://schemas.microsoft.com/office/drawing/2014/main" id="{C55BF079-9124-43F0-98A9-C10A1F695C3F}"/>
              </a:ext>
            </a:extLst>
          </p:cNvPr>
          <p:cNvSpPr>
            <a:spLocks noEditPoints="1"/>
          </p:cNvSpPr>
          <p:nvPr/>
        </p:nvSpPr>
        <p:spPr bwMode="auto">
          <a:xfrm>
            <a:off x="4647200" y="2632077"/>
            <a:ext cx="398691" cy="565148"/>
          </a:xfrm>
          <a:custGeom>
            <a:avLst/>
            <a:gdLst>
              <a:gd name="T0" fmla="*/ 263 w 352"/>
              <a:gd name="T1" fmla="*/ 330 h 502"/>
              <a:gd name="T2" fmla="*/ 274 w 352"/>
              <a:gd name="T3" fmla="*/ 318 h 502"/>
              <a:gd name="T4" fmla="*/ 286 w 352"/>
              <a:gd name="T5" fmla="*/ 330 h 502"/>
              <a:gd name="T6" fmla="*/ 254 w 352"/>
              <a:gd name="T7" fmla="*/ 407 h 502"/>
              <a:gd name="T8" fmla="*/ 177 w 352"/>
              <a:gd name="T9" fmla="*/ 439 h 502"/>
              <a:gd name="T10" fmla="*/ 165 w 352"/>
              <a:gd name="T11" fmla="*/ 427 h 502"/>
              <a:gd name="T12" fmla="*/ 177 w 352"/>
              <a:gd name="T13" fmla="*/ 415 h 502"/>
              <a:gd name="T14" fmla="*/ 237 w 352"/>
              <a:gd name="T15" fmla="*/ 390 h 502"/>
              <a:gd name="T16" fmla="*/ 263 w 352"/>
              <a:gd name="T17" fmla="*/ 330 h 502"/>
              <a:gd name="T18" fmla="*/ 352 w 352"/>
              <a:gd name="T19" fmla="*/ 326 h 502"/>
              <a:gd name="T20" fmla="*/ 301 w 352"/>
              <a:gd name="T21" fmla="*/ 450 h 502"/>
              <a:gd name="T22" fmla="*/ 176 w 352"/>
              <a:gd name="T23" fmla="*/ 502 h 502"/>
              <a:gd name="T24" fmla="*/ 52 w 352"/>
              <a:gd name="T25" fmla="*/ 450 h 502"/>
              <a:gd name="T26" fmla="*/ 0 w 352"/>
              <a:gd name="T27" fmla="*/ 326 h 502"/>
              <a:gd name="T28" fmla="*/ 116 w 352"/>
              <a:gd name="T29" fmla="*/ 86 h 502"/>
              <a:gd name="T30" fmla="*/ 166 w 352"/>
              <a:gd name="T31" fmla="*/ 7 h 502"/>
              <a:gd name="T32" fmla="*/ 182 w 352"/>
              <a:gd name="T33" fmla="*/ 3 h 502"/>
              <a:gd name="T34" fmla="*/ 187 w 352"/>
              <a:gd name="T35" fmla="*/ 7 h 502"/>
              <a:gd name="T36" fmla="*/ 187 w 352"/>
              <a:gd name="T37" fmla="*/ 7 h 502"/>
              <a:gd name="T38" fmla="*/ 237 w 352"/>
              <a:gd name="T39" fmla="*/ 86 h 502"/>
              <a:gd name="T40" fmla="*/ 352 w 352"/>
              <a:gd name="T41" fmla="*/ 326 h 502"/>
              <a:gd name="T42" fmla="*/ 284 w 352"/>
              <a:gd name="T43" fmla="*/ 433 h 502"/>
              <a:gd name="T44" fmla="*/ 328 w 352"/>
              <a:gd name="T45" fmla="*/ 326 h 502"/>
              <a:gd name="T46" fmla="*/ 217 w 352"/>
              <a:gd name="T47" fmla="*/ 99 h 502"/>
              <a:gd name="T48" fmla="*/ 176 w 352"/>
              <a:gd name="T49" fmla="*/ 37 h 502"/>
              <a:gd name="T50" fmla="*/ 136 w 352"/>
              <a:gd name="T51" fmla="*/ 99 h 502"/>
              <a:gd name="T52" fmla="*/ 24 w 352"/>
              <a:gd name="T53" fmla="*/ 326 h 502"/>
              <a:gd name="T54" fmla="*/ 69 w 352"/>
              <a:gd name="T55" fmla="*/ 433 h 502"/>
              <a:gd name="T56" fmla="*/ 176 w 352"/>
              <a:gd name="T57" fmla="*/ 478 h 502"/>
              <a:gd name="T58" fmla="*/ 284 w 352"/>
              <a:gd name="T59" fmla="*/ 433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2" h="502">
                <a:moveTo>
                  <a:pt x="263" y="330"/>
                </a:moveTo>
                <a:cubicBezTo>
                  <a:pt x="263" y="323"/>
                  <a:pt x="268" y="318"/>
                  <a:pt x="274" y="318"/>
                </a:cubicBezTo>
                <a:cubicBezTo>
                  <a:pt x="281" y="318"/>
                  <a:pt x="286" y="323"/>
                  <a:pt x="286" y="330"/>
                </a:cubicBezTo>
                <a:cubicBezTo>
                  <a:pt x="286" y="360"/>
                  <a:pt x="274" y="388"/>
                  <a:pt x="254" y="407"/>
                </a:cubicBezTo>
                <a:cubicBezTo>
                  <a:pt x="235" y="427"/>
                  <a:pt x="207" y="439"/>
                  <a:pt x="177" y="439"/>
                </a:cubicBezTo>
                <a:cubicBezTo>
                  <a:pt x="171" y="439"/>
                  <a:pt x="165" y="434"/>
                  <a:pt x="165" y="427"/>
                </a:cubicBezTo>
                <a:cubicBezTo>
                  <a:pt x="165" y="421"/>
                  <a:pt x="171" y="415"/>
                  <a:pt x="177" y="415"/>
                </a:cubicBezTo>
                <a:cubicBezTo>
                  <a:pt x="201" y="415"/>
                  <a:pt x="222" y="406"/>
                  <a:pt x="237" y="390"/>
                </a:cubicBezTo>
                <a:cubicBezTo>
                  <a:pt x="253" y="375"/>
                  <a:pt x="263" y="354"/>
                  <a:pt x="263" y="330"/>
                </a:cubicBezTo>
                <a:close/>
                <a:moveTo>
                  <a:pt x="352" y="326"/>
                </a:moveTo>
                <a:cubicBezTo>
                  <a:pt x="352" y="374"/>
                  <a:pt x="333" y="418"/>
                  <a:pt x="301" y="450"/>
                </a:cubicBezTo>
                <a:cubicBezTo>
                  <a:pt x="269" y="482"/>
                  <a:pt x="225" y="502"/>
                  <a:pt x="176" y="502"/>
                </a:cubicBezTo>
                <a:cubicBezTo>
                  <a:pt x="128" y="502"/>
                  <a:pt x="84" y="482"/>
                  <a:pt x="52" y="450"/>
                </a:cubicBezTo>
                <a:cubicBezTo>
                  <a:pt x="20" y="418"/>
                  <a:pt x="0" y="374"/>
                  <a:pt x="0" y="326"/>
                </a:cubicBezTo>
                <a:cubicBezTo>
                  <a:pt x="0" y="259"/>
                  <a:pt x="63" y="166"/>
                  <a:pt x="116" y="86"/>
                </a:cubicBezTo>
                <a:cubicBezTo>
                  <a:pt x="135" y="57"/>
                  <a:pt x="153" y="30"/>
                  <a:pt x="166" y="7"/>
                </a:cubicBezTo>
                <a:cubicBezTo>
                  <a:pt x="169" y="2"/>
                  <a:pt x="177" y="0"/>
                  <a:pt x="182" y="3"/>
                </a:cubicBezTo>
                <a:cubicBezTo>
                  <a:pt x="184" y="4"/>
                  <a:pt x="186" y="6"/>
                  <a:pt x="187" y="7"/>
                </a:cubicBezTo>
                <a:cubicBezTo>
                  <a:pt x="187" y="7"/>
                  <a:pt x="187" y="7"/>
                  <a:pt x="187" y="7"/>
                </a:cubicBezTo>
                <a:cubicBezTo>
                  <a:pt x="200" y="30"/>
                  <a:pt x="218" y="57"/>
                  <a:pt x="237" y="86"/>
                </a:cubicBezTo>
                <a:cubicBezTo>
                  <a:pt x="290" y="166"/>
                  <a:pt x="352" y="259"/>
                  <a:pt x="352" y="326"/>
                </a:cubicBezTo>
                <a:close/>
                <a:moveTo>
                  <a:pt x="284" y="433"/>
                </a:moveTo>
                <a:cubicBezTo>
                  <a:pt x="311" y="406"/>
                  <a:pt x="328" y="368"/>
                  <a:pt x="328" y="326"/>
                </a:cubicBezTo>
                <a:cubicBezTo>
                  <a:pt x="328" y="266"/>
                  <a:pt x="268" y="176"/>
                  <a:pt x="217" y="99"/>
                </a:cubicBezTo>
                <a:cubicBezTo>
                  <a:pt x="202" y="77"/>
                  <a:pt x="188" y="56"/>
                  <a:pt x="176" y="37"/>
                </a:cubicBezTo>
                <a:cubicBezTo>
                  <a:pt x="164" y="56"/>
                  <a:pt x="150" y="77"/>
                  <a:pt x="136" y="99"/>
                </a:cubicBezTo>
                <a:cubicBezTo>
                  <a:pt x="84" y="176"/>
                  <a:pt x="24" y="266"/>
                  <a:pt x="24" y="326"/>
                </a:cubicBezTo>
                <a:cubicBezTo>
                  <a:pt x="24" y="368"/>
                  <a:pt x="41" y="406"/>
                  <a:pt x="69" y="433"/>
                </a:cubicBezTo>
                <a:cubicBezTo>
                  <a:pt x="96" y="461"/>
                  <a:pt x="134" y="478"/>
                  <a:pt x="176" y="478"/>
                </a:cubicBezTo>
                <a:cubicBezTo>
                  <a:pt x="218" y="478"/>
                  <a:pt x="256" y="461"/>
                  <a:pt x="284" y="433"/>
                </a:cubicBez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756" name="TextBox 10">
            <a:extLst>
              <a:ext uri="{FF2B5EF4-FFF2-40B4-BE49-F238E27FC236}">
                <a16:creationId xmlns:a16="http://schemas.microsoft.com/office/drawing/2014/main" id="{C7401935-DD0C-4843-B5C6-AE59EB7D2B0C}"/>
              </a:ext>
            </a:extLst>
          </p:cNvPr>
          <p:cNvSpPr txBox="1">
            <a:spLocks noChangeArrowheads="1"/>
          </p:cNvSpPr>
          <p:nvPr/>
        </p:nvSpPr>
        <p:spPr bwMode="auto">
          <a:xfrm>
            <a:off x="850637" y="1565143"/>
            <a:ext cx="231696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757" name="TextBox 10">
            <a:extLst>
              <a:ext uri="{FF2B5EF4-FFF2-40B4-BE49-F238E27FC236}">
                <a16:creationId xmlns:a16="http://schemas.microsoft.com/office/drawing/2014/main" id="{07FBF2F7-C4D8-4F2A-B0B2-D20513C836A1}"/>
              </a:ext>
            </a:extLst>
          </p:cNvPr>
          <p:cNvSpPr txBox="1">
            <a:spLocks noChangeArrowheads="1"/>
          </p:cNvSpPr>
          <p:nvPr/>
        </p:nvSpPr>
        <p:spPr bwMode="auto">
          <a:xfrm>
            <a:off x="4225312" y="1565143"/>
            <a:ext cx="231696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758" name="TextBox 10">
            <a:extLst>
              <a:ext uri="{FF2B5EF4-FFF2-40B4-BE49-F238E27FC236}">
                <a16:creationId xmlns:a16="http://schemas.microsoft.com/office/drawing/2014/main" id="{63E698B5-5B32-454B-A474-F00C72926BFE}"/>
              </a:ext>
            </a:extLst>
          </p:cNvPr>
          <p:cNvSpPr txBox="1">
            <a:spLocks noChangeArrowheads="1"/>
          </p:cNvSpPr>
          <p:nvPr/>
        </p:nvSpPr>
        <p:spPr bwMode="auto">
          <a:xfrm>
            <a:off x="7929213" y="1565143"/>
            <a:ext cx="253784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759" name="TextBox 10">
            <a:extLst>
              <a:ext uri="{FF2B5EF4-FFF2-40B4-BE49-F238E27FC236}">
                <a16:creationId xmlns:a16="http://schemas.microsoft.com/office/drawing/2014/main" id="{CF919734-36C1-492B-AEF1-0551B1350309}"/>
              </a:ext>
            </a:extLst>
          </p:cNvPr>
          <p:cNvSpPr txBox="1">
            <a:spLocks noChangeArrowheads="1"/>
          </p:cNvSpPr>
          <p:nvPr/>
        </p:nvSpPr>
        <p:spPr bwMode="auto">
          <a:xfrm>
            <a:off x="2090057" y="5100096"/>
            <a:ext cx="266256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r"/>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760" name="TextBox 10">
            <a:extLst>
              <a:ext uri="{FF2B5EF4-FFF2-40B4-BE49-F238E27FC236}">
                <a16:creationId xmlns:a16="http://schemas.microsoft.com/office/drawing/2014/main" id="{DBDB30DC-0674-42AE-8E3F-11C603E24360}"/>
              </a:ext>
            </a:extLst>
          </p:cNvPr>
          <p:cNvSpPr txBox="1">
            <a:spLocks noChangeArrowheads="1"/>
          </p:cNvSpPr>
          <p:nvPr/>
        </p:nvSpPr>
        <p:spPr bwMode="auto">
          <a:xfrm>
            <a:off x="5966588" y="5100096"/>
            <a:ext cx="238024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r"/>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761" name="TextBox 10">
            <a:extLst>
              <a:ext uri="{FF2B5EF4-FFF2-40B4-BE49-F238E27FC236}">
                <a16:creationId xmlns:a16="http://schemas.microsoft.com/office/drawing/2014/main" id="{B708D7C8-807A-4337-A56F-20510A0D4FFA}"/>
              </a:ext>
            </a:extLst>
          </p:cNvPr>
          <p:cNvSpPr txBox="1">
            <a:spLocks noChangeArrowheads="1"/>
          </p:cNvSpPr>
          <p:nvPr/>
        </p:nvSpPr>
        <p:spPr bwMode="auto">
          <a:xfrm>
            <a:off x="9418031" y="5100096"/>
            <a:ext cx="2380243" cy="7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r"/>
            <a:r>
              <a:rPr lang="es-CO" sz="1400" b="1" dirty="0">
                <a:solidFill>
                  <a:schemeClr val="bg1"/>
                </a:solidFill>
                <a:latin typeface="Merriweather" panose="020B0604020202020204" charset="0"/>
                <a:cs typeface="Arial" panose="020B0604020202020204" pitchFamily="34" charset="0"/>
              </a:rPr>
              <a:t>Lorem ipsum </a:t>
            </a:r>
            <a:r>
              <a:rPr lang="es-CO" sz="1400" dirty="0">
                <a:solidFill>
                  <a:schemeClr val="bg1"/>
                </a:solidFill>
                <a:latin typeface="Merriweather" panose="020B0604020202020204" charset="0"/>
                <a:cs typeface="Arial" panose="020B0604020202020204" pitchFamily="34" charset="0"/>
              </a:rPr>
              <a:t>dolor sit amet, consectetur adipiscing elit.  </a:t>
            </a:r>
          </a:p>
        </p:txBody>
      </p:sp>
      <p:sp>
        <p:nvSpPr>
          <p:cNvPr id="64" name="Freeform 29">
            <a:extLst>
              <a:ext uri="{FF2B5EF4-FFF2-40B4-BE49-F238E27FC236}">
                <a16:creationId xmlns:a16="http://schemas.microsoft.com/office/drawing/2014/main" id="{C3F4132F-44C3-4EFB-83A2-FE2AD91A47B5}"/>
              </a:ext>
            </a:extLst>
          </p:cNvPr>
          <p:cNvSpPr>
            <a:spLocks noEditPoints="1"/>
          </p:cNvSpPr>
          <p:nvPr/>
        </p:nvSpPr>
        <p:spPr bwMode="auto">
          <a:xfrm>
            <a:off x="10215680" y="4396182"/>
            <a:ext cx="251377" cy="578983"/>
          </a:xfrm>
          <a:custGeom>
            <a:avLst/>
            <a:gdLst>
              <a:gd name="T0" fmla="*/ 152 w 202"/>
              <a:gd name="T1" fmla="*/ 348 h 469"/>
              <a:gd name="T2" fmla="*/ 144 w 202"/>
              <a:gd name="T3" fmla="*/ 406 h 469"/>
              <a:gd name="T4" fmla="*/ 89 w 202"/>
              <a:gd name="T5" fmla="*/ 410 h 469"/>
              <a:gd name="T6" fmla="*/ 128 w 202"/>
              <a:gd name="T7" fmla="*/ 388 h 469"/>
              <a:gd name="T8" fmla="*/ 201 w 202"/>
              <a:gd name="T9" fmla="*/ 380 h 469"/>
              <a:gd name="T10" fmla="*/ 154 w 202"/>
              <a:gd name="T11" fmla="*/ 456 h 469"/>
              <a:gd name="T12" fmla="*/ 111 w 202"/>
              <a:gd name="T13" fmla="*/ 469 h 469"/>
              <a:gd name="T14" fmla="*/ 110 w 202"/>
              <a:gd name="T15" fmla="*/ 469 h 469"/>
              <a:gd name="T16" fmla="*/ 109 w 202"/>
              <a:gd name="T17" fmla="*/ 469 h 469"/>
              <a:gd name="T18" fmla="*/ 108 w 202"/>
              <a:gd name="T19" fmla="*/ 469 h 469"/>
              <a:gd name="T20" fmla="*/ 107 w 202"/>
              <a:gd name="T21" fmla="*/ 469 h 469"/>
              <a:gd name="T22" fmla="*/ 106 w 202"/>
              <a:gd name="T23" fmla="*/ 469 h 469"/>
              <a:gd name="T24" fmla="*/ 105 w 202"/>
              <a:gd name="T25" fmla="*/ 469 h 469"/>
              <a:gd name="T26" fmla="*/ 105 w 202"/>
              <a:gd name="T27" fmla="*/ 469 h 469"/>
              <a:gd name="T28" fmla="*/ 103 w 202"/>
              <a:gd name="T29" fmla="*/ 469 h 469"/>
              <a:gd name="T30" fmla="*/ 103 w 202"/>
              <a:gd name="T31" fmla="*/ 469 h 469"/>
              <a:gd name="T32" fmla="*/ 102 w 202"/>
              <a:gd name="T33" fmla="*/ 469 h 469"/>
              <a:gd name="T34" fmla="*/ 101 w 202"/>
              <a:gd name="T35" fmla="*/ 469 h 469"/>
              <a:gd name="T36" fmla="*/ 98 w 202"/>
              <a:gd name="T37" fmla="*/ 469 h 469"/>
              <a:gd name="T38" fmla="*/ 96 w 202"/>
              <a:gd name="T39" fmla="*/ 469 h 469"/>
              <a:gd name="T40" fmla="*/ 94 w 202"/>
              <a:gd name="T41" fmla="*/ 469 h 469"/>
              <a:gd name="T42" fmla="*/ 1 w 202"/>
              <a:gd name="T43" fmla="*/ 383 h 469"/>
              <a:gd name="T44" fmla="*/ 0 w 202"/>
              <a:gd name="T45" fmla="*/ 380 h 469"/>
              <a:gd name="T46" fmla="*/ 0 w 202"/>
              <a:gd name="T47" fmla="*/ 376 h 469"/>
              <a:gd name="T48" fmla="*/ 0 w 202"/>
              <a:gd name="T49" fmla="*/ 373 h 469"/>
              <a:gd name="T50" fmla="*/ 0 w 202"/>
              <a:gd name="T51" fmla="*/ 370 h 469"/>
              <a:gd name="T52" fmla="*/ 0 w 202"/>
              <a:gd name="T53" fmla="*/ 370 h 469"/>
              <a:gd name="T54" fmla="*/ 0 w 202"/>
              <a:gd name="T55" fmla="*/ 99 h 469"/>
              <a:gd name="T56" fmla="*/ 60 w 202"/>
              <a:gd name="T57" fmla="*/ 7 h 469"/>
              <a:gd name="T58" fmla="*/ 101 w 202"/>
              <a:gd name="T59" fmla="*/ 0 h 469"/>
              <a:gd name="T60" fmla="*/ 142 w 202"/>
              <a:gd name="T61" fmla="*/ 8 h 469"/>
              <a:gd name="T62" fmla="*/ 202 w 202"/>
              <a:gd name="T63" fmla="*/ 99 h 469"/>
              <a:gd name="T64" fmla="*/ 202 w 202"/>
              <a:gd name="T65" fmla="*/ 370 h 469"/>
              <a:gd name="T66" fmla="*/ 202 w 202"/>
              <a:gd name="T67" fmla="*/ 370 h 469"/>
              <a:gd name="T68" fmla="*/ 202 w 202"/>
              <a:gd name="T69" fmla="*/ 372 h 469"/>
              <a:gd name="T70" fmla="*/ 201 w 202"/>
              <a:gd name="T71" fmla="*/ 374 h 469"/>
              <a:gd name="T72" fmla="*/ 201 w 202"/>
              <a:gd name="T73" fmla="*/ 377 h 469"/>
              <a:gd name="T74" fmla="*/ 201 w 202"/>
              <a:gd name="T75" fmla="*/ 379 h 469"/>
              <a:gd name="T76" fmla="*/ 201 w 202"/>
              <a:gd name="T77" fmla="*/ 380 h 469"/>
              <a:gd name="T78" fmla="*/ 178 w 202"/>
              <a:gd name="T79" fmla="*/ 373 h 469"/>
              <a:gd name="T80" fmla="*/ 178 w 202"/>
              <a:gd name="T81" fmla="*/ 372 h 469"/>
              <a:gd name="T82" fmla="*/ 178 w 202"/>
              <a:gd name="T83" fmla="*/ 370 h 469"/>
              <a:gd name="T84" fmla="*/ 178 w 202"/>
              <a:gd name="T85" fmla="*/ 246 h 469"/>
              <a:gd name="T86" fmla="*/ 24 w 202"/>
              <a:gd name="T87" fmla="*/ 370 h 469"/>
              <a:gd name="T88" fmla="*/ 24 w 202"/>
              <a:gd name="T89" fmla="*/ 372 h 469"/>
              <a:gd name="T90" fmla="*/ 24 w 202"/>
              <a:gd name="T91" fmla="*/ 374 h 469"/>
              <a:gd name="T92" fmla="*/ 101 w 202"/>
              <a:gd name="T93" fmla="*/ 445 h 469"/>
              <a:gd name="T94" fmla="*/ 102 w 202"/>
              <a:gd name="T95" fmla="*/ 445 h 469"/>
              <a:gd name="T96" fmla="*/ 103 w 202"/>
              <a:gd name="T97" fmla="*/ 445 h 469"/>
              <a:gd name="T98" fmla="*/ 103 w 202"/>
              <a:gd name="T99" fmla="*/ 445 h 469"/>
              <a:gd name="T100" fmla="*/ 104 w 202"/>
              <a:gd name="T101" fmla="*/ 445 h 469"/>
              <a:gd name="T102" fmla="*/ 104 w 202"/>
              <a:gd name="T103" fmla="*/ 445 h 469"/>
              <a:gd name="T104" fmla="*/ 105 w 202"/>
              <a:gd name="T105" fmla="*/ 445 h 469"/>
              <a:gd name="T106" fmla="*/ 106 w 202"/>
              <a:gd name="T107" fmla="*/ 445 h 469"/>
              <a:gd name="T108" fmla="*/ 106 w 202"/>
              <a:gd name="T109" fmla="*/ 445 h 469"/>
              <a:gd name="T110" fmla="*/ 108 w 202"/>
              <a:gd name="T111" fmla="*/ 445 h 469"/>
              <a:gd name="T112" fmla="*/ 178 w 202"/>
              <a:gd name="T113" fmla="*/ 223 h 469"/>
              <a:gd name="T114" fmla="*/ 178 w 202"/>
              <a:gd name="T115" fmla="*/ 99 h 469"/>
              <a:gd name="T116" fmla="*/ 133 w 202"/>
              <a:gd name="T117" fmla="*/ 30 h 469"/>
              <a:gd name="T118" fmla="*/ 69 w 202"/>
              <a:gd name="T119" fmla="*/ 30 h 469"/>
              <a:gd name="T120" fmla="*/ 69 w 202"/>
              <a:gd name="T121" fmla="*/ 30 h 469"/>
              <a:gd name="T122" fmla="*/ 24 w 202"/>
              <a:gd name="T123" fmla="*/ 99 h 469"/>
              <a:gd name="T124" fmla="*/ 178 w 202"/>
              <a:gd name="T125" fmla="*/ 22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469">
                <a:moveTo>
                  <a:pt x="140" y="360"/>
                </a:moveTo>
                <a:cubicBezTo>
                  <a:pt x="140" y="353"/>
                  <a:pt x="145" y="348"/>
                  <a:pt x="152" y="348"/>
                </a:cubicBezTo>
                <a:cubicBezTo>
                  <a:pt x="158" y="348"/>
                  <a:pt x="163" y="353"/>
                  <a:pt x="163" y="360"/>
                </a:cubicBezTo>
                <a:cubicBezTo>
                  <a:pt x="163" y="380"/>
                  <a:pt x="156" y="396"/>
                  <a:pt x="144" y="406"/>
                </a:cubicBezTo>
                <a:cubicBezTo>
                  <a:pt x="132" y="416"/>
                  <a:pt x="116" y="422"/>
                  <a:pt x="101" y="422"/>
                </a:cubicBezTo>
                <a:cubicBezTo>
                  <a:pt x="94" y="422"/>
                  <a:pt x="89" y="416"/>
                  <a:pt x="89" y="410"/>
                </a:cubicBezTo>
                <a:cubicBezTo>
                  <a:pt x="89" y="403"/>
                  <a:pt x="94" y="398"/>
                  <a:pt x="101" y="398"/>
                </a:cubicBezTo>
                <a:cubicBezTo>
                  <a:pt x="111" y="398"/>
                  <a:pt x="121" y="395"/>
                  <a:pt x="128" y="388"/>
                </a:cubicBezTo>
                <a:cubicBezTo>
                  <a:pt x="135" y="382"/>
                  <a:pt x="140" y="372"/>
                  <a:pt x="140" y="360"/>
                </a:cubicBezTo>
                <a:close/>
                <a:moveTo>
                  <a:pt x="201" y="380"/>
                </a:moveTo>
                <a:cubicBezTo>
                  <a:pt x="198" y="416"/>
                  <a:pt x="179" y="441"/>
                  <a:pt x="155" y="455"/>
                </a:cubicBezTo>
                <a:cubicBezTo>
                  <a:pt x="154" y="456"/>
                  <a:pt x="154" y="456"/>
                  <a:pt x="154" y="456"/>
                </a:cubicBezTo>
                <a:cubicBezTo>
                  <a:pt x="154" y="456"/>
                  <a:pt x="154" y="456"/>
                  <a:pt x="154" y="456"/>
                </a:cubicBezTo>
                <a:cubicBezTo>
                  <a:pt x="141" y="463"/>
                  <a:pt x="126" y="467"/>
                  <a:pt x="111" y="469"/>
                </a:cubicBezTo>
                <a:cubicBezTo>
                  <a:pt x="111" y="469"/>
                  <a:pt x="111" y="469"/>
                  <a:pt x="111" y="469"/>
                </a:cubicBezTo>
                <a:cubicBezTo>
                  <a:pt x="110" y="469"/>
                  <a:pt x="110" y="469"/>
                  <a:pt x="110" y="469"/>
                </a:cubicBezTo>
                <a:cubicBezTo>
                  <a:pt x="109" y="469"/>
                  <a:pt x="109" y="469"/>
                  <a:pt x="109" y="469"/>
                </a:cubicBezTo>
                <a:cubicBezTo>
                  <a:pt x="109" y="469"/>
                  <a:pt x="109" y="469"/>
                  <a:pt x="109" y="469"/>
                </a:cubicBezTo>
                <a:cubicBezTo>
                  <a:pt x="109" y="469"/>
                  <a:pt x="109" y="469"/>
                  <a:pt x="109" y="469"/>
                </a:cubicBezTo>
                <a:cubicBezTo>
                  <a:pt x="108" y="469"/>
                  <a:pt x="108" y="469"/>
                  <a:pt x="108" y="469"/>
                </a:cubicBezTo>
                <a:cubicBezTo>
                  <a:pt x="107" y="469"/>
                  <a:pt x="107" y="469"/>
                  <a:pt x="107" y="469"/>
                </a:cubicBezTo>
                <a:cubicBezTo>
                  <a:pt x="107" y="469"/>
                  <a:pt x="107" y="469"/>
                  <a:pt x="107" y="469"/>
                </a:cubicBezTo>
                <a:cubicBezTo>
                  <a:pt x="107" y="469"/>
                  <a:pt x="107" y="469"/>
                  <a:pt x="107" y="469"/>
                </a:cubicBezTo>
                <a:cubicBezTo>
                  <a:pt x="106" y="469"/>
                  <a:pt x="106" y="469"/>
                  <a:pt x="106" y="469"/>
                </a:cubicBezTo>
                <a:cubicBezTo>
                  <a:pt x="105" y="469"/>
                  <a:pt x="105" y="469"/>
                  <a:pt x="105" y="469"/>
                </a:cubicBezTo>
                <a:cubicBezTo>
                  <a:pt x="105" y="469"/>
                  <a:pt x="105" y="469"/>
                  <a:pt x="105" y="469"/>
                </a:cubicBezTo>
                <a:cubicBezTo>
                  <a:pt x="105" y="469"/>
                  <a:pt x="105" y="469"/>
                  <a:pt x="105" y="469"/>
                </a:cubicBezTo>
                <a:cubicBezTo>
                  <a:pt x="105" y="469"/>
                  <a:pt x="105" y="469"/>
                  <a:pt x="105" y="469"/>
                </a:cubicBezTo>
                <a:cubicBezTo>
                  <a:pt x="104" y="469"/>
                  <a:pt x="104" y="469"/>
                  <a:pt x="104" y="469"/>
                </a:cubicBezTo>
                <a:cubicBezTo>
                  <a:pt x="103" y="469"/>
                  <a:pt x="103" y="469"/>
                  <a:pt x="103" y="469"/>
                </a:cubicBezTo>
                <a:cubicBezTo>
                  <a:pt x="103" y="469"/>
                  <a:pt x="103" y="469"/>
                  <a:pt x="103" y="469"/>
                </a:cubicBezTo>
                <a:cubicBezTo>
                  <a:pt x="103" y="469"/>
                  <a:pt x="103" y="469"/>
                  <a:pt x="103" y="469"/>
                </a:cubicBezTo>
                <a:cubicBezTo>
                  <a:pt x="102" y="469"/>
                  <a:pt x="102" y="469"/>
                  <a:pt x="102" y="469"/>
                </a:cubicBezTo>
                <a:cubicBezTo>
                  <a:pt x="102" y="469"/>
                  <a:pt x="102" y="469"/>
                  <a:pt x="102" y="469"/>
                </a:cubicBezTo>
                <a:cubicBezTo>
                  <a:pt x="102" y="469"/>
                  <a:pt x="102" y="469"/>
                  <a:pt x="102" y="469"/>
                </a:cubicBezTo>
                <a:cubicBezTo>
                  <a:pt x="101" y="469"/>
                  <a:pt x="101" y="469"/>
                  <a:pt x="101" y="469"/>
                </a:cubicBezTo>
                <a:cubicBezTo>
                  <a:pt x="100" y="469"/>
                  <a:pt x="99" y="469"/>
                  <a:pt x="99" y="469"/>
                </a:cubicBezTo>
                <a:cubicBezTo>
                  <a:pt x="98" y="469"/>
                  <a:pt x="98" y="469"/>
                  <a:pt x="98" y="469"/>
                </a:cubicBezTo>
                <a:cubicBezTo>
                  <a:pt x="98" y="469"/>
                  <a:pt x="98" y="469"/>
                  <a:pt x="98" y="469"/>
                </a:cubicBezTo>
                <a:cubicBezTo>
                  <a:pt x="97" y="469"/>
                  <a:pt x="97" y="469"/>
                  <a:pt x="96" y="469"/>
                </a:cubicBezTo>
                <a:cubicBezTo>
                  <a:pt x="96" y="469"/>
                  <a:pt x="96" y="469"/>
                  <a:pt x="96" y="469"/>
                </a:cubicBezTo>
                <a:cubicBezTo>
                  <a:pt x="94" y="469"/>
                  <a:pt x="94" y="469"/>
                  <a:pt x="94" y="469"/>
                </a:cubicBezTo>
                <a:cubicBezTo>
                  <a:pt x="50" y="467"/>
                  <a:pt x="7" y="438"/>
                  <a:pt x="1" y="383"/>
                </a:cubicBezTo>
                <a:cubicBezTo>
                  <a:pt x="1" y="383"/>
                  <a:pt x="1" y="383"/>
                  <a:pt x="1" y="383"/>
                </a:cubicBezTo>
                <a:cubicBezTo>
                  <a:pt x="0" y="381"/>
                  <a:pt x="0" y="381"/>
                  <a:pt x="0" y="381"/>
                </a:cubicBezTo>
                <a:cubicBezTo>
                  <a:pt x="0" y="380"/>
                  <a:pt x="0" y="380"/>
                  <a:pt x="0" y="380"/>
                </a:cubicBezTo>
                <a:cubicBezTo>
                  <a:pt x="0" y="379"/>
                  <a:pt x="0" y="379"/>
                  <a:pt x="0" y="379"/>
                </a:cubicBezTo>
                <a:cubicBezTo>
                  <a:pt x="0" y="378"/>
                  <a:pt x="0" y="377"/>
                  <a:pt x="0" y="376"/>
                </a:cubicBezTo>
                <a:cubicBezTo>
                  <a:pt x="0" y="376"/>
                  <a:pt x="0" y="376"/>
                  <a:pt x="0" y="376"/>
                </a:cubicBezTo>
                <a:cubicBezTo>
                  <a:pt x="0" y="375"/>
                  <a:pt x="0" y="374"/>
                  <a:pt x="0" y="373"/>
                </a:cubicBezTo>
                <a:cubicBezTo>
                  <a:pt x="0" y="373"/>
                  <a:pt x="0" y="373"/>
                  <a:pt x="0" y="373"/>
                </a:cubicBezTo>
                <a:cubicBezTo>
                  <a:pt x="0" y="372"/>
                  <a:pt x="0" y="371"/>
                  <a:pt x="0" y="370"/>
                </a:cubicBezTo>
                <a:cubicBezTo>
                  <a:pt x="0" y="370"/>
                  <a:pt x="0" y="370"/>
                  <a:pt x="0" y="370"/>
                </a:cubicBezTo>
                <a:cubicBezTo>
                  <a:pt x="0" y="370"/>
                  <a:pt x="0" y="370"/>
                  <a:pt x="0" y="370"/>
                </a:cubicBezTo>
                <a:cubicBezTo>
                  <a:pt x="0" y="235"/>
                  <a:pt x="0" y="235"/>
                  <a:pt x="0" y="235"/>
                </a:cubicBezTo>
                <a:cubicBezTo>
                  <a:pt x="0" y="99"/>
                  <a:pt x="0" y="99"/>
                  <a:pt x="0" y="99"/>
                </a:cubicBezTo>
                <a:cubicBezTo>
                  <a:pt x="0" y="99"/>
                  <a:pt x="0" y="99"/>
                  <a:pt x="0" y="99"/>
                </a:cubicBezTo>
                <a:cubicBezTo>
                  <a:pt x="0" y="51"/>
                  <a:pt x="26" y="21"/>
                  <a:pt x="60" y="7"/>
                </a:cubicBezTo>
                <a:cubicBezTo>
                  <a:pt x="60" y="7"/>
                  <a:pt x="60" y="7"/>
                  <a:pt x="60" y="7"/>
                </a:cubicBezTo>
                <a:cubicBezTo>
                  <a:pt x="73" y="2"/>
                  <a:pt x="87" y="0"/>
                  <a:pt x="101" y="0"/>
                </a:cubicBezTo>
                <a:cubicBezTo>
                  <a:pt x="115" y="0"/>
                  <a:pt x="129" y="2"/>
                  <a:pt x="141" y="7"/>
                </a:cubicBezTo>
                <a:cubicBezTo>
                  <a:pt x="142" y="7"/>
                  <a:pt x="142" y="8"/>
                  <a:pt x="142" y="8"/>
                </a:cubicBezTo>
                <a:cubicBezTo>
                  <a:pt x="175" y="21"/>
                  <a:pt x="201" y="52"/>
                  <a:pt x="202" y="99"/>
                </a:cubicBezTo>
                <a:cubicBezTo>
                  <a:pt x="202" y="99"/>
                  <a:pt x="202" y="99"/>
                  <a:pt x="202" y="99"/>
                </a:cubicBezTo>
                <a:cubicBezTo>
                  <a:pt x="202" y="235"/>
                  <a:pt x="202" y="235"/>
                  <a:pt x="202" y="235"/>
                </a:cubicBezTo>
                <a:cubicBezTo>
                  <a:pt x="202" y="370"/>
                  <a:pt x="202" y="370"/>
                  <a:pt x="202" y="370"/>
                </a:cubicBezTo>
                <a:cubicBezTo>
                  <a:pt x="202" y="370"/>
                  <a:pt x="202" y="370"/>
                  <a:pt x="202" y="370"/>
                </a:cubicBezTo>
                <a:cubicBezTo>
                  <a:pt x="202" y="370"/>
                  <a:pt x="202" y="370"/>
                  <a:pt x="202" y="370"/>
                </a:cubicBezTo>
                <a:cubicBezTo>
                  <a:pt x="202" y="371"/>
                  <a:pt x="202" y="372"/>
                  <a:pt x="202" y="372"/>
                </a:cubicBezTo>
                <a:cubicBezTo>
                  <a:pt x="202" y="372"/>
                  <a:pt x="202" y="372"/>
                  <a:pt x="202" y="372"/>
                </a:cubicBezTo>
                <a:cubicBezTo>
                  <a:pt x="202" y="373"/>
                  <a:pt x="201" y="374"/>
                  <a:pt x="201" y="374"/>
                </a:cubicBezTo>
                <a:cubicBezTo>
                  <a:pt x="201" y="374"/>
                  <a:pt x="201" y="374"/>
                  <a:pt x="201" y="374"/>
                </a:cubicBezTo>
                <a:cubicBezTo>
                  <a:pt x="201" y="375"/>
                  <a:pt x="201" y="376"/>
                  <a:pt x="201" y="376"/>
                </a:cubicBezTo>
                <a:cubicBezTo>
                  <a:pt x="201" y="377"/>
                  <a:pt x="201" y="377"/>
                  <a:pt x="201" y="377"/>
                </a:cubicBezTo>
                <a:cubicBezTo>
                  <a:pt x="201" y="378"/>
                  <a:pt x="201" y="378"/>
                  <a:pt x="201" y="378"/>
                </a:cubicBezTo>
                <a:cubicBezTo>
                  <a:pt x="201" y="379"/>
                  <a:pt x="201" y="379"/>
                  <a:pt x="201" y="379"/>
                </a:cubicBezTo>
                <a:cubicBezTo>
                  <a:pt x="201" y="379"/>
                  <a:pt x="201" y="379"/>
                  <a:pt x="201" y="379"/>
                </a:cubicBezTo>
                <a:lnTo>
                  <a:pt x="201" y="380"/>
                </a:lnTo>
                <a:close/>
                <a:moveTo>
                  <a:pt x="142" y="435"/>
                </a:moveTo>
                <a:cubicBezTo>
                  <a:pt x="162" y="424"/>
                  <a:pt x="177" y="403"/>
                  <a:pt x="178" y="373"/>
                </a:cubicBezTo>
                <a:cubicBezTo>
                  <a:pt x="178" y="373"/>
                  <a:pt x="178" y="373"/>
                  <a:pt x="178" y="373"/>
                </a:cubicBezTo>
                <a:cubicBezTo>
                  <a:pt x="178" y="372"/>
                  <a:pt x="178" y="372"/>
                  <a:pt x="178" y="372"/>
                </a:cubicBezTo>
                <a:cubicBezTo>
                  <a:pt x="178" y="371"/>
                  <a:pt x="178" y="371"/>
                  <a:pt x="178" y="371"/>
                </a:cubicBezTo>
                <a:cubicBezTo>
                  <a:pt x="178" y="370"/>
                  <a:pt x="178" y="370"/>
                  <a:pt x="178" y="370"/>
                </a:cubicBezTo>
                <a:cubicBezTo>
                  <a:pt x="178" y="370"/>
                  <a:pt x="178" y="370"/>
                  <a:pt x="178" y="370"/>
                </a:cubicBezTo>
                <a:cubicBezTo>
                  <a:pt x="178" y="246"/>
                  <a:pt x="178" y="246"/>
                  <a:pt x="178" y="246"/>
                </a:cubicBezTo>
                <a:cubicBezTo>
                  <a:pt x="24" y="246"/>
                  <a:pt x="24" y="246"/>
                  <a:pt x="24" y="246"/>
                </a:cubicBezTo>
                <a:cubicBezTo>
                  <a:pt x="24" y="370"/>
                  <a:pt x="24" y="370"/>
                  <a:pt x="24" y="370"/>
                </a:cubicBezTo>
                <a:cubicBezTo>
                  <a:pt x="24" y="370"/>
                  <a:pt x="24" y="370"/>
                  <a:pt x="24" y="370"/>
                </a:cubicBezTo>
                <a:cubicBezTo>
                  <a:pt x="24" y="370"/>
                  <a:pt x="24" y="371"/>
                  <a:pt x="24" y="372"/>
                </a:cubicBezTo>
                <a:cubicBezTo>
                  <a:pt x="24" y="372"/>
                  <a:pt x="24" y="372"/>
                  <a:pt x="24" y="372"/>
                </a:cubicBezTo>
                <a:cubicBezTo>
                  <a:pt x="24" y="373"/>
                  <a:pt x="24" y="374"/>
                  <a:pt x="24" y="374"/>
                </a:cubicBezTo>
                <a:cubicBezTo>
                  <a:pt x="24" y="374"/>
                  <a:pt x="24" y="374"/>
                  <a:pt x="24" y="374"/>
                </a:cubicBezTo>
                <a:cubicBezTo>
                  <a:pt x="26" y="422"/>
                  <a:pt x="63" y="445"/>
                  <a:pt x="101" y="445"/>
                </a:cubicBezTo>
                <a:cubicBezTo>
                  <a:pt x="101" y="445"/>
                  <a:pt x="101" y="445"/>
                  <a:pt x="101" y="445"/>
                </a:cubicBezTo>
                <a:cubicBezTo>
                  <a:pt x="102" y="445"/>
                  <a:pt x="102" y="445"/>
                  <a:pt x="102" y="445"/>
                </a:cubicBezTo>
                <a:cubicBezTo>
                  <a:pt x="102" y="445"/>
                  <a:pt x="102" y="445"/>
                  <a:pt x="102" y="445"/>
                </a:cubicBezTo>
                <a:cubicBezTo>
                  <a:pt x="103" y="445"/>
                  <a:pt x="103" y="445"/>
                  <a:pt x="103" y="445"/>
                </a:cubicBezTo>
                <a:cubicBezTo>
                  <a:pt x="103" y="445"/>
                  <a:pt x="103" y="445"/>
                  <a:pt x="103" y="445"/>
                </a:cubicBezTo>
                <a:cubicBezTo>
                  <a:pt x="103" y="445"/>
                  <a:pt x="103" y="445"/>
                  <a:pt x="103" y="445"/>
                </a:cubicBezTo>
                <a:cubicBezTo>
                  <a:pt x="104" y="445"/>
                  <a:pt x="104" y="445"/>
                  <a:pt x="104" y="445"/>
                </a:cubicBezTo>
                <a:cubicBezTo>
                  <a:pt x="104" y="445"/>
                  <a:pt x="104" y="445"/>
                  <a:pt x="104" y="445"/>
                </a:cubicBezTo>
                <a:cubicBezTo>
                  <a:pt x="104" y="445"/>
                  <a:pt x="104" y="445"/>
                  <a:pt x="104" y="445"/>
                </a:cubicBezTo>
                <a:cubicBezTo>
                  <a:pt x="104" y="445"/>
                  <a:pt x="104" y="445"/>
                  <a:pt x="104" y="445"/>
                </a:cubicBezTo>
                <a:cubicBezTo>
                  <a:pt x="105" y="445"/>
                  <a:pt x="105" y="445"/>
                  <a:pt x="105" y="445"/>
                </a:cubicBezTo>
                <a:cubicBezTo>
                  <a:pt x="105" y="445"/>
                  <a:pt x="105" y="445"/>
                  <a:pt x="105" y="445"/>
                </a:cubicBezTo>
                <a:cubicBezTo>
                  <a:pt x="105" y="445"/>
                  <a:pt x="105" y="445"/>
                  <a:pt x="105" y="445"/>
                </a:cubicBezTo>
                <a:cubicBezTo>
                  <a:pt x="106" y="445"/>
                  <a:pt x="106" y="445"/>
                  <a:pt x="106" y="445"/>
                </a:cubicBezTo>
                <a:cubicBezTo>
                  <a:pt x="106" y="445"/>
                  <a:pt x="106" y="445"/>
                  <a:pt x="106" y="445"/>
                </a:cubicBezTo>
                <a:cubicBezTo>
                  <a:pt x="106" y="445"/>
                  <a:pt x="106" y="445"/>
                  <a:pt x="106" y="445"/>
                </a:cubicBezTo>
                <a:cubicBezTo>
                  <a:pt x="107" y="445"/>
                  <a:pt x="108" y="445"/>
                  <a:pt x="108" y="445"/>
                </a:cubicBezTo>
                <a:cubicBezTo>
                  <a:pt x="108" y="445"/>
                  <a:pt x="108" y="445"/>
                  <a:pt x="108" y="445"/>
                </a:cubicBezTo>
                <a:cubicBezTo>
                  <a:pt x="120" y="444"/>
                  <a:pt x="132" y="441"/>
                  <a:pt x="142" y="435"/>
                </a:cubicBezTo>
                <a:close/>
                <a:moveTo>
                  <a:pt x="178" y="223"/>
                </a:moveTo>
                <a:cubicBezTo>
                  <a:pt x="178" y="99"/>
                  <a:pt x="178" y="99"/>
                  <a:pt x="178" y="99"/>
                </a:cubicBezTo>
                <a:cubicBezTo>
                  <a:pt x="178" y="99"/>
                  <a:pt x="178" y="99"/>
                  <a:pt x="178" y="99"/>
                </a:cubicBezTo>
                <a:cubicBezTo>
                  <a:pt x="178" y="63"/>
                  <a:pt x="158" y="40"/>
                  <a:pt x="133" y="30"/>
                </a:cubicBezTo>
                <a:cubicBezTo>
                  <a:pt x="133" y="30"/>
                  <a:pt x="133" y="30"/>
                  <a:pt x="133" y="30"/>
                </a:cubicBezTo>
                <a:cubicBezTo>
                  <a:pt x="123" y="26"/>
                  <a:pt x="112" y="24"/>
                  <a:pt x="101" y="24"/>
                </a:cubicBezTo>
                <a:cubicBezTo>
                  <a:pt x="90" y="24"/>
                  <a:pt x="79" y="26"/>
                  <a:pt x="69" y="30"/>
                </a:cubicBezTo>
                <a:cubicBezTo>
                  <a:pt x="69" y="30"/>
                  <a:pt x="69" y="30"/>
                  <a:pt x="69" y="30"/>
                </a:cubicBezTo>
                <a:cubicBezTo>
                  <a:pt x="69" y="30"/>
                  <a:pt x="69" y="30"/>
                  <a:pt x="69" y="30"/>
                </a:cubicBezTo>
                <a:cubicBezTo>
                  <a:pt x="44" y="40"/>
                  <a:pt x="24" y="63"/>
                  <a:pt x="24" y="99"/>
                </a:cubicBezTo>
                <a:cubicBezTo>
                  <a:pt x="24" y="99"/>
                  <a:pt x="24" y="99"/>
                  <a:pt x="24" y="99"/>
                </a:cubicBezTo>
                <a:cubicBezTo>
                  <a:pt x="24" y="223"/>
                  <a:pt x="24" y="223"/>
                  <a:pt x="24" y="223"/>
                </a:cubicBezTo>
                <a:lnTo>
                  <a:pt x="178" y="223"/>
                </a:lnTo>
                <a:close/>
              </a:path>
            </a:pathLst>
          </a:custGeom>
          <a:solidFill>
            <a:srgbClr val="8AB116"/>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675" name="Title 674">
            <a:extLst>
              <a:ext uri="{FF2B5EF4-FFF2-40B4-BE49-F238E27FC236}">
                <a16:creationId xmlns:a16="http://schemas.microsoft.com/office/drawing/2014/main" id="{4F4B9EE7-8A64-4ADD-B5FC-A8AC4832157F}"/>
              </a:ext>
            </a:extLst>
          </p:cNvPr>
          <p:cNvSpPr>
            <a:spLocks noGrp="1"/>
          </p:cNvSpPr>
          <p:nvPr>
            <p:ph type="title"/>
          </p:nvPr>
        </p:nvSpPr>
        <p:spPr/>
        <p:txBody>
          <a:bodyPr/>
          <a:lstStyle/>
          <a:p>
            <a:r>
              <a:rPr lang="en-US" sz="3733" dirty="0">
                <a:solidFill>
                  <a:schemeClr val="bg1"/>
                </a:solidFill>
              </a:rPr>
              <a:t>Click to add title </a:t>
            </a:r>
          </a:p>
        </p:txBody>
      </p:sp>
    </p:spTree>
    <p:extLst>
      <p:ext uri="{BB962C8B-B14F-4D97-AF65-F5344CB8AC3E}">
        <p14:creationId xmlns:p14="http://schemas.microsoft.com/office/powerpoint/2010/main" val="35311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strVal val="#ppt_w+.3"/>
                                          </p:val>
                                        </p:tav>
                                        <p:tav tm="100000">
                                          <p:val>
                                            <p:strVal val="#ppt_w"/>
                                          </p:val>
                                        </p:tav>
                                      </p:tavLst>
                                    </p:anim>
                                    <p:anim calcmode="lin" valueType="num">
                                      <p:cBhvr>
                                        <p:cTn id="8" dur="1000" fill="hold"/>
                                        <p:tgtEl>
                                          <p:spTgt spid="56"/>
                                        </p:tgtEl>
                                        <p:attrNameLst>
                                          <p:attrName>ppt_h</p:attrName>
                                        </p:attrNameLst>
                                      </p:cBhvr>
                                      <p:tavLst>
                                        <p:tav tm="0">
                                          <p:val>
                                            <p:strVal val="#ppt_h"/>
                                          </p:val>
                                        </p:tav>
                                        <p:tav tm="100000">
                                          <p:val>
                                            <p:strVal val="#ppt_h"/>
                                          </p:val>
                                        </p:tav>
                                      </p:tavLst>
                                    </p:anim>
                                    <p:animEffect transition="in" filter="fade">
                                      <p:cBhvr>
                                        <p:cTn id="9" dur="1000"/>
                                        <p:tgtEl>
                                          <p:spTgt spid="5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56"/>
                                        </p:tgtEl>
                                        <p:attrNameLst>
                                          <p:attrName>style.visibility</p:attrName>
                                        </p:attrNameLst>
                                      </p:cBhvr>
                                      <p:to>
                                        <p:strVal val="visible"/>
                                      </p:to>
                                    </p:set>
                                    <p:anim calcmode="lin" valueType="num">
                                      <p:cBhvr>
                                        <p:cTn id="13" dur="1000" fill="hold"/>
                                        <p:tgtEl>
                                          <p:spTgt spid="756"/>
                                        </p:tgtEl>
                                        <p:attrNameLst>
                                          <p:attrName>ppt_w</p:attrName>
                                        </p:attrNameLst>
                                      </p:cBhvr>
                                      <p:tavLst>
                                        <p:tav tm="0">
                                          <p:val>
                                            <p:strVal val="#ppt_w+.3"/>
                                          </p:val>
                                        </p:tav>
                                        <p:tav tm="100000">
                                          <p:val>
                                            <p:strVal val="#ppt_w"/>
                                          </p:val>
                                        </p:tav>
                                      </p:tavLst>
                                    </p:anim>
                                    <p:anim calcmode="lin" valueType="num">
                                      <p:cBhvr>
                                        <p:cTn id="14" dur="1000" fill="hold"/>
                                        <p:tgtEl>
                                          <p:spTgt spid="756"/>
                                        </p:tgtEl>
                                        <p:attrNameLst>
                                          <p:attrName>ppt_h</p:attrName>
                                        </p:attrNameLst>
                                      </p:cBhvr>
                                      <p:tavLst>
                                        <p:tav tm="0">
                                          <p:val>
                                            <p:strVal val="#ppt_h"/>
                                          </p:val>
                                        </p:tav>
                                        <p:tav tm="100000">
                                          <p:val>
                                            <p:strVal val="#ppt_h"/>
                                          </p:val>
                                        </p:tav>
                                      </p:tavLst>
                                    </p:anim>
                                    <p:animEffect transition="in" filter="fade">
                                      <p:cBhvr>
                                        <p:cTn id="15" dur="1000"/>
                                        <p:tgtEl>
                                          <p:spTgt spid="756"/>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1000" fill="hold"/>
                                        <p:tgtEl>
                                          <p:spTgt spid="60"/>
                                        </p:tgtEl>
                                        <p:attrNameLst>
                                          <p:attrName>ppt_w</p:attrName>
                                        </p:attrNameLst>
                                      </p:cBhvr>
                                      <p:tavLst>
                                        <p:tav tm="0">
                                          <p:val>
                                            <p:strVal val="#ppt_w+.3"/>
                                          </p:val>
                                        </p:tav>
                                        <p:tav tm="100000">
                                          <p:val>
                                            <p:strVal val="#ppt_w"/>
                                          </p:val>
                                        </p:tav>
                                      </p:tavLst>
                                    </p:anim>
                                    <p:anim calcmode="lin" valueType="num">
                                      <p:cBhvr>
                                        <p:cTn id="20" dur="1000" fill="hold"/>
                                        <p:tgtEl>
                                          <p:spTgt spid="60"/>
                                        </p:tgtEl>
                                        <p:attrNameLst>
                                          <p:attrName>ppt_h</p:attrName>
                                        </p:attrNameLst>
                                      </p:cBhvr>
                                      <p:tavLst>
                                        <p:tav tm="0">
                                          <p:val>
                                            <p:strVal val="#ppt_h"/>
                                          </p:val>
                                        </p:tav>
                                        <p:tav tm="100000">
                                          <p:val>
                                            <p:strVal val="#ppt_h"/>
                                          </p:val>
                                        </p:tav>
                                      </p:tavLst>
                                    </p:anim>
                                    <p:animEffect transition="in" filter="fade">
                                      <p:cBhvr>
                                        <p:cTn id="21" dur="1000"/>
                                        <p:tgtEl>
                                          <p:spTgt spid="60"/>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757"/>
                                        </p:tgtEl>
                                        <p:attrNameLst>
                                          <p:attrName>style.visibility</p:attrName>
                                        </p:attrNameLst>
                                      </p:cBhvr>
                                      <p:to>
                                        <p:strVal val="visible"/>
                                      </p:to>
                                    </p:set>
                                    <p:anim calcmode="lin" valueType="num">
                                      <p:cBhvr>
                                        <p:cTn id="25" dur="1000" fill="hold"/>
                                        <p:tgtEl>
                                          <p:spTgt spid="757"/>
                                        </p:tgtEl>
                                        <p:attrNameLst>
                                          <p:attrName>ppt_w</p:attrName>
                                        </p:attrNameLst>
                                      </p:cBhvr>
                                      <p:tavLst>
                                        <p:tav tm="0">
                                          <p:val>
                                            <p:strVal val="#ppt_w+.3"/>
                                          </p:val>
                                        </p:tav>
                                        <p:tav tm="100000">
                                          <p:val>
                                            <p:strVal val="#ppt_w"/>
                                          </p:val>
                                        </p:tav>
                                      </p:tavLst>
                                    </p:anim>
                                    <p:anim calcmode="lin" valueType="num">
                                      <p:cBhvr>
                                        <p:cTn id="26" dur="1000" fill="hold"/>
                                        <p:tgtEl>
                                          <p:spTgt spid="757"/>
                                        </p:tgtEl>
                                        <p:attrNameLst>
                                          <p:attrName>ppt_h</p:attrName>
                                        </p:attrNameLst>
                                      </p:cBhvr>
                                      <p:tavLst>
                                        <p:tav tm="0">
                                          <p:val>
                                            <p:strVal val="#ppt_h"/>
                                          </p:val>
                                        </p:tav>
                                        <p:tav tm="100000">
                                          <p:val>
                                            <p:strVal val="#ppt_h"/>
                                          </p:val>
                                        </p:tav>
                                      </p:tavLst>
                                    </p:anim>
                                    <p:animEffect transition="in" filter="fade">
                                      <p:cBhvr>
                                        <p:cTn id="27" dur="1000"/>
                                        <p:tgtEl>
                                          <p:spTgt spid="757"/>
                                        </p:tgtEl>
                                      </p:cBhvr>
                                    </p:animEffect>
                                  </p:childTnLst>
                                </p:cTn>
                              </p:par>
                            </p:childTnLst>
                          </p:cTn>
                        </p:par>
                        <p:par>
                          <p:cTn id="28" fill="hold">
                            <p:stCondLst>
                              <p:cond delay="4000"/>
                            </p:stCondLst>
                            <p:childTnLst>
                              <p:par>
                                <p:cTn id="29" presetID="50" presetClass="entr" presetSubtype="0" decel="10000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1000" fill="hold"/>
                                        <p:tgtEl>
                                          <p:spTgt spid="46"/>
                                        </p:tgtEl>
                                        <p:attrNameLst>
                                          <p:attrName>ppt_w</p:attrName>
                                        </p:attrNameLst>
                                      </p:cBhvr>
                                      <p:tavLst>
                                        <p:tav tm="0">
                                          <p:val>
                                            <p:strVal val="#ppt_w+.3"/>
                                          </p:val>
                                        </p:tav>
                                        <p:tav tm="100000">
                                          <p:val>
                                            <p:strVal val="#ppt_w"/>
                                          </p:val>
                                        </p:tav>
                                      </p:tavLst>
                                    </p:anim>
                                    <p:anim calcmode="lin" valueType="num">
                                      <p:cBhvr>
                                        <p:cTn id="32" dur="1000" fill="hold"/>
                                        <p:tgtEl>
                                          <p:spTgt spid="46"/>
                                        </p:tgtEl>
                                        <p:attrNameLst>
                                          <p:attrName>ppt_h</p:attrName>
                                        </p:attrNameLst>
                                      </p:cBhvr>
                                      <p:tavLst>
                                        <p:tav tm="0">
                                          <p:val>
                                            <p:strVal val="#ppt_h"/>
                                          </p:val>
                                        </p:tav>
                                        <p:tav tm="100000">
                                          <p:val>
                                            <p:strVal val="#ppt_h"/>
                                          </p:val>
                                        </p:tav>
                                      </p:tavLst>
                                    </p:anim>
                                    <p:animEffect transition="in" filter="fade">
                                      <p:cBhvr>
                                        <p:cTn id="33" dur="1000"/>
                                        <p:tgtEl>
                                          <p:spTgt spid="46"/>
                                        </p:tgtEl>
                                      </p:cBhvr>
                                    </p:animEffect>
                                  </p:childTnLst>
                                </p:cTn>
                              </p:par>
                            </p:childTnLst>
                          </p:cTn>
                        </p:par>
                        <p:par>
                          <p:cTn id="34" fill="hold">
                            <p:stCondLst>
                              <p:cond delay="5000"/>
                            </p:stCondLst>
                            <p:childTnLst>
                              <p:par>
                                <p:cTn id="35" presetID="50" presetClass="entr" presetSubtype="0" decel="100000" fill="hold" grpId="0" nodeType="afterEffect">
                                  <p:stCondLst>
                                    <p:cond delay="0"/>
                                  </p:stCondLst>
                                  <p:childTnLst>
                                    <p:set>
                                      <p:cBhvr>
                                        <p:cTn id="36" dur="1" fill="hold">
                                          <p:stCondLst>
                                            <p:cond delay="0"/>
                                          </p:stCondLst>
                                        </p:cTn>
                                        <p:tgtEl>
                                          <p:spTgt spid="758"/>
                                        </p:tgtEl>
                                        <p:attrNameLst>
                                          <p:attrName>style.visibility</p:attrName>
                                        </p:attrNameLst>
                                      </p:cBhvr>
                                      <p:to>
                                        <p:strVal val="visible"/>
                                      </p:to>
                                    </p:set>
                                    <p:anim calcmode="lin" valueType="num">
                                      <p:cBhvr>
                                        <p:cTn id="37" dur="1000" fill="hold"/>
                                        <p:tgtEl>
                                          <p:spTgt spid="758"/>
                                        </p:tgtEl>
                                        <p:attrNameLst>
                                          <p:attrName>ppt_w</p:attrName>
                                        </p:attrNameLst>
                                      </p:cBhvr>
                                      <p:tavLst>
                                        <p:tav tm="0">
                                          <p:val>
                                            <p:strVal val="#ppt_w+.3"/>
                                          </p:val>
                                        </p:tav>
                                        <p:tav tm="100000">
                                          <p:val>
                                            <p:strVal val="#ppt_w"/>
                                          </p:val>
                                        </p:tav>
                                      </p:tavLst>
                                    </p:anim>
                                    <p:anim calcmode="lin" valueType="num">
                                      <p:cBhvr>
                                        <p:cTn id="38" dur="1000" fill="hold"/>
                                        <p:tgtEl>
                                          <p:spTgt spid="758"/>
                                        </p:tgtEl>
                                        <p:attrNameLst>
                                          <p:attrName>ppt_h</p:attrName>
                                        </p:attrNameLst>
                                      </p:cBhvr>
                                      <p:tavLst>
                                        <p:tav tm="0">
                                          <p:val>
                                            <p:strVal val="#ppt_h"/>
                                          </p:val>
                                        </p:tav>
                                        <p:tav tm="100000">
                                          <p:val>
                                            <p:strVal val="#ppt_h"/>
                                          </p:val>
                                        </p:tav>
                                      </p:tavLst>
                                    </p:anim>
                                    <p:animEffect transition="in" filter="fade">
                                      <p:cBhvr>
                                        <p:cTn id="39" dur="1000"/>
                                        <p:tgtEl>
                                          <p:spTgt spid="758"/>
                                        </p:tgtEl>
                                      </p:cBhvr>
                                    </p:animEffect>
                                  </p:childTnLst>
                                </p:cTn>
                              </p:par>
                            </p:childTnLst>
                          </p:cTn>
                        </p:par>
                        <p:par>
                          <p:cTn id="40" fill="hold">
                            <p:stCondLst>
                              <p:cond delay="6000"/>
                            </p:stCondLst>
                            <p:childTnLst>
                              <p:par>
                                <p:cTn id="41" presetID="50" presetClass="entr" presetSubtype="0" decel="10000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strVal val="#ppt_w+.3"/>
                                          </p:val>
                                        </p:tav>
                                        <p:tav tm="100000">
                                          <p:val>
                                            <p:strVal val="#ppt_w"/>
                                          </p:val>
                                        </p:tav>
                                      </p:tavLst>
                                    </p:anim>
                                    <p:anim calcmode="lin" valueType="num">
                                      <p:cBhvr>
                                        <p:cTn id="44" dur="1000" fill="hold"/>
                                        <p:tgtEl>
                                          <p:spTgt spid="42"/>
                                        </p:tgtEl>
                                        <p:attrNameLst>
                                          <p:attrName>ppt_h</p:attrName>
                                        </p:attrNameLst>
                                      </p:cBhvr>
                                      <p:tavLst>
                                        <p:tav tm="0">
                                          <p:val>
                                            <p:strVal val="#ppt_h"/>
                                          </p:val>
                                        </p:tav>
                                        <p:tav tm="100000">
                                          <p:val>
                                            <p:strVal val="#ppt_h"/>
                                          </p:val>
                                        </p:tav>
                                      </p:tavLst>
                                    </p:anim>
                                    <p:animEffect transition="in" filter="fade">
                                      <p:cBhvr>
                                        <p:cTn id="45" dur="1000"/>
                                        <p:tgtEl>
                                          <p:spTgt spid="42"/>
                                        </p:tgtEl>
                                      </p:cBhvr>
                                    </p:animEffect>
                                  </p:childTnLst>
                                </p:cTn>
                              </p:par>
                            </p:childTnLst>
                          </p:cTn>
                        </p:par>
                        <p:par>
                          <p:cTn id="46" fill="hold">
                            <p:stCondLst>
                              <p:cond delay="7000"/>
                            </p:stCondLst>
                            <p:childTnLst>
                              <p:par>
                                <p:cTn id="47" presetID="50" presetClass="entr" presetSubtype="0" decel="100000" fill="hold" grpId="0" nodeType="afterEffect">
                                  <p:stCondLst>
                                    <p:cond delay="0"/>
                                  </p:stCondLst>
                                  <p:childTnLst>
                                    <p:set>
                                      <p:cBhvr>
                                        <p:cTn id="48" dur="1" fill="hold">
                                          <p:stCondLst>
                                            <p:cond delay="0"/>
                                          </p:stCondLst>
                                        </p:cTn>
                                        <p:tgtEl>
                                          <p:spTgt spid="759"/>
                                        </p:tgtEl>
                                        <p:attrNameLst>
                                          <p:attrName>style.visibility</p:attrName>
                                        </p:attrNameLst>
                                      </p:cBhvr>
                                      <p:to>
                                        <p:strVal val="visible"/>
                                      </p:to>
                                    </p:set>
                                    <p:anim calcmode="lin" valueType="num">
                                      <p:cBhvr>
                                        <p:cTn id="49" dur="1000" fill="hold"/>
                                        <p:tgtEl>
                                          <p:spTgt spid="759"/>
                                        </p:tgtEl>
                                        <p:attrNameLst>
                                          <p:attrName>ppt_w</p:attrName>
                                        </p:attrNameLst>
                                      </p:cBhvr>
                                      <p:tavLst>
                                        <p:tav tm="0">
                                          <p:val>
                                            <p:strVal val="#ppt_w+.3"/>
                                          </p:val>
                                        </p:tav>
                                        <p:tav tm="100000">
                                          <p:val>
                                            <p:strVal val="#ppt_w"/>
                                          </p:val>
                                        </p:tav>
                                      </p:tavLst>
                                    </p:anim>
                                    <p:anim calcmode="lin" valueType="num">
                                      <p:cBhvr>
                                        <p:cTn id="50" dur="1000" fill="hold"/>
                                        <p:tgtEl>
                                          <p:spTgt spid="759"/>
                                        </p:tgtEl>
                                        <p:attrNameLst>
                                          <p:attrName>ppt_h</p:attrName>
                                        </p:attrNameLst>
                                      </p:cBhvr>
                                      <p:tavLst>
                                        <p:tav tm="0">
                                          <p:val>
                                            <p:strVal val="#ppt_h"/>
                                          </p:val>
                                        </p:tav>
                                        <p:tav tm="100000">
                                          <p:val>
                                            <p:strVal val="#ppt_h"/>
                                          </p:val>
                                        </p:tav>
                                      </p:tavLst>
                                    </p:anim>
                                    <p:animEffect transition="in" filter="fade">
                                      <p:cBhvr>
                                        <p:cTn id="51" dur="1000"/>
                                        <p:tgtEl>
                                          <p:spTgt spid="759"/>
                                        </p:tgtEl>
                                      </p:cBhvr>
                                    </p:animEffect>
                                  </p:childTnLst>
                                </p:cTn>
                              </p:par>
                            </p:childTnLst>
                          </p:cTn>
                        </p:par>
                        <p:par>
                          <p:cTn id="52" fill="hold">
                            <p:stCondLst>
                              <p:cond delay="8000"/>
                            </p:stCondLst>
                            <p:childTnLst>
                              <p:par>
                                <p:cTn id="53" presetID="50" presetClass="entr" presetSubtype="0" decel="100000"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1000" fill="hold"/>
                                        <p:tgtEl>
                                          <p:spTgt spid="52"/>
                                        </p:tgtEl>
                                        <p:attrNameLst>
                                          <p:attrName>ppt_w</p:attrName>
                                        </p:attrNameLst>
                                      </p:cBhvr>
                                      <p:tavLst>
                                        <p:tav tm="0">
                                          <p:val>
                                            <p:strVal val="#ppt_w+.3"/>
                                          </p:val>
                                        </p:tav>
                                        <p:tav tm="100000">
                                          <p:val>
                                            <p:strVal val="#ppt_w"/>
                                          </p:val>
                                        </p:tav>
                                      </p:tavLst>
                                    </p:anim>
                                    <p:anim calcmode="lin" valueType="num">
                                      <p:cBhvr>
                                        <p:cTn id="56" dur="1000" fill="hold"/>
                                        <p:tgtEl>
                                          <p:spTgt spid="52"/>
                                        </p:tgtEl>
                                        <p:attrNameLst>
                                          <p:attrName>ppt_h</p:attrName>
                                        </p:attrNameLst>
                                      </p:cBhvr>
                                      <p:tavLst>
                                        <p:tav tm="0">
                                          <p:val>
                                            <p:strVal val="#ppt_h"/>
                                          </p:val>
                                        </p:tav>
                                        <p:tav tm="100000">
                                          <p:val>
                                            <p:strVal val="#ppt_h"/>
                                          </p:val>
                                        </p:tav>
                                      </p:tavLst>
                                    </p:anim>
                                    <p:animEffect transition="in" filter="fade">
                                      <p:cBhvr>
                                        <p:cTn id="57" dur="1000"/>
                                        <p:tgtEl>
                                          <p:spTgt spid="52"/>
                                        </p:tgtEl>
                                      </p:cBhvr>
                                    </p:animEffect>
                                  </p:childTnLst>
                                </p:cTn>
                              </p:par>
                            </p:childTnLst>
                          </p:cTn>
                        </p:par>
                        <p:par>
                          <p:cTn id="58" fill="hold">
                            <p:stCondLst>
                              <p:cond delay="9000"/>
                            </p:stCondLst>
                            <p:childTnLst>
                              <p:par>
                                <p:cTn id="59" presetID="50" presetClass="entr" presetSubtype="0" decel="100000" fill="hold" grpId="0" nodeType="afterEffect">
                                  <p:stCondLst>
                                    <p:cond delay="0"/>
                                  </p:stCondLst>
                                  <p:childTnLst>
                                    <p:set>
                                      <p:cBhvr>
                                        <p:cTn id="60" dur="1" fill="hold">
                                          <p:stCondLst>
                                            <p:cond delay="0"/>
                                          </p:stCondLst>
                                        </p:cTn>
                                        <p:tgtEl>
                                          <p:spTgt spid="760"/>
                                        </p:tgtEl>
                                        <p:attrNameLst>
                                          <p:attrName>style.visibility</p:attrName>
                                        </p:attrNameLst>
                                      </p:cBhvr>
                                      <p:to>
                                        <p:strVal val="visible"/>
                                      </p:to>
                                    </p:set>
                                    <p:anim calcmode="lin" valueType="num">
                                      <p:cBhvr>
                                        <p:cTn id="61" dur="1000" fill="hold"/>
                                        <p:tgtEl>
                                          <p:spTgt spid="760"/>
                                        </p:tgtEl>
                                        <p:attrNameLst>
                                          <p:attrName>ppt_w</p:attrName>
                                        </p:attrNameLst>
                                      </p:cBhvr>
                                      <p:tavLst>
                                        <p:tav tm="0">
                                          <p:val>
                                            <p:strVal val="#ppt_w+.3"/>
                                          </p:val>
                                        </p:tav>
                                        <p:tav tm="100000">
                                          <p:val>
                                            <p:strVal val="#ppt_w"/>
                                          </p:val>
                                        </p:tav>
                                      </p:tavLst>
                                    </p:anim>
                                    <p:anim calcmode="lin" valueType="num">
                                      <p:cBhvr>
                                        <p:cTn id="62" dur="1000" fill="hold"/>
                                        <p:tgtEl>
                                          <p:spTgt spid="760"/>
                                        </p:tgtEl>
                                        <p:attrNameLst>
                                          <p:attrName>ppt_h</p:attrName>
                                        </p:attrNameLst>
                                      </p:cBhvr>
                                      <p:tavLst>
                                        <p:tav tm="0">
                                          <p:val>
                                            <p:strVal val="#ppt_h"/>
                                          </p:val>
                                        </p:tav>
                                        <p:tav tm="100000">
                                          <p:val>
                                            <p:strVal val="#ppt_h"/>
                                          </p:val>
                                        </p:tav>
                                      </p:tavLst>
                                    </p:anim>
                                    <p:animEffect transition="in" filter="fade">
                                      <p:cBhvr>
                                        <p:cTn id="63" dur="1000"/>
                                        <p:tgtEl>
                                          <p:spTgt spid="760"/>
                                        </p:tgtEl>
                                      </p:cBhvr>
                                    </p:animEffect>
                                  </p:childTnLst>
                                </p:cTn>
                              </p:par>
                            </p:childTnLst>
                          </p:cTn>
                        </p:par>
                        <p:par>
                          <p:cTn id="64" fill="hold">
                            <p:stCondLst>
                              <p:cond delay="10000"/>
                            </p:stCondLst>
                            <p:childTnLst>
                              <p:par>
                                <p:cTn id="65" presetID="50" presetClass="entr" presetSubtype="0" decel="100000" fill="hold" grpId="0" nodeType="after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1000" fill="hold"/>
                                        <p:tgtEl>
                                          <p:spTgt spid="64"/>
                                        </p:tgtEl>
                                        <p:attrNameLst>
                                          <p:attrName>ppt_w</p:attrName>
                                        </p:attrNameLst>
                                      </p:cBhvr>
                                      <p:tavLst>
                                        <p:tav tm="0">
                                          <p:val>
                                            <p:strVal val="#ppt_w+.3"/>
                                          </p:val>
                                        </p:tav>
                                        <p:tav tm="100000">
                                          <p:val>
                                            <p:strVal val="#ppt_w"/>
                                          </p:val>
                                        </p:tav>
                                      </p:tavLst>
                                    </p:anim>
                                    <p:anim calcmode="lin" valueType="num">
                                      <p:cBhvr>
                                        <p:cTn id="68" dur="1000" fill="hold"/>
                                        <p:tgtEl>
                                          <p:spTgt spid="64"/>
                                        </p:tgtEl>
                                        <p:attrNameLst>
                                          <p:attrName>ppt_h</p:attrName>
                                        </p:attrNameLst>
                                      </p:cBhvr>
                                      <p:tavLst>
                                        <p:tav tm="0">
                                          <p:val>
                                            <p:strVal val="#ppt_h"/>
                                          </p:val>
                                        </p:tav>
                                        <p:tav tm="100000">
                                          <p:val>
                                            <p:strVal val="#ppt_h"/>
                                          </p:val>
                                        </p:tav>
                                      </p:tavLst>
                                    </p:anim>
                                    <p:animEffect transition="in" filter="fade">
                                      <p:cBhvr>
                                        <p:cTn id="69" dur="1000"/>
                                        <p:tgtEl>
                                          <p:spTgt spid="64"/>
                                        </p:tgtEl>
                                      </p:cBhvr>
                                    </p:animEffect>
                                  </p:childTnLst>
                                </p:cTn>
                              </p:par>
                            </p:childTnLst>
                          </p:cTn>
                        </p:par>
                        <p:par>
                          <p:cTn id="70" fill="hold">
                            <p:stCondLst>
                              <p:cond delay="11000"/>
                            </p:stCondLst>
                            <p:childTnLst>
                              <p:par>
                                <p:cTn id="71" presetID="50" presetClass="entr" presetSubtype="0" decel="100000" fill="hold" grpId="0" nodeType="afterEffect">
                                  <p:stCondLst>
                                    <p:cond delay="0"/>
                                  </p:stCondLst>
                                  <p:childTnLst>
                                    <p:set>
                                      <p:cBhvr>
                                        <p:cTn id="72" dur="1" fill="hold">
                                          <p:stCondLst>
                                            <p:cond delay="0"/>
                                          </p:stCondLst>
                                        </p:cTn>
                                        <p:tgtEl>
                                          <p:spTgt spid="761"/>
                                        </p:tgtEl>
                                        <p:attrNameLst>
                                          <p:attrName>style.visibility</p:attrName>
                                        </p:attrNameLst>
                                      </p:cBhvr>
                                      <p:to>
                                        <p:strVal val="visible"/>
                                      </p:to>
                                    </p:set>
                                    <p:anim calcmode="lin" valueType="num">
                                      <p:cBhvr>
                                        <p:cTn id="73" dur="1000" fill="hold"/>
                                        <p:tgtEl>
                                          <p:spTgt spid="761"/>
                                        </p:tgtEl>
                                        <p:attrNameLst>
                                          <p:attrName>ppt_w</p:attrName>
                                        </p:attrNameLst>
                                      </p:cBhvr>
                                      <p:tavLst>
                                        <p:tav tm="0">
                                          <p:val>
                                            <p:strVal val="#ppt_w+.3"/>
                                          </p:val>
                                        </p:tav>
                                        <p:tav tm="100000">
                                          <p:val>
                                            <p:strVal val="#ppt_w"/>
                                          </p:val>
                                        </p:tav>
                                      </p:tavLst>
                                    </p:anim>
                                    <p:anim calcmode="lin" valueType="num">
                                      <p:cBhvr>
                                        <p:cTn id="74" dur="1000" fill="hold"/>
                                        <p:tgtEl>
                                          <p:spTgt spid="761"/>
                                        </p:tgtEl>
                                        <p:attrNameLst>
                                          <p:attrName>ppt_h</p:attrName>
                                        </p:attrNameLst>
                                      </p:cBhvr>
                                      <p:tavLst>
                                        <p:tav tm="0">
                                          <p:val>
                                            <p:strVal val="#ppt_h"/>
                                          </p:val>
                                        </p:tav>
                                        <p:tav tm="100000">
                                          <p:val>
                                            <p:strVal val="#ppt_h"/>
                                          </p:val>
                                        </p:tav>
                                      </p:tavLst>
                                    </p:anim>
                                    <p:animEffect transition="in" filter="fade">
                                      <p:cBhvr>
                                        <p:cTn id="75" dur="1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52" grpId="0" animBg="1"/>
      <p:bldP spid="56" grpId="0" animBg="1"/>
      <p:bldP spid="60" grpId="0" animBg="1"/>
      <p:bldP spid="756" grpId="0"/>
      <p:bldP spid="757" grpId="0"/>
      <p:bldP spid="758" grpId="0"/>
      <p:bldP spid="759" grpId="0"/>
      <p:bldP spid="760" grpId="0"/>
      <p:bldP spid="761"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 name="Picture Placeholder 7" descr="A close up of a device&#10;&#10;Description automatically generated">
            <a:extLst>
              <a:ext uri="{FF2B5EF4-FFF2-40B4-BE49-F238E27FC236}">
                <a16:creationId xmlns:a16="http://schemas.microsoft.com/office/drawing/2014/main" id="{EC933D04-395D-402B-883A-194EC5AA157C}"/>
              </a:ext>
            </a:extLst>
          </p:cNvPr>
          <p:cNvPicPr>
            <a:picLocks noGrp="1" noChangeAspect="1"/>
          </p:cNvPicPr>
          <p:nvPr>
            <p:ph type="pic" sz="quarter" idx="10"/>
          </p:nvPr>
        </p:nvPicPr>
        <p:blipFill rotWithShape="1">
          <a:blip r:embed="rId2"/>
          <a:srcRect t="24689" b="9625"/>
          <a:stretch/>
        </p:blipFill>
        <p:spPr>
          <a:xfrm>
            <a:off x="0" y="-213083"/>
            <a:ext cx="12192000" cy="4327883"/>
          </a:xfrm>
        </p:spPr>
      </p:pic>
      <p:sp>
        <p:nvSpPr>
          <p:cNvPr id="76" name="Rectangle 75">
            <a:extLst>
              <a:ext uri="{FF2B5EF4-FFF2-40B4-BE49-F238E27FC236}">
                <a16:creationId xmlns:a16="http://schemas.microsoft.com/office/drawing/2014/main" id="{2E5BC1A7-DB1F-4F0F-B114-10BA53DC2209}"/>
              </a:ext>
            </a:extLst>
          </p:cNvPr>
          <p:cNvSpPr/>
          <p:nvPr/>
        </p:nvSpPr>
        <p:spPr>
          <a:xfrm>
            <a:off x="1" y="0"/>
            <a:ext cx="5010151" cy="4114800"/>
          </a:xfrm>
          <a:prstGeom prst="rect">
            <a:avLst/>
          </a:prstGeom>
          <a:gradFill>
            <a:gsLst>
              <a:gs pos="0">
                <a:schemeClr val="accent6"/>
              </a:gs>
              <a:gs pos="100000">
                <a:schemeClr val="accent5"/>
              </a:gs>
            </a:gsLst>
            <a:lin ang="5400012"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Rectangle 5">
            <a:extLst>
              <a:ext uri="{FF2B5EF4-FFF2-40B4-BE49-F238E27FC236}">
                <a16:creationId xmlns:a16="http://schemas.microsoft.com/office/drawing/2014/main" id="{DF67E944-0C6B-4C2F-8F1D-AD0C3FA87F06}"/>
              </a:ext>
            </a:extLst>
          </p:cNvPr>
          <p:cNvSpPr/>
          <p:nvPr/>
        </p:nvSpPr>
        <p:spPr>
          <a:xfrm>
            <a:off x="819149" y="2057400"/>
            <a:ext cx="3371851" cy="4114800"/>
          </a:xfrm>
          <a:prstGeom prst="rect">
            <a:avLst/>
          </a:prstGeom>
          <a:solidFill>
            <a:schemeClr val="bg1"/>
          </a:solidFill>
          <a:ln>
            <a:solidFill>
              <a:srgbClr val="88B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7" name="Rectángulo 61">
            <a:extLst>
              <a:ext uri="{FF2B5EF4-FFF2-40B4-BE49-F238E27FC236}">
                <a16:creationId xmlns:a16="http://schemas.microsoft.com/office/drawing/2014/main" id="{08CD88D7-4BE9-4EB6-A923-5D866892E8FB}"/>
              </a:ext>
            </a:extLst>
          </p:cNvPr>
          <p:cNvSpPr/>
          <p:nvPr/>
        </p:nvSpPr>
        <p:spPr>
          <a:xfrm>
            <a:off x="5010151" y="4588205"/>
            <a:ext cx="6763288" cy="1231106"/>
          </a:xfrm>
          <a:prstGeom prst="rect">
            <a:avLst/>
          </a:prstGeom>
        </p:spPr>
        <p:txBody>
          <a:bodyPr wrap="square">
            <a:spAutoFit/>
          </a:bodyPr>
          <a:lstStyle/>
          <a:p>
            <a:r>
              <a:rPr lang="en-US" sz="1400" b="1" dirty="0">
                <a:solidFill>
                  <a:schemeClr val="accent5">
                    <a:lumMod val="50000"/>
                  </a:schemeClr>
                </a:solidFill>
                <a:latin typeface="Merriweather" panose="020B0604020202020204" charset="0"/>
              </a:rPr>
              <a:t>Lorem ipsum </a:t>
            </a:r>
            <a:r>
              <a:rPr lang="en-US" sz="1400" dirty="0">
                <a:solidFill>
                  <a:schemeClr val="accent5">
                    <a:lumMod val="50000"/>
                  </a:schemeClr>
                </a:solidFill>
                <a:latin typeface="Merriweather" panose="020B0604020202020204" charset="0"/>
              </a:rPr>
              <a:t>dolor sit amet, consectetur adipiscing elit. Curabitur eros leo, accumsan quis arcu ac, molestie ornare justo. Vivamus non diam metus..</a:t>
            </a:r>
          </a:p>
          <a:p>
            <a:endParaRPr lang="en-US" sz="1600" dirty="0">
              <a:solidFill>
                <a:schemeClr val="accent5">
                  <a:lumMod val="50000"/>
                </a:schemeClr>
              </a:solidFill>
              <a:latin typeface="Merriweather" panose="020B0604020202020204" charset="0"/>
            </a:endParaRPr>
          </a:p>
          <a:p>
            <a:r>
              <a:rPr lang="en-US" sz="1600" dirty="0">
                <a:solidFill>
                  <a:schemeClr val="accent5">
                    <a:lumMod val="50000"/>
                  </a:schemeClr>
                </a:solidFill>
                <a:latin typeface="Merriweather" panose="020B0604020202020204" charset="0"/>
              </a:rPr>
              <a:t>molestie ornare justo. Vivamus non diam metus..</a:t>
            </a:r>
          </a:p>
        </p:txBody>
      </p:sp>
      <p:sp>
        <p:nvSpPr>
          <p:cNvPr id="78" name="TextBox 10">
            <a:extLst>
              <a:ext uri="{FF2B5EF4-FFF2-40B4-BE49-F238E27FC236}">
                <a16:creationId xmlns:a16="http://schemas.microsoft.com/office/drawing/2014/main" id="{637FBEBE-B16C-40DE-966B-12C315A51400}"/>
              </a:ext>
            </a:extLst>
          </p:cNvPr>
          <p:cNvSpPr txBox="1">
            <a:spLocks noChangeArrowheads="1"/>
          </p:cNvSpPr>
          <p:nvPr/>
        </p:nvSpPr>
        <p:spPr bwMode="auto">
          <a:xfrm>
            <a:off x="1279432" y="4114800"/>
            <a:ext cx="2489387" cy="160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CO" sz="1400" b="1" dirty="0">
                <a:solidFill>
                  <a:schemeClr val="accent5">
                    <a:lumMod val="50000"/>
                  </a:schemeClr>
                </a:solidFill>
                <a:latin typeface="Merriweather" panose="020B0604020202020204" charset="0"/>
                <a:cs typeface="Arial" panose="020B0604020202020204" pitchFamily="34" charset="0"/>
              </a:rPr>
              <a:t>Lorem ipsum </a:t>
            </a:r>
            <a:r>
              <a:rPr lang="es-CO" sz="1400" dirty="0">
                <a:solidFill>
                  <a:schemeClr val="accent5">
                    <a:lumMod val="50000"/>
                  </a:schemeClr>
                </a:solidFill>
                <a:latin typeface="Merriweather" panose="020B0604020202020204" charset="0"/>
                <a:cs typeface="Arial" panose="020B0604020202020204" pitchFamily="34" charset="0"/>
              </a:rPr>
              <a:t>dolor sit amet, consectetur adipiscing elit.  </a:t>
            </a:r>
          </a:p>
          <a:p>
            <a:pPr algn="ctr"/>
            <a:endParaRPr lang="es-CO" sz="1400" dirty="0">
              <a:solidFill>
                <a:schemeClr val="accent5">
                  <a:lumMod val="50000"/>
                </a:schemeClr>
              </a:solidFill>
              <a:latin typeface="Merriweather" panose="020B0604020202020204" charset="0"/>
              <a:cs typeface="Arial" panose="020B0604020202020204" pitchFamily="34" charset="0"/>
            </a:endParaRPr>
          </a:p>
          <a:p>
            <a:pPr algn="ctr"/>
            <a:r>
              <a:rPr lang="es-CO" sz="1400" dirty="0">
                <a:solidFill>
                  <a:schemeClr val="accent5">
                    <a:lumMod val="50000"/>
                  </a:schemeClr>
                </a:solidFill>
                <a:latin typeface="Merriweather" panose="020B0604020202020204" charset="0"/>
                <a:cs typeface="Arial" panose="020B0604020202020204" pitchFamily="34" charset="0"/>
              </a:rPr>
              <a:t>dolor sit amet, consectetur adipiscing elit.</a:t>
            </a:r>
          </a:p>
        </p:txBody>
      </p:sp>
      <p:sp>
        <p:nvSpPr>
          <p:cNvPr id="7" name="TextBox 6">
            <a:extLst>
              <a:ext uri="{FF2B5EF4-FFF2-40B4-BE49-F238E27FC236}">
                <a16:creationId xmlns:a16="http://schemas.microsoft.com/office/drawing/2014/main" id="{590B1C3C-8B05-4200-8336-5AEEE62EB9E3}"/>
              </a:ext>
            </a:extLst>
          </p:cNvPr>
          <p:cNvSpPr txBox="1"/>
          <p:nvPr/>
        </p:nvSpPr>
        <p:spPr>
          <a:xfrm>
            <a:off x="571500" y="366989"/>
            <a:ext cx="3905251" cy="1241237"/>
          </a:xfrm>
          <a:prstGeom prst="rect">
            <a:avLst/>
          </a:prstGeom>
          <a:noFill/>
        </p:spPr>
        <p:txBody>
          <a:bodyPr wrap="square" rtlCol="0">
            <a:spAutoFit/>
          </a:bodyPr>
          <a:lstStyle/>
          <a:p>
            <a:r>
              <a:rPr lang="es-CO" sz="3733" dirty="0">
                <a:solidFill>
                  <a:schemeClr val="bg1"/>
                </a:solidFill>
                <a:latin typeface="Merriweather" panose="020B0604020202020204" charset="0"/>
              </a:rPr>
              <a:t>WRITE YOUR TITLE</a:t>
            </a:r>
            <a:endParaRPr lang="en-US" sz="3733" dirty="0">
              <a:solidFill>
                <a:schemeClr val="bg1"/>
              </a:solidFill>
              <a:latin typeface="Merriweather" panose="020B0604020202020204" charset="0"/>
            </a:endParaRPr>
          </a:p>
        </p:txBody>
      </p:sp>
      <p:sp>
        <p:nvSpPr>
          <p:cNvPr id="122" name="Freeform 5">
            <a:extLst>
              <a:ext uri="{FF2B5EF4-FFF2-40B4-BE49-F238E27FC236}">
                <a16:creationId xmlns:a16="http://schemas.microsoft.com/office/drawing/2014/main" id="{CFED5295-5AE8-448A-BBC9-CF1E2762A174}"/>
              </a:ext>
            </a:extLst>
          </p:cNvPr>
          <p:cNvSpPr>
            <a:spLocks noEditPoints="1"/>
          </p:cNvSpPr>
          <p:nvPr/>
        </p:nvSpPr>
        <p:spPr bwMode="auto">
          <a:xfrm>
            <a:off x="1624107" y="2492497"/>
            <a:ext cx="1730000" cy="1543035"/>
          </a:xfrm>
          <a:custGeom>
            <a:avLst/>
            <a:gdLst>
              <a:gd name="T0" fmla="*/ 124 w 473"/>
              <a:gd name="T1" fmla="*/ 0 h 422"/>
              <a:gd name="T2" fmla="*/ 208 w 473"/>
              <a:gd name="T3" fmla="*/ 30 h 422"/>
              <a:gd name="T4" fmla="*/ 236 w 473"/>
              <a:gd name="T5" fmla="*/ 69 h 422"/>
              <a:gd name="T6" fmla="*/ 263 w 473"/>
              <a:gd name="T7" fmla="*/ 30 h 422"/>
              <a:gd name="T8" fmla="*/ 349 w 473"/>
              <a:gd name="T9" fmla="*/ 0 h 422"/>
              <a:gd name="T10" fmla="*/ 437 w 473"/>
              <a:gd name="T11" fmla="*/ 40 h 422"/>
              <a:gd name="T12" fmla="*/ 473 w 473"/>
              <a:gd name="T13" fmla="*/ 134 h 422"/>
              <a:gd name="T14" fmla="*/ 432 w 473"/>
              <a:gd name="T15" fmla="*/ 228 h 422"/>
              <a:gd name="T16" fmla="*/ 430 w 473"/>
              <a:gd name="T17" fmla="*/ 231 h 422"/>
              <a:gd name="T18" fmla="*/ 290 w 473"/>
              <a:gd name="T19" fmla="*/ 375 h 422"/>
              <a:gd name="T20" fmla="*/ 245 w 473"/>
              <a:gd name="T21" fmla="*/ 417 h 422"/>
              <a:gd name="T22" fmla="*/ 228 w 473"/>
              <a:gd name="T23" fmla="*/ 417 h 422"/>
              <a:gd name="T24" fmla="*/ 228 w 473"/>
              <a:gd name="T25" fmla="*/ 417 h 422"/>
              <a:gd name="T26" fmla="*/ 180 w 473"/>
              <a:gd name="T27" fmla="*/ 372 h 422"/>
              <a:gd name="T28" fmla="*/ 13 w 473"/>
              <a:gd name="T29" fmla="*/ 183 h 422"/>
              <a:gd name="T30" fmla="*/ 11 w 473"/>
              <a:gd name="T31" fmla="*/ 180 h 422"/>
              <a:gd name="T32" fmla="*/ 0 w 473"/>
              <a:gd name="T33" fmla="*/ 134 h 422"/>
              <a:gd name="T34" fmla="*/ 36 w 473"/>
              <a:gd name="T35" fmla="*/ 40 h 422"/>
              <a:gd name="T36" fmla="*/ 124 w 473"/>
              <a:gd name="T37" fmla="*/ 0 h 422"/>
              <a:gd name="T38" fmla="*/ 192 w 473"/>
              <a:gd name="T39" fmla="*/ 48 h 422"/>
              <a:gd name="T40" fmla="*/ 124 w 473"/>
              <a:gd name="T41" fmla="*/ 24 h 422"/>
              <a:gd name="T42" fmla="*/ 53 w 473"/>
              <a:gd name="T43" fmla="*/ 56 h 422"/>
              <a:gd name="T44" fmla="*/ 24 w 473"/>
              <a:gd name="T45" fmla="*/ 134 h 422"/>
              <a:gd name="T46" fmla="*/ 30 w 473"/>
              <a:gd name="T47" fmla="*/ 165 h 422"/>
              <a:gd name="T48" fmla="*/ 129 w 473"/>
              <a:gd name="T49" fmla="*/ 165 h 422"/>
              <a:gd name="T50" fmla="*/ 156 w 473"/>
              <a:gd name="T51" fmla="*/ 99 h 422"/>
              <a:gd name="T52" fmla="*/ 172 w 473"/>
              <a:gd name="T53" fmla="*/ 92 h 422"/>
              <a:gd name="T54" fmla="*/ 178 w 473"/>
              <a:gd name="T55" fmla="*/ 99 h 422"/>
              <a:gd name="T56" fmla="*/ 230 w 473"/>
              <a:gd name="T57" fmla="*/ 241 h 422"/>
              <a:gd name="T58" fmla="*/ 264 w 473"/>
              <a:gd name="T59" fmla="*/ 165 h 422"/>
              <a:gd name="T60" fmla="*/ 279 w 473"/>
              <a:gd name="T61" fmla="*/ 158 h 422"/>
              <a:gd name="T62" fmla="*/ 286 w 473"/>
              <a:gd name="T63" fmla="*/ 165 h 422"/>
              <a:gd name="T64" fmla="*/ 305 w 473"/>
              <a:gd name="T65" fmla="*/ 211 h 422"/>
              <a:gd name="T66" fmla="*/ 416 w 473"/>
              <a:gd name="T67" fmla="*/ 211 h 422"/>
              <a:gd name="T68" fmla="*/ 449 w 473"/>
              <a:gd name="T69" fmla="*/ 134 h 422"/>
              <a:gd name="T70" fmla="*/ 419 w 473"/>
              <a:gd name="T71" fmla="*/ 56 h 422"/>
              <a:gd name="T72" fmla="*/ 349 w 473"/>
              <a:gd name="T73" fmla="*/ 24 h 422"/>
              <a:gd name="T74" fmla="*/ 279 w 473"/>
              <a:gd name="T75" fmla="*/ 47 h 422"/>
              <a:gd name="T76" fmla="*/ 248 w 473"/>
              <a:gd name="T77" fmla="*/ 117 h 422"/>
              <a:gd name="T78" fmla="*/ 248 w 473"/>
              <a:gd name="T79" fmla="*/ 117 h 422"/>
              <a:gd name="T80" fmla="*/ 238 w 473"/>
              <a:gd name="T81" fmla="*/ 127 h 422"/>
              <a:gd name="T82" fmla="*/ 225 w 473"/>
              <a:gd name="T83" fmla="*/ 117 h 422"/>
              <a:gd name="T84" fmla="*/ 192 w 473"/>
              <a:gd name="T85" fmla="*/ 48 h 422"/>
              <a:gd name="T86" fmla="*/ 274 w 473"/>
              <a:gd name="T87" fmla="*/ 357 h 422"/>
              <a:gd name="T88" fmla="*/ 397 w 473"/>
              <a:gd name="T89" fmla="*/ 235 h 422"/>
              <a:gd name="T90" fmla="*/ 297 w 473"/>
              <a:gd name="T91" fmla="*/ 235 h 422"/>
              <a:gd name="T92" fmla="*/ 297 w 473"/>
              <a:gd name="T93" fmla="*/ 235 h 422"/>
              <a:gd name="T94" fmla="*/ 286 w 473"/>
              <a:gd name="T95" fmla="*/ 227 h 422"/>
              <a:gd name="T96" fmla="*/ 274 w 473"/>
              <a:gd name="T97" fmla="*/ 199 h 422"/>
              <a:gd name="T98" fmla="*/ 241 w 473"/>
              <a:gd name="T99" fmla="*/ 277 h 422"/>
              <a:gd name="T100" fmla="*/ 234 w 473"/>
              <a:gd name="T101" fmla="*/ 284 h 422"/>
              <a:gd name="T102" fmla="*/ 218 w 473"/>
              <a:gd name="T103" fmla="*/ 277 h 422"/>
              <a:gd name="T104" fmla="*/ 167 w 473"/>
              <a:gd name="T105" fmla="*/ 136 h 422"/>
              <a:gd name="T106" fmla="*/ 148 w 473"/>
              <a:gd name="T107" fmla="*/ 180 h 422"/>
              <a:gd name="T108" fmla="*/ 137 w 473"/>
              <a:gd name="T109" fmla="*/ 188 h 422"/>
              <a:gd name="T110" fmla="*/ 42 w 473"/>
              <a:gd name="T111" fmla="*/ 188 h 422"/>
              <a:gd name="T112" fmla="*/ 196 w 473"/>
              <a:gd name="T113" fmla="*/ 354 h 422"/>
              <a:gd name="T114" fmla="*/ 236 w 473"/>
              <a:gd name="T115" fmla="*/ 392 h 422"/>
              <a:gd name="T116" fmla="*/ 274 w 473"/>
              <a:gd name="T117" fmla="*/ 357 h 422"/>
              <a:gd name="T118" fmla="*/ 178 w 473"/>
              <a:gd name="T119" fmla="*/ 99 h 422"/>
              <a:gd name="T120" fmla="*/ 178 w 473"/>
              <a:gd name="T121" fmla="*/ 10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3" h="422">
                <a:moveTo>
                  <a:pt x="124" y="0"/>
                </a:moveTo>
                <a:cubicBezTo>
                  <a:pt x="157" y="0"/>
                  <a:pt x="186" y="10"/>
                  <a:pt x="208" y="30"/>
                </a:cubicBezTo>
                <a:cubicBezTo>
                  <a:pt x="219" y="41"/>
                  <a:pt x="229" y="54"/>
                  <a:pt x="236" y="69"/>
                </a:cubicBezTo>
                <a:cubicBezTo>
                  <a:pt x="242" y="53"/>
                  <a:pt x="252" y="40"/>
                  <a:pt x="263" y="30"/>
                </a:cubicBezTo>
                <a:cubicBezTo>
                  <a:pt x="285" y="10"/>
                  <a:pt x="314" y="0"/>
                  <a:pt x="349" y="0"/>
                </a:cubicBezTo>
                <a:cubicBezTo>
                  <a:pt x="383" y="0"/>
                  <a:pt x="414" y="15"/>
                  <a:pt x="437" y="40"/>
                </a:cubicBezTo>
                <a:cubicBezTo>
                  <a:pt x="459" y="64"/>
                  <a:pt x="473" y="97"/>
                  <a:pt x="473" y="134"/>
                </a:cubicBezTo>
                <a:cubicBezTo>
                  <a:pt x="473" y="163"/>
                  <a:pt x="456" y="195"/>
                  <a:pt x="432" y="228"/>
                </a:cubicBezTo>
                <a:cubicBezTo>
                  <a:pt x="431" y="229"/>
                  <a:pt x="431" y="230"/>
                  <a:pt x="430" y="231"/>
                </a:cubicBezTo>
                <a:cubicBezTo>
                  <a:pt x="391" y="282"/>
                  <a:pt x="334" y="334"/>
                  <a:pt x="290" y="375"/>
                </a:cubicBezTo>
                <a:cubicBezTo>
                  <a:pt x="272" y="391"/>
                  <a:pt x="256" y="406"/>
                  <a:pt x="245" y="417"/>
                </a:cubicBezTo>
                <a:cubicBezTo>
                  <a:pt x="240" y="422"/>
                  <a:pt x="233" y="422"/>
                  <a:pt x="228" y="417"/>
                </a:cubicBezTo>
                <a:cubicBezTo>
                  <a:pt x="228" y="417"/>
                  <a:pt x="228" y="417"/>
                  <a:pt x="228" y="417"/>
                </a:cubicBezTo>
                <a:cubicBezTo>
                  <a:pt x="216" y="405"/>
                  <a:pt x="199" y="389"/>
                  <a:pt x="180" y="372"/>
                </a:cubicBezTo>
                <a:cubicBezTo>
                  <a:pt x="121" y="318"/>
                  <a:pt x="43" y="247"/>
                  <a:pt x="13" y="183"/>
                </a:cubicBezTo>
                <a:cubicBezTo>
                  <a:pt x="12" y="182"/>
                  <a:pt x="11" y="181"/>
                  <a:pt x="11" y="180"/>
                </a:cubicBezTo>
                <a:cubicBezTo>
                  <a:pt x="4" y="164"/>
                  <a:pt x="0" y="149"/>
                  <a:pt x="0" y="134"/>
                </a:cubicBezTo>
                <a:cubicBezTo>
                  <a:pt x="0" y="97"/>
                  <a:pt x="14" y="64"/>
                  <a:pt x="36" y="40"/>
                </a:cubicBezTo>
                <a:cubicBezTo>
                  <a:pt x="58" y="15"/>
                  <a:pt x="90" y="0"/>
                  <a:pt x="124" y="0"/>
                </a:cubicBezTo>
                <a:close/>
                <a:moveTo>
                  <a:pt x="192" y="48"/>
                </a:moveTo>
                <a:cubicBezTo>
                  <a:pt x="175" y="32"/>
                  <a:pt x="151" y="24"/>
                  <a:pt x="124" y="24"/>
                </a:cubicBezTo>
                <a:cubicBezTo>
                  <a:pt x="97" y="24"/>
                  <a:pt x="71" y="36"/>
                  <a:pt x="53" y="56"/>
                </a:cubicBezTo>
                <a:cubicBezTo>
                  <a:pt x="35" y="76"/>
                  <a:pt x="24" y="103"/>
                  <a:pt x="24" y="134"/>
                </a:cubicBezTo>
                <a:cubicBezTo>
                  <a:pt x="24" y="144"/>
                  <a:pt x="26" y="154"/>
                  <a:pt x="30" y="165"/>
                </a:cubicBezTo>
                <a:cubicBezTo>
                  <a:pt x="129" y="165"/>
                  <a:pt x="129" y="165"/>
                  <a:pt x="129" y="165"/>
                </a:cubicBezTo>
                <a:cubicBezTo>
                  <a:pt x="156" y="99"/>
                  <a:pt x="156" y="99"/>
                  <a:pt x="156" y="99"/>
                </a:cubicBezTo>
                <a:cubicBezTo>
                  <a:pt x="159" y="93"/>
                  <a:pt x="165" y="90"/>
                  <a:pt x="172" y="92"/>
                </a:cubicBezTo>
                <a:cubicBezTo>
                  <a:pt x="175" y="94"/>
                  <a:pt x="177" y="96"/>
                  <a:pt x="178" y="99"/>
                </a:cubicBezTo>
                <a:cubicBezTo>
                  <a:pt x="230" y="241"/>
                  <a:pt x="230" y="241"/>
                  <a:pt x="230" y="241"/>
                </a:cubicBezTo>
                <a:cubicBezTo>
                  <a:pt x="264" y="165"/>
                  <a:pt x="264" y="165"/>
                  <a:pt x="264" y="165"/>
                </a:cubicBezTo>
                <a:cubicBezTo>
                  <a:pt x="266" y="159"/>
                  <a:pt x="273" y="156"/>
                  <a:pt x="279" y="158"/>
                </a:cubicBezTo>
                <a:cubicBezTo>
                  <a:pt x="282" y="160"/>
                  <a:pt x="285" y="162"/>
                  <a:pt x="286" y="165"/>
                </a:cubicBezTo>
                <a:cubicBezTo>
                  <a:pt x="305" y="211"/>
                  <a:pt x="305" y="211"/>
                  <a:pt x="305" y="211"/>
                </a:cubicBezTo>
                <a:cubicBezTo>
                  <a:pt x="416" y="211"/>
                  <a:pt x="416" y="211"/>
                  <a:pt x="416" y="211"/>
                </a:cubicBezTo>
                <a:cubicBezTo>
                  <a:pt x="436" y="183"/>
                  <a:pt x="449" y="157"/>
                  <a:pt x="449" y="134"/>
                </a:cubicBezTo>
                <a:cubicBezTo>
                  <a:pt x="449" y="103"/>
                  <a:pt x="438" y="76"/>
                  <a:pt x="419" y="56"/>
                </a:cubicBezTo>
                <a:cubicBezTo>
                  <a:pt x="401" y="36"/>
                  <a:pt x="376" y="24"/>
                  <a:pt x="349" y="24"/>
                </a:cubicBezTo>
                <a:cubicBezTo>
                  <a:pt x="320" y="24"/>
                  <a:pt x="296" y="32"/>
                  <a:pt x="279" y="47"/>
                </a:cubicBezTo>
                <a:cubicBezTo>
                  <a:pt x="262" y="63"/>
                  <a:pt x="252" y="86"/>
                  <a:pt x="248" y="117"/>
                </a:cubicBezTo>
                <a:cubicBezTo>
                  <a:pt x="248" y="117"/>
                  <a:pt x="248" y="117"/>
                  <a:pt x="248" y="117"/>
                </a:cubicBezTo>
                <a:cubicBezTo>
                  <a:pt x="248" y="122"/>
                  <a:pt x="244" y="126"/>
                  <a:pt x="238" y="127"/>
                </a:cubicBezTo>
                <a:cubicBezTo>
                  <a:pt x="231" y="128"/>
                  <a:pt x="225" y="124"/>
                  <a:pt x="225" y="117"/>
                </a:cubicBezTo>
                <a:cubicBezTo>
                  <a:pt x="220" y="86"/>
                  <a:pt x="209" y="63"/>
                  <a:pt x="192" y="48"/>
                </a:cubicBezTo>
                <a:close/>
                <a:moveTo>
                  <a:pt x="274" y="357"/>
                </a:moveTo>
                <a:cubicBezTo>
                  <a:pt x="312" y="322"/>
                  <a:pt x="361" y="278"/>
                  <a:pt x="397" y="235"/>
                </a:cubicBezTo>
                <a:cubicBezTo>
                  <a:pt x="297" y="235"/>
                  <a:pt x="297" y="235"/>
                  <a:pt x="297" y="235"/>
                </a:cubicBezTo>
                <a:cubicBezTo>
                  <a:pt x="297" y="235"/>
                  <a:pt x="297" y="235"/>
                  <a:pt x="297" y="235"/>
                </a:cubicBezTo>
                <a:cubicBezTo>
                  <a:pt x="293" y="235"/>
                  <a:pt x="288" y="232"/>
                  <a:pt x="286" y="227"/>
                </a:cubicBezTo>
                <a:cubicBezTo>
                  <a:pt x="274" y="199"/>
                  <a:pt x="274" y="199"/>
                  <a:pt x="274" y="199"/>
                </a:cubicBezTo>
                <a:cubicBezTo>
                  <a:pt x="241" y="277"/>
                  <a:pt x="241" y="277"/>
                  <a:pt x="241" y="277"/>
                </a:cubicBezTo>
                <a:cubicBezTo>
                  <a:pt x="239" y="281"/>
                  <a:pt x="237" y="283"/>
                  <a:pt x="234" y="284"/>
                </a:cubicBezTo>
                <a:cubicBezTo>
                  <a:pt x="227" y="287"/>
                  <a:pt x="220" y="283"/>
                  <a:pt x="218" y="277"/>
                </a:cubicBezTo>
                <a:cubicBezTo>
                  <a:pt x="167" y="136"/>
                  <a:pt x="167" y="136"/>
                  <a:pt x="167" y="136"/>
                </a:cubicBezTo>
                <a:cubicBezTo>
                  <a:pt x="148" y="180"/>
                  <a:pt x="148" y="180"/>
                  <a:pt x="148" y="180"/>
                </a:cubicBezTo>
                <a:cubicBezTo>
                  <a:pt x="147" y="185"/>
                  <a:pt x="142" y="188"/>
                  <a:pt x="137" y="188"/>
                </a:cubicBezTo>
                <a:cubicBezTo>
                  <a:pt x="42" y="188"/>
                  <a:pt x="42" y="188"/>
                  <a:pt x="42" y="188"/>
                </a:cubicBezTo>
                <a:cubicBezTo>
                  <a:pt x="75" y="243"/>
                  <a:pt x="143" y="306"/>
                  <a:pt x="196" y="354"/>
                </a:cubicBezTo>
                <a:cubicBezTo>
                  <a:pt x="211" y="368"/>
                  <a:pt x="225" y="381"/>
                  <a:pt x="236" y="392"/>
                </a:cubicBezTo>
                <a:cubicBezTo>
                  <a:pt x="247" y="382"/>
                  <a:pt x="260" y="370"/>
                  <a:pt x="274" y="357"/>
                </a:cubicBezTo>
                <a:close/>
                <a:moveTo>
                  <a:pt x="178" y="99"/>
                </a:moveTo>
                <a:cubicBezTo>
                  <a:pt x="179" y="102"/>
                  <a:pt x="179" y="105"/>
                  <a:pt x="178" y="108"/>
                </a:cubicBezTo>
              </a:path>
            </a:pathLst>
          </a:custGeom>
          <a:solidFill>
            <a:srgbClr val="88B01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dirty="0"/>
          </a:p>
        </p:txBody>
      </p:sp>
      <p:grpSp>
        <p:nvGrpSpPr>
          <p:cNvPr id="14" name="Google Shape;542;p40">
            <a:extLst>
              <a:ext uri="{FF2B5EF4-FFF2-40B4-BE49-F238E27FC236}">
                <a16:creationId xmlns:a16="http://schemas.microsoft.com/office/drawing/2014/main" id="{B7ACA21F-0492-4873-9E38-D2AA10F3B5D5}"/>
              </a:ext>
            </a:extLst>
          </p:cNvPr>
          <p:cNvGrpSpPr/>
          <p:nvPr/>
        </p:nvGrpSpPr>
        <p:grpSpPr>
          <a:xfrm>
            <a:off x="4521982" y="4616154"/>
            <a:ext cx="404289" cy="434247"/>
            <a:chOff x="611175" y="2326900"/>
            <a:chExt cx="362700" cy="389575"/>
          </a:xfrm>
        </p:grpSpPr>
        <p:sp>
          <p:nvSpPr>
            <p:cNvPr id="15" name="Google Shape;543;p40">
              <a:extLst>
                <a:ext uri="{FF2B5EF4-FFF2-40B4-BE49-F238E27FC236}">
                  <a16:creationId xmlns:a16="http://schemas.microsoft.com/office/drawing/2014/main" id="{465996E1-ED73-4305-BF5F-412AA4DD8327}"/>
                </a:ext>
              </a:extLst>
            </p:cNvPr>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 name="Google Shape;544;p40">
              <a:extLst>
                <a:ext uri="{FF2B5EF4-FFF2-40B4-BE49-F238E27FC236}">
                  <a16:creationId xmlns:a16="http://schemas.microsoft.com/office/drawing/2014/main" id="{D9A370D7-DD98-4821-9072-D6984AAC3C75}"/>
                </a:ext>
              </a:extLst>
            </p:cNvPr>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 name="Google Shape;545;p40">
              <a:extLst>
                <a:ext uri="{FF2B5EF4-FFF2-40B4-BE49-F238E27FC236}">
                  <a16:creationId xmlns:a16="http://schemas.microsoft.com/office/drawing/2014/main" id="{CB79B9BB-03BC-4AAD-930B-29C8B2FAF894}"/>
                </a:ext>
              </a:extLst>
            </p:cNvPr>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8" name="Google Shape;546;p40">
              <a:extLst>
                <a:ext uri="{FF2B5EF4-FFF2-40B4-BE49-F238E27FC236}">
                  <a16:creationId xmlns:a16="http://schemas.microsoft.com/office/drawing/2014/main" id="{844D193C-AECB-4A78-91EE-4CE3F70C8755}"/>
                </a:ext>
              </a:extLst>
            </p:cNvPr>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19" name="Google Shape;569;p40">
            <a:extLst>
              <a:ext uri="{FF2B5EF4-FFF2-40B4-BE49-F238E27FC236}">
                <a16:creationId xmlns:a16="http://schemas.microsoft.com/office/drawing/2014/main" id="{E47600B4-56D1-4648-8D19-5B984A623A3D}"/>
              </a:ext>
            </a:extLst>
          </p:cNvPr>
          <p:cNvGrpSpPr/>
          <p:nvPr/>
        </p:nvGrpSpPr>
        <p:grpSpPr>
          <a:xfrm>
            <a:off x="4651283" y="5319201"/>
            <a:ext cx="145687" cy="530888"/>
            <a:chOff x="727175" y="2957625"/>
            <a:chExt cx="130700" cy="476275"/>
          </a:xfrm>
        </p:grpSpPr>
        <p:sp>
          <p:nvSpPr>
            <p:cNvPr id="20" name="Google Shape;570;p40">
              <a:extLst>
                <a:ext uri="{FF2B5EF4-FFF2-40B4-BE49-F238E27FC236}">
                  <a16:creationId xmlns:a16="http://schemas.microsoft.com/office/drawing/2014/main" id="{FE9E22FC-F889-4D99-BCDF-726017F6D779}"/>
                </a:ext>
              </a:extLst>
            </p:cNvPr>
            <p:cNvSpPr/>
            <p:nvPr/>
          </p:nvSpPr>
          <p:spPr>
            <a:xfrm>
              <a:off x="727175" y="2957625"/>
              <a:ext cx="130700" cy="476275"/>
            </a:xfrm>
            <a:custGeom>
              <a:avLst/>
              <a:gdLst/>
              <a:ahLst/>
              <a:cxnLst/>
              <a:rect l="l" t="t" r="r" b="b"/>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21" name="Google Shape;571;p40">
              <a:extLst>
                <a:ext uri="{FF2B5EF4-FFF2-40B4-BE49-F238E27FC236}">
                  <a16:creationId xmlns:a16="http://schemas.microsoft.com/office/drawing/2014/main" id="{DDFCF936-9B99-440B-9A91-7DFC1704D5B0}"/>
                </a:ext>
              </a:extLst>
            </p:cNvPr>
            <p:cNvSpPr/>
            <p:nvPr/>
          </p:nvSpPr>
          <p:spPr>
            <a:xfrm>
              <a:off x="751600" y="3090125"/>
              <a:ext cx="81850" cy="319350"/>
            </a:xfrm>
            <a:custGeom>
              <a:avLst/>
              <a:gdLst/>
              <a:ahLst/>
              <a:cxnLst/>
              <a:rect l="l" t="t" r="r" b="b"/>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chemeClr val="dk1"/>
            </a:solid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24" name="Google Shape;76;p7">
            <a:extLst>
              <a:ext uri="{FF2B5EF4-FFF2-40B4-BE49-F238E27FC236}">
                <a16:creationId xmlns:a16="http://schemas.microsoft.com/office/drawing/2014/main" id="{C6200C2E-B9EF-47B1-A355-8F4444BF4E60}"/>
              </a:ext>
            </a:extLst>
          </p:cNvPr>
          <p:cNvSpPr/>
          <p:nvPr/>
        </p:nvSpPr>
        <p:spPr>
          <a:xfrm rot="2927783">
            <a:off x="910565" y="-2827774"/>
            <a:ext cx="5075115" cy="5388163"/>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Tree>
    <p:extLst>
      <p:ext uri="{BB962C8B-B14F-4D97-AF65-F5344CB8AC3E}">
        <p14:creationId xmlns:p14="http://schemas.microsoft.com/office/powerpoint/2010/main" val="33881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1000" fill="hold"/>
                                        <p:tgtEl>
                                          <p:spTgt spid="122"/>
                                        </p:tgtEl>
                                        <p:attrNameLst>
                                          <p:attrName>ppt_w</p:attrName>
                                        </p:attrNameLst>
                                      </p:cBhvr>
                                      <p:tavLst>
                                        <p:tav tm="0">
                                          <p:val>
                                            <p:strVal val="#ppt_w+.3"/>
                                          </p:val>
                                        </p:tav>
                                        <p:tav tm="100000">
                                          <p:val>
                                            <p:strVal val="#ppt_w"/>
                                          </p:val>
                                        </p:tav>
                                      </p:tavLst>
                                    </p:anim>
                                    <p:anim calcmode="lin" valueType="num">
                                      <p:cBhvr>
                                        <p:cTn id="8" dur="1000" fill="hold"/>
                                        <p:tgtEl>
                                          <p:spTgt spid="122"/>
                                        </p:tgtEl>
                                        <p:attrNameLst>
                                          <p:attrName>ppt_h</p:attrName>
                                        </p:attrNameLst>
                                      </p:cBhvr>
                                      <p:tavLst>
                                        <p:tav tm="0">
                                          <p:val>
                                            <p:strVal val="#ppt_h"/>
                                          </p:val>
                                        </p:tav>
                                        <p:tav tm="100000">
                                          <p:val>
                                            <p:strVal val="#ppt_h"/>
                                          </p:val>
                                        </p:tav>
                                      </p:tavLst>
                                    </p:anim>
                                    <p:animEffect transition="in" filter="fade">
                                      <p:cBhvr>
                                        <p:cTn id="9" dur="1000"/>
                                        <p:tgtEl>
                                          <p:spTgt spid="122"/>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strVal val="#ppt_w+.3"/>
                                          </p:val>
                                        </p:tav>
                                        <p:tav tm="100000">
                                          <p:val>
                                            <p:strVal val="#ppt_w"/>
                                          </p:val>
                                        </p:tav>
                                      </p:tavLst>
                                    </p:anim>
                                    <p:anim calcmode="lin" valueType="num">
                                      <p:cBhvr>
                                        <p:cTn id="20" dur="1000" fill="hold"/>
                                        <p:tgtEl>
                                          <p:spTgt spid="19"/>
                                        </p:tgtEl>
                                        <p:attrNameLst>
                                          <p:attrName>ppt_h</p:attrName>
                                        </p:attrNameLst>
                                      </p:cBhvr>
                                      <p:tavLst>
                                        <p:tav tm="0">
                                          <p:val>
                                            <p:strVal val="#ppt_h"/>
                                          </p:val>
                                        </p:tav>
                                        <p:tav tm="100000">
                                          <p:val>
                                            <p:strVal val="#ppt_h"/>
                                          </p:val>
                                        </p:tav>
                                      </p:tavLst>
                                    </p:anim>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8" name="Picture Placeholder 2">
            <a:extLst>
              <a:ext uri="{FF2B5EF4-FFF2-40B4-BE49-F238E27FC236}">
                <a16:creationId xmlns:a16="http://schemas.microsoft.com/office/drawing/2014/main" id="{50EF8FC0-0379-48B9-A0F3-D145BB4AE869}"/>
              </a:ext>
            </a:extLst>
          </p:cNvPr>
          <p:cNvPicPr>
            <a:picLocks noChangeAspect="1"/>
          </p:cNvPicPr>
          <p:nvPr/>
        </p:nvPicPr>
        <p:blipFill rotWithShape="1">
          <a:blip r:embed="rId3"/>
          <a:srcRect l="27778" r="42982"/>
          <a:stretch/>
        </p:blipFill>
        <p:spPr>
          <a:xfrm flipH="1">
            <a:off x="9778435" y="-18459"/>
            <a:ext cx="3016061" cy="6876460"/>
          </a:xfrm>
          <a:prstGeom prst="flowChartDelay">
            <a:avLst/>
          </a:prstGeom>
          <a:effectLst>
            <a:outerShdw blurRad="63500" sx="102000" sy="102000" algn="ctr" rotWithShape="0">
              <a:prstClr val="black">
                <a:alpha val="40000"/>
              </a:prstClr>
            </a:outerShdw>
          </a:effectLst>
        </p:spPr>
      </p:pic>
      <p:pic>
        <p:nvPicPr>
          <p:cNvPr id="7" name="Picture 6" descr="Shape&#10;&#10;Description automatically generated">
            <a:extLst>
              <a:ext uri="{FF2B5EF4-FFF2-40B4-BE49-F238E27FC236}">
                <a16:creationId xmlns:a16="http://schemas.microsoft.com/office/drawing/2014/main" id="{4BBB4DEE-F7B6-442D-A39B-D8EA02BB968C}"/>
              </a:ext>
            </a:extLst>
          </p:cNvPr>
          <p:cNvPicPr>
            <a:picLocks noChangeAspect="1"/>
          </p:cNvPicPr>
          <p:nvPr/>
        </p:nvPicPr>
        <p:blipFill>
          <a:blip r:embed="rId4">
            <a:duotone>
              <a:schemeClr val="accent3">
                <a:shade val="45000"/>
                <a:satMod val="135000"/>
              </a:schemeClr>
              <a:prstClr val="white"/>
            </a:duotone>
            <a:alphaModFix amt="20000"/>
          </a:blip>
          <a:stretch>
            <a:fillRect/>
          </a:stretch>
        </p:blipFill>
        <p:spPr>
          <a:xfrm>
            <a:off x="10536" y="128950"/>
            <a:ext cx="8422035" cy="6772271"/>
          </a:xfrm>
          <a:prstGeom prst="rect">
            <a:avLst/>
          </a:prstGeom>
        </p:spPr>
      </p:pic>
      <p:sp>
        <p:nvSpPr>
          <p:cNvPr id="162" name="Google Shape;162;p16"/>
          <p:cNvSpPr txBox="1">
            <a:spLocks noGrp="1"/>
          </p:cNvSpPr>
          <p:nvPr>
            <p:ph type="title"/>
          </p:nvPr>
        </p:nvSpPr>
        <p:spPr>
          <a:xfrm>
            <a:off x="423765" y="318373"/>
            <a:ext cx="8035600" cy="748427"/>
          </a:xfrm>
          <a:prstGeom prst="rect">
            <a:avLst/>
          </a:prstGeom>
        </p:spPr>
        <p:txBody>
          <a:bodyPr spcFirstLastPara="1" wrap="square" lIns="0" tIns="0" rIns="0" bIns="0" anchor="ctr" anchorCtr="0">
            <a:noAutofit/>
          </a:bodyPr>
          <a:lstStyle/>
          <a:p>
            <a:pPr lvl="0"/>
            <a:r>
              <a:rPr lang="en" sz="3200" dirty="0"/>
              <a:t>Tit</a:t>
            </a:r>
            <a:r>
              <a:rPr lang="en-US" sz="3200" dirty="0"/>
              <a:t>le Lorem ipsum </a:t>
            </a:r>
            <a:endParaRPr sz="3200" dirty="0"/>
          </a:p>
        </p:txBody>
      </p:sp>
      <p:sp>
        <p:nvSpPr>
          <p:cNvPr id="5" name="Text Placeholder 4">
            <a:extLst>
              <a:ext uri="{FF2B5EF4-FFF2-40B4-BE49-F238E27FC236}">
                <a16:creationId xmlns:a16="http://schemas.microsoft.com/office/drawing/2014/main" id="{F65A43C6-51E9-4E18-9036-C733E11F499C}"/>
              </a:ext>
            </a:extLst>
          </p:cNvPr>
          <p:cNvSpPr>
            <a:spLocks noGrp="1"/>
          </p:cNvSpPr>
          <p:nvPr>
            <p:ph type="body" idx="2"/>
          </p:nvPr>
        </p:nvSpPr>
        <p:spPr>
          <a:xfrm>
            <a:off x="5309734" y="1876415"/>
            <a:ext cx="4256295" cy="3942800"/>
          </a:xfrm>
        </p:spPr>
        <p:txBody>
          <a:bodyPr/>
          <a:lstStyle/>
          <a:p>
            <a:pPr marL="118530" indent="0">
              <a:buNone/>
            </a:pPr>
            <a:r>
              <a:rPr lang="en-US" sz="1600" dirty="0">
                <a:solidFill>
                  <a:schemeClr val="accent5">
                    <a:lumMod val="50000"/>
                  </a:schemeClr>
                </a:solidFill>
                <a:latin typeface="Merriweather" panose="020B0604020202020204" charset="0"/>
              </a:rPr>
              <a:t>Ut tempor nulla sit amet fringilla scelerisque. Ut rutrum molestie dui pellentesque rhoncus. Ut ante erat, varius tristique mollis et, auctor sit amet mauris. Praesent bibendum ante et accumsan convallis. Donec nec accumsan metus, a ullamcorper tortor. Aliquam ut turpis faucibus, efficitur urna non, ullamcorper nisi. Etiam vitae ante sollicitudin, semper libero id, scelerisque nunc. </a:t>
            </a:r>
          </a:p>
        </p:txBody>
      </p:sp>
      <p:sp>
        <p:nvSpPr>
          <p:cNvPr id="8" name="Text Placeholder 7">
            <a:extLst>
              <a:ext uri="{FF2B5EF4-FFF2-40B4-BE49-F238E27FC236}">
                <a16:creationId xmlns:a16="http://schemas.microsoft.com/office/drawing/2014/main" id="{E6EE5993-FADE-4A57-82B2-CBB47630E62A}"/>
              </a:ext>
            </a:extLst>
          </p:cNvPr>
          <p:cNvSpPr>
            <a:spLocks noGrp="1"/>
          </p:cNvSpPr>
          <p:nvPr>
            <p:ph type="body" idx="1"/>
          </p:nvPr>
        </p:nvSpPr>
        <p:spPr>
          <a:xfrm>
            <a:off x="632059" y="1876415"/>
            <a:ext cx="4028792" cy="3942800"/>
          </a:xfrm>
        </p:spPr>
        <p:txBody>
          <a:bodyPr>
            <a:noAutofit/>
          </a:bodyPr>
          <a:lstStyle/>
          <a:p>
            <a:pPr marL="118530" indent="0">
              <a:buNone/>
            </a:pPr>
            <a:r>
              <a:rPr lang="en-US" sz="1600" dirty="0">
                <a:solidFill>
                  <a:schemeClr val="accent5">
                    <a:lumMod val="50000"/>
                  </a:schemeClr>
                </a:solidFill>
                <a:latin typeface="Merriweather" panose="020B0604020202020204" charset="0"/>
              </a:rPr>
              <a:t>Duis semper cursus lectus vel egestas. Curabitur lobortis, sem nec pulvinar facilisis, nunc turpis ultricies orci, eu semper urna massa sed lectus. Nam tristique orci odio, eu pharetra dolor scelerisque in. Donec in mollis nulla, ac faucibus nunc. Praesent eleifend id felis vitae tincidunt. Quisque sed lorem et leo lobortis suscipit. Vivamus quam justo, tempus maximus bibendum non, interdum eu lectus. Nunc sodales mollis congue. </a:t>
            </a:r>
            <a:endParaRPr lang="en-US" sz="1600" dirty="0">
              <a:solidFill>
                <a:schemeClr val="accent5">
                  <a:lumMod val="50000"/>
                </a:schemeClr>
              </a:solidFill>
            </a:endParaRPr>
          </a:p>
        </p:txBody>
      </p:sp>
      <p:cxnSp>
        <p:nvCxnSpPr>
          <p:cNvPr id="11" name="Straight Connector 10">
            <a:extLst>
              <a:ext uri="{FF2B5EF4-FFF2-40B4-BE49-F238E27FC236}">
                <a16:creationId xmlns:a16="http://schemas.microsoft.com/office/drawing/2014/main" id="{D3038941-B8E2-4FA4-8D77-4DEC6F8E145C}"/>
              </a:ext>
            </a:extLst>
          </p:cNvPr>
          <p:cNvCxnSpPr>
            <a:cxnSpLocks/>
          </p:cNvCxnSpPr>
          <p:nvPr/>
        </p:nvCxnSpPr>
        <p:spPr>
          <a:xfrm>
            <a:off x="423766" y="1039091"/>
            <a:ext cx="714666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E3B402-A3C4-45DB-96CA-F1ECED8F5A28}"/>
              </a:ext>
            </a:extLst>
          </p:cNvPr>
          <p:cNvCxnSpPr>
            <a:cxnSpLocks/>
          </p:cNvCxnSpPr>
          <p:nvPr/>
        </p:nvCxnSpPr>
        <p:spPr>
          <a:xfrm>
            <a:off x="423766" y="1122217"/>
            <a:ext cx="46608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47AE6D-9995-4958-87C9-C58283935AD3}"/>
              </a:ext>
            </a:extLst>
          </p:cNvPr>
          <p:cNvCxnSpPr/>
          <p:nvPr/>
        </p:nvCxnSpPr>
        <p:spPr>
          <a:xfrm>
            <a:off x="5084619" y="1876415"/>
            <a:ext cx="0" cy="3630083"/>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02D6721-522E-4C13-B4D2-BBDC7EF0E1DB}"/>
              </a:ext>
            </a:extLst>
          </p:cNvPr>
          <p:cNvGrpSpPr/>
          <p:nvPr/>
        </p:nvGrpSpPr>
        <p:grpSpPr>
          <a:xfrm>
            <a:off x="650239" y="-2408011"/>
            <a:ext cx="5491965" cy="5075115"/>
            <a:chOff x="487679" y="-1806008"/>
            <a:chExt cx="4118974" cy="3806336"/>
          </a:xfrm>
        </p:grpSpPr>
        <p:sp>
          <p:nvSpPr>
            <p:cNvPr id="23" name="Google Shape;76;p7">
              <a:extLst>
                <a:ext uri="{FF2B5EF4-FFF2-40B4-BE49-F238E27FC236}">
                  <a16:creationId xmlns:a16="http://schemas.microsoft.com/office/drawing/2014/main" id="{AEA875FC-AD46-4678-8B18-217E0B14F11F}"/>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
          <p:nvSpPr>
            <p:cNvPr id="41" name="Google Shape;22;p3">
              <a:extLst>
                <a:ext uri="{FF2B5EF4-FFF2-40B4-BE49-F238E27FC236}">
                  <a16:creationId xmlns:a16="http://schemas.microsoft.com/office/drawing/2014/main" id="{69A41901-EE3C-45A4-84BA-AF4F8E1340CE}"/>
                </a:ext>
              </a:extLst>
            </p:cNvPr>
            <p:cNvSpPr/>
            <p:nvPr/>
          </p:nvSpPr>
          <p:spPr>
            <a:xfrm rot="18660654" flipH="1">
              <a:off x="639345" y="-1547884"/>
              <a:ext cx="3077914" cy="3381245"/>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anim calcmode="lin" valueType="num">
                                      <p:cBhvr>
                                        <p:cTn id="8" dur="750" fill="hold"/>
                                        <p:tgtEl>
                                          <p:spTgt spid="38"/>
                                        </p:tgtEl>
                                        <p:attrNameLst>
                                          <p:attrName>ppt_x</p:attrName>
                                        </p:attrNameLst>
                                      </p:cBhvr>
                                      <p:tavLst>
                                        <p:tav tm="0">
                                          <p:val>
                                            <p:strVal val="#ppt_x"/>
                                          </p:val>
                                        </p:tav>
                                        <p:tav tm="100000">
                                          <p:val>
                                            <p:strVal val="#ppt_x"/>
                                          </p:val>
                                        </p:tav>
                                      </p:tavLst>
                                    </p:anim>
                                    <p:anim calcmode="lin" valueType="num">
                                      <p:cBhvr>
                                        <p:cTn id="9" dur="75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3"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D766E4A5-461B-4425-8A9F-EE07421A4544}"/>
              </a:ext>
            </a:extLst>
          </p:cNvPr>
          <p:cNvCxnSpPr/>
          <p:nvPr/>
        </p:nvCxnSpPr>
        <p:spPr>
          <a:xfrm flipV="1">
            <a:off x="4906297" y="2223946"/>
            <a:ext cx="0" cy="1020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0443F78-DA5E-44D3-BACF-A81ECA0BAEEC}"/>
              </a:ext>
            </a:extLst>
          </p:cNvPr>
          <p:cNvCxnSpPr/>
          <p:nvPr/>
        </p:nvCxnSpPr>
        <p:spPr>
          <a:xfrm>
            <a:off x="4980588" y="5318121"/>
            <a:ext cx="1110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9138685-49D1-49EC-AD2B-EC8DA6C1DEE6}"/>
              </a:ext>
            </a:extLst>
          </p:cNvPr>
          <p:cNvCxnSpPr>
            <a:cxnSpLocks/>
          </p:cNvCxnSpPr>
          <p:nvPr/>
        </p:nvCxnSpPr>
        <p:spPr>
          <a:xfrm flipH="1">
            <a:off x="3997096" y="4198767"/>
            <a:ext cx="8993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65575EB-06B1-4EDB-B19B-E6126204D48C}"/>
              </a:ext>
            </a:extLst>
          </p:cNvPr>
          <p:cNvCxnSpPr/>
          <p:nvPr/>
        </p:nvCxnSpPr>
        <p:spPr>
          <a:xfrm>
            <a:off x="7350035" y="5619932"/>
            <a:ext cx="0" cy="542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7A10C0-DD1D-4CF4-92A2-0EF87A2D238B}"/>
              </a:ext>
            </a:extLst>
          </p:cNvPr>
          <p:cNvCxnSpPr/>
          <p:nvPr/>
        </p:nvCxnSpPr>
        <p:spPr>
          <a:xfrm flipV="1">
            <a:off x="7146661" y="2184896"/>
            <a:ext cx="0" cy="1244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2A250A-69C1-48B7-97EF-18B9BE0C3FCC}"/>
              </a:ext>
            </a:extLst>
          </p:cNvPr>
          <p:cNvCxnSpPr/>
          <p:nvPr/>
        </p:nvCxnSpPr>
        <p:spPr>
          <a:xfrm>
            <a:off x="7431315" y="4198768"/>
            <a:ext cx="90304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BB13D86-F91A-42AF-A937-A10E15522749}"/>
              </a:ext>
            </a:extLst>
          </p:cNvPr>
          <p:cNvSpPr>
            <a:spLocks noGrp="1"/>
          </p:cNvSpPr>
          <p:nvPr>
            <p:ph type="sldNum" idx="12"/>
          </p:nvPr>
        </p:nvSpPr>
        <p:spPr/>
        <p:txBody>
          <a:bodyPr/>
          <a:lstStyle/>
          <a:p>
            <a:fld id="{00000000-1234-1234-1234-123412341234}" type="slidenum">
              <a:rPr lang="en" smtClean="0"/>
              <a:pPr/>
              <a:t>5</a:t>
            </a:fld>
            <a:endParaRPr lang="en" dirty="0"/>
          </a:p>
        </p:txBody>
      </p:sp>
      <p:pic>
        <p:nvPicPr>
          <p:cNvPr id="6" name="Picture 5" descr="A picture containing light&#10;&#10;Description automatically generated">
            <a:extLst>
              <a:ext uri="{FF2B5EF4-FFF2-40B4-BE49-F238E27FC236}">
                <a16:creationId xmlns:a16="http://schemas.microsoft.com/office/drawing/2014/main" id="{C6A72ED2-6468-42BC-A25A-1023E74631F1}"/>
              </a:ext>
            </a:extLst>
          </p:cNvPr>
          <p:cNvPicPr>
            <a:picLocks noChangeAspect="1"/>
          </p:cNvPicPr>
          <p:nvPr/>
        </p:nvPicPr>
        <p:blipFill rotWithShape="1">
          <a:blip r:embed="rId2"/>
          <a:srcRect t="67677" r="50000"/>
          <a:stretch/>
        </p:blipFill>
        <p:spPr>
          <a:xfrm>
            <a:off x="3548445" y="1361257"/>
            <a:ext cx="5085031" cy="4655627"/>
          </a:xfrm>
          <a:prstGeom prst="rect">
            <a:avLst/>
          </a:prstGeom>
        </p:spPr>
      </p:pic>
      <p:grpSp>
        <p:nvGrpSpPr>
          <p:cNvPr id="7" name="Group 6">
            <a:extLst>
              <a:ext uri="{FF2B5EF4-FFF2-40B4-BE49-F238E27FC236}">
                <a16:creationId xmlns:a16="http://schemas.microsoft.com/office/drawing/2014/main" id="{A221CAEE-2F52-4604-8F39-844E5C99B360}"/>
              </a:ext>
            </a:extLst>
          </p:cNvPr>
          <p:cNvGrpSpPr/>
          <p:nvPr/>
        </p:nvGrpSpPr>
        <p:grpSpPr>
          <a:xfrm>
            <a:off x="754041" y="-2408011"/>
            <a:ext cx="12038299" cy="5075115"/>
            <a:chOff x="565531" y="-1806008"/>
            <a:chExt cx="9028724" cy="3806336"/>
          </a:xfrm>
        </p:grpSpPr>
        <p:sp>
          <p:nvSpPr>
            <p:cNvPr id="8" name="Google Shape;75;p7">
              <a:extLst>
                <a:ext uri="{FF2B5EF4-FFF2-40B4-BE49-F238E27FC236}">
                  <a16:creationId xmlns:a16="http://schemas.microsoft.com/office/drawing/2014/main" id="{6D8B1AF1-158C-48F0-A815-298FB0B2CB07}"/>
                </a:ext>
              </a:extLst>
            </p:cNvPr>
            <p:cNvSpPr/>
            <p:nvPr/>
          </p:nvSpPr>
          <p:spPr>
            <a:xfrm rot="3276572">
              <a:off x="6043892" y="-1223148"/>
              <a:ext cx="2911154" cy="3050460"/>
            </a:xfrm>
            <a:custGeom>
              <a:avLst/>
              <a:gdLst>
                <a:gd name="connsiteX0" fmla="*/ 0 w 2907589"/>
                <a:gd name="connsiteY0" fmla="*/ 2764900 h 2764900"/>
                <a:gd name="connsiteX1" fmla="*/ 1974139 w 2907589"/>
                <a:gd name="connsiteY1" fmla="*/ 0 h 2764900"/>
                <a:gd name="connsiteX2" fmla="*/ 2907589 w 2907589"/>
                <a:gd name="connsiteY2" fmla="*/ 0 h 2764900"/>
                <a:gd name="connsiteX3" fmla="*/ 933450 w 2907589"/>
                <a:gd name="connsiteY3" fmla="*/ 2764900 h 2764900"/>
                <a:gd name="connsiteX4" fmla="*/ 0 w 2907589"/>
                <a:gd name="connsiteY4" fmla="*/ 2764900 h 2764900"/>
                <a:gd name="connsiteX0" fmla="*/ 0 w 2907589"/>
                <a:gd name="connsiteY0" fmla="*/ 2858081 h 2858081"/>
                <a:gd name="connsiteX1" fmla="*/ 2040335 w 2907589"/>
                <a:gd name="connsiteY1" fmla="*/ 0 h 2858081"/>
                <a:gd name="connsiteX2" fmla="*/ 2907589 w 2907589"/>
                <a:gd name="connsiteY2" fmla="*/ 93181 h 2858081"/>
                <a:gd name="connsiteX3" fmla="*/ 933450 w 2907589"/>
                <a:gd name="connsiteY3" fmla="*/ 2858081 h 2858081"/>
                <a:gd name="connsiteX4" fmla="*/ 0 w 2907589"/>
                <a:gd name="connsiteY4" fmla="*/ 2858081 h 2858081"/>
                <a:gd name="connsiteX0" fmla="*/ 0 w 2907589"/>
                <a:gd name="connsiteY0" fmla="*/ 2883494 h 2883494"/>
                <a:gd name="connsiteX1" fmla="*/ 2058389 w 2907589"/>
                <a:gd name="connsiteY1" fmla="*/ 0 h 2883494"/>
                <a:gd name="connsiteX2" fmla="*/ 2907589 w 2907589"/>
                <a:gd name="connsiteY2" fmla="*/ 118594 h 2883494"/>
                <a:gd name="connsiteX3" fmla="*/ 933450 w 2907589"/>
                <a:gd name="connsiteY3" fmla="*/ 2883494 h 2883494"/>
                <a:gd name="connsiteX4" fmla="*/ 0 w 2907589"/>
                <a:gd name="connsiteY4" fmla="*/ 2883494 h 2883494"/>
                <a:gd name="connsiteX0" fmla="*/ 0 w 2907589"/>
                <a:gd name="connsiteY0" fmla="*/ 3004540 h 3004540"/>
                <a:gd name="connsiteX1" fmla="*/ 2157128 w 2907589"/>
                <a:gd name="connsiteY1" fmla="*/ 0 h 3004540"/>
                <a:gd name="connsiteX2" fmla="*/ 2907589 w 2907589"/>
                <a:gd name="connsiteY2" fmla="*/ 239640 h 3004540"/>
                <a:gd name="connsiteX3" fmla="*/ 933450 w 2907589"/>
                <a:gd name="connsiteY3" fmla="*/ 3004540 h 3004540"/>
                <a:gd name="connsiteX4" fmla="*/ 0 w 2907589"/>
                <a:gd name="connsiteY4" fmla="*/ 3004540 h 3004540"/>
                <a:gd name="connsiteX0" fmla="*/ 0 w 2907589"/>
                <a:gd name="connsiteY0" fmla="*/ 3027500 h 3027500"/>
                <a:gd name="connsiteX1" fmla="*/ 2160692 w 2907589"/>
                <a:gd name="connsiteY1" fmla="*/ 0 h 3027500"/>
                <a:gd name="connsiteX2" fmla="*/ 2907589 w 2907589"/>
                <a:gd name="connsiteY2" fmla="*/ 262600 h 3027500"/>
                <a:gd name="connsiteX3" fmla="*/ 933450 w 2907589"/>
                <a:gd name="connsiteY3" fmla="*/ 3027500 h 3027500"/>
                <a:gd name="connsiteX4" fmla="*/ 0 w 2907589"/>
                <a:gd name="connsiteY4" fmla="*/ 3027500 h 3027500"/>
                <a:gd name="connsiteX0" fmla="*/ 0 w 2917172"/>
                <a:gd name="connsiteY0" fmla="*/ 3058931 h 3058931"/>
                <a:gd name="connsiteX1" fmla="*/ 2170275 w 2917172"/>
                <a:gd name="connsiteY1" fmla="*/ 0 h 3058931"/>
                <a:gd name="connsiteX2" fmla="*/ 2917172 w 2917172"/>
                <a:gd name="connsiteY2" fmla="*/ 262600 h 3058931"/>
                <a:gd name="connsiteX3" fmla="*/ 943033 w 2917172"/>
                <a:gd name="connsiteY3" fmla="*/ 3027500 h 3058931"/>
                <a:gd name="connsiteX4" fmla="*/ 0 w 2917172"/>
                <a:gd name="connsiteY4" fmla="*/ 3058931 h 3058931"/>
                <a:gd name="connsiteX0" fmla="*/ 0 w 2911154"/>
                <a:gd name="connsiteY0" fmla="*/ 3050460 h 3050460"/>
                <a:gd name="connsiteX1" fmla="*/ 2164257 w 2911154"/>
                <a:gd name="connsiteY1" fmla="*/ 0 h 3050460"/>
                <a:gd name="connsiteX2" fmla="*/ 2911154 w 2911154"/>
                <a:gd name="connsiteY2" fmla="*/ 262600 h 3050460"/>
                <a:gd name="connsiteX3" fmla="*/ 937015 w 2911154"/>
                <a:gd name="connsiteY3" fmla="*/ 3027500 h 3050460"/>
                <a:gd name="connsiteX4" fmla="*/ 0 w 2911154"/>
                <a:gd name="connsiteY4" fmla="*/ 3050460 h 305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54" h="3050460">
                  <a:moveTo>
                    <a:pt x="0" y="3050460"/>
                  </a:moveTo>
                  <a:lnTo>
                    <a:pt x="2164257" y="0"/>
                  </a:lnTo>
                  <a:lnTo>
                    <a:pt x="2911154" y="262600"/>
                  </a:lnTo>
                  <a:lnTo>
                    <a:pt x="937015" y="3027500"/>
                  </a:lnTo>
                  <a:lnTo>
                    <a:pt x="0" y="3050460"/>
                  </a:lnTo>
                  <a:close/>
                </a:path>
              </a:pathLst>
            </a:custGeom>
            <a:gradFill>
              <a:gsLst>
                <a:gs pos="0">
                  <a:schemeClr val="accent4"/>
                </a:gs>
                <a:gs pos="100000">
                  <a:schemeClr val="accent5"/>
                </a:gs>
              </a:gsLst>
              <a:lin ang="5400012" scaled="0"/>
            </a:gradFill>
            <a:ln>
              <a:noFill/>
            </a:ln>
          </p:spPr>
          <p:txBody>
            <a:bodyPr spcFirstLastPara="1" wrap="square" lIns="121900" tIns="121900" rIns="121900" bIns="121900" anchor="ctr" anchorCtr="0">
              <a:noAutofit/>
            </a:bodyPr>
            <a:lstStyle/>
            <a:p>
              <a:endParaRPr sz="2489" dirty="0"/>
            </a:p>
          </p:txBody>
        </p:sp>
        <p:sp>
          <p:nvSpPr>
            <p:cNvPr id="9" name="Google Shape;76;p7">
              <a:extLst>
                <a:ext uri="{FF2B5EF4-FFF2-40B4-BE49-F238E27FC236}">
                  <a16:creationId xmlns:a16="http://schemas.microsoft.com/office/drawing/2014/main" id="{26012A3E-3B1B-470B-BE0D-68EB1FE14E81}"/>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
          <p:nvSpPr>
            <p:cNvPr id="10" name="Google Shape;22;p3">
              <a:extLst>
                <a:ext uri="{FF2B5EF4-FFF2-40B4-BE49-F238E27FC236}">
                  <a16:creationId xmlns:a16="http://schemas.microsoft.com/office/drawing/2014/main" id="{BF27183A-72D2-4115-B940-82B21F767612}"/>
                </a:ext>
              </a:extLst>
            </p:cNvPr>
            <p:cNvSpPr/>
            <p:nvPr/>
          </p:nvSpPr>
          <p:spPr>
            <a:xfrm rot="3033430">
              <a:off x="7338438" y="-434164"/>
              <a:ext cx="2094687" cy="2416947"/>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grpSp>
      <p:cxnSp>
        <p:nvCxnSpPr>
          <p:cNvPr id="11" name="Straight Connector 10">
            <a:extLst>
              <a:ext uri="{FF2B5EF4-FFF2-40B4-BE49-F238E27FC236}">
                <a16:creationId xmlns:a16="http://schemas.microsoft.com/office/drawing/2014/main" id="{30ECB1B6-CBFB-4E67-9E91-93A7736BA2D7}"/>
              </a:ext>
            </a:extLst>
          </p:cNvPr>
          <p:cNvCxnSpPr>
            <a:cxnSpLocks/>
          </p:cNvCxnSpPr>
          <p:nvPr/>
        </p:nvCxnSpPr>
        <p:spPr>
          <a:xfrm>
            <a:off x="423766" y="1039091"/>
            <a:ext cx="714666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65FEDF-729F-4A6F-A845-344DB4BE64B5}"/>
              </a:ext>
            </a:extLst>
          </p:cNvPr>
          <p:cNvCxnSpPr>
            <a:cxnSpLocks/>
          </p:cNvCxnSpPr>
          <p:nvPr/>
        </p:nvCxnSpPr>
        <p:spPr>
          <a:xfrm>
            <a:off x="423766" y="1122217"/>
            <a:ext cx="46608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Google Shape;162;p16">
            <a:extLst>
              <a:ext uri="{FF2B5EF4-FFF2-40B4-BE49-F238E27FC236}">
                <a16:creationId xmlns:a16="http://schemas.microsoft.com/office/drawing/2014/main" id="{24FA2AC3-DAC1-4BF7-A798-6133FB85C065}"/>
              </a:ext>
            </a:extLst>
          </p:cNvPr>
          <p:cNvSpPr txBox="1">
            <a:spLocks noGrp="1"/>
          </p:cNvSpPr>
          <p:nvPr>
            <p:ph type="title"/>
          </p:nvPr>
        </p:nvSpPr>
        <p:spPr>
          <a:xfrm>
            <a:off x="423765" y="318373"/>
            <a:ext cx="8035600" cy="748427"/>
          </a:xfrm>
          <a:prstGeom prst="rect">
            <a:avLst/>
          </a:prstGeom>
        </p:spPr>
        <p:txBody>
          <a:bodyPr spcFirstLastPara="1" wrap="square" lIns="0" tIns="0" rIns="0" bIns="0" anchor="ctr" anchorCtr="0">
            <a:noAutofit/>
          </a:bodyPr>
          <a:lstStyle/>
          <a:p>
            <a:pPr lvl="0"/>
            <a:r>
              <a:rPr lang="en" sz="3733" dirty="0"/>
              <a:t>Tit</a:t>
            </a:r>
            <a:r>
              <a:rPr lang="en-US" sz="3733" dirty="0"/>
              <a:t>le Lorem ipsum </a:t>
            </a:r>
            <a:endParaRPr sz="3733" dirty="0"/>
          </a:p>
        </p:txBody>
      </p:sp>
      <p:pic>
        <p:nvPicPr>
          <p:cNvPr id="16" name="Picture 15" descr="Graphical user interface, application&#10;&#10;Description automatically generated">
            <a:extLst>
              <a:ext uri="{FF2B5EF4-FFF2-40B4-BE49-F238E27FC236}">
                <a16:creationId xmlns:a16="http://schemas.microsoft.com/office/drawing/2014/main" id="{76CDB64A-4269-46D9-8C37-2EE35742F63A}"/>
              </a:ext>
            </a:extLst>
          </p:cNvPr>
          <p:cNvPicPr>
            <a:picLocks noChangeAspect="1"/>
          </p:cNvPicPr>
          <p:nvPr/>
        </p:nvPicPr>
        <p:blipFill rotWithShape="1">
          <a:blip r:embed="rId3">
            <a:duotone>
              <a:schemeClr val="accent1">
                <a:shade val="45000"/>
                <a:satMod val="135000"/>
              </a:schemeClr>
              <a:prstClr val="white"/>
            </a:duotone>
          </a:blip>
          <a:srcRect l="51260" t="34908" r="24815" b="39182"/>
          <a:stretch/>
        </p:blipFill>
        <p:spPr>
          <a:xfrm>
            <a:off x="8469080" y="3333559"/>
            <a:ext cx="1160883" cy="1077619"/>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E0DF7BC9-64C0-4334-B747-809AD7583C43}"/>
              </a:ext>
            </a:extLst>
          </p:cNvPr>
          <p:cNvPicPr>
            <a:picLocks noChangeAspect="1"/>
          </p:cNvPicPr>
          <p:nvPr/>
        </p:nvPicPr>
        <p:blipFill rotWithShape="1">
          <a:blip r:embed="rId3">
            <a:duotone>
              <a:schemeClr val="accent1">
                <a:shade val="45000"/>
                <a:satMod val="135000"/>
              </a:schemeClr>
              <a:prstClr val="white"/>
            </a:duotone>
          </a:blip>
          <a:srcRect l="73928" t="-685" b="69448"/>
          <a:stretch/>
        </p:blipFill>
        <p:spPr>
          <a:xfrm rot="20427801">
            <a:off x="8493343" y="1408773"/>
            <a:ext cx="1112359" cy="1142327"/>
          </a:xfrm>
          <a:prstGeom prst="rect">
            <a:avLst/>
          </a:prstGeom>
        </p:spPr>
      </p:pic>
      <p:pic>
        <p:nvPicPr>
          <p:cNvPr id="27" name="Picture 26" descr="Graphical user interface, application&#10;&#10;Description automatically generated">
            <a:extLst>
              <a:ext uri="{FF2B5EF4-FFF2-40B4-BE49-F238E27FC236}">
                <a16:creationId xmlns:a16="http://schemas.microsoft.com/office/drawing/2014/main" id="{CE330C8F-B4C5-42F6-845F-42839616B75C}"/>
              </a:ext>
            </a:extLst>
          </p:cNvPr>
          <p:cNvPicPr>
            <a:picLocks noChangeAspect="1"/>
          </p:cNvPicPr>
          <p:nvPr/>
        </p:nvPicPr>
        <p:blipFill rotWithShape="1">
          <a:blip r:embed="rId3">
            <a:duotone>
              <a:schemeClr val="accent1">
                <a:shade val="45000"/>
                <a:satMod val="135000"/>
              </a:schemeClr>
              <a:prstClr val="white"/>
            </a:duotone>
          </a:blip>
          <a:srcRect t="70491" r="77325"/>
          <a:stretch/>
        </p:blipFill>
        <p:spPr>
          <a:xfrm>
            <a:off x="2602758" y="5186263"/>
            <a:ext cx="1060949" cy="1183467"/>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C04F44DB-7915-45AE-BCFB-2844C0EC675A}"/>
              </a:ext>
            </a:extLst>
          </p:cNvPr>
          <p:cNvPicPr>
            <a:picLocks noChangeAspect="1"/>
          </p:cNvPicPr>
          <p:nvPr/>
        </p:nvPicPr>
        <p:blipFill rotWithShape="1">
          <a:blip r:embed="rId3">
            <a:duotone>
              <a:schemeClr val="accent1">
                <a:shade val="45000"/>
                <a:satMod val="135000"/>
              </a:schemeClr>
              <a:prstClr val="white"/>
            </a:duotone>
          </a:blip>
          <a:srcRect l="75132" t="67847"/>
          <a:stretch/>
        </p:blipFill>
        <p:spPr>
          <a:xfrm>
            <a:off x="8527022" y="5193894"/>
            <a:ext cx="1060949" cy="1175836"/>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43BF9E62-1B86-4617-AB72-41132C3FBD99}"/>
              </a:ext>
            </a:extLst>
          </p:cNvPr>
          <p:cNvPicPr>
            <a:picLocks noChangeAspect="1"/>
          </p:cNvPicPr>
          <p:nvPr/>
        </p:nvPicPr>
        <p:blipFill rotWithShape="1">
          <a:blip r:embed="rId3">
            <a:duotone>
              <a:schemeClr val="accent1">
                <a:shade val="45000"/>
                <a:satMod val="135000"/>
              </a:schemeClr>
              <a:prstClr val="white"/>
            </a:duotone>
          </a:blip>
          <a:srcRect r="75591" b="67967"/>
          <a:stretch/>
        </p:blipFill>
        <p:spPr>
          <a:xfrm>
            <a:off x="2465880" y="1416676"/>
            <a:ext cx="1365883" cy="1536440"/>
          </a:xfrm>
          <a:prstGeom prst="rect">
            <a:avLst/>
          </a:prstGeom>
        </p:spPr>
      </p:pic>
      <p:sp>
        <p:nvSpPr>
          <p:cNvPr id="31" name="Rounded Rectangle 31">
            <a:extLst>
              <a:ext uri="{FF2B5EF4-FFF2-40B4-BE49-F238E27FC236}">
                <a16:creationId xmlns:a16="http://schemas.microsoft.com/office/drawing/2014/main" id="{E55391E4-8D1F-4726-8093-92D93F236D9F}"/>
              </a:ext>
            </a:extLst>
          </p:cNvPr>
          <p:cNvSpPr/>
          <p:nvPr/>
        </p:nvSpPr>
        <p:spPr>
          <a:xfrm>
            <a:off x="2841900" y="3429001"/>
            <a:ext cx="623672" cy="886737"/>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rgbClr val="85C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solidFill>
                <a:schemeClr val="accent1"/>
              </a:solidFill>
            </a:endParaRPr>
          </a:p>
        </p:txBody>
      </p:sp>
      <p:sp>
        <p:nvSpPr>
          <p:cNvPr id="32" name="TextBox 31">
            <a:extLst>
              <a:ext uri="{FF2B5EF4-FFF2-40B4-BE49-F238E27FC236}">
                <a16:creationId xmlns:a16="http://schemas.microsoft.com/office/drawing/2014/main" id="{2FA872EC-5D97-4B30-9F7D-C00E3E68FEB0}"/>
              </a:ext>
            </a:extLst>
          </p:cNvPr>
          <p:cNvSpPr txBox="1"/>
          <p:nvPr/>
        </p:nvSpPr>
        <p:spPr>
          <a:xfrm>
            <a:off x="287260" y="1839226"/>
            <a:ext cx="2525149" cy="738664"/>
          </a:xfrm>
          <a:prstGeom prst="rect">
            <a:avLst/>
          </a:prstGeom>
          <a:noFill/>
        </p:spPr>
        <p:txBody>
          <a:bodyPr wrap="square" rtlCol="0">
            <a:spAutoFit/>
          </a:bodyPr>
          <a:lstStyle/>
          <a:p>
            <a:r>
              <a:rPr lang="en-US" sz="1400" dirty="0">
                <a:solidFill>
                  <a:schemeClr val="accent5">
                    <a:lumMod val="50000"/>
                  </a:schemeClr>
                </a:solidFill>
                <a:latin typeface="Merriweather" panose="020B0604020202020204" charset="0"/>
              </a:rPr>
              <a:t>Lorem ipsum dolor sit amet, consectetur adipiscing elit. </a:t>
            </a:r>
          </a:p>
        </p:txBody>
      </p:sp>
      <p:sp>
        <p:nvSpPr>
          <p:cNvPr id="33" name="TextBox 32">
            <a:extLst>
              <a:ext uri="{FF2B5EF4-FFF2-40B4-BE49-F238E27FC236}">
                <a16:creationId xmlns:a16="http://schemas.microsoft.com/office/drawing/2014/main" id="{D5F193CD-AA08-4D06-AB27-5ADCBBCDB027}"/>
              </a:ext>
            </a:extLst>
          </p:cNvPr>
          <p:cNvSpPr txBox="1"/>
          <p:nvPr/>
        </p:nvSpPr>
        <p:spPr>
          <a:xfrm>
            <a:off x="247008" y="3429327"/>
            <a:ext cx="2525149" cy="738664"/>
          </a:xfrm>
          <a:prstGeom prst="rect">
            <a:avLst/>
          </a:prstGeom>
          <a:noFill/>
        </p:spPr>
        <p:txBody>
          <a:bodyPr wrap="square" rtlCol="0">
            <a:spAutoFit/>
          </a:bodyPr>
          <a:lstStyle/>
          <a:p>
            <a:r>
              <a:rPr lang="en-US" sz="1400" dirty="0">
                <a:solidFill>
                  <a:schemeClr val="accent5">
                    <a:lumMod val="50000"/>
                  </a:schemeClr>
                </a:solidFill>
                <a:latin typeface="Merriweather" panose="020B0604020202020204" charset="0"/>
              </a:rPr>
              <a:t>Lorem ipsum dolor sit amet, consectetur adipiscing elit. </a:t>
            </a:r>
          </a:p>
        </p:txBody>
      </p:sp>
      <p:sp>
        <p:nvSpPr>
          <p:cNvPr id="34" name="TextBox 33">
            <a:extLst>
              <a:ext uri="{FF2B5EF4-FFF2-40B4-BE49-F238E27FC236}">
                <a16:creationId xmlns:a16="http://schemas.microsoft.com/office/drawing/2014/main" id="{F7C9994D-F413-4B11-8239-83CF6774C673}"/>
              </a:ext>
            </a:extLst>
          </p:cNvPr>
          <p:cNvSpPr txBox="1"/>
          <p:nvPr/>
        </p:nvSpPr>
        <p:spPr>
          <a:xfrm>
            <a:off x="247008" y="5263114"/>
            <a:ext cx="2525149" cy="738664"/>
          </a:xfrm>
          <a:prstGeom prst="rect">
            <a:avLst/>
          </a:prstGeom>
          <a:noFill/>
        </p:spPr>
        <p:txBody>
          <a:bodyPr wrap="square" rtlCol="0">
            <a:spAutoFit/>
          </a:bodyPr>
          <a:lstStyle/>
          <a:p>
            <a:r>
              <a:rPr lang="en-US" sz="1400">
                <a:solidFill>
                  <a:schemeClr val="accent5">
                    <a:lumMod val="50000"/>
                  </a:schemeClr>
                </a:solidFill>
                <a:latin typeface="Merriweather" panose="020B0604020202020204" charset="0"/>
              </a:rPr>
              <a:t>Lorem ipsum dolor sit amet, consectetur adipiscing elit. </a:t>
            </a:r>
            <a:endParaRPr lang="en-US" sz="1400" dirty="0">
              <a:solidFill>
                <a:schemeClr val="accent5">
                  <a:lumMod val="50000"/>
                </a:schemeClr>
              </a:solidFill>
              <a:latin typeface="Merriweather" panose="020B0604020202020204" charset="0"/>
            </a:endParaRPr>
          </a:p>
        </p:txBody>
      </p:sp>
      <p:sp>
        <p:nvSpPr>
          <p:cNvPr id="35" name="TextBox 34">
            <a:extLst>
              <a:ext uri="{FF2B5EF4-FFF2-40B4-BE49-F238E27FC236}">
                <a16:creationId xmlns:a16="http://schemas.microsoft.com/office/drawing/2014/main" id="{E80DC5D3-B7BF-4B29-B91D-5C8BF5CA9598}"/>
              </a:ext>
            </a:extLst>
          </p:cNvPr>
          <p:cNvSpPr txBox="1"/>
          <p:nvPr/>
        </p:nvSpPr>
        <p:spPr>
          <a:xfrm>
            <a:off x="9463684" y="5393275"/>
            <a:ext cx="2525149" cy="738664"/>
          </a:xfrm>
          <a:prstGeom prst="rect">
            <a:avLst/>
          </a:prstGeom>
          <a:noFill/>
        </p:spPr>
        <p:txBody>
          <a:bodyPr wrap="square" rtlCol="0">
            <a:spAutoFit/>
          </a:bodyPr>
          <a:lstStyle/>
          <a:p>
            <a:r>
              <a:rPr lang="en-US" sz="1400" dirty="0">
                <a:solidFill>
                  <a:schemeClr val="accent5">
                    <a:lumMod val="50000"/>
                  </a:schemeClr>
                </a:solidFill>
                <a:latin typeface="Merriweather" panose="020B0604020202020204" charset="0"/>
              </a:rPr>
              <a:t>Lorem ipsum dolor sit amet, consectetur adipiscing elit. </a:t>
            </a:r>
          </a:p>
        </p:txBody>
      </p:sp>
      <p:sp>
        <p:nvSpPr>
          <p:cNvPr id="36" name="TextBox 35">
            <a:extLst>
              <a:ext uri="{FF2B5EF4-FFF2-40B4-BE49-F238E27FC236}">
                <a16:creationId xmlns:a16="http://schemas.microsoft.com/office/drawing/2014/main" id="{2D798534-4A46-4233-B8FE-439DAE7E0A0B}"/>
              </a:ext>
            </a:extLst>
          </p:cNvPr>
          <p:cNvSpPr txBox="1"/>
          <p:nvPr/>
        </p:nvSpPr>
        <p:spPr>
          <a:xfrm>
            <a:off x="9444739" y="3606841"/>
            <a:ext cx="2525149" cy="738664"/>
          </a:xfrm>
          <a:prstGeom prst="rect">
            <a:avLst/>
          </a:prstGeom>
          <a:noFill/>
        </p:spPr>
        <p:txBody>
          <a:bodyPr wrap="square" rtlCol="0">
            <a:spAutoFit/>
          </a:bodyPr>
          <a:lstStyle/>
          <a:p>
            <a:r>
              <a:rPr lang="en-US" sz="1400" dirty="0">
                <a:solidFill>
                  <a:schemeClr val="accent5">
                    <a:lumMod val="50000"/>
                  </a:schemeClr>
                </a:solidFill>
                <a:latin typeface="Merriweather" panose="020B0604020202020204" charset="0"/>
              </a:rPr>
              <a:t>Lorem ipsum dolor sit amet, consectetur adipiscing elit. </a:t>
            </a:r>
          </a:p>
        </p:txBody>
      </p:sp>
      <p:sp>
        <p:nvSpPr>
          <p:cNvPr id="37" name="TextBox 36">
            <a:extLst>
              <a:ext uri="{FF2B5EF4-FFF2-40B4-BE49-F238E27FC236}">
                <a16:creationId xmlns:a16="http://schemas.microsoft.com/office/drawing/2014/main" id="{48003FEA-E549-483A-A07F-FCC207F65CB0}"/>
              </a:ext>
            </a:extLst>
          </p:cNvPr>
          <p:cNvSpPr txBox="1"/>
          <p:nvPr/>
        </p:nvSpPr>
        <p:spPr>
          <a:xfrm>
            <a:off x="9472860" y="1691979"/>
            <a:ext cx="2525149" cy="738664"/>
          </a:xfrm>
          <a:prstGeom prst="rect">
            <a:avLst/>
          </a:prstGeom>
          <a:noFill/>
        </p:spPr>
        <p:txBody>
          <a:bodyPr wrap="square" rtlCol="0">
            <a:spAutoFit/>
          </a:bodyPr>
          <a:lstStyle/>
          <a:p>
            <a:r>
              <a:rPr lang="en-US" sz="1400" dirty="0">
                <a:solidFill>
                  <a:schemeClr val="accent5">
                    <a:lumMod val="50000"/>
                  </a:schemeClr>
                </a:solidFill>
                <a:latin typeface="Merriweather" panose="020B0604020202020204" charset="0"/>
              </a:rPr>
              <a:t>Lorem ipsum dolor sit amet, consectetur adipiscing elit. </a:t>
            </a:r>
          </a:p>
        </p:txBody>
      </p:sp>
      <p:cxnSp>
        <p:nvCxnSpPr>
          <p:cNvPr id="41" name="Straight Connector 40">
            <a:extLst>
              <a:ext uri="{FF2B5EF4-FFF2-40B4-BE49-F238E27FC236}">
                <a16:creationId xmlns:a16="http://schemas.microsoft.com/office/drawing/2014/main" id="{22033479-888C-403D-8612-9A9FAFAD521C}"/>
              </a:ext>
            </a:extLst>
          </p:cNvPr>
          <p:cNvCxnSpPr/>
          <p:nvPr/>
        </p:nvCxnSpPr>
        <p:spPr>
          <a:xfrm>
            <a:off x="7146662" y="2184896"/>
            <a:ext cx="1052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904BFA6-C9E0-4B61-988E-49BC23835C76}"/>
              </a:ext>
            </a:extLst>
          </p:cNvPr>
          <p:cNvCxnSpPr>
            <a:cxnSpLocks/>
          </p:cNvCxnSpPr>
          <p:nvPr/>
        </p:nvCxnSpPr>
        <p:spPr>
          <a:xfrm>
            <a:off x="7350035" y="6162716"/>
            <a:ext cx="984325"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61F544AD-0207-4160-B225-FFB42260B79D}"/>
              </a:ext>
            </a:extLst>
          </p:cNvPr>
          <p:cNvSpPr/>
          <p:nvPr/>
        </p:nvSpPr>
        <p:spPr>
          <a:xfrm>
            <a:off x="8199455" y="2154417"/>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61" name="Oval 60">
            <a:extLst>
              <a:ext uri="{FF2B5EF4-FFF2-40B4-BE49-F238E27FC236}">
                <a16:creationId xmlns:a16="http://schemas.microsoft.com/office/drawing/2014/main" id="{0F6227ED-6708-4D69-8D68-3A3C1B7E2770}"/>
              </a:ext>
            </a:extLst>
          </p:cNvPr>
          <p:cNvSpPr/>
          <p:nvPr/>
        </p:nvSpPr>
        <p:spPr>
          <a:xfrm>
            <a:off x="8320551" y="4168289"/>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62" name="Oval 61">
            <a:extLst>
              <a:ext uri="{FF2B5EF4-FFF2-40B4-BE49-F238E27FC236}">
                <a16:creationId xmlns:a16="http://schemas.microsoft.com/office/drawing/2014/main" id="{74D9A6BB-881A-4B61-B421-7259098A5BF1}"/>
              </a:ext>
            </a:extLst>
          </p:cNvPr>
          <p:cNvSpPr/>
          <p:nvPr/>
        </p:nvSpPr>
        <p:spPr>
          <a:xfrm>
            <a:off x="3942110" y="5830366"/>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63" name="Oval 62">
            <a:extLst>
              <a:ext uri="{FF2B5EF4-FFF2-40B4-BE49-F238E27FC236}">
                <a16:creationId xmlns:a16="http://schemas.microsoft.com/office/drawing/2014/main" id="{2300C5B2-084A-4AC1-95B5-5688F8AA4D41}"/>
              </a:ext>
            </a:extLst>
          </p:cNvPr>
          <p:cNvSpPr/>
          <p:nvPr/>
        </p:nvSpPr>
        <p:spPr>
          <a:xfrm>
            <a:off x="3966617" y="4168289"/>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64" name="Oval 63">
            <a:extLst>
              <a:ext uri="{FF2B5EF4-FFF2-40B4-BE49-F238E27FC236}">
                <a16:creationId xmlns:a16="http://schemas.microsoft.com/office/drawing/2014/main" id="{D6899936-89ED-407E-9CA6-79FB5E49C934}"/>
              </a:ext>
            </a:extLst>
          </p:cNvPr>
          <p:cNvSpPr/>
          <p:nvPr/>
        </p:nvSpPr>
        <p:spPr>
          <a:xfrm>
            <a:off x="4062195" y="2193467"/>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65" name="Oval 64">
            <a:extLst>
              <a:ext uri="{FF2B5EF4-FFF2-40B4-BE49-F238E27FC236}">
                <a16:creationId xmlns:a16="http://schemas.microsoft.com/office/drawing/2014/main" id="{7B477F5D-E908-4C53-91C8-ECA06EBAEEAE}"/>
              </a:ext>
            </a:extLst>
          </p:cNvPr>
          <p:cNvSpPr/>
          <p:nvPr/>
        </p:nvSpPr>
        <p:spPr>
          <a:xfrm>
            <a:off x="8318771" y="6132237"/>
            <a:ext cx="60959" cy="609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cxnSp>
        <p:nvCxnSpPr>
          <p:cNvPr id="69" name="Straight Connector 68">
            <a:extLst>
              <a:ext uri="{FF2B5EF4-FFF2-40B4-BE49-F238E27FC236}">
                <a16:creationId xmlns:a16="http://schemas.microsoft.com/office/drawing/2014/main" id="{5EE91CAC-4C13-4966-B2CE-1445AB648F1F}"/>
              </a:ext>
            </a:extLst>
          </p:cNvPr>
          <p:cNvCxnSpPr/>
          <p:nvPr/>
        </p:nvCxnSpPr>
        <p:spPr>
          <a:xfrm flipH="1">
            <a:off x="4080387" y="2223945"/>
            <a:ext cx="8160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F29F2F5-3C58-4F2C-B221-9CB028C7CF2D}"/>
              </a:ext>
            </a:extLst>
          </p:cNvPr>
          <p:cNvCxnSpPr/>
          <p:nvPr/>
        </p:nvCxnSpPr>
        <p:spPr>
          <a:xfrm>
            <a:off x="4980588" y="5318060"/>
            <a:ext cx="0" cy="542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E6E231-0B2C-47DD-A733-849D261C0402}"/>
              </a:ext>
            </a:extLst>
          </p:cNvPr>
          <p:cNvCxnSpPr>
            <a:cxnSpLocks/>
          </p:cNvCxnSpPr>
          <p:nvPr/>
        </p:nvCxnSpPr>
        <p:spPr>
          <a:xfrm>
            <a:off x="3996263" y="5860844"/>
            <a:ext cx="984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4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38" name="Google Shape;684;p40">
            <a:extLst>
              <a:ext uri="{FF2B5EF4-FFF2-40B4-BE49-F238E27FC236}">
                <a16:creationId xmlns:a16="http://schemas.microsoft.com/office/drawing/2014/main" id="{E165F3F9-DBDE-49C0-B0C4-D430AE0FB4AA}"/>
              </a:ext>
            </a:extLst>
          </p:cNvPr>
          <p:cNvGrpSpPr/>
          <p:nvPr/>
        </p:nvGrpSpPr>
        <p:grpSpPr>
          <a:xfrm>
            <a:off x="94190" y="1269591"/>
            <a:ext cx="5220409" cy="5007637"/>
            <a:chOff x="5241175" y="4959100"/>
            <a:chExt cx="539775" cy="517775"/>
          </a:xfrm>
          <a:solidFill>
            <a:srgbClr val="C3D9FD">
              <a:alpha val="28000"/>
            </a:srgbClr>
          </a:solidFill>
        </p:grpSpPr>
        <p:sp>
          <p:nvSpPr>
            <p:cNvPr id="139" name="Google Shape;685;p40">
              <a:extLst>
                <a:ext uri="{FF2B5EF4-FFF2-40B4-BE49-F238E27FC236}">
                  <a16:creationId xmlns:a16="http://schemas.microsoft.com/office/drawing/2014/main" id="{D3145C25-E1E1-44FF-90D4-28CF1BA4EE44}"/>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0" name="Google Shape;686;p40">
              <a:extLst>
                <a:ext uri="{FF2B5EF4-FFF2-40B4-BE49-F238E27FC236}">
                  <a16:creationId xmlns:a16="http://schemas.microsoft.com/office/drawing/2014/main" id="{6416EB90-DC6D-455C-A122-6544B20BE6F3}"/>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1" name="Google Shape;687;p40">
              <a:extLst>
                <a:ext uri="{FF2B5EF4-FFF2-40B4-BE49-F238E27FC236}">
                  <a16:creationId xmlns:a16="http://schemas.microsoft.com/office/drawing/2014/main" id="{3BAD1807-CF86-45F3-AA4B-8B09CE8F69EE}"/>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2" name="Google Shape;688;p40">
              <a:extLst>
                <a:ext uri="{FF2B5EF4-FFF2-40B4-BE49-F238E27FC236}">
                  <a16:creationId xmlns:a16="http://schemas.microsoft.com/office/drawing/2014/main" id="{96A43230-6970-4C57-B2A1-EC302AB0E120}"/>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3" name="Google Shape;689;p40">
              <a:extLst>
                <a:ext uri="{FF2B5EF4-FFF2-40B4-BE49-F238E27FC236}">
                  <a16:creationId xmlns:a16="http://schemas.microsoft.com/office/drawing/2014/main" id="{2F2A954D-DF39-4727-B6E5-C8F7E31A7FE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4" name="Google Shape;690;p40">
              <a:extLst>
                <a:ext uri="{FF2B5EF4-FFF2-40B4-BE49-F238E27FC236}">
                  <a16:creationId xmlns:a16="http://schemas.microsoft.com/office/drawing/2014/main" id="{335AADC5-46B5-4C96-A2CB-0D69101225D3}"/>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62" name="Rectángulo 61">
            <a:extLst>
              <a:ext uri="{FF2B5EF4-FFF2-40B4-BE49-F238E27FC236}">
                <a16:creationId xmlns:a16="http://schemas.microsoft.com/office/drawing/2014/main" id="{A1E572B1-4FC6-43D9-80D7-80CD7C4DDF1D}"/>
              </a:ext>
            </a:extLst>
          </p:cNvPr>
          <p:cNvSpPr/>
          <p:nvPr/>
        </p:nvSpPr>
        <p:spPr>
          <a:xfrm>
            <a:off x="1366581" y="1836848"/>
            <a:ext cx="3558055" cy="1169551"/>
          </a:xfrm>
          <a:prstGeom prst="rect">
            <a:avLst/>
          </a:prstGeom>
        </p:spPr>
        <p:txBody>
          <a:bodyPr wrap="square">
            <a:spAutoFit/>
          </a:bodyPr>
          <a:lstStyle/>
          <a:p>
            <a:pPr algn="r"/>
            <a:r>
              <a:rPr lang="en-US" sz="1400" b="1" dirty="0">
                <a:solidFill>
                  <a:schemeClr val="accent5">
                    <a:lumMod val="50000"/>
                  </a:schemeClr>
                </a:solidFill>
                <a:latin typeface="Merriweather" panose="020B0604020202020204" charset="0"/>
              </a:rPr>
              <a:t>Lorem ipsum </a:t>
            </a:r>
            <a:r>
              <a:rPr lang="en-US" sz="1400" dirty="0">
                <a:solidFill>
                  <a:schemeClr val="accent5">
                    <a:lumMod val="50000"/>
                  </a:schemeClr>
                </a:solidFill>
                <a:latin typeface="Merriweather" panose="020B0604020202020204" charset="0"/>
              </a:rPr>
              <a:t>dolor sit amet, consectetur adipiscing elit. Curabitur eros leo, accumsan quis arcu ac, molestie ornare justo. Vivamus non diam metus..</a:t>
            </a:r>
            <a:endParaRPr lang="en-US" sz="1600" dirty="0">
              <a:solidFill>
                <a:schemeClr val="accent5">
                  <a:lumMod val="50000"/>
                </a:schemeClr>
              </a:solidFill>
              <a:latin typeface="Merriweather" panose="020B0604020202020204" charset="0"/>
            </a:endParaRPr>
          </a:p>
        </p:txBody>
      </p:sp>
      <p:sp>
        <p:nvSpPr>
          <p:cNvPr id="63" name="CuadroTexto 62">
            <a:extLst>
              <a:ext uri="{FF2B5EF4-FFF2-40B4-BE49-F238E27FC236}">
                <a16:creationId xmlns:a16="http://schemas.microsoft.com/office/drawing/2014/main" id="{18172C6D-7CF7-4E2A-AF7B-3C3C6A9FF61A}"/>
              </a:ext>
            </a:extLst>
          </p:cNvPr>
          <p:cNvSpPr txBox="1"/>
          <p:nvPr/>
        </p:nvSpPr>
        <p:spPr>
          <a:xfrm>
            <a:off x="2915312" y="1151276"/>
            <a:ext cx="1982085" cy="707886"/>
          </a:xfrm>
          <a:prstGeom prst="rect">
            <a:avLst/>
          </a:prstGeom>
          <a:noFill/>
        </p:spPr>
        <p:txBody>
          <a:bodyPr wrap="square" rtlCol="0">
            <a:spAutoFit/>
          </a:bodyPr>
          <a:lstStyle/>
          <a:p>
            <a:pPr algn="r"/>
            <a:r>
              <a:rPr lang="en-US" sz="4000" b="1" dirty="0">
                <a:solidFill>
                  <a:schemeClr val="accent1"/>
                </a:solidFill>
                <a:latin typeface="Merriweather" panose="020B0604020202020204" charset="0"/>
              </a:rPr>
              <a:t>Title</a:t>
            </a:r>
          </a:p>
        </p:txBody>
      </p:sp>
      <p:cxnSp>
        <p:nvCxnSpPr>
          <p:cNvPr id="7" name="Straight Connector 6">
            <a:extLst>
              <a:ext uri="{FF2B5EF4-FFF2-40B4-BE49-F238E27FC236}">
                <a16:creationId xmlns:a16="http://schemas.microsoft.com/office/drawing/2014/main" id="{18E86329-31B6-448C-97AC-0CA08257F5DB}"/>
              </a:ext>
            </a:extLst>
          </p:cNvPr>
          <p:cNvCxnSpPr>
            <a:cxnSpLocks/>
          </p:cNvCxnSpPr>
          <p:nvPr/>
        </p:nvCxnSpPr>
        <p:spPr>
          <a:xfrm>
            <a:off x="7955677" y="4920920"/>
            <a:ext cx="444745"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30CB076-F600-4729-9381-D2964B23A10B}"/>
              </a:ext>
            </a:extLst>
          </p:cNvPr>
          <p:cNvCxnSpPr>
            <a:cxnSpLocks/>
          </p:cNvCxnSpPr>
          <p:nvPr/>
        </p:nvCxnSpPr>
        <p:spPr>
          <a:xfrm>
            <a:off x="6864315" y="3872753"/>
            <a:ext cx="1091363"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458C2FA-0A0C-4E3A-9310-122D2A940C2B}"/>
              </a:ext>
            </a:extLst>
          </p:cNvPr>
          <p:cNvCxnSpPr>
            <a:cxnSpLocks/>
          </p:cNvCxnSpPr>
          <p:nvPr/>
        </p:nvCxnSpPr>
        <p:spPr>
          <a:xfrm flipV="1">
            <a:off x="7955676" y="3856720"/>
            <a:ext cx="0" cy="1059187"/>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2">
            <a:extLst>
              <a:ext uri="{FF2B5EF4-FFF2-40B4-BE49-F238E27FC236}">
                <a16:creationId xmlns:a16="http://schemas.microsoft.com/office/drawing/2014/main" id="{4F022C70-EE59-4F39-9E9E-F085A54CBC8F}"/>
              </a:ext>
            </a:extLst>
          </p:cNvPr>
          <p:cNvCxnSpPr/>
          <p:nvPr/>
        </p:nvCxnSpPr>
        <p:spPr>
          <a:xfrm flipH="1">
            <a:off x="5175532" y="1926523"/>
            <a:ext cx="884083"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14" name="Straight Connector 14">
            <a:extLst>
              <a:ext uri="{FF2B5EF4-FFF2-40B4-BE49-F238E27FC236}">
                <a16:creationId xmlns:a16="http://schemas.microsoft.com/office/drawing/2014/main" id="{BBAB2FBF-FEC3-4228-B47A-71266C0AA851}"/>
              </a:ext>
            </a:extLst>
          </p:cNvPr>
          <p:cNvCxnSpPr/>
          <p:nvPr/>
        </p:nvCxnSpPr>
        <p:spPr>
          <a:xfrm flipH="1">
            <a:off x="3527841" y="6020612"/>
            <a:ext cx="884083"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15" name="Straight Connector 15">
            <a:extLst>
              <a:ext uri="{FF2B5EF4-FFF2-40B4-BE49-F238E27FC236}">
                <a16:creationId xmlns:a16="http://schemas.microsoft.com/office/drawing/2014/main" id="{3133B64B-84EE-4BE0-B592-21428C187757}"/>
              </a:ext>
            </a:extLst>
          </p:cNvPr>
          <p:cNvCxnSpPr>
            <a:cxnSpLocks/>
          </p:cNvCxnSpPr>
          <p:nvPr/>
        </p:nvCxnSpPr>
        <p:spPr>
          <a:xfrm flipV="1">
            <a:off x="6059615" y="1926523"/>
            <a:ext cx="0" cy="1059272"/>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6">
            <a:extLst>
              <a:ext uri="{FF2B5EF4-FFF2-40B4-BE49-F238E27FC236}">
                <a16:creationId xmlns:a16="http://schemas.microsoft.com/office/drawing/2014/main" id="{7AD82D5C-F74B-4C81-87CE-9B40752DF947}"/>
              </a:ext>
            </a:extLst>
          </p:cNvPr>
          <p:cNvCxnSpPr/>
          <p:nvPr/>
        </p:nvCxnSpPr>
        <p:spPr>
          <a:xfrm flipH="1">
            <a:off x="4411925" y="4824347"/>
            <a:ext cx="1092508"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7">
            <a:extLst>
              <a:ext uri="{FF2B5EF4-FFF2-40B4-BE49-F238E27FC236}">
                <a16:creationId xmlns:a16="http://schemas.microsoft.com/office/drawing/2014/main" id="{20D2895B-5AEC-48DF-9699-22DA4DD4F9AF}"/>
              </a:ext>
            </a:extLst>
          </p:cNvPr>
          <p:cNvCxnSpPr>
            <a:cxnSpLocks/>
          </p:cNvCxnSpPr>
          <p:nvPr/>
        </p:nvCxnSpPr>
        <p:spPr>
          <a:xfrm flipV="1">
            <a:off x="4411924" y="4824347"/>
            <a:ext cx="0" cy="1196268"/>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7" name="Freeform 9">
            <a:extLst>
              <a:ext uri="{FF2B5EF4-FFF2-40B4-BE49-F238E27FC236}">
                <a16:creationId xmlns:a16="http://schemas.microsoft.com/office/drawing/2014/main" id="{5C78998A-94B8-4CC1-81F8-322B5B75DB20}"/>
              </a:ext>
            </a:extLst>
          </p:cNvPr>
          <p:cNvSpPr>
            <a:spLocks noEditPoints="1"/>
          </p:cNvSpPr>
          <p:nvPr/>
        </p:nvSpPr>
        <p:spPr bwMode="auto">
          <a:xfrm>
            <a:off x="6527978" y="4558261"/>
            <a:ext cx="361095" cy="357647"/>
          </a:xfrm>
          <a:custGeom>
            <a:avLst/>
            <a:gdLst>
              <a:gd name="T0" fmla="*/ 219 w 368"/>
              <a:gd name="T1" fmla="*/ 1 h 364"/>
              <a:gd name="T2" fmla="*/ 326 w 368"/>
              <a:gd name="T3" fmla="*/ 65 h 364"/>
              <a:gd name="T4" fmla="*/ 368 w 368"/>
              <a:gd name="T5" fmla="*/ 182 h 364"/>
              <a:gd name="T6" fmla="*/ 326 w 368"/>
              <a:gd name="T7" fmla="*/ 300 h 364"/>
              <a:gd name="T8" fmla="*/ 218 w 368"/>
              <a:gd name="T9" fmla="*/ 363 h 364"/>
              <a:gd name="T10" fmla="*/ 204 w 368"/>
              <a:gd name="T11" fmla="*/ 353 h 364"/>
              <a:gd name="T12" fmla="*/ 204 w 368"/>
              <a:gd name="T13" fmla="*/ 351 h 364"/>
              <a:gd name="T14" fmla="*/ 204 w 368"/>
              <a:gd name="T15" fmla="*/ 351 h 364"/>
              <a:gd name="T16" fmla="*/ 204 w 368"/>
              <a:gd name="T17" fmla="*/ 13 h 364"/>
              <a:gd name="T18" fmla="*/ 216 w 368"/>
              <a:gd name="T19" fmla="*/ 1 h 364"/>
              <a:gd name="T20" fmla="*/ 219 w 368"/>
              <a:gd name="T21" fmla="*/ 1 h 364"/>
              <a:gd name="T22" fmla="*/ 307 w 368"/>
              <a:gd name="T23" fmla="*/ 80 h 364"/>
              <a:gd name="T24" fmla="*/ 228 w 368"/>
              <a:gd name="T25" fmla="*/ 28 h 364"/>
              <a:gd name="T26" fmla="*/ 228 w 368"/>
              <a:gd name="T27" fmla="*/ 336 h 364"/>
              <a:gd name="T28" fmla="*/ 307 w 368"/>
              <a:gd name="T29" fmla="*/ 284 h 364"/>
              <a:gd name="T30" fmla="*/ 344 w 368"/>
              <a:gd name="T31" fmla="*/ 182 h 364"/>
              <a:gd name="T32" fmla="*/ 307 w 368"/>
              <a:gd name="T33" fmla="*/ 80 h 364"/>
              <a:gd name="T34" fmla="*/ 149 w 368"/>
              <a:gd name="T35" fmla="*/ 363 h 364"/>
              <a:gd name="T36" fmla="*/ 42 w 368"/>
              <a:gd name="T37" fmla="*/ 300 h 364"/>
              <a:gd name="T38" fmla="*/ 0 w 368"/>
              <a:gd name="T39" fmla="*/ 182 h 364"/>
              <a:gd name="T40" fmla="*/ 42 w 368"/>
              <a:gd name="T41" fmla="*/ 65 h 364"/>
              <a:gd name="T42" fmla="*/ 150 w 368"/>
              <a:gd name="T43" fmla="*/ 1 h 364"/>
              <a:gd name="T44" fmla="*/ 164 w 368"/>
              <a:gd name="T45" fmla="*/ 11 h 364"/>
              <a:gd name="T46" fmla="*/ 164 w 368"/>
              <a:gd name="T47" fmla="*/ 13 h 364"/>
              <a:gd name="T48" fmla="*/ 164 w 368"/>
              <a:gd name="T49" fmla="*/ 13 h 364"/>
              <a:gd name="T50" fmla="*/ 164 w 368"/>
              <a:gd name="T51" fmla="*/ 351 h 364"/>
              <a:gd name="T52" fmla="*/ 152 w 368"/>
              <a:gd name="T53" fmla="*/ 363 h 364"/>
              <a:gd name="T54" fmla="*/ 149 w 368"/>
              <a:gd name="T55" fmla="*/ 363 h 364"/>
              <a:gd name="T56" fmla="*/ 60 w 368"/>
              <a:gd name="T57" fmla="*/ 284 h 364"/>
              <a:gd name="T58" fmla="*/ 140 w 368"/>
              <a:gd name="T59" fmla="*/ 336 h 364"/>
              <a:gd name="T60" fmla="*/ 140 w 368"/>
              <a:gd name="T61" fmla="*/ 28 h 364"/>
              <a:gd name="T62" fmla="*/ 60 w 368"/>
              <a:gd name="T63" fmla="*/ 80 h 364"/>
              <a:gd name="T64" fmla="*/ 24 w 368"/>
              <a:gd name="T65" fmla="*/ 182 h 364"/>
              <a:gd name="T66" fmla="*/ 60 w 368"/>
              <a:gd name="T67"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8" h="364">
                <a:moveTo>
                  <a:pt x="219" y="1"/>
                </a:moveTo>
                <a:cubicBezTo>
                  <a:pt x="261" y="10"/>
                  <a:pt x="299" y="33"/>
                  <a:pt x="326" y="65"/>
                </a:cubicBezTo>
                <a:cubicBezTo>
                  <a:pt x="352" y="97"/>
                  <a:pt x="368" y="138"/>
                  <a:pt x="368" y="182"/>
                </a:cubicBezTo>
                <a:cubicBezTo>
                  <a:pt x="368" y="227"/>
                  <a:pt x="352" y="268"/>
                  <a:pt x="326" y="300"/>
                </a:cubicBezTo>
                <a:cubicBezTo>
                  <a:pt x="299" y="332"/>
                  <a:pt x="261" y="355"/>
                  <a:pt x="218" y="363"/>
                </a:cubicBezTo>
                <a:cubicBezTo>
                  <a:pt x="211" y="364"/>
                  <a:pt x="205" y="360"/>
                  <a:pt x="204" y="353"/>
                </a:cubicBezTo>
                <a:cubicBezTo>
                  <a:pt x="204" y="353"/>
                  <a:pt x="204" y="352"/>
                  <a:pt x="204" y="351"/>
                </a:cubicBezTo>
                <a:cubicBezTo>
                  <a:pt x="204" y="351"/>
                  <a:pt x="204" y="351"/>
                  <a:pt x="204" y="351"/>
                </a:cubicBezTo>
                <a:cubicBezTo>
                  <a:pt x="204" y="13"/>
                  <a:pt x="204" y="13"/>
                  <a:pt x="204" y="13"/>
                </a:cubicBezTo>
                <a:cubicBezTo>
                  <a:pt x="204" y="6"/>
                  <a:pt x="209" y="1"/>
                  <a:pt x="216" y="1"/>
                </a:cubicBezTo>
                <a:cubicBezTo>
                  <a:pt x="217" y="1"/>
                  <a:pt x="218" y="1"/>
                  <a:pt x="219" y="1"/>
                </a:cubicBezTo>
                <a:close/>
                <a:moveTo>
                  <a:pt x="307" y="80"/>
                </a:moveTo>
                <a:cubicBezTo>
                  <a:pt x="287" y="55"/>
                  <a:pt x="259" y="37"/>
                  <a:pt x="228" y="28"/>
                </a:cubicBezTo>
                <a:cubicBezTo>
                  <a:pt x="228" y="336"/>
                  <a:pt x="228" y="336"/>
                  <a:pt x="228" y="336"/>
                </a:cubicBezTo>
                <a:cubicBezTo>
                  <a:pt x="259" y="327"/>
                  <a:pt x="287" y="309"/>
                  <a:pt x="307" y="284"/>
                </a:cubicBezTo>
                <a:cubicBezTo>
                  <a:pt x="330" y="257"/>
                  <a:pt x="344" y="221"/>
                  <a:pt x="344" y="182"/>
                </a:cubicBezTo>
                <a:cubicBezTo>
                  <a:pt x="344" y="143"/>
                  <a:pt x="330" y="108"/>
                  <a:pt x="307" y="80"/>
                </a:cubicBezTo>
                <a:close/>
                <a:moveTo>
                  <a:pt x="149" y="363"/>
                </a:moveTo>
                <a:cubicBezTo>
                  <a:pt x="106" y="355"/>
                  <a:pt x="69" y="332"/>
                  <a:pt x="42" y="300"/>
                </a:cubicBezTo>
                <a:cubicBezTo>
                  <a:pt x="16" y="268"/>
                  <a:pt x="0" y="227"/>
                  <a:pt x="0" y="182"/>
                </a:cubicBezTo>
                <a:cubicBezTo>
                  <a:pt x="0" y="138"/>
                  <a:pt x="16" y="97"/>
                  <a:pt x="42" y="65"/>
                </a:cubicBezTo>
                <a:cubicBezTo>
                  <a:pt x="69" y="32"/>
                  <a:pt x="107" y="9"/>
                  <a:pt x="150" y="1"/>
                </a:cubicBezTo>
                <a:cubicBezTo>
                  <a:pt x="156" y="0"/>
                  <a:pt x="162" y="4"/>
                  <a:pt x="164" y="11"/>
                </a:cubicBezTo>
                <a:cubicBezTo>
                  <a:pt x="164" y="12"/>
                  <a:pt x="164" y="12"/>
                  <a:pt x="164" y="13"/>
                </a:cubicBezTo>
                <a:cubicBezTo>
                  <a:pt x="164" y="13"/>
                  <a:pt x="164" y="13"/>
                  <a:pt x="164" y="13"/>
                </a:cubicBezTo>
                <a:cubicBezTo>
                  <a:pt x="164" y="351"/>
                  <a:pt x="164" y="351"/>
                  <a:pt x="164" y="351"/>
                </a:cubicBezTo>
                <a:cubicBezTo>
                  <a:pt x="164" y="358"/>
                  <a:pt x="158" y="363"/>
                  <a:pt x="152" y="363"/>
                </a:cubicBezTo>
                <a:cubicBezTo>
                  <a:pt x="151" y="363"/>
                  <a:pt x="150" y="363"/>
                  <a:pt x="149" y="363"/>
                </a:cubicBezTo>
                <a:close/>
                <a:moveTo>
                  <a:pt x="60" y="284"/>
                </a:moveTo>
                <a:cubicBezTo>
                  <a:pt x="81" y="309"/>
                  <a:pt x="108" y="327"/>
                  <a:pt x="140" y="336"/>
                </a:cubicBezTo>
                <a:cubicBezTo>
                  <a:pt x="140" y="28"/>
                  <a:pt x="140" y="28"/>
                  <a:pt x="140" y="28"/>
                </a:cubicBezTo>
                <a:cubicBezTo>
                  <a:pt x="108" y="37"/>
                  <a:pt x="81" y="55"/>
                  <a:pt x="60" y="80"/>
                </a:cubicBezTo>
                <a:cubicBezTo>
                  <a:pt x="37" y="108"/>
                  <a:pt x="24" y="143"/>
                  <a:pt x="24" y="182"/>
                </a:cubicBezTo>
                <a:cubicBezTo>
                  <a:pt x="24" y="221"/>
                  <a:pt x="37" y="257"/>
                  <a:pt x="60" y="2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48" name="Rectángulo 61">
            <a:extLst>
              <a:ext uri="{FF2B5EF4-FFF2-40B4-BE49-F238E27FC236}">
                <a16:creationId xmlns:a16="http://schemas.microsoft.com/office/drawing/2014/main" id="{139AE7CF-CB7A-4CD9-9B4D-4AAE33830EA7}"/>
              </a:ext>
            </a:extLst>
          </p:cNvPr>
          <p:cNvSpPr/>
          <p:nvPr/>
        </p:nvSpPr>
        <p:spPr>
          <a:xfrm>
            <a:off x="346103" y="5055049"/>
            <a:ext cx="3078264" cy="1169551"/>
          </a:xfrm>
          <a:prstGeom prst="rect">
            <a:avLst/>
          </a:prstGeom>
        </p:spPr>
        <p:txBody>
          <a:bodyPr wrap="square">
            <a:spAutoFit/>
          </a:bodyPr>
          <a:lstStyle/>
          <a:p>
            <a:pPr algn="r"/>
            <a:r>
              <a:rPr lang="en-US" sz="1400" b="1" dirty="0">
                <a:solidFill>
                  <a:schemeClr val="accent5">
                    <a:lumMod val="50000"/>
                  </a:schemeClr>
                </a:solidFill>
                <a:latin typeface="Merriweather" panose="020B0604020202020204" charset="0"/>
              </a:rPr>
              <a:t>Lorem ipsum </a:t>
            </a:r>
            <a:r>
              <a:rPr lang="en-US" sz="1400" dirty="0">
                <a:solidFill>
                  <a:schemeClr val="accent5">
                    <a:lumMod val="50000"/>
                  </a:schemeClr>
                </a:solidFill>
                <a:latin typeface="Merriweather" panose="020B0604020202020204" charset="0"/>
              </a:rPr>
              <a:t>dolor sit amet, consectetur adipiscing elit. Curabitur eros leo, accumsan quis arcu ac, molestie ornare justo. Vivamus non diam metus..</a:t>
            </a:r>
            <a:endParaRPr lang="en-US" sz="1600" dirty="0">
              <a:solidFill>
                <a:schemeClr val="accent5">
                  <a:lumMod val="50000"/>
                </a:schemeClr>
              </a:solidFill>
              <a:latin typeface="Merriweather" panose="020B0604020202020204" charset="0"/>
            </a:endParaRPr>
          </a:p>
        </p:txBody>
      </p:sp>
      <p:sp>
        <p:nvSpPr>
          <p:cNvPr id="49" name="CuadroTexto 62">
            <a:extLst>
              <a:ext uri="{FF2B5EF4-FFF2-40B4-BE49-F238E27FC236}">
                <a16:creationId xmlns:a16="http://schemas.microsoft.com/office/drawing/2014/main" id="{817CEAB8-EC74-47EE-B8E2-4DC2D3764C06}"/>
              </a:ext>
            </a:extLst>
          </p:cNvPr>
          <p:cNvSpPr txBox="1"/>
          <p:nvPr/>
        </p:nvSpPr>
        <p:spPr>
          <a:xfrm>
            <a:off x="1442283" y="4455015"/>
            <a:ext cx="1982085" cy="707886"/>
          </a:xfrm>
          <a:prstGeom prst="rect">
            <a:avLst/>
          </a:prstGeom>
          <a:noFill/>
        </p:spPr>
        <p:txBody>
          <a:bodyPr wrap="square" rtlCol="0">
            <a:spAutoFit/>
          </a:bodyPr>
          <a:lstStyle/>
          <a:p>
            <a:pPr algn="r"/>
            <a:r>
              <a:rPr lang="en-US" sz="4000" b="1" dirty="0">
                <a:solidFill>
                  <a:schemeClr val="accent1"/>
                </a:solidFill>
                <a:latin typeface="Merriweather" panose="020B0604020202020204" charset="0"/>
              </a:rPr>
              <a:t>Title</a:t>
            </a:r>
          </a:p>
        </p:txBody>
      </p:sp>
      <p:sp>
        <p:nvSpPr>
          <p:cNvPr id="52" name="Rectángulo 61">
            <a:extLst>
              <a:ext uri="{FF2B5EF4-FFF2-40B4-BE49-F238E27FC236}">
                <a16:creationId xmlns:a16="http://schemas.microsoft.com/office/drawing/2014/main" id="{0D9A21AC-CC75-4363-A914-248D8E78342B}"/>
              </a:ext>
            </a:extLst>
          </p:cNvPr>
          <p:cNvSpPr/>
          <p:nvPr/>
        </p:nvSpPr>
        <p:spPr>
          <a:xfrm>
            <a:off x="8695175" y="5124111"/>
            <a:ext cx="3078264" cy="1169551"/>
          </a:xfrm>
          <a:prstGeom prst="rect">
            <a:avLst/>
          </a:prstGeom>
        </p:spPr>
        <p:txBody>
          <a:bodyPr wrap="square">
            <a:spAutoFit/>
          </a:bodyPr>
          <a:lstStyle/>
          <a:p>
            <a:r>
              <a:rPr lang="en-US" sz="1400" b="1" dirty="0">
                <a:solidFill>
                  <a:schemeClr val="accent5">
                    <a:lumMod val="50000"/>
                  </a:schemeClr>
                </a:solidFill>
                <a:latin typeface="Merriweather" panose="020B0604020202020204" charset="0"/>
              </a:rPr>
              <a:t>Lorem ipsum </a:t>
            </a:r>
            <a:r>
              <a:rPr lang="en-US" sz="1400" dirty="0">
                <a:solidFill>
                  <a:schemeClr val="accent5">
                    <a:lumMod val="50000"/>
                  </a:schemeClr>
                </a:solidFill>
                <a:latin typeface="Merriweather" panose="020B0604020202020204" charset="0"/>
              </a:rPr>
              <a:t>dolor sit amet, consectetur adipiscing elit. Curabitur eros leo, accumsan quis arcu ac, molestie ornare justo. Vivamus non diam metus..</a:t>
            </a:r>
            <a:endParaRPr lang="en-US" sz="1600" dirty="0">
              <a:solidFill>
                <a:schemeClr val="accent5">
                  <a:lumMod val="50000"/>
                </a:schemeClr>
              </a:solidFill>
              <a:latin typeface="Merriweather" panose="020B0604020202020204" charset="0"/>
            </a:endParaRPr>
          </a:p>
        </p:txBody>
      </p:sp>
      <p:sp>
        <p:nvSpPr>
          <p:cNvPr id="53" name="CuadroTexto 62">
            <a:extLst>
              <a:ext uri="{FF2B5EF4-FFF2-40B4-BE49-F238E27FC236}">
                <a16:creationId xmlns:a16="http://schemas.microsoft.com/office/drawing/2014/main" id="{B2F05B7A-7F48-4FE7-A509-D5B08105AB1C}"/>
              </a:ext>
            </a:extLst>
          </p:cNvPr>
          <p:cNvSpPr txBox="1"/>
          <p:nvPr/>
        </p:nvSpPr>
        <p:spPr>
          <a:xfrm>
            <a:off x="8605642" y="4510253"/>
            <a:ext cx="1982085" cy="707886"/>
          </a:xfrm>
          <a:prstGeom prst="rect">
            <a:avLst/>
          </a:prstGeom>
          <a:noFill/>
        </p:spPr>
        <p:txBody>
          <a:bodyPr wrap="square" rtlCol="0">
            <a:spAutoFit/>
          </a:bodyPr>
          <a:lstStyle/>
          <a:p>
            <a:r>
              <a:rPr lang="en-US" sz="4000" b="1" dirty="0">
                <a:solidFill>
                  <a:schemeClr val="accent1"/>
                </a:solidFill>
                <a:latin typeface="Merriweather" panose="020B0604020202020204" charset="0"/>
              </a:rPr>
              <a:t>Title</a:t>
            </a:r>
          </a:p>
        </p:txBody>
      </p:sp>
      <p:grpSp>
        <p:nvGrpSpPr>
          <p:cNvPr id="127" name="Google Shape;955;p41">
            <a:extLst>
              <a:ext uri="{FF2B5EF4-FFF2-40B4-BE49-F238E27FC236}">
                <a16:creationId xmlns:a16="http://schemas.microsoft.com/office/drawing/2014/main" id="{1A5E1F94-1E1B-4934-9329-781290ADAE69}"/>
              </a:ext>
            </a:extLst>
          </p:cNvPr>
          <p:cNvGrpSpPr/>
          <p:nvPr/>
        </p:nvGrpSpPr>
        <p:grpSpPr>
          <a:xfrm>
            <a:off x="4836732" y="2794874"/>
            <a:ext cx="2359195" cy="2368028"/>
            <a:chOff x="4764809" y="3184208"/>
            <a:chExt cx="717090" cy="719775"/>
          </a:xfrm>
        </p:grpSpPr>
        <p:sp>
          <p:nvSpPr>
            <p:cNvPr id="128" name="Google Shape;956;p41">
              <a:extLst>
                <a:ext uri="{FF2B5EF4-FFF2-40B4-BE49-F238E27FC236}">
                  <a16:creationId xmlns:a16="http://schemas.microsoft.com/office/drawing/2014/main" id="{F8036220-7330-412D-BEBF-5BB8EC3C335C}"/>
                </a:ext>
              </a:extLst>
            </p:cNvPr>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4"/>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29" name="Google Shape;957;p41">
              <a:extLst>
                <a:ext uri="{FF2B5EF4-FFF2-40B4-BE49-F238E27FC236}">
                  <a16:creationId xmlns:a16="http://schemas.microsoft.com/office/drawing/2014/main" id="{36C77274-1805-4603-A3DD-CD75DC418160}"/>
                </a:ext>
              </a:extLst>
            </p:cNvPr>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5"/>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sp>
          <p:nvSpPr>
            <p:cNvPr id="130" name="Google Shape;958;p41">
              <a:extLst>
                <a:ext uri="{FF2B5EF4-FFF2-40B4-BE49-F238E27FC236}">
                  <a16:creationId xmlns:a16="http://schemas.microsoft.com/office/drawing/2014/main" id="{223D782B-75DD-4122-B955-48165D4A9D7C}"/>
                </a:ext>
              </a:extLst>
            </p:cNvPr>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91433" tIns="45700" rIns="91433" bIns="45700" anchor="t" anchorCtr="0">
              <a:noAutofit/>
            </a:bodyPr>
            <a:lstStyle/>
            <a:p>
              <a:pPr>
                <a:buClr>
                  <a:schemeClr val="dk1"/>
                </a:buClr>
                <a:buSzPts val="1400"/>
              </a:pPr>
              <a:endParaRPr dirty="0">
                <a:solidFill>
                  <a:schemeClr val="dk1"/>
                </a:solidFill>
                <a:latin typeface="Calibri"/>
                <a:ea typeface="Calibri"/>
                <a:cs typeface="Calibri"/>
                <a:sym typeface="Calibri"/>
              </a:endParaRPr>
            </a:p>
          </p:txBody>
        </p:sp>
      </p:grpSp>
      <p:grpSp>
        <p:nvGrpSpPr>
          <p:cNvPr id="131" name="Group 130">
            <a:extLst>
              <a:ext uri="{FF2B5EF4-FFF2-40B4-BE49-F238E27FC236}">
                <a16:creationId xmlns:a16="http://schemas.microsoft.com/office/drawing/2014/main" id="{D66E1213-C89A-40FF-B43A-39CE0447FBCA}"/>
              </a:ext>
            </a:extLst>
          </p:cNvPr>
          <p:cNvGrpSpPr/>
          <p:nvPr/>
        </p:nvGrpSpPr>
        <p:grpSpPr>
          <a:xfrm>
            <a:off x="754041" y="-2408011"/>
            <a:ext cx="12038299" cy="5075115"/>
            <a:chOff x="565531" y="-1806008"/>
            <a:chExt cx="9028724" cy="3806336"/>
          </a:xfrm>
        </p:grpSpPr>
        <p:sp>
          <p:nvSpPr>
            <p:cNvPr id="132" name="Google Shape;75;p7">
              <a:extLst>
                <a:ext uri="{FF2B5EF4-FFF2-40B4-BE49-F238E27FC236}">
                  <a16:creationId xmlns:a16="http://schemas.microsoft.com/office/drawing/2014/main" id="{1815ADD7-A5B5-41FB-B2AF-B4C09E885614}"/>
                </a:ext>
              </a:extLst>
            </p:cNvPr>
            <p:cNvSpPr/>
            <p:nvPr/>
          </p:nvSpPr>
          <p:spPr>
            <a:xfrm rot="3276572">
              <a:off x="6043892" y="-1223148"/>
              <a:ext cx="2911154" cy="3050460"/>
            </a:xfrm>
            <a:custGeom>
              <a:avLst/>
              <a:gdLst>
                <a:gd name="connsiteX0" fmla="*/ 0 w 2907589"/>
                <a:gd name="connsiteY0" fmla="*/ 2764900 h 2764900"/>
                <a:gd name="connsiteX1" fmla="*/ 1974139 w 2907589"/>
                <a:gd name="connsiteY1" fmla="*/ 0 h 2764900"/>
                <a:gd name="connsiteX2" fmla="*/ 2907589 w 2907589"/>
                <a:gd name="connsiteY2" fmla="*/ 0 h 2764900"/>
                <a:gd name="connsiteX3" fmla="*/ 933450 w 2907589"/>
                <a:gd name="connsiteY3" fmla="*/ 2764900 h 2764900"/>
                <a:gd name="connsiteX4" fmla="*/ 0 w 2907589"/>
                <a:gd name="connsiteY4" fmla="*/ 2764900 h 2764900"/>
                <a:gd name="connsiteX0" fmla="*/ 0 w 2907589"/>
                <a:gd name="connsiteY0" fmla="*/ 2858081 h 2858081"/>
                <a:gd name="connsiteX1" fmla="*/ 2040335 w 2907589"/>
                <a:gd name="connsiteY1" fmla="*/ 0 h 2858081"/>
                <a:gd name="connsiteX2" fmla="*/ 2907589 w 2907589"/>
                <a:gd name="connsiteY2" fmla="*/ 93181 h 2858081"/>
                <a:gd name="connsiteX3" fmla="*/ 933450 w 2907589"/>
                <a:gd name="connsiteY3" fmla="*/ 2858081 h 2858081"/>
                <a:gd name="connsiteX4" fmla="*/ 0 w 2907589"/>
                <a:gd name="connsiteY4" fmla="*/ 2858081 h 2858081"/>
                <a:gd name="connsiteX0" fmla="*/ 0 w 2907589"/>
                <a:gd name="connsiteY0" fmla="*/ 2883494 h 2883494"/>
                <a:gd name="connsiteX1" fmla="*/ 2058389 w 2907589"/>
                <a:gd name="connsiteY1" fmla="*/ 0 h 2883494"/>
                <a:gd name="connsiteX2" fmla="*/ 2907589 w 2907589"/>
                <a:gd name="connsiteY2" fmla="*/ 118594 h 2883494"/>
                <a:gd name="connsiteX3" fmla="*/ 933450 w 2907589"/>
                <a:gd name="connsiteY3" fmla="*/ 2883494 h 2883494"/>
                <a:gd name="connsiteX4" fmla="*/ 0 w 2907589"/>
                <a:gd name="connsiteY4" fmla="*/ 2883494 h 2883494"/>
                <a:gd name="connsiteX0" fmla="*/ 0 w 2907589"/>
                <a:gd name="connsiteY0" fmla="*/ 3004540 h 3004540"/>
                <a:gd name="connsiteX1" fmla="*/ 2157128 w 2907589"/>
                <a:gd name="connsiteY1" fmla="*/ 0 h 3004540"/>
                <a:gd name="connsiteX2" fmla="*/ 2907589 w 2907589"/>
                <a:gd name="connsiteY2" fmla="*/ 239640 h 3004540"/>
                <a:gd name="connsiteX3" fmla="*/ 933450 w 2907589"/>
                <a:gd name="connsiteY3" fmla="*/ 3004540 h 3004540"/>
                <a:gd name="connsiteX4" fmla="*/ 0 w 2907589"/>
                <a:gd name="connsiteY4" fmla="*/ 3004540 h 3004540"/>
                <a:gd name="connsiteX0" fmla="*/ 0 w 2907589"/>
                <a:gd name="connsiteY0" fmla="*/ 3027500 h 3027500"/>
                <a:gd name="connsiteX1" fmla="*/ 2160692 w 2907589"/>
                <a:gd name="connsiteY1" fmla="*/ 0 h 3027500"/>
                <a:gd name="connsiteX2" fmla="*/ 2907589 w 2907589"/>
                <a:gd name="connsiteY2" fmla="*/ 262600 h 3027500"/>
                <a:gd name="connsiteX3" fmla="*/ 933450 w 2907589"/>
                <a:gd name="connsiteY3" fmla="*/ 3027500 h 3027500"/>
                <a:gd name="connsiteX4" fmla="*/ 0 w 2907589"/>
                <a:gd name="connsiteY4" fmla="*/ 3027500 h 3027500"/>
                <a:gd name="connsiteX0" fmla="*/ 0 w 2917172"/>
                <a:gd name="connsiteY0" fmla="*/ 3058931 h 3058931"/>
                <a:gd name="connsiteX1" fmla="*/ 2170275 w 2917172"/>
                <a:gd name="connsiteY1" fmla="*/ 0 h 3058931"/>
                <a:gd name="connsiteX2" fmla="*/ 2917172 w 2917172"/>
                <a:gd name="connsiteY2" fmla="*/ 262600 h 3058931"/>
                <a:gd name="connsiteX3" fmla="*/ 943033 w 2917172"/>
                <a:gd name="connsiteY3" fmla="*/ 3027500 h 3058931"/>
                <a:gd name="connsiteX4" fmla="*/ 0 w 2917172"/>
                <a:gd name="connsiteY4" fmla="*/ 3058931 h 3058931"/>
                <a:gd name="connsiteX0" fmla="*/ 0 w 2911154"/>
                <a:gd name="connsiteY0" fmla="*/ 3050460 h 3050460"/>
                <a:gd name="connsiteX1" fmla="*/ 2164257 w 2911154"/>
                <a:gd name="connsiteY1" fmla="*/ 0 h 3050460"/>
                <a:gd name="connsiteX2" fmla="*/ 2911154 w 2911154"/>
                <a:gd name="connsiteY2" fmla="*/ 262600 h 3050460"/>
                <a:gd name="connsiteX3" fmla="*/ 937015 w 2911154"/>
                <a:gd name="connsiteY3" fmla="*/ 3027500 h 3050460"/>
                <a:gd name="connsiteX4" fmla="*/ 0 w 2911154"/>
                <a:gd name="connsiteY4" fmla="*/ 3050460 h 305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54" h="3050460">
                  <a:moveTo>
                    <a:pt x="0" y="3050460"/>
                  </a:moveTo>
                  <a:lnTo>
                    <a:pt x="2164257" y="0"/>
                  </a:lnTo>
                  <a:lnTo>
                    <a:pt x="2911154" y="262600"/>
                  </a:lnTo>
                  <a:lnTo>
                    <a:pt x="937015" y="3027500"/>
                  </a:lnTo>
                  <a:lnTo>
                    <a:pt x="0" y="3050460"/>
                  </a:lnTo>
                  <a:close/>
                </a:path>
              </a:pathLst>
            </a:custGeom>
            <a:gradFill>
              <a:gsLst>
                <a:gs pos="0">
                  <a:schemeClr val="accent4"/>
                </a:gs>
                <a:gs pos="100000">
                  <a:schemeClr val="accent5"/>
                </a:gs>
              </a:gsLst>
              <a:lin ang="5400012" scaled="0"/>
            </a:gradFill>
            <a:ln>
              <a:noFill/>
            </a:ln>
          </p:spPr>
          <p:txBody>
            <a:bodyPr spcFirstLastPara="1" wrap="square" lIns="121900" tIns="121900" rIns="121900" bIns="121900" anchor="ctr" anchorCtr="0">
              <a:noAutofit/>
            </a:bodyPr>
            <a:lstStyle/>
            <a:p>
              <a:endParaRPr sz="2489" dirty="0"/>
            </a:p>
          </p:txBody>
        </p:sp>
        <p:sp>
          <p:nvSpPr>
            <p:cNvPr id="133" name="Google Shape;76;p7">
              <a:extLst>
                <a:ext uri="{FF2B5EF4-FFF2-40B4-BE49-F238E27FC236}">
                  <a16:creationId xmlns:a16="http://schemas.microsoft.com/office/drawing/2014/main" id="{64D807D5-9BD6-4702-BDA2-74493F5C6D52}"/>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
          <p:nvSpPr>
            <p:cNvPr id="134" name="Google Shape;22;p3">
              <a:extLst>
                <a:ext uri="{FF2B5EF4-FFF2-40B4-BE49-F238E27FC236}">
                  <a16:creationId xmlns:a16="http://schemas.microsoft.com/office/drawing/2014/main" id="{8ACF9FFD-BDC2-4B14-BDC4-59B49440A362}"/>
                </a:ext>
              </a:extLst>
            </p:cNvPr>
            <p:cNvSpPr/>
            <p:nvPr/>
          </p:nvSpPr>
          <p:spPr>
            <a:xfrm rot="3033430">
              <a:off x="7338438" y="-434164"/>
              <a:ext cx="2094687" cy="2416947"/>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grpSp>
      <p:cxnSp>
        <p:nvCxnSpPr>
          <p:cNvPr id="135" name="Straight Connector 134">
            <a:extLst>
              <a:ext uri="{FF2B5EF4-FFF2-40B4-BE49-F238E27FC236}">
                <a16:creationId xmlns:a16="http://schemas.microsoft.com/office/drawing/2014/main" id="{DF9E6C85-8883-4488-8BB5-ABE7467FEC73}"/>
              </a:ext>
            </a:extLst>
          </p:cNvPr>
          <p:cNvCxnSpPr>
            <a:cxnSpLocks/>
          </p:cNvCxnSpPr>
          <p:nvPr/>
        </p:nvCxnSpPr>
        <p:spPr>
          <a:xfrm>
            <a:off x="410368" y="998899"/>
            <a:ext cx="714666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9B8FEBA-D6F7-42D2-82BD-D68857792F62}"/>
              </a:ext>
            </a:extLst>
          </p:cNvPr>
          <p:cNvCxnSpPr>
            <a:cxnSpLocks/>
          </p:cNvCxnSpPr>
          <p:nvPr/>
        </p:nvCxnSpPr>
        <p:spPr>
          <a:xfrm>
            <a:off x="410368" y="1082025"/>
            <a:ext cx="46608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7" name="Google Shape;162;p16">
            <a:extLst>
              <a:ext uri="{FF2B5EF4-FFF2-40B4-BE49-F238E27FC236}">
                <a16:creationId xmlns:a16="http://schemas.microsoft.com/office/drawing/2014/main" id="{7685431F-D0E6-4438-BD60-CEC387D192B6}"/>
              </a:ext>
            </a:extLst>
          </p:cNvPr>
          <p:cNvSpPr txBox="1">
            <a:spLocks/>
          </p:cNvSpPr>
          <p:nvPr/>
        </p:nvSpPr>
        <p:spPr>
          <a:xfrm>
            <a:off x="423767" y="318373"/>
            <a:ext cx="6722891" cy="748427"/>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5"/>
                </a:solidFill>
                <a:latin typeface="Merriweather" panose="020B0604020202020204" charset="0"/>
              </a:rPr>
              <a:t>Title Lorem ipsum </a:t>
            </a:r>
          </a:p>
        </p:txBody>
      </p:sp>
      <p:grpSp>
        <p:nvGrpSpPr>
          <p:cNvPr id="145" name="Google Shape;684;p40">
            <a:extLst>
              <a:ext uri="{FF2B5EF4-FFF2-40B4-BE49-F238E27FC236}">
                <a16:creationId xmlns:a16="http://schemas.microsoft.com/office/drawing/2014/main" id="{CA415F0E-F382-4F41-B15F-2C10B8CA37AC}"/>
              </a:ext>
            </a:extLst>
          </p:cNvPr>
          <p:cNvGrpSpPr/>
          <p:nvPr/>
        </p:nvGrpSpPr>
        <p:grpSpPr>
          <a:xfrm rot="3445376">
            <a:off x="5310801" y="1089020"/>
            <a:ext cx="780227" cy="748427"/>
            <a:chOff x="5241175" y="4959100"/>
            <a:chExt cx="539775" cy="517775"/>
          </a:xfrm>
          <a:solidFill>
            <a:srgbClr val="C3D9FD">
              <a:alpha val="28000"/>
            </a:srgbClr>
          </a:solidFill>
        </p:grpSpPr>
        <p:sp>
          <p:nvSpPr>
            <p:cNvPr id="146" name="Google Shape;685;p40">
              <a:extLst>
                <a:ext uri="{FF2B5EF4-FFF2-40B4-BE49-F238E27FC236}">
                  <a16:creationId xmlns:a16="http://schemas.microsoft.com/office/drawing/2014/main" id="{40B7CAF5-9122-41AB-8829-250407CCB28E}"/>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7" name="Google Shape;686;p40">
              <a:extLst>
                <a:ext uri="{FF2B5EF4-FFF2-40B4-BE49-F238E27FC236}">
                  <a16:creationId xmlns:a16="http://schemas.microsoft.com/office/drawing/2014/main" id="{C9EEBEC6-BFDA-49F6-82A6-0BBB955AD3E9}"/>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8" name="Google Shape;687;p40">
              <a:extLst>
                <a:ext uri="{FF2B5EF4-FFF2-40B4-BE49-F238E27FC236}">
                  <a16:creationId xmlns:a16="http://schemas.microsoft.com/office/drawing/2014/main" id="{730CCFA3-6D2E-47D7-94C6-FE62DE2188EA}"/>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49" name="Google Shape;688;p40">
              <a:extLst>
                <a:ext uri="{FF2B5EF4-FFF2-40B4-BE49-F238E27FC236}">
                  <a16:creationId xmlns:a16="http://schemas.microsoft.com/office/drawing/2014/main" id="{5BA8A904-A0DE-46A6-BC0C-EDB58C619D8B}"/>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0" name="Google Shape;689;p40">
              <a:extLst>
                <a:ext uri="{FF2B5EF4-FFF2-40B4-BE49-F238E27FC236}">
                  <a16:creationId xmlns:a16="http://schemas.microsoft.com/office/drawing/2014/main" id="{B29C1A99-9707-440C-81B1-E24FB914FAAE}"/>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1" name="Google Shape;690;p40">
              <a:extLst>
                <a:ext uri="{FF2B5EF4-FFF2-40B4-BE49-F238E27FC236}">
                  <a16:creationId xmlns:a16="http://schemas.microsoft.com/office/drawing/2014/main" id="{2C82DF8E-D3A0-48D1-8C55-EB1516A60CB7}"/>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152" name="Google Shape;684;p40">
            <a:extLst>
              <a:ext uri="{FF2B5EF4-FFF2-40B4-BE49-F238E27FC236}">
                <a16:creationId xmlns:a16="http://schemas.microsoft.com/office/drawing/2014/main" id="{C1B0F499-CA87-4105-AECC-61BE1463BD06}"/>
              </a:ext>
            </a:extLst>
          </p:cNvPr>
          <p:cNvGrpSpPr/>
          <p:nvPr/>
        </p:nvGrpSpPr>
        <p:grpSpPr>
          <a:xfrm rot="3445376">
            <a:off x="9405904" y="1233857"/>
            <a:ext cx="2296496" cy="2202896"/>
            <a:chOff x="5241175" y="4959100"/>
            <a:chExt cx="539775" cy="517775"/>
          </a:xfrm>
          <a:solidFill>
            <a:srgbClr val="C3D9FD">
              <a:alpha val="28000"/>
            </a:srgbClr>
          </a:solidFill>
        </p:grpSpPr>
        <p:sp>
          <p:nvSpPr>
            <p:cNvPr id="153" name="Google Shape;685;p40">
              <a:extLst>
                <a:ext uri="{FF2B5EF4-FFF2-40B4-BE49-F238E27FC236}">
                  <a16:creationId xmlns:a16="http://schemas.microsoft.com/office/drawing/2014/main" id="{400F27C0-F852-4C89-A29B-E0B837FA6780}"/>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4" name="Google Shape;686;p40">
              <a:extLst>
                <a:ext uri="{FF2B5EF4-FFF2-40B4-BE49-F238E27FC236}">
                  <a16:creationId xmlns:a16="http://schemas.microsoft.com/office/drawing/2014/main" id="{426BECD8-8ECA-4753-A620-FAE8E22769A7}"/>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5" name="Google Shape;687;p40">
              <a:extLst>
                <a:ext uri="{FF2B5EF4-FFF2-40B4-BE49-F238E27FC236}">
                  <a16:creationId xmlns:a16="http://schemas.microsoft.com/office/drawing/2014/main" id="{6FF93AE7-96B6-4238-9A3A-07BAAF495D20}"/>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6" name="Google Shape;688;p40">
              <a:extLst>
                <a:ext uri="{FF2B5EF4-FFF2-40B4-BE49-F238E27FC236}">
                  <a16:creationId xmlns:a16="http://schemas.microsoft.com/office/drawing/2014/main" id="{0B593FEF-108A-4D5A-B0AC-09A926983645}"/>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7" name="Google Shape;689;p40">
              <a:extLst>
                <a:ext uri="{FF2B5EF4-FFF2-40B4-BE49-F238E27FC236}">
                  <a16:creationId xmlns:a16="http://schemas.microsoft.com/office/drawing/2014/main" id="{9E4F3C42-3396-4A47-92B8-70CD1C49EEF8}"/>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58" name="Google Shape;690;p40">
              <a:extLst>
                <a:ext uri="{FF2B5EF4-FFF2-40B4-BE49-F238E27FC236}">
                  <a16:creationId xmlns:a16="http://schemas.microsoft.com/office/drawing/2014/main" id="{93FCA634-DBFF-40E8-A33B-C91E59F2F5CE}"/>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sp>
        <p:nvSpPr>
          <p:cNvPr id="159" name="Heart 17">
            <a:extLst>
              <a:ext uri="{FF2B5EF4-FFF2-40B4-BE49-F238E27FC236}">
                <a16:creationId xmlns:a16="http://schemas.microsoft.com/office/drawing/2014/main" id="{575DD974-74FF-4F0F-B45E-EAEF81C38A3E}"/>
              </a:ext>
            </a:extLst>
          </p:cNvPr>
          <p:cNvSpPr/>
          <p:nvPr/>
        </p:nvSpPr>
        <p:spPr>
          <a:xfrm>
            <a:off x="5691941" y="3750610"/>
            <a:ext cx="717272" cy="598615"/>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rgbClr val="85C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grpSp>
        <p:nvGrpSpPr>
          <p:cNvPr id="160" name="Google Shape;684;p40">
            <a:extLst>
              <a:ext uri="{FF2B5EF4-FFF2-40B4-BE49-F238E27FC236}">
                <a16:creationId xmlns:a16="http://schemas.microsoft.com/office/drawing/2014/main" id="{EA5FAF0B-E265-4191-B1FE-5ADCDB4CC283}"/>
              </a:ext>
            </a:extLst>
          </p:cNvPr>
          <p:cNvGrpSpPr/>
          <p:nvPr/>
        </p:nvGrpSpPr>
        <p:grpSpPr>
          <a:xfrm rot="3445376">
            <a:off x="5739449" y="5659644"/>
            <a:ext cx="780227" cy="748427"/>
            <a:chOff x="5241175" y="4959100"/>
            <a:chExt cx="539775" cy="517775"/>
          </a:xfrm>
          <a:solidFill>
            <a:srgbClr val="C3D9FD">
              <a:alpha val="28000"/>
            </a:srgbClr>
          </a:solidFill>
        </p:grpSpPr>
        <p:sp>
          <p:nvSpPr>
            <p:cNvPr id="161" name="Google Shape;685;p40">
              <a:extLst>
                <a:ext uri="{FF2B5EF4-FFF2-40B4-BE49-F238E27FC236}">
                  <a16:creationId xmlns:a16="http://schemas.microsoft.com/office/drawing/2014/main" id="{798579D5-ED0A-4B84-A707-B825DD52610F}"/>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2" name="Google Shape;686;p40">
              <a:extLst>
                <a:ext uri="{FF2B5EF4-FFF2-40B4-BE49-F238E27FC236}">
                  <a16:creationId xmlns:a16="http://schemas.microsoft.com/office/drawing/2014/main" id="{7D90BF7C-73A9-45FF-B18D-A2BEA8AFDE5F}"/>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3" name="Google Shape;687;p40">
              <a:extLst>
                <a:ext uri="{FF2B5EF4-FFF2-40B4-BE49-F238E27FC236}">
                  <a16:creationId xmlns:a16="http://schemas.microsoft.com/office/drawing/2014/main" id="{5DAD57A7-E3D1-4616-99C6-A96763E68C50}"/>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4" name="Google Shape;688;p40">
              <a:extLst>
                <a:ext uri="{FF2B5EF4-FFF2-40B4-BE49-F238E27FC236}">
                  <a16:creationId xmlns:a16="http://schemas.microsoft.com/office/drawing/2014/main" id="{96F48520-3069-4605-B7CA-B12FA9671AB4}"/>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5" name="Google Shape;689;p40">
              <a:extLst>
                <a:ext uri="{FF2B5EF4-FFF2-40B4-BE49-F238E27FC236}">
                  <a16:creationId xmlns:a16="http://schemas.microsoft.com/office/drawing/2014/main" id="{C1398445-AB03-4EAB-A3AB-2A827841726F}"/>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6" name="Google Shape;690;p40">
              <a:extLst>
                <a:ext uri="{FF2B5EF4-FFF2-40B4-BE49-F238E27FC236}">
                  <a16:creationId xmlns:a16="http://schemas.microsoft.com/office/drawing/2014/main" id="{BAB453C8-0624-4D4C-A50E-8D5622075B69}"/>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167" name="Google Shape;684;p40">
            <a:extLst>
              <a:ext uri="{FF2B5EF4-FFF2-40B4-BE49-F238E27FC236}">
                <a16:creationId xmlns:a16="http://schemas.microsoft.com/office/drawing/2014/main" id="{462A364B-F7AE-42B4-83DE-1648F3A3B75E}"/>
              </a:ext>
            </a:extLst>
          </p:cNvPr>
          <p:cNvGrpSpPr/>
          <p:nvPr/>
        </p:nvGrpSpPr>
        <p:grpSpPr>
          <a:xfrm rot="3445376">
            <a:off x="10679024" y="5935565"/>
            <a:ext cx="780227" cy="748427"/>
            <a:chOff x="5241175" y="4959100"/>
            <a:chExt cx="539775" cy="517775"/>
          </a:xfrm>
          <a:solidFill>
            <a:srgbClr val="C3D9FD">
              <a:alpha val="28000"/>
            </a:srgbClr>
          </a:solidFill>
        </p:grpSpPr>
        <p:sp>
          <p:nvSpPr>
            <p:cNvPr id="168" name="Google Shape;685;p40">
              <a:extLst>
                <a:ext uri="{FF2B5EF4-FFF2-40B4-BE49-F238E27FC236}">
                  <a16:creationId xmlns:a16="http://schemas.microsoft.com/office/drawing/2014/main" id="{4432272B-141B-433D-942E-1A3256A00A3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69" name="Google Shape;686;p40">
              <a:extLst>
                <a:ext uri="{FF2B5EF4-FFF2-40B4-BE49-F238E27FC236}">
                  <a16:creationId xmlns:a16="http://schemas.microsoft.com/office/drawing/2014/main" id="{7A058756-3118-48B2-B762-CDA2339797D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0" name="Google Shape;687;p40">
              <a:extLst>
                <a:ext uri="{FF2B5EF4-FFF2-40B4-BE49-F238E27FC236}">
                  <a16:creationId xmlns:a16="http://schemas.microsoft.com/office/drawing/2014/main" id="{BA9DDC52-2A2A-45EC-AD47-181A8220F1C3}"/>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1" name="Google Shape;688;p40">
              <a:extLst>
                <a:ext uri="{FF2B5EF4-FFF2-40B4-BE49-F238E27FC236}">
                  <a16:creationId xmlns:a16="http://schemas.microsoft.com/office/drawing/2014/main" id="{4518D66F-1FEE-4EE5-9E13-48E13F637E95}"/>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2" name="Google Shape;689;p40">
              <a:extLst>
                <a:ext uri="{FF2B5EF4-FFF2-40B4-BE49-F238E27FC236}">
                  <a16:creationId xmlns:a16="http://schemas.microsoft.com/office/drawing/2014/main" id="{237A6AC4-AB3E-43FE-93AE-84B5C53B63F2}"/>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3" name="Google Shape;690;p40">
              <a:extLst>
                <a:ext uri="{FF2B5EF4-FFF2-40B4-BE49-F238E27FC236}">
                  <a16:creationId xmlns:a16="http://schemas.microsoft.com/office/drawing/2014/main" id="{72726FA4-8035-48BE-97BB-37F8A70003BA}"/>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grpSp>
        <p:nvGrpSpPr>
          <p:cNvPr id="174" name="Google Shape;684;p40">
            <a:extLst>
              <a:ext uri="{FF2B5EF4-FFF2-40B4-BE49-F238E27FC236}">
                <a16:creationId xmlns:a16="http://schemas.microsoft.com/office/drawing/2014/main" id="{A7653AB9-5BD4-4A7C-9FA5-220185F67282}"/>
              </a:ext>
            </a:extLst>
          </p:cNvPr>
          <p:cNvGrpSpPr/>
          <p:nvPr/>
        </p:nvGrpSpPr>
        <p:grpSpPr>
          <a:xfrm rot="3445376">
            <a:off x="8898357" y="2214298"/>
            <a:ext cx="391707" cy="375741"/>
            <a:chOff x="5241175" y="4959100"/>
            <a:chExt cx="539775" cy="517775"/>
          </a:xfrm>
          <a:solidFill>
            <a:srgbClr val="C3D9FD">
              <a:alpha val="28000"/>
            </a:srgbClr>
          </a:solidFill>
        </p:grpSpPr>
        <p:sp>
          <p:nvSpPr>
            <p:cNvPr id="175" name="Google Shape;685;p40">
              <a:extLst>
                <a:ext uri="{FF2B5EF4-FFF2-40B4-BE49-F238E27FC236}">
                  <a16:creationId xmlns:a16="http://schemas.microsoft.com/office/drawing/2014/main" id="{9D457BA2-54C5-481A-949C-70392EECE86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6" name="Google Shape;686;p40">
              <a:extLst>
                <a:ext uri="{FF2B5EF4-FFF2-40B4-BE49-F238E27FC236}">
                  <a16:creationId xmlns:a16="http://schemas.microsoft.com/office/drawing/2014/main" id="{B325BA1D-5391-46B0-B842-810FBC3BF243}"/>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7" name="Google Shape;687;p40">
              <a:extLst>
                <a:ext uri="{FF2B5EF4-FFF2-40B4-BE49-F238E27FC236}">
                  <a16:creationId xmlns:a16="http://schemas.microsoft.com/office/drawing/2014/main" id="{D2B5E5CA-2BDB-4EEB-B088-52CBCE8CAE91}"/>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8" name="Google Shape;688;p40">
              <a:extLst>
                <a:ext uri="{FF2B5EF4-FFF2-40B4-BE49-F238E27FC236}">
                  <a16:creationId xmlns:a16="http://schemas.microsoft.com/office/drawing/2014/main" id="{C9EAF6DE-21F0-4EFC-BBB7-3278F20F008E}"/>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79" name="Google Shape;689;p40">
              <a:extLst>
                <a:ext uri="{FF2B5EF4-FFF2-40B4-BE49-F238E27FC236}">
                  <a16:creationId xmlns:a16="http://schemas.microsoft.com/office/drawing/2014/main" id="{A3CCED91-944F-43C1-A463-BF8A7980415C}"/>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sp>
          <p:nvSpPr>
            <p:cNvPr id="180" name="Google Shape;690;p40">
              <a:extLst>
                <a:ext uri="{FF2B5EF4-FFF2-40B4-BE49-F238E27FC236}">
                  <a16:creationId xmlns:a16="http://schemas.microsoft.com/office/drawing/2014/main" id="{D1A85916-1E9D-4CC0-84E0-E858A65EE87D}"/>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endParaRPr sz="2489" dirty="0">
                <a:solidFill>
                  <a:schemeClr val="dk1"/>
                </a:solidFill>
              </a:endParaRPr>
            </a:p>
          </p:txBody>
        </p:sp>
      </p:grpSp>
    </p:spTree>
    <p:extLst>
      <p:ext uri="{BB962C8B-B14F-4D97-AF65-F5344CB8AC3E}">
        <p14:creationId xmlns:p14="http://schemas.microsoft.com/office/powerpoint/2010/main" val="123189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a:spLocks noGrp="1"/>
          </p:cNvSpPr>
          <p:nvPr>
            <p:ph type="title"/>
          </p:nvPr>
        </p:nvSpPr>
        <p:spPr>
          <a:xfrm>
            <a:off x="286188" y="302593"/>
            <a:ext cx="8035600" cy="702241"/>
          </a:xfrm>
          <a:prstGeom prst="rect">
            <a:avLst/>
          </a:prstGeom>
        </p:spPr>
        <p:txBody>
          <a:bodyPr spcFirstLastPara="1" wrap="square" lIns="0" tIns="0" rIns="0" bIns="0" anchor="ctr" anchorCtr="0">
            <a:noAutofit/>
          </a:bodyPr>
          <a:lstStyle/>
          <a:p>
            <a:pPr lvl="0"/>
            <a:r>
              <a:rPr lang="en-US" sz="3733" dirty="0">
                <a:solidFill>
                  <a:schemeClr val="accent5">
                    <a:lumMod val="50000"/>
                  </a:schemeClr>
                </a:solidFill>
              </a:rPr>
              <a:t>Title Lorem ipsum</a:t>
            </a:r>
            <a:endParaRPr sz="3733" dirty="0">
              <a:solidFill>
                <a:schemeClr val="accent5">
                  <a:lumMod val="50000"/>
                </a:schemeClr>
              </a:solidFill>
            </a:endParaRPr>
          </a:p>
        </p:txBody>
      </p:sp>
      <p:sp>
        <p:nvSpPr>
          <p:cNvPr id="312" name="Google Shape;312;p3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fld id="{00000000-1234-1234-1234-123412341234}" type="slidenum">
              <a:rPr lang="en"/>
              <a:pPr/>
              <a:t>7</a:t>
            </a:fld>
            <a:endParaRPr dirty="0"/>
          </a:p>
        </p:txBody>
      </p:sp>
      <p:grpSp>
        <p:nvGrpSpPr>
          <p:cNvPr id="34" name="Group 33">
            <a:extLst>
              <a:ext uri="{FF2B5EF4-FFF2-40B4-BE49-F238E27FC236}">
                <a16:creationId xmlns:a16="http://schemas.microsoft.com/office/drawing/2014/main" id="{4731B985-3045-478F-A2C7-2EFFBEBBED22}"/>
              </a:ext>
            </a:extLst>
          </p:cNvPr>
          <p:cNvGrpSpPr/>
          <p:nvPr/>
        </p:nvGrpSpPr>
        <p:grpSpPr>
          <a:xfrm>
            <a:off x="754041" y="-2408011"/>
            <a:ext cx="12038299" cy="5075115"/>
            <a:chOff x="565531" y="-1806008"/>
            <a:chExt cx="9028724" cy="3806336"/>
          </a:xfrm>
        </p:grpSpPr>
        <p:sp>
          <p:nvSpPr>
            <p:cNvPr id="35" name="Google Shape;75;p7">
              <a:extLst>
                <a:ext uri="{FF2B5EF4-FFF2-40B4-BE49-F238E27FC236}">
                  <a16:creationId xmlns:a16="http://schemas.microsoft.com/office/drawing/2014/main" id="{C35159DE-385C-4572-A23E-748B7822FA95}"/>
                </a:ext>
              </a:extLst>
            </p:cNvPr>
            <p:cNvSpPr/>
            <p:nvPr/>
          </p:nvSpPr>
          <p:spPr>
            <a:xfrm rot="3276572">
              <a:off x="6043892" y="-1223148"/>
              <a:ext cx="2911154" cy="3050460"/>
            </a:xfrm>
            <a:custGeom>
              <a:avLst/>
              <a:gdLst>
                <a:gd name="connsiteX0" fmla="*/ 0 w 2907589"/>
                <a:gd name="connsiteY0" fmla="*/ 2764900 h 2764900"/>
                <a:gd name="connsiteX1" fmla="*/ 1974139 w 2907589"/>
                <a:gd name="connsiteY1" fmla="*/ 0 h 2764900"/>
                <a:gd name="connsiteX2" fmla="*/ 2907589 w 2907589"/>
                <a:gd name="connsiteY2" fmla="*/ 0 h 2764900"/>
                <a:gd name="connsiteX3" fmla="*/ 933450 w 2907589"/>
                <a:gd name="connsiteY3" fmla="*/ 2764900 h 2764900"/>
                <a:gd name="connsiteX4" fmla="*/ 0 w 2907589"/>
                <a:gd name="connsiteY4" fmla="*/ 2764900 h 2764900"/>
                <a:gd name="connsiteX0" fmla="*/ 0 w 2907589"/>
                <a:gd name="connsiteY0" fmla="*/ 2858081 h 2858081"/>
                <a:gd name="connsiteX1" fmla="*/ 2040335 w 2907589"/>
                <a:gd name="connsiteY1" fmla="*/ 0 h 2858081"/>
                <a:gd name="connsiteX2" fmla="*/ 2907589 w 2907589"/>
                <a:gd name="connsiteY2" fmla="*/ 93181 h 2858081"/>
                <a:gd name="connsiteX3" fmla="*/ 933450 w 2907589"/>
                <a:gd name="connsiteY3" fmla="*/ 2858081 h 2858081"/>
                <a:gd name="connsiteX4" fmla="*/ 0 w 2907589"/>
                <a:gd name="connsiteY4" fmla="*/ 2858081 h 2858081"/>
                <a:gd name="connsiteX0" fmla="*/ 0 w 2907589"/>
                <a:gd name="connsiteY0" fmla="*/ 2883494 h 2883494"/>
                <a:gd name="connsiteX1" fmla="*/ 2058389 w 2907589"/>
                <a:gd name="connsiteY1" fmla="*/ 0 h 2883494"/>
                <a:gd name="connsiteX2" fmla="*/ 2907589 w 2907589"/>
                <a:gd name="connsiteY2" fmla="*/ 118594 h 2883494"/>
                <a:gd name="connsiteX3" fmla="*/ 933450 w 2907589"/>
                <a:gd name="connsiteY3" fmla="*/ 2883494 h 2883494"/>
                <a:gd name="connsiteX4" fmla="*/ 0 w 2907589"/>
                <a:gd name="connsiteY4" fmla="*/ 2883494 h 2883494"/>
                <a:gd name="connsiteX0" fmla="*/ 0 w 2907589"/>
                <a:gd name="connsiteY0" fmla="*/ 3004540 h 3004540"/>
                <a:gd name="connsiteX1" fmla="*/ 2157128 w 2907589"/>
                <a:gd name="connsiteY1" fmla="*/ 0 h 3004540"/>
                <a:gd name="connsiteX2" fmla="*/ 2907589 w 2907589"/>
                <a:gd name="connsiteY2" fmla="*/ 239640 h 3004540"/>
                <a:gd name="connsiteX3" fmla="*/ 933450 w 2907589"/>
                <a:gd name="connsiteY3" fmla="*/ 3004540 h 3004540"/>
                <a:gd name="connsiteX4" fmla="*/ 0 w 2907589"/>
                <a:gd name="connsiteY4" fmla="*/ 3004540 h 3004540"/>
                <a:gd name="connsiteX0" fmla="*/ 0 w 2907589"/>
                <a:gd name="connsiteY0" fmla="*/ 3027500 h 3027500"/>
                <a:gd name="connsiteX1" fmla="*/ 2160692 w 2907589"/>
                <a:gd name="connsiteY1" fmla="*/ 0 h 3027500"/>
                <a:gd name="connsiteX2" fmla="*/ 2907589 w 2907589"/>
                <a:gd name="connsiteY2" fmla="*/ 262600 h 3027500"/>
                <a:gd name="connsiteX3" fmla="*/ 933450 w 2907589"/>
                <a:gd name="connsiteY3" fmla="*/ 3027500 h 3027500"/>
                <a:gd name="connsiteX4" fmla="*/ 0 w 2907589"/>
                <a:gd name="connsiteY4" fmla="*/ 3027500 h 3027500"/>
                <a:gd name="connsiteX0" fmla="*/ 0 w 2917172"/>
                <a:gd name="connsiteY0" fmla="*/ 3058931 h 3058931"/>
                <a:gd name="connsiteX1" fmla="*/ 2170275 w 2917172"/>
                <a:gd name="connsiteY1" fmla="*/ 0 h 3058931"/>
                <a:gd name="connsiteX2" fmla="*/ 2917172 w 2917172"/>
                <a:gd name="connsiteY2" fmla="*/ 262600 h 3058931"/>
                <a:gd name="connsiteX3" fmla="*/ 943033 w 2917172"/>
                <a:gd name="connsiteY3" fmla="*/ 3027500 h 3058931"/>
                <a:gd name="connsiteX4" fmla="*/ 0 w 2917172"/>
                <a:gd name="connsiteY4" fmla="*/ 3058931 h 3058931"/>
                <a:gd name="connsiteX0" fmla="*/ 0 w 2911154"/>
                <a:gd name="connsiteY0" fmla="*/ 3050460 h 3050460"/>
                <a:gd name="connsiteX1" fmla="*/ 2164257 w 2911154"/>
                <a:gd name="connsiteY1" fmla="*/ 0 h 3050460"/>
                <a:gd name="connsiteX2" fmla="*/ 2911154 w 2911154"/>
                <a:gd name="connsiteY2" fmla="*/ 262600 h 3050460"/>
                <a:gd name="connsiteX3" fmla="*/ 937015 w 2911154"/>
                <a:gd name="connsiteY3" fmla="*/ 3027500 h 3050460"/>
                <a:gd name="connsiteX4" fmla="*/ 0 w 2911154"/>
                <a:gd name="connsiteY4" fmla="*/ 3050460 h 305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54" h="3050460">
                  <a:moveTo>
                    <a:pt x="0" y="3050460"/>
                  </a:moveTo>
                  <a:lnTo>
                    <a:pt x="2164257" y="0"/>
                  </a:lnTo>
                  <a:lnTo>
                    <a:pt x="2911154" y="262600"/>
                  </a:lnTo>
                  <a:lnTo>
                    <a:pt x="937015" y="3027500"/>
                  </a:lnTo>
                  <a:lnTo>
                    <a:pt x="0" y="3050460"/>
                  </a:lnTo>
                  <a:close/>
                </a:path>
              </a:pathLst>
            </a:custGeom>
            <a:gradFill>
              <a:gsLst>
                <a:gs pos="0">
                  <a:schemeClr val="accent4"/>
                </a:gs>
                <a:gs pos="100000">
                  <a:schemeClr val="accent5"/>
                </a:gs>
              </a:gsLst>
              <a:lin ang="5400012" scaled="0"/>
            </a:gradFill>
            <a:ln>
              <a:noFill/>
            </a:ln>
          </p:spPr>
          <p:txBody>
            <a:bodyPr spcFirstLastPara="1" wrap="square" lIns="121900" tIns="121900" rIns="121900" bIns="121900" anchor="ctr" anchorCtr="0">
              <a:noAutofit/>
            </a:bodyPr>
            <a:lstStyle/>
            <a:p>
              <a:endParaRPr sz="2489" dirty="0"/>
            </a:p>
          </p:txBody>
        </p:sp>
        <p:sp>
          <p:nvSpPr>
            <p:cNvPr id="36" name="Google Shape;76;p7">
              <a:extLst>
                <a:ext uri="{FF2B5EF4-FFF2-40B4-BE49-F238E27FC236}">
                  <a16:creationId xmlns:a16="http://schemas.microsoft.com/office/drawing/2014/main" id="{A9A95FB3-0802-4C61-9A58-4924B97917E6}"/>
                </a:ext>
              </a:extLst>
            </p:cNvPr>
            <p:cNvSpPr/>
            <p:nvPr/>
          </p:nvSpPr>
          <p:spPr>
            <a:xfrm rot="2927783">
              <a:off x="682924" y="-1923401"/>
              <a:ext cx="3806336" cy="4041122"/>
            </a:xfrm>
            <a:prstGeom prst="parallelogram">
              <a:avLst>
                <a:gd name="adj" fmla="val 92743"/>
              </a:avLst>
            </a:prstGeom>
            <a:gradFill>
              <a:gsLst>
                <a:gs pos="0">
                  <a:schemeClr val="accent1"/>
                </a:gs>
                <a:gs pos="100000">
                  <a:schemeClr val="accent1">
                    <a:lumMod val="75000"/>
                    <a:alpha val="70000"/>
                  </a:schemeClr>
                </a:gs>
              </a:gsLst>
              <a:lin ang="5400012" scaled="0"/>
            </a:gradFill>
            <a:ln>
              <a:noFill/>
            </a:ln>
          </p:spPr>
          <p:txBody>
            <a:bodyPr spcFirstLastPara="1" wrap="square" lIns="121900" tIns="121900" rIns="121900" bIns="121900" anchor="ctr" anchorCtr="0">
              <a:noAutofit/>
            </a:bodyPr>
            <a:lstStyle/>
            <a:p>
              <a:endParaRPr sz="2489" dirty="0"/>
            </a:p>
          </p:txBody>
        </p:sp>
        <p:sp>
          <p:nvSpPr>
            <p:cNvPr id="37" name="Google Shape;22;p3">
              <a:extLst>
                <a:ext uri="{FF2B5EF4-FFF2-40B4-BE49-F238E27FC236}">
                  <a16:creationId xmlns:a16="http://schemas.microsoft.com/office/drawing/2014/main" id="{D86A77D8-A55A-448A-B96A-AF8924ADED98}"/>
                </a:ext>
              </a:extLst>
            </p:cNvPr>
            <p:cNvSpPr/>
            <p:nvPr/>
          </p:nvSpPr>
          <p:spPr>
            <a:xfrm rot="3033430">
              <a:off x="7338438" y="-434164"/>
              <a:ext cx="2094687" cy="2416947"/>
            </a:xfrm>
            <a:custGeom>
              <a:avLst/>
              <a:gdLst>
                <a:gd name="connsiteX0" fmla="*/ 0 w 3151346"/>
                <a:gd name="connsiteY0" fmla="*/ 3303627 h 3303627"/>
                <a:gd name="connsiteX1" fmla="*/ 2928829 w 3151346"/>
                <a:gd name="connsiteY1" fmla="*/ 0 h 3303627"/>
                <a:gd name="connsiteX2" fmla="*/ 3151346 w 3151346"/>
                <a:gd name="connsiteY2" fmla="*/ 0 h 3303627"/>
                <a:gd name="connsiteX3" fmla="*/ 222517 w 3151346"/>
                <a:gd name="connsiteY3" fmla="*/ 3303627 h 3303627"/>
                <a:gd name="connsiteX4" fmla="*/ 0 w 3151346"/>
                <a:gd name="connsiteY4" fmla="*/ 3303627 h 3303627"/>
                <a:gd name="connsiteX0" fmla="*/ 0 w 3151346"/>
                <a:gd name="connsiteY0" fmla="*/ 3382813 h 3382813"/>
                <a:gd name="connsiteX1" fmla="*/ 2983600 w 3151346"/>
                <a:gd name="connsiteY1" fmla="*/ 0 h 3382813"/>
                <a:gd name="connsiteX2" fmla="*/ 3151346 w 3151346"/>
                <a:gd name="connsiteY2" fmla="*/ 79186 h 3382813"/>
                <a:gd name="connsiteX3" fmla="*/ 222517 w 3151346"/>
                <a:gd name="connsiteY3" fmla="*/ 3382813 h 3382813"/>
                <a:gd name="connsiteX4" fmla="*/ 0 w 3151346"/>
                <a:gd name="connsiteY4" fmla="*/ 3382813 h 3382813"/>
                <a:gd name="connsiteX0" fmla="*/ 0 w 3105995"/>
                <a:gd name="connsiteY0" fmla="*/ 3382813 h 3382813"/>
                <a:gd name="connsiteX1" fmla="*/ 2983600 w 3105995"/>
                <a:gd name="connsiteY1" fmla="*/ 0 h 3382813"/>
                <a:gd name="connsiteX2" fmla="*/ 3105995 w 3105995"/>
                <a:gd name="connsiteY2" fmla="*/ 131336 h 3382813"/>
                <a:gd name="connsiteX3" fmla="*/ 222517 w 3105995"/>
                <a:gd name="connsiteY3" fmla="*/ 3382813 h 3382813"/>
                <a:gd name="connsiteX4" fmla="*/ 0 w 3105995"/>
                <a:gd name="connsiteY4" fmla="*/ 3382813 h 3382813"/>
                <a:gd name="connsiteX0" fmla="*/ 0 w 3105995"/>
                <a:gd name="connsiteY0" fmla="*/ 3381245 h 3381245"/>
                <a:gd name="connsiteX1" fmla="*/ 2961100 w 3105995"/>
                <a:gd name="connsiteY1" fmla="*/ 0 h 3381245"/>
                <a:gd name="connsiteX2" fmla="*/ 3105995 w 3105995"/>
                <a:gd name="connsiteY2" fmla="*/ 129768 h 3381245"/>
                <a:gd name="connsiteX3" fmla="*/ 222517 w 3105995"/>
                <a:gd name="connsiteY3" fmla="*/ 3381245 h 3381245"/>
                <a:gd name="connsiteX4" fmla="*/ 0 w 3105995"/>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 name="connsiteX0" fmla="*/ 0 w 3077914"/>
                <a:gd name="connsiteY0" fmla="*/ 3381245 h 3381245"/>
                <a:gd name="connsiteX1" fmla="*/ 2961100 w 3077914"/>
                <a:gd name="connsiteY1" fmla="*/ 0 h 3381245"/>
                <a:gd name="connsiteX2" fmla="*/ 3077914 w 3077914"/>
                <a:gd name="connsiteY2" fmla="*/ 105348 h 3381245"/>
                <a:gd name="connsiteX3" fmla="*/ 222517 w 3077914"/>
                <a:gd name="connsiteY3" fmla="*/ 3381245 h 3381245"/>
                <a:gd name="connsiteX4" fmla="*/ 0 w 3077914"/>
                <a:gd name="connsiteY4" fmla="*/ 3381245 h 33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14" h="3381245">
                  <a:moveTo>
                    <a:pt x="0" y="3381245"/>
                  </a:moveTo>
                  <a:lnTo>
                    <a:pt x="2961100" y="0"/>
                  </a:lnTo>
                  <a:lnTo>
                    <a:pt x="3077914" y="105348"/>
                  </a:lnTo>
                  <a:lnTo>
                    <a:pt x="222517" y="3381245"/>
                  </a:lnTo>
                  <a:lnTo>
                    <a:pt x="0" y="3381245"/>
                  </a:lnTo>
                  <a:close/>
                </a:path>
              </a:pathLst>
            </a:custGeom>
            <a:gradFill>
              <a:gsLst>
                <a:gs pos="0">
                  <a:schemeClr val="accent4"/>
                </a:gs>
                <a:gs pos="74000">
                  <a:srgbClr val="185693"/>
                </a:gs>
                <a:gs pos="0">
                  <a:srgbClr val="1967A9"/>
                </a:gs>
                <a:gs pos="100000">
                  <a:schemeClr val="accent5"/>
                </a:gs>
              </a:gsLst>
              <a:lin ang="5400012"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grpSp>
      <p:cxnSp>
        <p:nvCxnSpPr>
          <p:cNvPr id="39" name="Straight Connector 38">
            <a:extLst>
              <a:ext uri="{FF2B5EF4-FFF2-40B4-BE49-F238E27FC236}">
                <a16:creationId xmlns:a16="http://schemas.microsoft.com/office/drawing/2014/main" id="{B6DF397D-81DF-4544-B879-98D06D0EDE51}"/>
              </a:ext>
            </a:extLst>
          </p:cNvPr>
          <p:cNvCxnSpPr>
            <a:cxnSpLocks/>
          </p:cNvCxnSpPr>
          <p:nvPr/>
        </p:nvCxnSpPr>
        <p:spPr>
          <a:xfrm>
            <a:off x="423766" y="1039091"/>
            <a:ext cx="714666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11514F-4C0B-4979-A7BF-1AD9070492A9}"/>
              </a:ext>
            </a:extLst>
          </p:cNvPr>
          <p:cNvCxnSpPr>
            <a:cxnSpLocks/>
          </p:cNvCxnSpPr>
          <p:nvPr/>
        </p:nvCxnSpPr>
        <p:spPr>
          <a:xfrm>
            <a:off x="423766" y="1122217"/>
            <a:ext cx="46608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3E47EB5-D55A-4F98-AA36-9872BA6D8761}"/>
              </a:ext>
            </a:extLst>
          </p:cNvPr>
          <p:cNvGrpSpPr/>
          <p:nvPr/>
        </p:nvGrpSpPr>
        <p:grpSpPr>
          <a:xfrm>
            <a:off x="1870195" y="823261"/>
            <a:ext cx="7493623" cy="5826345"/>
            <a:chOff x="1402646" y="617445"/>
            <a:chExt cx="5620217" cy="4369759"/>
          </a:xfrm>
        </p:grpSpPr>
        <p:sp>
          <p:nvSpPr>
            <p:cNvPr id="12" name="Arrow: Circular 11">
              <a:extLst>
                <a:ext uri="{FF2B5EF4-FFF2-40B4-BE49-F238E27FC236}">
                  <a16:creationId xmlns:a16="http://schemas.microsoft.com/office/drawing/2014/main" id="{128F0BF6-CDC9-4A6B-9358-498A0B3A3D60}"/>
                </a:ext>
              </a:extLst>
            </p:cNvPr>
            <p:cNvSpPr/>
            <p:nvPr/>
          </p:nvSpPr>
          <p:spPr>
            <a:xfrm rot="957986">
              <a:off x="1402646" y="617445"/>
              <a:ext cx="4067142" cy="4067142"/>
            </a:xfrm>
            <a:prstGeom prst="circularArrow">
              <a:avLst>
                <a:gd name="adj1" fmla="val 7747"/>
                <a:gd name="adj2" fmla="val 684342"/>
                <a:gd name="adj3" fmla="val 7822853"/>
                <a:gd name="adj4" fmla="val 2395641"/>
                <a:gd name="adj5" fmla="val 11055"/>
              </a:avLst>
            </a:prstGeom>
            <a:gradFill>
              <a:gsLst>
                <a:gs pos="0">
                  <a:schemeClr val="accent4"/>
                </a:gs>
                <a:gs pos="53000">
                  <a:schemeClr val="accent5"/>
                </a:gs>
              </a:gsLst>
            </a:gradFill>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2489" dirty="0"/>
            </a:p>
          </p:txBody>
        </p:sp>
        <p:sp>
          <p:nvSpPr>
            <p:cNvPr id="14" name="Arrow: Circular 13">
              <a:extLst>
                <a:ext uri="{FF2B5EF4-FFF2-40B4-BE49-F238E27FC236}">
                  <a16:creationId xmlns:a16="http://schemas.microsoft.com/office/drawing/2014/main" id="{74A7528A-7325-401C-B9BE-65D4C68EF448}"/>
                </a:ext>
              </a:extLst>
            </p:cNvPr>
            <p:cNvSpPr/>
            <p:nvPr/>
          </p:nvSpPr>
          <p:spPr>
            <a:xfrm rot="466424">
              <a:off x="2955721" y="920062"/>
              <a:ext cx="4067142" cy="4067142"/>
            </a:xfrm>
            <a:prstGeom prst="circularArrow">
              <a:avLst>
                <a:gd name="adj1" fmla="val 6627"/>
                <a:gd name="adj2" fmla="val 900806"/>
                <a:gd name="adj3" fmla="val 17140750"/>
                <a:gd name="adj4" fmla="val 12052355"/>
                <a:gd name="adj5" fmla="val 9461"/>
              </a:avLst>
            </a:prstGeom>
            <a:gradFill>
              <a:gsLst>
                <a:gs pos="0">
                  <a:schemeClr val="accent1">
                    <a:alpha val="68000"/>
                  </a:schemeClr>
                </a:gs>
                <a:gs pos="100000">
                  <a:schemeClr val="accent1">
                    <a:lumMod val="89000"/>
                  </a:schemeClr>
                </a:gs>
              </a:gsLst>
              <a:lin ang="2700000" scaled="1"/>
            </a:gradFill>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2489" dirty="0"/>
            </a:p>
          </p:txBody>
        </p:sp>
        <p:sp>
          <p:nvSpPr>
            <p:cNvPr id="41" name="Rounded Rectangle 40">
              <a:extLst>
                <a:ext uri="{FF2B5EF4-FFF2-40B4-BE49-F238E27FC236}">
                  <a16:creationId xmlns:a16="http://schemas.microsoft.com/office/drawing/2014/main" id="{A4BCF629-203F-4D12-81C7-86C463AD8770}"/>
                </a:ext>
              </a:extLst>
            </p:cNvPr>
            <p:cNvSpPr/>
            <p:nvPr/>
          </p:nvSpPr>
          <p:spPr>
            <a:xfrm rot="1607288">
              <a:off x="3266309" y="1767257"/>
              <a:ext cx="2738389" cy="2913233"/>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gradFill>
              <a:gsLst>
                <a:gs pos="0">
                  <a:srgbClr val="69A71A"/>
                </a:gs>
                <a:gs pos="0">
                  <a:schemeClr val="accent5"/>
                </a:gs>
                <a:gs pos="100000">
                  <a:schemeClr val="accent1">
                    <a:lumMod val="75000"/>
                  </a:schemeClr>
                </a:gs>
              </a:gsLst>
              <a:lin ang="5400012" scaled="0"/>
            </a:gradFill>
            <a:ln>
              <a:noFill/>
            </a:ln>
            <a:effectLst>
              <a:outerShdw blurRad="76200" dir="13500000" sy="23000" kx="1200000" algn="b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grpSp>
      <p:sp>
        <p:nvSpPr>
          <p:cNvPr id="15" name="TextBox 14">
            <a:extLst>
              <a:ext uri="{FF2B5EF4-FFF2-40B4-BE49-F238E27FC236}">
                <a16:creationId xmlns:a16="http://schemas.microsoft.com/office/drawing/2014/main" id="{BFBFF86F-4E53-4D1C-B873-75A3D76A65D5}"/>
              </a:ext>
            </a:extLst>
          </p:cNvPr>
          <p:cNvSpPr txBox="1"/>
          <p:nvPr/>
        </p:nvSpPr>
        <p:spPr>
          <a:xfrm>
            <a:off x="276365" y="1285621"/>
            <a:ext cx="2754463" cy="748988"/>
          </a:xfrm>
          <a:prstGeom prst="rect">
            <a:avLst/>
          </a:prstGeom>
          <a:noFill/>
        </p:spPr>
        <p:txBody>
          <a:bodyPr wrap="square" rtlCol="0">
            <a:spAutoFit/>
          </a:bodyPr>
          <a:lstStyle/>
          <a:p>
            <a:r>
              <a:rPr lang="en-US" sz="4267" b="1" dirty="0">
                <a:solidFill>
                  <a:schemeClr val="accent5"/>
                </a:solidFill>
                <a:latin typeface="Merriweather" panose="020B0604020202020204" charset="0"/>
              </a:rPr>
              <a:t>Option A</a:t>
            </a:r>
          </a:p>
        </p:txBody>
      </p:sp>
      <p:sp>
        <p:nvSpPr>
          <p:cNvPr id="54" name="TextBox 53">
            <a:extLst>
              <a:ext uri="{FF2B5EF4-FFF2-40B4-BE49-F238E27FC236}">
                <a16:creationId xmlns:a16="http://schemas.microsoft.com/office/drawing/2014/main" id="{A511EFE1-0AB1-423F-AD6B-AF247B6F610C}"/>
              </a:ext>
            </a:extLst>
          </p:cNvPr>
          <p:cNvSpPr txBox="1"/>
          <p:nvPr/>
        </p:nvSpPr>
        <p:spPr>
          <a:xfrm>
            <a:off x="8853805" y="3248538"/>
            <a:ext cx="2778339" cy="666786"/>
          </a:xfrm>
          <a:prstGeom prst="rect">
            <a:avLst/>
          </a:prstGeom>
          <a:noFill/>
        </p:spPr>
        <p:txBody>
          <a:bodyPr wrap="square" rtlCol="0">
            <a:spAutoFit/>
          </a:bodyPr>
          <a:lstStyle/>
          <a:p>
            <a:r>
              <a:rPr lang="en-US" sz="3733" b="1" dirty="0">
                <a:solidFill>
                  <a:schemeClr val="accent1"/>
                </a:solidFill>
                <a:latin typeface="Merriweather" panose="020B0604020202020204" charset="0"/>
              </a:rPr>
              <a:t>Option B</a:t>
            </a:r>
          </a:p>
        </p:txBody>
      </p:sp>
      <p:grpSp>
        <p:nvGrpSpPr>
          <p:cNvPr id="56" name="Group 55">
            <a:extLst>
              <a:ext uri="{FF2B5EF4-FFF2-40B4-BE49-F238E27FC236}">
                <a16:creationId xmlns:a16="http://schemas.microsoft.com/office/drawing/2014/main" id="{D5F75EF6-7CC6-49C7-BCE2-DD8BCD983DF8}"/>
              </a:ext>
            </a:extLst>
          </p:cNvPr>
          <p:cNvGrpSpPr/>
          <p:nvPr/>
        </p:nvGrpSpPr>
        <p:grpSpPr>
          <a:xfrm>
            <a:off x="428461" y="2152595"/>
            <a:ext cx="3243391" cy="1993799"/>
            <a:chOff x="110570" y="2112758"/>
            <a:chExt cx="5187145" cy="3188677"/>
          </a:xfrm>
        </p:grpSpPr>
        <p:sp>
          <p:nvSpPr>
            <p:cNvPr id="57" name="Rounded Rectangle 95">
              <a:extLst>
                <a:ext uri="{FF2B5EF4-FFF2-40B4-BE49-F238E27FC236}">
                  <a16:creationId xmlns:a16="http://schemas.microsoft.com/office/drawing/2014/main" id="{72A2570B-DE0C-4723-AFB5-7CE2C3C0FA0E}"/>
                </a:ext>
              </a:extLst>
            </p:cNvPr>
            <p:cNvSpPr/>
            <p:nvPr/>
          </p:nvSpPr>
          <p:spPr>
            <a:xfrm flipV="1">
              <a:off x="426355" y="4632327"/>
              <a:ext cx="4501186" cy="8666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58" name="Oval 57">
              <a:extLst>
                <a:ext uri="{FF2B5EF4-FFF2-40B4-BE49-F238E27FC236}">
                  <a16:creationId xmlns:a16="http://schemas.microsoft.com/office/drawing/2014/main" id="{131A1703-0914-4FE2-8EDA-76D2CC782FDB}"/>
                </a:ext>
              </a:extLst>
            </p:cNvPr>
            <p:cNvSpPr/>
            <p:nvPr/>
          </p:nvSpPr>
          <p:spPr>
            <a:xfrm>
              <a:off x="426349"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59" name="Oval 58">
              <a:extLst>
                <a:ext uri="{FF2B5EF4-FFF2-40B4-BE49-F238E27FC236}">
                  <a16:creationId xmlns:a16="http://schemas.microsoft.com/office/drawing/2014/main" id="{7AF682E9-C369-40D9-ACF2-A5ED33EE39D1}"/>
                </a:ext>
              </a:extLst>
            </p:cNvPr>
            <p:cNvSpPr/>
            <p:nvPr/>
          </p:nvSpPr>
          <p:spPr>
            <a:xfrm>
              <a:off x="4850687"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0" name="Oval 59">
              <a:extLst>
                <a:ext uri="{FF2B5EF4-FFF2-40B4-BE49-F238E27FC236}">
                  <a16:creationId xmlns:a16="http://schemas.microsoft.com/office/drawing/2014/main" id="{5CFDF64F-89D8-4116-B6C4-618AF8711D1E}"/>
                </a:ext>
              </a:extLst>
            </p:cNvPr>
            <p:cNvSpPr/>
            <p:nvPr/>
          </p:nvSpPr>
          <p:spPr>
            <a:xfrm>
              <a:off x="4218641"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1" name="Oval 60">
              <a:extLst>
                <a:ext uri="{FF2B5EF4-FFF2-40B4-BE49-F238E27FC236}">
                  <a16:creationId xmlns:a16="http://schemas.microsoft.com/office/drawing/2014/main" id="{EB26EF60-C99D-4AF3-AEA6-024B62F49A65}"/>
                </a:ext>
              </a:extLst>
            </p:cNvPr>
            <p:cNvSpPr/>
            <p:nvPr/>
          </p:nvSpPr>
          <p:spPr>
            <a:xfrm>
              <a:off x="3586593"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2" name="Oval 61">
              <a:extLst>
                <a:ext uri="{FF2B5EF4-FFF2-40B4-BE49-F238E27FC236}">
                  <a16:creationId xmlns:a16="http://schemas.microsoft.com/office/drawing/2014/main" id="{C9381692-CE42-4118-9861-BBCAE2E98F07}"/>
                </a:ext>
              </a:extLst>
            </p:cNvPr>
            <p:cNvSpPr/>
            <p:nvPr/>
          </p:nvSpPr>
          <p:spPr>
            <a:xfrm>
              <a:off x="2954543"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3" name="Oval 62">
              <a:extLst>
                <a:ext uri="{FF2B5EF4-FFF2-40B4-BE49-F238E27FC236}">
                  <a16:creationId xmlns:a16="http://schemas.microsoft.com/office/drawing/2014/main" id="{1250F6CF-A12E-4859-803E-E504B3F63FCA}"/>
                </a:ext>
              </a:extLst>
            </p:cNvPr>
            <p:cNvSpPr/>
            <p:nvPr/>
          </p:nvSpPr>
          <p:spPr>
            <a:xfrm>
              <a:off x="2322495"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4" name="Oval 63">
              <a:extLst>
                <a:ext uri="{FF2B5EF4-FFF2-40B4-BE49-F238E27FC236}">
                  <a16:creationId xmlns:a16="http://schemas.microsoft.com/office/drawing/2014/main" id="{BC4F3D04-9A8F-4C9F-A8EE-09EC0EC71A72}"/>
                </a:ext>
              </a:extLst>
            </p:cNvPr>
            <p:cNvSpPr/>
            <p:nvPr/>
          </p:nvSpPr>
          <p:spPr>
            <a:xfrm>
              <a:off x="1690447"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5" name="Oval 64">
              <a:extLst>
                <a:ext uri="{FF2B5EF4-FFF2-40B4-BE49-F238E27FC236}">
                  <a16:creationId xmlns:a16="http://schemas.microsoft.com/office/drawing/2014/main" id="{466DF878-61F0-4172-8D38-041AF359FD09}"/>
                </a:ext>
              </a:extLst>
            </p:cNvPr>
            <p:cNvSpPr/>
            <p:nvPr/>
          </p:nvSpPr>
          <p:spPr>
            <a:xfrm>
              <a:off x="1058397" y="4618613"/>
              <a:ext cx="125031" cy="125064"/>
            </a:xfrm>
            <a:prstGeom prst="ellipse">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lIns="146280" tIns="73140" rIns="146280" bIns="73140" rtlCol="0" anchor="ctr"/>
            <a:lstStyle/>
            <a:p>
              <a:pPr algn="ctr"/>
              <a:endParaRPr lang="bg-BG" sz="1200"/>
            </a:p>
          </p:txBody>
        </p:sp>
        <p:sp>
          <p:nvSpPr>
            <p:cNvPr id="66" name="Rectangle 65">
              <a:extLst>
                <a:ext uri="{FF2B5EF4-FFF2-40B4-BE49-F238E27FC236}">
                  <a16:creationId xmlns:a16="http://schemas.microsoft.com/office/drawing/2014/main" id="{297850F9-11AB-48C4-8809-1CB07E4F4515}"/>
                </a:ext>
              </a:extLst>
            </p:cNvPr>
            <p:cNvSpPr/>
            <p:nvPr/>
          </p:nvSpPr>
          <p:spPr>
            <a:xfrm>
              <a:off x="4502031"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8</a:t>
              </a:r>
              <a:endParaRPr lang="bg-BG" sz="1267" dirty="0">
                <a:solidFill>
                  <a:schemeClr val="accent1"/>
                </a:solidFill>
                <a:latin typeface="Lato Regular"/>
                <a:cs typeface="Lato Regular"/>
              </a:endParaRPr>
            </a:p>
          </p:txBody>
        </p:sp>
        <p:sp>
          <p:nvSpPr>
            <p:cNvPr id="67" name="Rectangle 66">
              <a:extLst>
                <a:ext uri="{FF2B5EF4-FFF2-40B4-BE49-F238E27FC236}">
                  <a16:creationId xmlns:a16="http://schemas.microsoft.com/office/drawing/2014/main" id="{B0A1F3C9-22C4-4121-A055-3171C596DEEC}"/>
                </a:ext>
              </a:extLst>
            </p:cNvPr>
            <p:cNvSpPr/>
            <p:nvPr/>
          </p:nvSpPr>
          <p:spPr>
            <a:xfrm>
              <a:off x="3874686"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7</a:t>
              </a:r>
              <a:endParaRPr lang="bg-BG" sz="1267" dirty="0">
                <a:solidFill>
                  <a:schemeClr val="accent1"/>
                </a:solidFill>
                <a:latin typeface="Lato Regular"/>
                <a:cs typeface="Lato Regular"/>
              </a:endParaRPr>
            </a:p>
          </p:txBody>
        </p:sp>
        <p:sp>
          <p:nvSpPr>
            <p:cNvPr id="68" name="Rectangle 67">
              <a:extLst>
                <a:ext uri="{FF2B5EF4-FFF2-40B4-BE49-F238E27FC236}">
                  <a16:creationId xmlns:a16="http://schemas.microsoft.com/office/drawing/2014/main" id="{F23F5AEE-70FB-47F1-8D15-3168FBE332B4}"/>
                </a:ext>
              </a:extLst>
            </p:cNvPr>
            <p:cNvSpPr/>
            <p:nvPr/>
          </p:nvSpPr>
          <p:spPr>
            <a:xfrm>
              <a:off x="3247333"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6</a:t>
              </a:r>
              <a:endParaRPr lang="bg-BG" sz="1267" dirty="0">
                <a:solidFill>
                  <a:schemeClr val="accent1"/>
                </a:solidFill>
                <a:latin typeface="Lato Regular"/>
                <a:cs typeface="Lato Regular"/>
              </a:endParaRPr>
            </a:p>
          </p:txBody>
        </p:sp>
        <p:sp>
          <p:nvSpPr>
            <p:cNvPr id="69" name="Rectangle 68">
              <a:extLst>
                <a:ext uri="{FF2B5EF4-FFF2-40B4-BE49-F238E27FC236}">
                  <a16:creationId xmlns:a16="http://schemas.microsoft.com/office/drawing/2014/main" id="{381D8A57-E165-4BF3-A4AC-C9D514C21BBD}"/>
                </a:ext>
              </a:extLst>
            </p:cNvPr>
            <p:cNvSpPr/>
            <p:nvPr/>
          </p:nvSpPr>
          <p:spPr>
            <a:xfrm>
              <a:off x="2619980"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5</a:t>
              </a:r>
              <a:endParaRPr lang="bg-BG" sz="1267" dirty="0">
                <a:solidFill>
                  <a:schemeClr val="accent1"/>
                </a:solidFill>
                <a:latin typeface="Lato Regular"/>
                <a:cs typeface="Lato Regular"/>
              </a:endParaRPr>
            </a:p>
          </p:txBody>
        </p:sp>
        <p:sp>
          <p:nvSpPr>
            <p:cNvPr id="70" name="Rectangle 69">
              <a:extLst>
                <a:ext uri="{FF2B5EF4-FFF2-40B4-BE49-F238E27FC236}">
                  <a16:creationId xmlns:a16="http://schemas.microsoft.com/office/drawing/2014/main" id="{7BD00846-B3BE-4D34-A895-7A1A99E98F2F}"/>
                </a:ext>
              </a:extLst>
            </p:cNvPr>
            <p:cNvSpPr/>
            <p:nvPr/>
          </p:nvSpPr>
          <p:spPr>
            <a:xfrm>
              <a:off x="1992629"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cs typeface="Lato Regular"/>
                </a:rPr>
                <a:t>4</a:t>
              </a:r>
              <a:endParaRPr lang="bg-BG" sz="1267" dirty="0">
                <a:solidFill>
                  <a:schemeClr val="accent1"/>
                </a:solidFill>
                <a:latin typeface="Lato Regular"/>
                <a:cs typeface="Lato Regular"/>
              </a:endParaRPr>
            </a:p>
          </p:txBody>
        </p:sp>
        <p:sp>
          <p:nvSpPr>
            <p:cNvPr id="71" name="Rectangle 70">
              <a:extLst>
                <a:ext uri="{FF2B5EF4-FFF2-40B4-BE49-F238E27FC236}">
                  <a16:creationId xmlns:a16="http://schemas.microsoft.com/office/drawing/2014/main" id="{1B2C67AC-E651-4A13-A472-5C75C6B3EEE3}"/>
                </a:ext>
              </a:extLst>
            </p:cNvPr>
            <p:cNvSpPr/>
            <p:nvPr/>
          </p:nvSpPr>
          <p:spPr>
            <a:xfrm>
              <a:off x="1365274"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3</a:t>
              </a:r>
              <a:endParaRPr lang="bg-BG" sz="1267" dirty="0">
                <a:solidFill>
                  <a:schemeClr val="accent1"/>
                </a:solidFill>
                <a:latin typeface="Lato Regular"/>
                <a:cs typeface="Lato Regular"/>
              </a:endParaRPr>
            </a:p>
          </p:txBody>
        </p:sp>
        <p:sp>
          <p:nvSpPr>
            <p:cNvPr id="72" name="Rectangle 71">
              <a:extLst>
                <a:ext uri="{FF2B5EF4-FFF2-40B4-BE49-F238E27FC236}">
                  <a16:creationId xmlns:a16="http://schemas.microsoft.com/office/drawing/2014/main" id="{850CFAC0-0EEF-4F24-B794-5A221170D8BA}"/>
                </a:ext>
              </a:extLst>
            </p:cNvPr>
            <p:cNvSpPr/>
            <p:nvPr/>
          </p:nvSpPr>
          <p:spPr>
            <a:xfrm>
              <a:off x="737923"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cs typeface="Lato Regular"/>
                </a:rPr>
                <a:t>2</a:t>
              </a:r>
              <a:endParaRPr lang="bg-BG" sz="1267" dirty="0">
                <a:solidFill>
                  <a:schemeClr val="accent1"/>
                </a:solidFill>
                <a:latin typeface="Lato Regular"/>
                <a:cs typeface="Lato Regular"/>
              </a:endParaRPr>
            </a:p>
          </p:txBody>
        </p:sp>
        <p:sp>
          <p:nvSpPr>
            <p:cNvPr id="73" name="Rectangle 72">
              <a:extLst>
                <a:ext uri="{FF2B5EF4-FFF2-40B4-BE49-F238E27FC236}">
                  <a16:creationId xmlns:a16="http://schemas.microsoft.com/office/drawing/2014/main" id="{6F353E86-A91E-4FB6-A462-553BC077C2BE}"/>
                </a:ext>
              </a:extLst>
            </p:cNvPr>
            <p:cNvSpPr/>
            <p:nvPr/>
          </p:nvSpPr>
          <p:spPr>
            <a:xfrm>
              <a:off x="110570" y="4753359"/>
              <a:ext cx="795684" cy="548076"/>
            </a:xfrm>
            <a:prstGeom prst="rect">
              <a:avLst/>
            </a:prstGeom>
            <a:noFill/>
          </p:spPr>
          <p:txBody>
            <a:bodyPr wrap="square" lIns="146280" tIns="73140" rIns="146280" bIns="73140">
              <a:spAutoFit/>
            </a:bodyPr>
            <a:lstStyle/>
            <a:p>
              <a:pPr algn="ctr"/>
              <a:r>
                <a:rPr lang="en-US" sz="1267" dirty="0">
                  <a:solidFill>
                    <a:schemeClr val="accent1"/>
                  </a:solidFill>
                  <a:latin typeface="Lato Regular"/>
                  <a:ea typeface="Open Sans Light" panose="020B0306030504020204" pitchFamily="34" charset="0"/>
                  <a:cs typeface="Lato Regular"/>
                </a:rPr>
                <a:t>1</a:t>
              </a:r>
              <a:endParaRPr lang="bg-BG" sz="1267" dirty="0">
                <a:solidFill>
                  <a:schemeClr val="accent1"/>
                </a:solidFill>
                <a:latin typeface="Lato Regular"/>
                <a:cs typeface="Lato Regular"/>
              </a:endParaRPr>
            </a:p>
          </p:txBody>
        </p:sp>
        <p:sp>
          <p:nvSpPr>
            <p:cNvPr id="74" name="Freeform 118">
              <a:extLst>
                <a:ext uri="{FF2B5EF4-FFF2-40B4-BE49-F238E27FC236}">
                  <a16:creationId xmlns:a16="http://schemas.microsoft.com/office/drawing/2014/main" id="{A267D199-F2D4-4CA8-98C3-B55B59BD879A}"/>
                </a:ext>
              </a:extLst>
            </p:cNvPr>
            <p:cNvSpPr>
              <a:spLocks noChangeArrowheads="1"/>
            </p:cNvSpPr>
            <p:nvPr/>
          </p:nvSpPr>
          <p:spPr bwMode="auto">
            <a:xfrm rot="16200000">
              <a:off x="79647" y="3902716"/>
              <a:ext cx="807144" cy="372912"/>
            </a:xfrm>
            <a:custGeom>
              <a:avLst/>
              <a:gdLst>
                <a:gd name="T0" fmla="*/ 0 w 1615"/>
                <a:gd name="T1" fmla="*/ 0 h 311"/>
                <a:gd name="T2" fmla="*/ 1614 w 1615"/>
                <a:gd name="T3" fmla="*/ 0 h 311"/>
                <a:gd name="T4" fmla="*/ 1614 w 1615"/>
                <a:gd name="T5" fmla="*/ 310 h 311"/>
                <a:gd name="T6" fmla="*/ 0 w 1615"/>
                <a:gd name="T7" fmla="*/ 310 h 311"/>
                <a:gd name="T8" fmla="*/ 0 w 1615"/>
                <a:gd name="T9" fmla="*/ 0 h 311"/>
              </a:gdLst>
              <a:ahLst/>
              <a:cxnLst>
                <a:cxn ang="0">
                  <a:pos x="T0" y="T1"/>
                </a:cxn>
                <a:cxn ang="0">
                  <a:pos x="T2" y="T3"/>
                </a:cxn>
                <a:cxn ang="0">
                  <a:pos x="T4" y="T5"/>
                </a:cxn>
                <a:cxn ang="0">
                  <a:pos x="T6" y="T7"/>
                </a:cxn>
                <a:cxn ang="0">
                  <a:pos x="T8" y="T9"/>
                </a:cxn>
              </a:cxnLst>
              <a:rect l="0" t="0" r="r" b="b"/>
              <a:pathLst>
                <a:path w="1615" h="311">
                  <a:moveTo>
                    <a:pt x="0" y="0"/>
                  </a:moveTo>
                  <a:lnTo>
                    <a:pt x="1614" y="0"/>
                  </a:lnTo>
                  <a:lnTo>
                    <a:pt x="1614" y="310"/>
                  </a:lnTo>
                  <a:lnTo>
                    <a:pt x="0" y="310"/>
                  </a:lnTo>
                  <a:lnTo>
                    <a:pt x="0" y="0"/>
                  </a:lnTo>
                </a:path>
              </a:pathLst>
            </a:custGeom>
            <a:solidFill>
              <a:schemeClr val="accent5">
                <a:lumMod val="5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236" tIns="40617" rIns="81236" bIns="40617" anchor="ctr"/>
            <a:lstStyle/>
            <a:p>
              <a:endParaRPr lang="en-US" sz="1200" dirty="0">
                <a:latin typeface="Lato Light"/>
              </a:endParaRPr>
            </a:p>
          </p:txBody>
        </p:sp>
        <p:sp>
          <p:nvSpPr>
            <p:cNvPr id="75" name="Freeform 119">
              <a:extLst>
                <a:ext uri="{FF2B5EF4-FFF2-40B4-BE49-F238E27FC236}">
                  <a16:creationId xmlns:a16="http://schemas.microsoft.com/office/drawing/2014/main" id="{80E0F3E9-506F-471D-A3B6-72C13F6053D1}"/>
                </a:ext>
              </a:extLst>
            </p:cNvPr>
            <p:cNvSpPr>
              <a:spLocks noChangeArrowheads="1"/>
            </p:cNvSpPr>
            <p:nvPr/>
          </p:nvSpPr>
          <p:spPr bwMode="auto">
            <a:xfrm rot="16200000">
              <a:off x="613582" y="3806662"/>
              <a:ext cx="999260" cy="372910"/>
            </a:xfrm>
            <a:custGeom>
              <a:avLst/>
              <a:gdLst>
                <a:gd name="T0" fmla="*/ 0 w 2218"/>
                <a:gd name="T1" fmla="*/ 0 h 311"/>
                <a:gd name="T2" fmla="*/ 2217 w 2218"/>
                <a:gd name="T3" fmla="*/ 0 h 311"/>
                <a:gd name="T4" fmla="*/ 2217 w 2218"/>
                <a:gd name="T5" fmla="*/ 310 h 311"/>
                <a:gd name="T6" fmla="*/ 0 w 2218"/>
                <a:gd name="T7" fmla="*/ 310 h 311"/>
                <a:gd name="T8" fmla="*/ 0 w 2218"/>
                <a:gd name="T9" fmla="*/ 0 h 311"/>
              </a:gdLst>
              <a:ahLst/>
              <a:cxnLst>
                <a:cxn ang="0">
                  <a:pos x="T0" y="T1"/>
                </a:cxn>
                <a:cxn ang="0">
                  <a:pos x="T2" y="T3"/>
                </a:cxn>
                <a:cxn ang="0">
                  <a:pos x="T4" y="T5"/>
                </a:cxn>
                <a:cxn ang="0">
                  <a:pos x="T6" y="T7"/>
                </a:cxn>
                <a:cxn ang="0">
                  <a:pos x="T8" y="T9"/>
                </a:cxn>
              </a:cxnLst>
              <a:rect l="0" t="0" r="r" b="b"/>
              <a:pathLst>
                <a:path w="2218" h="311">
                  <a:moveTo>
                    <a:pt x="0" y="0"/>
                  </a:moveTo>
                  <a:lnTo>
                    <a:pt x="2217" y="0"/>
                  </a:lnTo>
                  <a:lnTo>
                    <a:pt x="2217" y="310"/>
                  </a:lnTo>
                  <a:lnTo>
                    <a:pt x="0" y="310"/>
                  </a:lnTo>
                  <a:lnTo>
                    <a:pt x="0" y="0"/>
                  </a:lnTo>
                </a:path>
              </a:pathLst>
            </a:custGeom>
            <a:solidFill>
              <a:srgbClr val="88B0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236" tIns="40617" rIns="81236" bIns="40617" anchor="ctr"/>
            <a:lstStyle/>
            <a:p>
              <a:endParaRPr lang="en-US" sz="1200" dirty="0">
                <a:latin typeface="Lato Light"/>
              </a:endParaRPr>
            </a:p>
          </p:txBody>
        </p:sp>
        <p:sp>
          <p:nvSpPr>
            <p:cNvPr id="76" name="Freeform 120">
              <a:extLst>
                <a:ext uri="{FF2B5EF4-FFF2-40B4-BE49-F238E27FC236}">
                  <a16:creationId xmlns:a16="http://schemas.microsoft.com/office/drawing/2014/main" id="{E868AC38-6581-4819-B589-7B5DA0BF6AFB}"/>
                </a:ext>
              </a:extLst>
            </p:cNvPr>
            <p:cNvSpPr>
              <a:spLocks noChangeArrowheads="1"/>
            </p:cNvSpPr>
            <p:nvPr/>
          </p:nvSpPr>
          <p:spPr bwMode="auto">
            <a:xfrm rot="16200000">
              <a:off x="1093928" y="3635605"/>
              <a:ext cx="1339409" cy="374880"/>
            </a:xfrm>
            <a:custGeom>
              <a:avLst/>
              <a:gdLst>
                <a:gd name="T0" fmla="*/ 0 w 1148"/>
                <a:gd name="T1" fmla="*/ 0 h 310"/>
                <a:gd name="T2" fmla="*/ 1147 w 1148"/>
                <a:gd name="T3" fmla="*/ 0 h 310"/>
                <a:gd name="T4" fmla="*/ 1147 w 1148"/>
                <a:gd name="T5" fmla="*/ 309 h 310"/>
                <a:gd name="T6" fmla="*/ 0 w 1148"/>
                <a:gd name="T7" fmla="*/ 309 h 310"/>
                <a:gd name="T8" fmla="*/ 0 w 1148"/>
                <a:gd name="T9" fmla="*/ 0 h 310"/>
              </a:gdLst>
              <a:ahLst/>
              <a:cxnLst>
                <a:cxn ang="0">
                  <a:pos x="T0" y="T1"/>
                </a:cxn>
                <a:cxn ang="0">
                  <a:pos x="T2" y="T3"/>
                </a:cxn>
                <a:cxn ang="0">
                  <a:pos x="T4" y="T5"/>
                </a:cxn>
                <a:cxn ang="0">
                  <a:pos x="T6" y="T7"/>
                </a:cxn>
                <a:cxn ang="0">
                  <a:pos x="T8" y="T9"/>
                </a:cxn>
              </a:cxnLst>
              <a:rect l="0" t="0" r="r" b="b"/>
              <a:pathLst>
                <a:path w="1148" h="310">
                  <a:moveTo>
                    <a:pt x="0" y="0"/>
                  </a:moveTo>
                  <a:lnTo>
                    <a:pt x="1147" y="0"/>
                  </a:lnTo>
                  <a:lnTo>
                    <a:pt x="1147" y="309"/>
                  </a:lnTo>
                  <a:lnTo>
                    <a:pt x="0" y="309"/>
                  </a:lnTo>
                  <a:lnTo>
                    <a:pt x="0" y="0"/>
                  </a:lnTo>
                </a:path>
              </a:pathLst>
            </a:custGeom>
            <a:solidFill>
              <a:schemeClr val="accent5">
                <a:lumMod val="5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236" tIns="40617" rIns="81236" bIns="40617" anchor="ctr"/>
            <a:lstStyle/>
            <a:p>
              <a:endParaRPr lang="en-US" sz="1200" dirty="0">
                <a:latin typeface="Lato Light"/>
              </a:endParaRPr>
            </a:p>
          </p:txBody>
        </p:sp>
        <p:sp>
          <p:nvSpPr>
            <p:cNvPr id="77" name="Freeform 124">
              <a:extLst>
                <a:ext uri="{FF2B5EF4-FFF2-40B4-BE49-F238E27FC236}">
                  <a16:creationId xmlns:a16="http://schemas.microsoft.com/office/drawing/2014/main" id="{CD77A8D4-D357-45BD-9B7B-8D9E9A00D92A}"/>
                </a:ext>
              </a:extLst>
            </p:cNvPr>
            <p:cNvSpPr>
              <a:spLocks noChangeArrowheads="1"/>
            </p:cNvSpPr>
            <p:nvPr/>
          </p:nvSpPr>
          <p:spPr bwMode="auto">
            <a:xfrm rot="16200000">
              <a:off x="1612575" y="3526229"/>
              <a:ext cx="1560124" cy="372907"/>
            </a:xfrm>
            <a:custGeom>
              <a:avLst/>
              <a:gdLst>
                <a:gd name="T0" fmla="*/ 0 w 1773"/>
                <a:gd name="T1" fmla="*/ 0 h 311"/>
                <a:gd name="T2" fmla="*/ 1772 w 1773"/>
                <a:gd name="T3" fmla="*/ 0 h 311"/>
                <a:gd name="T4" fmla="*/ 1772 w 1773"/>
                <a:gd name="T5" fmla="*/ 310 h 311"/>
                <a:gd name="T6" fmla="*/ 0 w 1773"/>
                <a:gd name="T7" fmla="*/ 310 h 311"/>
                <a:gd name="T8" fmla="*/ 0 w 1773"/>
                <a:gd name="T9" fmla="*/ 0 h 311"/>
              </a:gdLst>
              <a:ahLst/>
              <a:cxnLst>
                <a:cxn ang="0">
                  <a:pos x="T0" y="T1"/>
                </a:cxn>
                <a:cxn ang="0">
                  <a:pos x="T2" y="T3"/>
                </a:cxn>
                <a:cxn ang="0">
                  <a:pos x="T4" y="T5"/>
                </a:cxn>
                <a:cxn ang="0">
                  <a:pos x="T6" y="T7"/>
                </a:cxn>
                <a:cxn ang="0">
                  <a:pos x="T8" y="T9"/>
                </a:cxn>
              </a:cxnLst>
              <a:rect l="0" t="0" r="r" b="b"/>
              <a:pathLst>
                <a:path w="1773" h="311">
                  <a:moveTo>
                    <a:pt x="0" y="0"/>
                  </a:moveTo>
                  <a:lnTo>
                    <a:pt x="1772" y="0"/>
                  </a:lnTo>
                  <a:lnTo>
                    <a:pt x="1772" y="310"/>
                  </a:lnTo>
                  <a:lnTo>
                    <a:pt x="0" y="310"/>
                  </a:lnTo>
                  <a:lnTo>
                    <a:pt x="0" y="0"/>
                  </a:lnTo>
                </a:path>
              </a:pathLst>
            </a:custGeom>
            <a:solidFill>
              <a:srgbClr val="8AB11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236" tIns="40617" rIns="81236" bIns="40617" anchor="ctr"/>
            <a:lstStyle/>
            <a:p>
              <a:endParaRPr lang="en-US" sz="1200" dirty="0">
                <a:latin typeface="Lato Light"/>
              </a:endParaRPr>
            </a:p>
          </p:txBody>
        </p:sp>
        <p:sp>
          <p:nvSpPr>
            <p:cNvPr id="78" name="Freeform 118">
              <a:extLst>
                <a:ext uri="{FF2B5EF4-FFF2-40B4-BE49-F238E27FC236}">
                  <a16:creationId xmlns:a16="http://schemas.microsoft.com/office/drawing/2014/main" id="{AC666A6F-2F67-47B2-91AC-004F1F44A6DA}"/>
                </a:ext>
              </a:extLst>
            </p:cNvPr>
            <p:cNvSpPr>
              <a:spLocks noChangeArrowheads="1"/>
            </p:cNvSpPr>
            <p:nvPr/>
          </p:nvSpPr>
          <p:spPr bwMode="auto">
            <a:xfrm rot="16200000">
              <a:off x="2087190" y="3379888"/>
              <a:ext cx="1852806" cy="372910"/>
            </a:xfrm>
            <a:custGeom>
              <a:avLst/>
              <a:gdLst>
                <a:gd name="T0" fmla="*/ 0 w 1615"/>
                <a:gd name="T1" fmla="*/ 0 h 311"/>
                <a:gd name="T2" fmla="*/ 1614 w 1615"/>
                <a:gd name="T3" fmla="*/ 0 h 311"/>
                <a:gd name="T4" fmla="*/ 1614 w 1615"/>
                <a:gd name="T5" fmla="*/ 310 h 311"/>
                <a:gd name="T6" fmla="*/ 0 w 1615"/>
                <a:gd name="T7" fmla="*/ 310 h 311"/>
                <a:gd name="T8" fmla="*/ 0 w 1615"/>
                <a:gd name="T9" fmla="*/ 0 h 311"/>
              </a:gdLst>
              <a:ahLst/>
              <a:cxnLst>
                <a:cxn ang="0">
                  <a:pos x="T0" y="T1"/>
                </a:cxn>
                <a:cxn ang="0">
                  <a:pos x="T2" y="T3"/>
                </a:cxn>
                <a:cxn ang="0">
                  <a:pos x="T4" y="T5"/>
                </a:cxn>
                <a:cxn ang="0">
                  <a:pos x="T6" y="T7"/>
                </a:cxn>
                <a:cxn ang="0">
                  <a:pos x="T8" y="T9"/>
                </a:cxn>
              </a:cxnLst>
              <a:rect l="0" t="0" r="r" b="b"/>
              <a:pathLst>
                <a:path w="1615" h="311">
                  <a:moveTo>
                    <a:pt x="0" y="0"/>
                  </a:moveTo>
                  <a:lnTo>
                    <a:pt x="1614" y="0"/>
                  </a:lnTo>
                  <a:lnTo>
                    <a:pt x="1614" y="310"/>
                  </a:lnTo>
                  <a:lnTo>
                    <a:pt x="0" y="310"/>
                  </a:lnTo>
                  <a:lnTo>
                    <a:pt x="0" y="0"/>
                  </a:lnTo>
                </a:path>
              </a:pathLst>
            </a:custGeom>
            <a:solidFill>
              <a:schemeClr val="accent5">
                <a:lumMod val="50000"/>
              </a:schemeClr>
            </a:solidFill>
            <a:ln>
              <a:noFill/>
            </a:ln>
            <a:effectLst/>
          </p:spPr>
          <p:txBody>
            <a:bodyPr wrap="none" lIns="81236" tIns="40617" rIns="81236" bIns="40617" anchor="ctr"/>
            <a:lstStyle/>
            <a:p>
              <a:endParaRPr lang="en-US" sz="1200" dirty="0">
                <a:latin typeface="Lato Light"/>
              </a:endParaRPr>
            </a:p>
          </p:txBody>
        </p:sp>
        <p:sp>
          <p:nvSpPr>
            <p:cNvPr id="79" name="Freeform 119">
              <a:extLst>
                <a:ext uri="{FF2B5EF4-FFF2-40B4-BE49-F238E27FC236}">
                  <a16:creationId xmlns:a16="http://schemas.microsoft.com/office/drawing/2014/main" id="{50795BCB-74B6-493E-8BA4-F010C8F44EF2}"/>
                </a:ext>
              </a:extLst>
            </p:cNvPr>
            <p:cNvSpPr>
              <a:spLocks noChangeArrowheads="1"/>
            </p:cNvSpPr>
            <p:nvPr/>
          </p:nvSpPr>
          <p:spPr bwMode="auto">
            <a:xfrm rot="16200000">
              <a:off x="2441690" y="3128201"/>
              <a:ext cx="2379988" cy="349101"/>
            </a:xfrm>
            <a:custGeom>
              <a:avLst/>
              <a:gdLst>
                <a:gd name="T0" fmla="*/ 0 w 2218"/>
                <a:gd name="T1" fmla="*/ 0 h 311"/>
                <a:gd name="T2" fmla="*/ 2217 w 2218"/>
                <a:gd name="T3" fmla="*/ 0 h 311"/>
                <a:gd name="T4" fmla="*/ 2217 w 2218"/>
                <a:gd name="T5" fmla="*/ 310 h 311"/>
                <a:gd name="T6" fmla="*/ 0 w 2218"/>
                <a:gd name="T7" fmla="*/ 310 h 311"/>
                <a:gd name="T8" fmla="*/ 0 w 2218"/>
                <a:gd name="T9" fmla="*/ 0 h 311"/>
              </a:gdLst>
              <a:ahLst/>
              <a:cxnLst>
                <a:cxn ang="0">
                  <a:pos x="T0" y="T1"/>
                </a:cxn>
                <a:cxn ang="0">
                  <a:pos x="T2" y="T3"/>
                </a:cxn>
                <a:cxn ang="0">
                  <a:pos x="T4" y="T5"/>
                </a:cxn>
                <a:cxn ang="0">
                  <a:pos x="T6" y="T7"/>
                </a:cxn>
                <a:cxn ang="0">
                  <a:pos x="T8" y="T9"/>
                </a:cxn>
              </a:cxnLst>
              <a:rect l="0" t="0" r="r" b="b"/>
              <a:pathLst>
                <a:path w="2218" h="311">
                  <a:moveTo>
                    <a:pt x="0" y="0"/>
                  </a:moveTo>
                  <a:lnTo>
                    <a:pt x="2217" y="0"/>
                  </a:lnTo>
                  <a:lnTo>
                    <a:pt x="2217" y="310"/>
                  </a:lnTo>
                  <a:lnTo>
                    <a:pt x="0" y="310"/>
                  </a:lnTo>
                  <a:lnTo>
                    <a:pt x="0" y="0"/>
                  </a:lnTo>
                </a:path>
              </a:pathLst>
            </a:custGeom>
            <a:solidFill>
              <a:srgbClr val="8AB116"/>
            </a:solidFill>
            <a:ln>
              <a:noFill/>
            </a:ln>
            <a:effectLst/>
          </p:spPr>
          <p:txBody>
            <a:bodyPr wrap="none" lIns="81236" tIns="40617" rIns="81236" bIns="40617" anchor="ctr"/>
            <a:lstStyle/>
            <a:p>
              <a:endParaRPr lang="en-US" sz="1200" dirty="0">
                <a:latin typeface="Lato Light"/>
              </a:endParaRPr>
            </a:p>
          </p:txBody>
        </p:sp>
        <p:sp>
          <p:nvSpPr>
            <p:cNvPr id="80" name="Freeform 120">
              <a:extLst>
                <a:ext uri="{FF2B5EF4-FFF2-40B4-BE49-F238E27FC236}">
                  <a16:creationId xmlns:a16="http://schemas.microsoft.com/office/drawing/2014/main" id="{A10D0EA4-9C32-4A9B-8830-1756D4F4654C}"/>
                </a:ext>
              </a:extLst>
            </p:cNvPr>
            <p:cNvSpPr>
              <a:spLocks noChangeArrowheads="1"/>
            </p:cNvSpPr>
            <p:nvPr/>
          </p:nvSpPr>
          <p:spPr bwMode="auto">
            <a:xfrm rot="16200000">
              <a:off x="3536316" y="3547618"/>
              <a:ext cx="1515378" cy="374882"/>
            </a:xfrm>
            <a:custGeom>
              <a:avLst/>
              <a:gdLst>
                <a:gd name="T0" fmla="*/ 0 w 1148"/>
                <a:gd name="T1" fmla="*/ 0 h 310"/>
                <a:gd name="T2" fmla="*/ 1147 w 1148"/>
                <a:gd name="T3" fmla="*/ 0 h 310"/>
                <a:gd name="T4" fmla="*/ 1147 w 1148"/>
                <a:gd name="T5" fmla="*/ 309 h 310"/>
                <a:gd name="T6" fmla="*/ 0 w 1148"/>
                <a:gd name="T7" fmla="*/ 309 h 310"/>
                <a:gd name="T8" fmla="*/ 0 w 1148"/>
                <a:gd name="T9" fmla="*/ 0 h 310"/>
              </a:gdLst>
              <a:ahLst/>
              <a:cxnLst>
                <a:cxn ang="0">
                  <a:pos x="T0" y="T1"/>
                </a:cxn>
                <a:cxn ang="0">
                  <a:pos x="T2" y="T3"/>
                </a:cxn>
                <a:cxn ang="0">
                  <a:pos x="T4" y="T5"/>
                </a:cxn>
                <a:cxn ang="0">
                  <a:pos x="T6" y="T7"/>
                </a:cxn>
                <a:cxn ang="0">
                  <a:pos x="T8" y="T9"/>
                </a:cxn>
              </a:cxnLst>
              <a:rect l="0" t="0" r="r" b="b"/>
              <a:pathLst>
                <a:path w="1148" h="310">
                  <a:moveTo>
                    <a:pt x="0" y="0"/>
                  </a:moveTo>
                  <a:lnTo>
                    <a:pt x="1147" y="0"/>
                  </a:lnTo>
                  <a:lnTo>
                    <a:pt x="1147" y="309"/>
                  </a:lnTo>
                  <a:lnTo>
                    <a:pt x="0" y="309"/>
                  </a:lnTo>
                  <a:lnTo>
                    <a:pt x="0" y="0"/>
                  </a:lnTo>
                </a:path>
              </a:pathLst>
            </a:custGeom>
            <a:solidFill>
              <a:schemeClr val="accent5">
                <a:lumMod val="50000"/>
              </a:schemeClr>
            </a:solidFill>
            <a:ln>
              <a:noFill/>
            </a:ln>
            <a:effectLst/>
          </p:spPr>
          <p:txBody>
            <a:bodyPr wrap="none" lIns="81236" tIns="40617" rIns="81236" bIns="40617" anchor="ctr"/>
            <a:lstStyle/>
            <a:p>
              <a:endParaRPr lang="en-US" sz="1200" dirty="0">
                <a:latin typeface="Lato Light"/>
              </a:endParaRPr>
            </a:p>
          </p:txBody>
        </p:sp>
        <p:sp>
          <p:nvSpPr>
            <p:cNvPr id="81" name="Freeform 124">
              <a:extLst>
                <a:ext uri="{FF2B5EF4-FFF2-40B4-BE49-F238E27FC236}">
                  <a16:creationId xmlns:a16="http://schemas.microsoft.com/office/drawing/2014/main" id="{053205AA-E4A3-4E23-82AD-619955D1197C}"/>
                </a:ext>
              </a:extLst>
            </p:cNvPr>
            <p:cNvSpPr>
              <a:spLocks noChangeArrowheads="1"/>
            </p:cNvSpPr>
            <p:nvPr/>
          </p:nvSpPr>
          <p:spPr bwMode="auto">
            <a:xfrm rot="16200000">
              <a:off x="4476280" y="3834702"/>
              <a:ext cx="918323" cy="397754"/>
            </a:xfrm>
            <a:custGeom>
              <a:avLst/>
              <a:gdLst>
                <a:gd name="T0" fmla="*/ 0 w 1773"/>
                <a:gd name="T1" fmla="*/ 0 h 311"/>
                <a:gd name="T2" fmla="*/ 1772 w 1773"/>
                <a:gd name="T3" fmla="*/ 0 h 311"/>
                <a:gd name="T4" fmla="*/ 1772 w 1773"/>
                <a:gd name="T5" fmla="*/ 310 h 311"/>
                <a:gd name="T6" fmla="*/ 0 w 1773"/>
                <a:gd name="T7" fmla="*/ 310 h 311"/>
                <a:gd name="T8" fmla="*/ 0 w 1773"/>
                <a:gd name="T9" fmla="*/ 0 h 311"/>
              </a:gdLst>
              <a:ahLst/>
              <a:cxnLst>
                <a:cxn ang="0">
                  <a:pos x="T0" y="T1"/>
                </a:cxn>
                <a:cxn ang="0">
                  <a:pos x="T2" y="T3"/>
                </a:cxn>
                <a:cxn ang="0">
                  <a:pos x="T4" y="T5"/>
                </a:cxn>
                <a:cxn ang="0">
                  <a:pos x="T6" y="T7"/>
                </a:cxn>
                <a:cxn ang="0">
                  <a:pos x="T8" y="T9"/>
                </a:cxn>
              </a:cxnLst>
              <a:rect l="0" t="0" r="r" b="b"/>
              <a:pathLst>
                <a:path w="1773" h="311">
                  <a:moveTo>
                    <a:pt x="0" y="0"/>
                  </a:moveTo>
                  <a:lnTo>
                    <a:pt x="1772" y="0"/>
                  </a:lnTo>
                  <a:lnTo>
                    <a:pt x="1772" y="310"/>
                  </a:lnTo>
                  <a:lnTo>
                    <a:pt x="0" y="310"/>
                  </a:lnTo>
                  <a:lnTo>
                    <a:pt x="0" y="0"/>
                  </a:lnTo>
                </a:path>
              </a:pathLst>
            </a:custGeom>
            <a:solidFill>
              <a:srgbClr val="8AB116"/>
            </a:solidFill>
            <a:ln>
              <a:noFill/>
            </a:ln>
            <a:effectLst/>
          </p:spPr>
          <p:txBody>
            <a:bodyPr wrap="none" lIns="81236" tIns="40617" rIns="81236" bIns="40617" anchor="ctr"/>
            <a:lstStyle/>
            <a:p>
              <a:endParaRPr lang="en-US" sz="1200" dirty="0">
                <a:latin typeface="Lato Light"/>
              </a:endParaRPr>
            </a:p>
          </p:txBody>
        </p:sp>
      </p:grpSp>
      <p:grpSp>
        <p:nvGrpSpPr>
          <p:cNvPr id="82" name="Group 42">
            <a:extLst>
              <a:ext uri="{FF2B5EF4-FFF2-40B4-BE49-F238E27FC236}">
                <a16:creationId xmlns:a16="http://schemas.microsoft.com/office/drawing/2014/main" id="{F690386E-1384-47AB-90A9-4558C9E17AA8}"/>
              </a:ext>
            </a:extLst>
          </p:cNvPr>
          <p:cNvGrpSpPr>
            <a:grpSpLocks/>
          </p:cNvGrpSpPr>
          <p:nvPr/>
        </p:nvGrpSpPr>
        <p:grpSpPr bwMode="auto">
          <a:xfrm>
            <a:off x="8359095" y="4354251"/>
            <a:ext cx="3553987" cy="2008895"/>
            <a:chOff x="1996843" y="5164854"/>
            <a:chExt cx="5038267" cy="2587876"/>
          </a:xfrm>
        </p:grpSpPr>
        <p:grpSp>
          <p:nvGrpSpPr>
            <p:cNvPr id="83" name="Group 43">
              <a:extLst>
                <a:ext uri="{FF2B5EF4-FFF2-40B4-BE49-F238E27FC236}">
                  <a16:creationId xmlns:a16="http://schemas.microsoft.com/office/drawing/2014/main" id="{3ECB2AFE-19BB-4D69-BDEA-C8F0EBBDFC13}"/>
                </a:ext>
              </a:extLst>
            </p:cNvPr>
            <p:cNvGrpSpPr>
              <a:grpSpLocks/>
            </p:cNvGrpSpPr>
            <p:nvPr/>
          </p:nvGrpSpPr>
          <p:grpSpPr bwMode="auto">
            <a:xfrm>
              <a:off x="1996843" y="5164854"/>
              <a:ext cx="5038267" cy="2129285"/>
              <a:chOff x="714174" y="1970277"/>
              <a:chExt cx="2638626" cy="1370297"/>
            </a:xfrm>
          </p:grpSpPr>
          <p:cxnSp>
            <p:nvCxnSpPr>
              <p:cNvPr id="91" name="Straight Connector 90">
                <a:extLst>
                  <a:ext uri="{FF2B5EF4-FFF2-40B4-BE49-F238E27FC236}">
                    <a16:creationId xmlns:a16="http://schemas.microsoft.com/office/drawing/2014/main" id="{D1C75A21-7860-4047-B798-BD640C3CE203}"/>
                  </a:ext>
                </a:extLst>
              </p:cNvPr>
              <p:cNvCxnSpPr/>
              <p:nvPr/>
            </p:nvCxnSpPr>
            <p:spPr>
              <a:xfrm>
                <a:off x="714174" y="3340712"/>
                <a:ext cx="2638626" cy="0"/>
              </a:xfrm>
              <a:prstGeom prst="line">
                <a:avLst/>
              </a:prstGeom>
              <a:ln w="76200">
                <a:solidFill>
                  <a:schemeClr val="tx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Rounded Rectangle 67">
                <a:extLst>
                  <a:ext uri="{FF2B5EF4-FFF2-40B4-BE49-F238E27FC236}">
                    <a16:creationId xmlns:a16="http://schemas.microsoft.com/office/drawing/2014/main" id="{9840E1F4-1979-4299-829A-D854BED1D90E}"/>
                  </a:ext>
                </a:extLst>
              </p:cNvPr>
              <p:cNvSpPr/>
              <p:nvPr/>
            </p:nvSpPr>
            <p:spPr>
              <a:xfrm>
                <a:off x="951571" y="1980424"/>
                <a:ext cx="198777" cy="1268334"/>
              </a:xfrm>
              <a:prstGeom prst="roundRect">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sp>
            <p:nvSpPr>
              <p:cNvPr id="93" name="Rounded Rectangle 68">
                <a:extLst>
                  <a:ext uri="{FF2B5EF4-FFF2-40B4-BE49-F238E27FC236}">
                    <a16:creationId xmlns:a16="http://schemas.microsoft.com/office/drawing/2014/main" id="{D371B3B7-5EB0-401A-9A21-E23D7FF960B7}"/>
                  </a:ext>
                </a:extLst>
              </p:cNvPr>
              <p:cNvSpPr/>
              <p:nvPr/>
            </p:nvSpPr>
            <p:spPr>
              <a:xfrm>
                <a:off x="1336631" y="2334289"/>
                <a:ext cx="202753" cy="8757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sp>
            <p:nvSpPr>
              <p:cNvPr id="94" name="Rounded Rectangle 69">
                <a:extLst>
                  <a:ext uri="{FF2B5EF4-FFF2-40B4-BE49-F238E27FC236}">
                    <a16:creationId xmlns:a16="http://schemas.microsoft.com/office/drawing/2014/main" id="{ED8249C1-5532-42D7-A442-CBD4629C292B}"/>
                  </a:ext>
                </a:extLst>
              </p:cNvPr>
              <p:cNvSpPr/>
              <p:nvPr/>
            </p:nvSpPr>
            <p:spPr>
              <a:xfrm>
                <a:off x="1722258" y="1980424"/>
                <a:ext cx="210136" cy="1247406"/>
              </a:xfrm>
              <a:prstGeom prst="roundRect">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sp>
            <p:nvSpPr>
              <p:cNvPr id="95" name="Rounded Rectangle 71">
                <a:extLst>
                  <a:ext uri="{FF2B5EF4-FFF2-40B4-BE49-F238E27FC236}">
                    <a16:creationId xmlns:a16="http://schemas.microsoft.com/office/drawing/2014/main" id="{4075FC2F-0BE3-4308-9F72-AD64DA27F982}"/>
                  </a:ext>
                </a:extLst>
              </p:cNvPr>
              <p:cNvSpPr/>
              <p:nvPr/>
            </p:nvSpPr>
            <p:spPr>
              <a:xfrm>
                <a:off x="2107318" y="2201748"/>
                <a:ext cx="212976" cy="103305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sp>
            <p:nvSpPr>
              <p:cNvPr id="96" name="Rounded Rectangle 72">
                <a:extLst>
                  <a:ext uri="{FF2B5EF4-FFF2-40B4-BE49-F238E27FC236}">
                    <a16:creationId xmlns:a16="http://schemas.microsoft.com/office/drawing/2014/main" id="{DB00623B-1006-4CEC-9101-66CF32146506}"/>
                  </a:ext>
                </a:extLst>
              </p:cNvPr>
              <p:cNvSpPr/>
              <p:nvPr/>
            </p:nvSpPr>
            <p:spPr>
              <a:xfrm>
                <a:off x="2492378" y="2087598"/>
                <a:ext cx="192530" cy="1136427"/>
              </a:xfrm>
              <a:prstGeom prst="roundRect">
                <a:avLst/>
              </a:prstGeom>
              <a:solidFill>
                <a:srgbClr val="88B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sp>
            <p:nvSpPr>
              <p:cNvPr id="97" name="Rounded Rectangle 73">
                <a:extLst>
                  <a:ext uri="{FF2B5EF4-FFF2-40B4-BE49-F238E27FC236}">
                    <a16:creationId xmlns:a16="http://schemas.microsoft.com/office/drawing/2014/main" id="{978C0AAF-C08A-423D-B3B3-B300FAC216F4}"/>
                  </a:ext>
                </a:extLst>
              </p:cNvPr>
              <p:cNvSpPr/>
              <p:nvPr/>
            </p:nvSpPr>
            <p:spPr>
              <a:xfrm>
                <a:off x="2877438" y="1970277"/>
                <a:ext cx="203321" cy="1246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26">
                  <a:defRPr/>
                </a:pPr>
                <a:endParaRPr lang="en-US" sz="1200" dirty="0">
                  <a:solidFill>
                    <a:schemeClr val="tx1"/>
                  </a:solidFill>
                  <a:latin typeface="Open Sans"/>
                  <a:cs typeface="Open Sans"/>
                </a:endParaRPr>
              </a:p>
            </p:txBody>
          </p:sp>
        </p:grpSp>
        <p:grpSp>
          <p:nvGrpSpPr>
            <p:cNvPr id="84" name="Group 48">
              <a:extLst>
                <a:ext uri="{FF2B5EF4-FFF2-40B4-BE49-F238E27FC236}">
                  <a16:creationId xmlns:a16="http://schemas.microsoft.com/office/drawing/2014/main" id="{790FFA14-C701-47B3-BAFC-FDFEF31E89D3}"/>
                </a:ext>
              </a:extLst>
            </p:cNvPr>
            <p:cNvGrpSpPr>
              <a:grpSpLocks/>
            </p:cNvGrpSpPr>
            <p:nvPr/>
          </p:nvGrpSpPr>
          <p:grpSpPr bwMode="auto">
            <a:xfrm>
              <a:off x="2493695" y="7435546"/>
              <a:ext cx="4049529" cy="317184"/>
              <a:chOff x="2475500" y="7502131"/>
              <a:chExt cx="4049529" cy="317184"/>
            </a:xfrm>
          </p:grpSpPr>
          <p:sp>
            <p:nvSpPr>
              <p:cNvPr id="85" name="Rectangle 1436">
                <a:extLst>
                  <a:ext uri="{FF2B5EF4-FFF2-40B4-BE49-F238E27FC236}">
                    <a16:creationId xmlns:a16="http://schemas.microsoft.com/office/drawing/2014/main" id="{A0D50F9E-C47B-4317-839E-FF33B16EA2D6}"/>
                  </a:ext>
                </a:extLst>
              </p:cNvPr>
              <p:cNvSpPr>
                <a:spLocks noChangeArrowheads="1"/>
              </p:cNvSpPr>
              <p:nvPr/>
            </p:nvSpPr>
            <p:spPr bwMode="auto">
              <a:xfrm>
                <a:off x="2475500"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id-ID" altLang="es-MX" sz="1600" dirty="0">
                    <a:latin typeface="Open Sans" panose="020B0606030504020204" pitchFamily="34" charset="0"/>
                    <a:cs typeface="Open Sans" panose="020B0606030504020204" pitchFamily="34" charset="0"/>
                  </a:rPr>
                  <a:t>34</a:t>
                </a:r>
                <a:endParaRPr lang="en-US" altLang="es-MX" sz="2933" dirty="0">
                  <a:latin typeface="Open Sans" panose="020B0606030504020204" pitchFamily="34" charset="0"/>
                  <a:cs typeface="Open Sans" panose="020B0606030504020204" pitchFamily="34" charset="0"/>
                </a:endParaRPr>
              </a:p>
            </p:txBody>
          </p:sp>
          <p:sp>
            <p:nvSpPr>
              <p:cNvPr id="86" name="Rectangle 1436">
                <a:extLst>
                  <a:ext uri="{FF2B5EF4-FFF2-40B4-BE49-F238E27FC236}">
                    <a16:creationId xmlns:a16="http://schemas.microsoft.com/office/drawing/2014/main" id="{554FB40E-5E4C-483C-8A53-D6ABE5B15B26}"/>
                  </a:ext>
                </a:extLst>
              </p:cNvPr>
              <p:cNvSpPr>
                <a:spLocks noChangeArrowheads="1"/>
              </p:cNvSpPr>
              <p:nvPr/>
            </p:nvSpPr>
            <p:spPr bwMode="auto">
              <a:xfrm>
                <a:off x="3229905"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1600" dirty="0">
                    <a:latin typeface="Open Sans" panose="020B0606030504020204" pitchFamily="34" charset="0"/>
                    <a:cs typeface="Open Sans" panose="020B0606030504020204" pitchFamily="34" charset="0"/>
                  </a:rPr>
                  <a:t>54</a:t>
                </a:r>
                <a:endParaRPr lang="en-US" altLang="es-MX" sz="2933" dirty="0">
                  <a:latin typeface="Open Sans" panose="020B0606030504020204" pitchFamily="34" charset="0"/>
                  <a:cs typeface="Open Sans" panose="020B0606030504020204" pitchFamily="34" charset="0"/>
                </a:endParaRPr>
              </a:p>
            </p:txBody>
          </p:sp>
          <p:sp>
            <p:nvSpPr>
              <p:cNvPr id="87" name="Rectangle 1436">
                <a:extLst>
                  <a:ext uri="{FF2B5EF4-FFF2-40B4-BE49-F238E27FC236}">
                    <a16:creationId xmlns:a16="http://schemas.microsoft.com/office/drawing/2014/main" id="{8B6E6C6E-31EB-4D85-B95E-102A13E7DEFD}"/>
                  </a:ext>
                </a:extLst>
              </p:cNvPr>
              <p:cNvSpPr>
                <a:spLocks noChangeArrowheads="1"/>
              </p:cNvSpPr>
              <p:nvPr/>
            </p:nvSpPr>
            <p:spPr bwMode="auto">
              <a:xfrm>
                <a:off x="3969856"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1600">
                    <a:latin typeface="Open Sans" panose="020B0606030504020204" pitchFamily="34" charset="0"/>
                    <a:cs typeface="Open Sans" panose="020B0606030504020204" pitchFamily="34" charset="0"/>
                  </a:rPr>
                  <a:t>32</a:t>
                </a:r>
                <a:endParaRPr lang="en-US" altLang="es-MX" sz="2933">
                  <a:latin typeface="Open Sans" panose="020B0606030504020204" pitchFamily="34" charset="0"/>
                  <a:cs typeface="Open Sans" panose="020B0606030504020204" pitchFamily="34" charset="0"/>
                </a:endParaRPr>
              </a:p>
            </p:txBody>
          </p:sp>
          <p:sp>
            <p:nvSpPr>
              <p:cNvPr id="88" name="Rectangle 1436">
                <a:extLst>
                  <a:ext uri="{FF2B5EF4-FFF2-40B4-BE49-F238E27FC236}">
                    <a16:creationId xmlns:a16="http://schemas.microsoft.com/office/drawing/2014/main" id="{48A65353-6899-4264-B1BD-D1749EB970F0}"/>
                  </a:ext>
                </a:extLst>
              </p:cNvPr>
              <p:cNvSpPr>
                <a:spLocks noChangeArrowheads="1"/>
              </p:cNvSpPr>
              <p:nvPr/>
            </p:nvSpPr>
            <p:spPr bwMode="auto">
              <a:xfrm>
                <a:off x="4709804"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1600">
                    <a:latin typeface="Open Sans" panose="020B0606030504020204" pitchFamily="34" charset="0"/>
                    <a:cs typeface="Open Sans" panose="020B0606030504020204" pitchFamily="34" charset="0"/>
                  </a:rPr>
                  <a:t>43</a:t>
                </a:r>
                <a:endParaRPr lang="en-US" altLang="es-MX" sz="2933">
                  <a:latin typeface="Open Sans" panose="020B0606030504020204" pitchFamily="34" charset="0"/>
                  <a:cs typeface="Open Sans" panose="020B0606030504020204" pitchFamily="34" charset="0"/>
                </a:endParaRPr>
              </a:p>
            </p:txBody>
          </p:sp>
          <p:sp>
            <p:nvSpPr>
              <p:cNvPr id="89" name="Rectangle 1436">
                <a:extLst>
                  <a:ext uri="{FF2B5EF4-FFF2-40B4-BE49-F238E27FC236}">
                    <a16:creationId xmlns:a16="http://schemas.microsoft.com/office/drawing/2014/main" id="{DFF6714A-6492-4AD1-8ABE-BCAD74E34623}"/>
                  </a:ext>
                </a:extLst>
              </p:cNvPr>
              <p:cNvSpPr>
                <a:spLocks noChangeArrowheads="1"/>
              </p:cNvSpPr>
              <p:nvPr/>
            </p:nvSpPr>
            <p:spPr bwMode="auto">
              <a:xfrm>
                <a:off x="5449750"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1600">
                    <a:latin typeface="Open Sans" panose="020B0606030504020204" pitchFamily="34" charset="0"/>
                    <a:cs typeface="Open Sans" panose="020B0606030504020204" pitchFamily="34" charset="0"/>
                  </a:rPr>
                  <a:t>26</a:t>
                </a:r>
                <a:endParaRPr lang="en-US" altLang="es-MX" sz="2933">
                  <a:latin typeface="Open Sans" panose="020B0606030504020204" pitchFamily="34" charset="0"/>
                  <a:cs typeface="Open Sans" panose="020B0606030504020204" pitchFamily="34" charset="0"/>
                </a:endParaRPr>
              </a:p>
            </p:txBody>
          </p:sp>
          <p:sp>
            <p:nvSpPr>
              <p:cNvPr id="90" name="Rectangle 1436">
                <a:extLst>
                  <a:ext uri="{FF2B5EF4-FFF2-40B4-BE49-F238E27FC236}">
                    <a16:creationId xmlns:a16="http://schemas.microsoft.com/office/drawing/2014/main" id="{260B83F9-58B2-4AE6-8A99-0ACF1BE26F28}"/>
                  </a:ext>
                </a:extLst>
              </p:cNvPr>
              <p:cNvSpPr>
                <a:spLocks noChangeArrowheads="1"/>
              </p:cNvSpPr>
              <p:nvPr/>
            </p:nvSpPr>
            <p:spPr bwMode="auto">
              <a:xfrm>
                <a:off x="6211428" y="7502131"/>
                <a:ext cx="313601" cy="3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1600" dirty="0">
                    <a:latin typeface="Open Sans" panose="020B0606030504020204" pitchFamily="34" charset="0"/>
                    <a:cs typeface="Open Sans" panose="020B0606030504020204" pitchFamily="34" charset="0"/>
                  </a:rPr>
                  <a:t>70</a:t>
                </a:r>
                <a:endParaRPr lang="en-US" altLang="es-MX" sz="2933" dirty="0">
                  <a:latin typeface="Open Sans" panose="020B0606030504020204" pitchFamily="34" charset="0"/>
                  <a:cs typeface="Open Sans" panose="020B0606030504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3"/>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3"/>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indoor, person, sitting&#10;&#10;Description automatically generated">
            <a:extLst>
              <a:ext uri="{FF2B5EF4-FFF2-40B4-BE49-F238E27FC236}">
                <a16:creationId xmlns:a16="http://schemas.microsoft.com/office/drawing/2014/main" id="{90CDF482-7F85-4B35-9144-2AE878F64959}"/>
              </a:ext>
            </a:extLst>
          </p:cNvPr>
          <p:cNvPicPr>
            <a:picLocks noGrp="1" noChangeAspect="1"/>
          </p:cNvPicPr>
          <p:nvPr>
            <p:ph type="pic" sz="quarter" idx="10"/>
          </p:nvPr>
        </p:nvPicPr>
        <p:blipFill>
          <a:blip r:embed="rId2">
            <a:alphaModFix amt="70000"/>
          </a:blip>
          <a:srcRect t="7834" b="7834"/>
          <a:stretch>
            <a:fillRect/>
          </a:stretch>
        </p:blipFill>
        <p:spPr>
          <a:xfrm>
            <a:off x="-14655" y="-15957"/>
            <a:ext cx="12192000" cy="6857999"/>
          </a:xfrm>
        </p:spPr>
      </p:pic>
      <p:sp>
        <p:nvSpPr>
          <p:cNvPr id="86" name="Rectangle 85"/>
          <p:cNvSpPr>
            <a:spLocks noChangeAspect="1"/>
          </p:cNvSpPr>
          <p:nvPr/>
        </p:nvSpPr>
        <p:spPr>
          <a:xfrm>
            <a:off x="-20578" y="1"/>
            <a:ext cx="12199935" cy="6857999"/>
          </a:xfrm>
          <a:prstGeom prst="rect">
            <a:avLst/>
          </a:prstGeom>
          <a:gradFill flip="none" rotWithShape="1">
            <a:gsLst>
              <a:gs pos="0">
                <a:srgbClr val="466305">
                  <a:lumMod val="23000"/>
                  <a:alpha val="56000"/>
                </a:srgbClr>
              </a:gs>
              <a:gs pos="100000">
                <a:srgbClr val="88B015">
                  <a:alpha val="34000"/>
                </a:srgbClr>
              </a:gs>
            </a:gsLst>
            <a:lin ang="336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94">
              <a:defRPr/>
            </a:pPr>
            <a:endParaRPr lang="en-US" sz="900" dirty="0">
              <a:latin typeface="Calibri Light"/>
            </a:endParaRPr>
          </a:p>
        </p:txBody>
      </p:sp>
      <p:cxnSp>
        <p:nvCxnSpPr>
          <p:cNvPr id="68" name="Straight Connector 67"/>
          <p:cNvCxnSpPr>
            <a:stCxn id="77" idx="5"/>
            <a:endCxn id="75" idx="1"/>
          </p:cNvCxnSpPr>
          <p:nvPr/>
        </p:nvCxnSpPr>
        <p:spPr>
          <a:xfrm>
            <a:off x="2241549" y="2670287"/>
            <a:ext cx="1158083" cy="282575"/>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75" idx="3"/>
            <a:endCxn id="88" idx="7"/>
          </p:cNvCxnSpPr>
          <p:nvPr/>
        </p:nvCxnSpPr>
        <p:spPr>
          <a:xfrm flipH="1">
            <a:off x="2241549" y="3902979"/>
            <a:ext cx="1158083" cy="922339"/>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75" idx="5"/>
            <a:endCxn id="76" idx="1"/>
          </p:cNvCxnSpPr>
          <p:nvPr/>
        </p:nvCxnSpPr>
        <p:spPr>
          <a:xfrm>
            <a:off x="4349752" y="3902981"/>
            <a:ext cx="682625" cy="957263"/>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75" idx="7"/>
            <a:endCxn id="78" idx="2"/>
          </p:cNvCxnSpPr>
          <p:nvPr/>
        </p:nvCxnSpPr>
        <p:spPr>
          <a:xfrm flipV="1">
            <a:off x="4349752" y="2249599"/>
            <a:ext cx="682625" cy="703263"/>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8" idx="6"/>
            <a:endCxn id="93" idx="1"/>
          </p:cNvCxnSpPr>
          <p:nvPr/>
        </p:nvCxnSpPr>
        <p:spPr>
          <a:xfrm>
            <a:off x="5656263" y="2249597"/>
            <a:ext cx="2312195" cy="672307"/>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76" idx="6"/>
            <a:endCxn id="74" idx="3"/>
          </p:cNvCxnSpPr>
          <p:nvPr/>
        </p:nvCxnSpPr>
        <p:spPr>
          <a:xfrm flipV="1">
            <a:off x="5852320" y="4974544"/>
            <a:ext cx="1395413" cy="225425"/>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7177088" y="4566555"/>
            <a:ext cx="478632" cy="478632"/>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75" name="Oval 74"/>
          <p:cNvSpPr/>
          <p:nvPr/>
        </p:nvSpPr>
        <p:spPr bwMode="auto">
          <a:xfrm>
            <a:off x="3202783" y="2756012"/>
            <a:ext cx="1343819" cy="1343819"/>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76" name="Oval 75"/>
          <p:cNvSpPr/>
          <p:nvPr/>
        </p:nvSpPr>
        <p:spPr bwMode="auto">
          <a:xfrm>
            <a:off x="4891882" y="4719750"/>
            <a:ext cx="960439" cy="961231"/>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77" name="Oval 76"/>
          <p:cNvSpPr/>
          <p:nvPr/>
        </p:nvSpPr>
        <p:spPr bwMode="auto">
          <a:xfrm>
            <a:off x="1585914" y="2017030"/>
            <a:ext cx="767557" cy="765969"/>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78" name="Oval 77"/>
          <p:cNvSpPr/>
          <p:nvPr/>
        </p:nvSpPr>
        <p:spPr bwMode="auto">
          <a:xfrm>
            <a:off x="5032375" y="1937655"/>
            <a:ext cx="623888" cy="623888"/>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88" name="Oval 87"/>
          <p:cNvSpPr/>
          <p:nvPr/>
        </p:nvSpPr>
        <p:spPr bwMode="auto">
          <a:xfrm>
            <a:off x="1585914" y="4712605"/>
            <a:ext cx="767557" cy="768351"/>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cxnSp>
        <p:nvCxnSpPr>
          <p:cNvPr id="90" name="Straight Connector 89"/>
          <p:cNvCxnSpPr>
            <a:stCxn id="74" idx="6"/>
            <a:endCxn id="93" idx="3"/>
          </p:cNvCxnSpPr>
          <p:nvPr/>
        </p:nvCxnSpPr>
        <p:spPr>
          <a:xfrm flipV="1">
            <a:off x="7655719" y="3872818"/>
            <a:ext cx="312739" cy="932657"/>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2" name="Oval 91"/>
          <p:cNvSpPr/>
          <p:nvPr/>
        </p:nvSpPr>
        <p:spPr bwMode="auto">
          <a:xfrm>
            <a:off x="5424489" y="2724262"/>
            <a:ext cx="1343819" cy="1344613"/>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93" name="Oval 92"/>
          <p:cNvSpPr/>
          <p:nvPr/>
        </p:nvSpPr>
        <p:spPr bwMode="auto">
          <a:xfrm>
            <a:off x="7771608" y="2725055"/>
            <a:ext cx="1343819" cy="1344613"/>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96" name="Oval 95"/>
          <p:cNvSpPr/>
          <p:nvPr/>
        </p:nvSpPr>
        <p:spPr bwMode="auto">
          <a:xfrm>
            <a:off x="9901238" y="2017030"/>
            <a:ext cx="768351" cy="765969"/>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sp>
        <p:nvSpPr>
          <p:cNvPr id="97" name="Oval 96"/>
          <p:cNvSpPr/>
          <p:nvPr/>
        </p:nvSpPr>
        <p:spPr bwMode="auto">
          <a:xfrm>
            <a:off x="9936958" y="4692762"/>
            <a:ext cx="768351" cy="768351"/>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914194">
              <a:defRPr/>
            </a:pPr>
            <a:endParaRPr lang="en-US" sz="1500" b="1" dirty="0">
              <a:latin typeface="Calibri Light"/>
            </a:endParaRPr>
          </a:p>
        </p:txBody>
      </p:sp>
      <p:cxnSp>
        <p:nvCxnSpPr>
          <p:cNvPr id="100" name="Straight Connector 99"/>
          <p:cNvCxnSpPr>
            <a:stCxn id="93" idx="5"/>
            <a:endCxn id="97" idx="1"/>
          </p:cNvCxnSpPr>
          <p:nvPr/>
        </p:nvCxnSpPr>
        <p:spPr>
          <a:xfrm>
            <a:off x="8918575" y="3872818"/>
            <a:ext cx="1131095" cy="932657"/>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93" idx="7"/>
            <a:endCxn id="96" idx="2"/>
          </p:cNvCxnSpPr>
          <p:nvPr/>
        </p:nvCxnSpPr>
        <p:spPr>
          <a:xfrm flipV="1">
            <a:off x="8918577" y="2399617"/>
            <a:ext cx="982663" cy="522288"/>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75" idx="6"/>
            <a:endCxn id="92" idx="2"/>
          </p:cNvCxnSpPr>
          <p:nvPr/>
        </p:nvCxnSpPr>
        <p:spPr>
          <a:xfrm flipV="1">
            <a:off x="4546600" y="3396568"/>
            <a:ext cx="877888" cy="30957"/>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2" idx="6"/>
            <a:endCxn id="93" idx="2"/>
          </p:cNvCxnSpPr>
          <p:nvPr/>
        </p:nvCxnSpPr>
        <p:spPr>
          <a:xfrm>
            <a:off x="6768307" y="3396567"/>
            <a:ext cx="1003300" cy="795"/>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92" idx="4"/>
            <a:endCxn id="76" idx="7"/>
          </p:cNvCxnSpPr>
          <p:nvPr/>
        </p:nvCxnSpPr>
        <p:spPr>
          <a:xfrm flipH="1">
            <a:off x="5711826" y="4068874"/>
            <a:ext cx="384969" cy="791369"/>
          </a:xfrm>
          <a:prstGeom prst="line">
            <a:avLst/>
          </a:prstGeom>
          <a:ln w="28575"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5566" name="Freeform 328"/>
          <p:cNvSpPr>
            <a:spLocks noChangeArrowheads="1"/>
          </p:cNvSpPr>
          <p:nvPr/>
        </p:nvSpPr>
        <p:spPr bwMode="auto">
          <a:xfrm>
            <a:off x="8054976" y="3190192"/>
            <a:ext cx="766763" cy="427832"/>
          </a:xfrm>
          <a:custGeom>
            <a:avLst/>
            <a:gdLst>
              <a:gd name="T0" fmla="*/ 573353 w 1564"/>
              <a:gd name="T1" fmla="*/ 598914 h 871"/>
              <a:gd name="T2" fmla="*/ 442021 w 1564"/>
              <a:gd name="T3" fmla="*/ 730478 h 871"/>
              <a:gd name="T4" fmla="*/ 573353 w 1564"/>
              <a:gd name="T5" fmla="*/ 854188 h 871"/>
              <a:gd name="T6" fmla="*/ 695865 w 1564"/>
              <a:gd name="T7" fmla="*/ 730478 h 871"/>
              <a:gd name="T8" fmla="*/ 573353 w 1564"/>
              <a:gd name="T9" fmla="*/ 598914 h 871"/>
              <a:gd name="T10" fmla="*/ 573353 w 1564"/>
              <a:gd name="T11" fmla="*/ 796260 h 871"/>
              <a:gd name="T12" fmla="*/ 507687 w 1564"/>
              <a:gd name="T13" fmla="*/ 730478 h 871"/>
              <a:gd name="T14" fmla="*/ 573353 w 1564"/>
              <a:gd name="T15" fmla="*/ 664696 h 871"/>
              <a:gd name="T16" fmla="*/ 630199 w 1564"/>
              <a:gd name="T17" fmla="*/ 730478 h 871"/>
              <a:gd name="T18" fmla="*/ 573353 w 1564"/>
              <a:gd name="T19" fmla="*/ 796260 h 871"/>
              <a:gd name="T20" fmla="*/ 1531883 w 1564"/>
              <a:gd name="T21" fmla="*/ 509567 h 871"/>
              <a:gd name="T22" fmla="*/ 1531883 w 1564"/>
              <a:gd name="T23" fmla="*/ 640150 h 871"/>
              <a:gd name="T24" fmla="*/ 1475038 w 1564"/>
              <a:gd name="T25" fmla="*/ 705933 h 871"/>
              <a:gd name="T26" fmla="*/ 1400551 w 1564"/>
              <a:gd name="T27" fmla="*/ 705933 h 871"/>
              <a:gd name="T28" fmla="*/ 1236875 w 1564"/>
              <a:gd name="T29" fmla="*/ 558659 h 871"/>
              <a:gd name="T30" fmla="*/ 1073200 w 1564"/>
              <a:gd name="T31" fmla="*/ 705933 h 871"/>
              <a:gd name="T32" fmla="*/ 737029 w 1564"/>
              <a:gd name="T33" fmla="*/ 705933 h 871"/>
              <a:gd name="T34" fmla="*/ 573353 w 1564"/>
              <a:gd name="T35" fmla="*/ 558659 h 871"/>
              <a:gd name="T36" fmla="*/ 400857 w 1564"/>
              <a:gd name="T37" fmla="*/ 705933 h 871"/>
              <a:gd name="T38" fmla="*/ 319510 w 1564"/>
              <a:gd name="T39" fmla="*/ 705933 h 871"/>
              <a:gd name="T40" fmla="*/ 261684 w 1564"/>
              <a:gd name="T41" fmla="*/ 640150 h 871"/>
              <a:gd name="T42" fmla="*/ 261684 w 1564"/>
              <a:gd name="T43" fmla="*/ 509567 h 871"/>
              <a:gd name="T44" fmla="*/ 1531883 w 1564"/>
              <a:gd name="T45" fmla="*/ 509567 h 871"/>
              <a:gd name="T46" fmla="*/ 1236875 w 1564"/>
              <a:gd name="T47" fmla="*/ 598914 h 871"/>
              <a:gd name="T48" fmla="*/ 1105543 w 1564"/>
              <a:gd name="T49" fmla="*/ 730478 h 871"/>
              <a:gd name="T50" fmla="*/ 1236875 w 1564"/>
              <a:gd name="T51" fmla="*/ 854188 h 871"/>
              <a:gd name="T52" fmla="*/ 1368208 w 1564"/>
              <a:gd name="T53" fmla="*/ 730478 h 871"/>
              <a:gd name="T54" fmla="*/ 1236875 w 1564"/>
              <a:gd name="T55" fmla="*/ 598914 h 871"/>
              <a:gd name="T56" fmla="*/ 1236875 w 1564"/>
              <a:gd name="T57" fmla="*/ 796260 h 871"/>
              <a:gd name="T58" fmla="*/ 1171209 w 1564"/>
              <a:gd name="T59" fmla="*/ 730478 h 871"/>
              <a:gd name="T60" fmla="*/ 1236875 w 1564"/>
              <a:gd name="T61" fmla="*/ 664696 h 871"/>
              <a:gd name="T62" fmla="*/ 1302542 w 1564"/>
              <a:gd name="T63" fmla="*/ 730478 h 871"/>
              <a:gd name="T64" fmla="*/ 1236875 w 1564"/>
              <a:gd name="T65" fmla="*/ 796260 h 871"/>
              <a:gd name="T66" fmla="*/ 1507381 w 1564"/>
              <a:gd name="T67" fmla="*/ 369166 h 871"/>
              <a:gd name="T68" fmla="*/ 1269218 w 1564"/>
              <a:gd name="T69" fmla="*/ 131565 h 871"/>
              <a:gd name="T70" fmla="*/ 1204532 w 1564"/>
              <a:gd name="T71" fmla="*/ 107019 h 871"/>
              <a:gd name="T72" fmla="*/ 1089862 w 1564"/>
              <a:gd name="T73" fmla="*/ 107019 h 871"/>
              <a:gd name="T74" fmla="*/ 1089862 w 1564"/>
              <a:gd name="T75" fmla="*/ 57928 h 871"/>
              <a:gd name="T76" fmla="*/ 1024196 w 1564"/>
              <a:gd name="T77" fmla="*/ 0 h 871"/>
              <a:gd name="T78" fmla="*/ 319510 w 1564"/>
              <a:gd name="T79" fmla="*/ 0 h 871"/>
              <a:gd name="T80" fmla="*/ 261684 w 1564"/>
              <a:gd name="T81" fmla="*/ 57928 h 871"/>
              <a:gd name="T82" fmla="*/ 261684 w 1564"/>
              <a:gd name="T83" fmla="*/ 73637 h 871"/>
              <a:gd name="T84" fmla="*/ 7841 w 1564"/>
              <a:gd name="T85" fmla="*/ 99164 h 871"/>
              <a:gd name="T86" fmla="*/ 449862 w 1564"/>
              <a:gd name="T87" fmla="*/ 156110 h 871"/>
              <a:gd name="T88" fmla="*/ 0 w 1564"/>
              <a:gd name="T89" fmla="*/ 205202 h 871"/>
              <a:gd name="T90" fmla="*/ 449862 w 1564"/>
              <a:gd name="T91" fmla="*/ 263129 h 871"/>
              <a:gd name="T92" fmla="*/ 0 w 1564"/>
              <a:gd name="T93" fmla="*/ 303384 h 871"/>
              <a:gd name="T94" fmla="*/ 261684 w 1564"/>
              <a:gd name="T95" fmla="*/ 353457 h 871"/>
              <a:gd name="T96" fmla="*/ 261684 w 1564"/>
              <a:gd name="T97" fmla="*/ 476185 h 871"/>
              <a:gd name="T98" fmla="*/ 1531883 w 1564"/>
              <a:gd name="T99" fmla="*/ 476185 h 871"/>
              <a:gd name="T100" fmla="*/ 1531883 w 1564"/>
              <a:gd name="T101" fmla="*/ 427094 h 871"/>
              <a:gd name="T102" fmla="*/ 1507381 w 1564"/>
              <a:gd name="T103" fmla="*/ 369166 h 871"/>
              <a:gd name="T104" fmla="*/ 1400551 w 1564"/>
              <a:gd name="T105" fmla="*/ 378003 h 871"/>
              <a:gd name="T106" fmla="*/ 1171209 w 1564"/>
              <a:gd name="T107" fmla="*/ 378003 h 871"/>
              <a:gd name="T108" fmla="*/ 1154548 w 1564"/>
              <a:gd name="T109" fmla="*/ 369166 h 871"/>
              <a:gd name="T110" fmla="*/ 1154548 w 1564"/>
              <a:gd name="T111" fmla="*/ 189492 h 871"/>
              <a:gd name="T112" fmla="*/ 1171209 w 1564"/>
              <a:gd name="T113" fmla="*/ 180656 h 871"/>
              <a:gd name="T114" fmla="*/ 1212373 w 1564"/>
              <a:gd name="T115" fmla="*/ 180656 h 871"/>
              <a:gd name="T116" fmla="*/ 1220214 w 1564"/>
              <a:gd name="T117" fmla="*/ 180656 h 871"/>
              <a:gd name="T118" fmla="*/ 1409371 w 1564"/>
              <a:gd name="T119" fmla="*/ 361312 h 871"/>
              <a:gd name="T120" fmla="*/ 1400551 w 1564"/>
              <a:gd name="T121" fmla="*/ 378003 h 871"/>
              <a:gd name="T122" fmla="*/ 1400551 w 1564"/>
              <a:gd name="T123" fmla="*/ 378003 h 871"/>
              <a:gd name="T124" fmla="*/ 1400551 w 1564"/>
              <a:gd name="T125" fmla="*/ 378003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893" tIns="60947" rIns="121893" bIns="60947" anchor="ctr"/>
          <a:lstStyle/>
          <a:p>
            <a:endParaRPr lang="es-MX" sz="900"/>
          </a:p>
        </p:txBody>
      </p:sp>
      <p:sp>
        <p:nvSpPr>
          <p:cNvPr id="65572" name="Freeform 380"/>
          <p:cNvSpPr>
            <a:spLocks noChangeArrowheads="1"/>
          </p:cNvSpPr>
          <p:nvPr/>
        </p:nvSpPr>
        <p:spPr bwMode="auto">
          <a:xfrm>
            <a:off x="10126663" y="4874530"/>
            <a:ext cx="415132" cy="415132"/>
          </a:xfrm>
          <a:custGeom>
            <a:avLst/>
            <a:gdLst>
              <a:gd name="T0" fmla="*/ 759472 w 1079"/>
              <a:gd name="T1" fmla="*/ 483075 h 1079"/>
              <a:gd name="T2" fmla="*/ 759472 w 1079"/>
              <a:gd name="T3" fmla="*/ 348245 h 1079"/>
              <a:gd name="T4" fmla="*/ 134795 w 1079"/>
              <a:gd name="T5" fmla="*/ 418357 h 1079"/>
              <a:gd name="T6" fmla="*/ 0 w 1079"/>
              <a:gd name="T7" fmla="*/ 418357 h 1079"/>
              <a:gd name="T8" fmla="*/ 134795 w 1079"/>
              <a:gd name="T9" fmla="*/ 418357 h 1079"/>
              <a:gd name="T10" fmla="*/ 347385 w 1079"/>
              <a:gd name="T11" fmla="*/ 760438 h 1079"/>
              <a:gd name="T12" fmla="*/ 482950 w 1079"/>
              <a:gd name="T13" fmla="*/ 760438 h 1079"/>
              <a:gd name="T14" fmla="*/ 412087 w 1079"/>
              <a:gd name="T15" fmla="*/ 134829 h 1079"/>
              <a:gd name="T16" fmla="*/ 412087 w 1079"/>
              <a:gd name="T17" fmla="*/ 0 h 1079"/>
              <a:gd name="T18" fmla="*/ 412087 w 1079"/>
              <a:gd name="T19" fmla="*/ 134829 h 1079"/>
              <a:gd name="T20" fmla="*/ 611583 w 1079"/>
              <a:gd name="T21" fmla="*/ 708818 h 1079"/>
              <a:gd name="T22" fmla="*/ 707865 w 1079"/>
              <a:gd name="T23" fmla="*/ 611741 h 1079"/>
              <a:gd name="T24" fmla="*/ 218753 w 1079"/>
              <a:gd name="T25" fmla="*/ 218809 h 1079"/>
              <a:gd name="T26" fmla="*/ 121700 w 1079"/>
              <a:gd name="T27" fmla="*/ 122502 h 1079"/>
              <a:gd name="T28" fmla="*/ 218753 w 1079"/>
              <a:gd name="T29" fmla="*/ 218809 h 1079"/>
              <a:gd name="T30" fmla="*/ 121700 w 1079"/>
              <a:gd name="T31" fmla="*/ 708818 h 1079"/>
              <a:gd name="T32" fmla="*/ 218753 w 1079"/>
              <a:gd name="T33" fmla="*/ 611741 h 1079"/>
              <a:gd name="T34" fmla="*/ 707865 w 1079"/>
              <a:gd name="T35" fmla="*/ 218809 h 1079"/>
              <a:gd name="T36" fmla="*/ 611583 w 1079"/>
              <a:gd name="T37" fmla="*/ 122502 h 1079"/>
              <a:gd name="T38" fmla="*/ 707865 w 1079"/>
              <a:gd name="T39" fmla="*/ 218809 h 1079"/>
              <a:gd name="T40" fmla="*/ 533787 w 1079"/>
              <a:gd name="T41" fmla="*/ 489238 h 1079"/>
              <a:gd name="T42" fmla="*/ 643934 w 1079"/>
              <a:gd name="T43" fmla="*/ 425291 h 1079"/>
              <a:gd name="T44" fmla="*/ 643934 w 1079"/>
              <a:gd name="T45" fmla="*/ 379834 h 1079"/>
              <a:gd name="T46" fmla="*/ 521463 w 1079"/>
              <a:gd name="T47" fmla="*/ 328213 h 1079"/>
              <a:gd name="T48" fmla="*/ 592327 w 1079"/>
              <a:gd name="T49" fmla="*/ 225743 h 1079"/>
              <a:gd name="T50" fmla="*/ 489112 w 1079"/>
              <a:gd name="T51" fmla="*/ 296625 h 1079"/>
              <a:gd name="T52" fmla="*/ 437505 w 1079"/>
              <a:gd name="T53" fmla="*/ 174123 h 1079"/>
              <a:gd name="T54" fmla="*/ 392830 w 1079"/>
              <a:gd name="T55" fmla="*/ 174123 h 1079"/>
              <a:gd name="T56" fmla="*/ 334291 w 1079"/>
              <a:gd name="T57" fmla="*/ 296625 h 1079"/>
              <a:gd name="T58" fmla="*/ 238009 w 1079"/>
              <a:gd name="T59" fmla="*/ 225743 h 1079"/>
              <a:gd name="T60" fmla="*/ 301940 w 1079"/>
              <a:gd name="T61" fmla="*/ 328213 h 1079"/>
              <a:gd name="T62" fmla="*/ 186402 w 1079"/>
              <a:gd name="T63" fmla="*/ 379834 h 1079"/>
              <a:gd name="T64" fmla="*/ 186402 w 1079"/>
              <a:gd name="T65" fmla="*/ 425291 h 1079"/>
              <a:gd name="T66" fmla="*/ 295778 w 1079"/>
              <a:gd name="T67" fmla="*/ 489238 h 1079"/>
              <a:gd name="T68" fmla="*/ 238009 w 1079"/>
              <a:gd name="T69" fmla="*/ 580152 h 1079"/>
              <a:gd name="T70" fmla="*/ 270360 w 1079"/>
              <a:gd name="T71" fmla="*/ 580152 h 1079"/>
              <a:gd name="T72" fmla="*/ 392830 w 1079"/>
              <a:gd name="T73" fmla="*/ 553957 h 1079"/>
              <a:gd name="T74" fmla="*/ 412087 w 1079"/>
              <a:gd name="T75" fmla="*/ 657197 h 1079"/>
              <a:gd name="T76" fmla="*/ 437505 w 1079"/>
              <a:gd name="T77" fmla="*/ 553957 h 1079"/>
              <a:gd name="T78" fmla="*/ 559976 w 1079"/>
              <a:gd name="T79" fmla="*/ 580152 h 1079"/>
              <a:gd name="T80" fmla="*/ 592327 w 1079"/>
              <a:gd name="T81" fmla="*/ 580152 h 1079"/>
              <a:gd name="T82" fmla="*/ 592327 w 1079"/>
              <a:gd name="T83" fmla="*/ 553957 h 10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79" h="1079">
                <a:moveTo>
                  <a:pt x="1078" y="543"/>
                </a:moveTo>
                <a:cubicBezTo>
                  <a:pt x="1078" y="585"/>
                  <a:pt x="1036" y="627"/>
                  <a:pt x="986" y="627"/>
                </a:cubicBezTo>
                <a:cubicBezTo>
                  <a:pt x="944" y="627"/>
                  <a:pt x="903" y="585"/>
                  <a:pt x="903" y="543"/>
                </a:cubicBezTo>
                <a:cubicBezTo>
                  <a:pt x="903" y="493"/>
                  <a:pt x="944" y="452"/>
                  <a:pt x="986" y="452"/>
                </a:cubicBezTo>
                <a:cubicBezTo>
                  <a:pt x="1036" y="452"/>
                  <a:pt x="1078" y="493"/>
                  <a:pt x="1078" y="543"/>
                </a:cubicBezTo>
                <a:close/>
                <a:moveTo>
                  <a:pt x="175" y="543"/>
                </a:moveTo>
                <a:cubicBezTo>
                  <a:pt x="175" y="493"/>
                  <a:pt x="133" y="452"/>
                  <a:pt x="91" y="452"/>
                </a:cubicBezTo>
                <a:cubicBezTo>
                  <a:pt x="41" y="452"/>
                  <a:pt x="0" y="493"/>
                  <a:pt x="0" y="543"/>
                </a:cubicBezTo>
                <a:cubicBezTo>
                  <a:pt x="0" y="585"/>
                  <a:pt x="41" y="627"/>
                  <a:pt x="91" y="627"/>
                </a:cubicBezTo>
                <a:cubicBezTo>
                  <a:pt x="133" y="627"/>
                  <a:pt x="175" y="585"/>
                  <a:pt x="175" y="543"/>
                </a:cubicBezTo>
                <a:close/>
                <a:moveTo>
                  <a:pt x="535" y="903"/>
                </a:moveTo>
                <a:cubicBezTo>
                  <a:pt x="493" y="903"/>
                  <a:pt x="451" y="945"/>
                  <a:pt x="451" y="987"/>
                </a:cubicBezTo>
                <a:cubicBezTo>
                  <a:pt x="451" y="1037"/>
                  <a:pt x="493" y="1078"/>
                  <a:pt x="535" y="1078"/>
                </a:cubicBezTo>
                <a:cubicBezTo>
                  <a:pt x="585" y="1078"/>
                  <a:pt x="627" y="1037"/>
                  <a:pt x="627" y="987"/>
                </a:cubicBezTo>
                <a:cubicBezTo>
                  <a:pt x="627" y="945"/>
                  <a:pt x="585" y="903"/>
                  <a:pt x="535" y="903"/>
                </a:cubicBezTo>
                <a:close/>
                <a:moveTo>
                  <a:pt x="535" y="175"/>
                </a:moveTo>
                <a:cubicBezTo>
                  <a:pt x="585" y="175"/>
                  <a:pt x="627" y="134"/>
                  <a:pt x="627" y="92"/>
                </a:cubicBezTo>
                <a:cubicBezTo>
                  <a:pt x="627" y="42"/>
                  <a:pt x="585" y="0"/>
                  <a:pt x="535" y="0"/>
                </a:cubicBezTo>
                <a:cubicBezTo>
                  <a:pt x="493" y="0"/>
                  <a:pt x="451" y="42"/>
                  <a:pt x="451" y="92"/>
                </a:cubicBezTo>
                <a:cubicBezTo>
                  <a:pt x="451" y="134"/>
                  <a:pt x="493" y="175"/>
                  <a:pt x="535" y="175"/>
                </a:cubicBezTo>
                <a:close/>
                <a:moveTo>
                  <a:pt x="794" y="794"/>
                </a:moveTo>
                <a:cubicBezTo>
                  <a:pt x="760" y="828"/>
                  <a:pt x="760" y="886"/>
                  <a:pt x="794" y="920"/>
                </a:cubicBezTo>
                <a:cubicBezTo>
                  <a:pt x="827" y="953"/>
                  <a:pt x="886" y="953"/>
                  <a:pt x="919" y="920"/>
                </a:cubicBezTo>
                <a:cubicBezTo>
                  <a:pt x="953" y="886"/>
                  <a:pt x="953" y="828"/>
                  <a:pt x="919" y="794"/>
                </a:cubicBezTo>
                <a:cubicBezTo>
                  <a:pt x="886" y="761"/>
                  <a:pt x="827" y="761"/>
                  <a:pt x="794" y="794"/>
                </a:cubicBezTo>
                <a:close/>
                <a:moveTo>
                  <a:pt x="284" y="284"/>
                </a:moveTo>
                <a:cubicBezTo>
                  <a:pt x="317" y="251"/>
                  <a:pt x="317" y="192"/>
                  <a:pt x="284" y="159"/>
                </a:cubicBezTo>
                <a:cubicBezTo>
                  <a:pt x="250" y="125"/>
                  <a:pt x="192" y="125"/>
                  <a:pt x="158" y="159"/>
                </a:cubicBezTo>
                <a:cubicBezTo>
                  <a:pt x="125" y="192"/>
                  <a:pt x="125" y="251"/>
                  <a:pt x="158" y="284"/>
                </a:cubicBezTo>
                <a:cubicBezTo>
                  <a:pt x="192" y="318"/>
                  <a:pt x="250" y="318"/>
                  <a:pt x="284" y="284"/>
                </a:cubicBezTo>
                <a:close/>
                <a:moveTo>
                  <a:pt x="158" y="794"/>
                </a:moveTo>
                <a:cubicBezTo>
                  <a:pt x="125" y="828"/>
                  <a:pt x="125" y="886"/>
                  <a:pt x="158" y="920"/>
                </a:cubicBezTo>
                <a:cubicBezTo>
                  <a:pt x="192" y="953"/>
                  <a:pt x="250" y="953"/>
                  <a:pt x="284" y="920"/>
                </a:cubicBezTo>
                <a:cubicBezTo>
                  <a:pt x="317" y="886"/>
                  <a:pt x="317" y="828"/>
                  <a:pt x="284" y="794"/>
                </a:cubicBezTo>
                <a:cubicBezTo>
                  <a:pt x="250" y="761"/>
                  <a:pt x="192" y="761"/>
                  <a:pt x="158" y="794"/>
                </a:cubicBezTo>
                <a:close/>
                <a:moveTo>
                  <a:pt x="919" y="284"/>
                </a:moveTo>
                <a:cubicBezTo>
                  <a:pt x="953" y="251"/>
                  <a:pt x="953" y="192"/>
                  <a:pt x="919" y="159"/>
                </a:cubicBezTo>
                <a:cubicBezTo>
                  <a:pt x="886" y="125"/>
                  <a:pt x="827" y="125"/>
                  <a:pt x="794" y="159"/>
                </a:cubicBezTo>
                <a:cubicBezTo>
                  <a:pt x="760" y="192"/>
                  <a:pt x="760" y="251"/>
                  <a:pt x="794" y="284"/>
                </a:cubicBezTo>
                <a:cubicBezTo>
                  <a:pt x="827" y="318"/>
                  <a:pt x="886" y="318"/>
                  <a:pt x="919" y="284"/>
                </a:cubicBezTo>
                <a:close/>
                <a:moveTo>
                  <a:pt x="769" y="719"/>
                </a:moveTo>
                <a:cubicBezTo>
                  <a:pt x="693" y="635"/>
                  <a:pt x="693" y="635"/>
                  <a:pt x="693" y="635"/>
                </a:cubicBezTo>
                <a:cubicBezTo>
                  <a:pt x="710" y="610"/>
                  <a:pt x="719" y="585"/>
                  <a:pt x="719" y="552"/>
                </a:cubicBezTo>
                <a:cubicBezTo>
                  <a:pt x="836" y="552"/>
                  <a:pt x="836" y="552"/>
                  <a:pt x="836" y="552"/>
                </a:cubicBezTo>
                <a:cubicBezTo>
                  <a:pt x="852" y="552"/>
                  <a:pt x="861" y="543"/>
                  <a:pt x="861" y="527"/>
                </a:cubicBezTo>
                <a:cubicBezTo>
                  <a:pt x="861" y="510"/>
                  <a:pt x="852" y="493"/>
                  <a:pt x="836" y="493"/>
                </a:cubicBezTo>
                <a:cubicBezTo>
                  <a:pt x="719" y="493"/>
                  <a:pt x="719" y="493"/>
                  <a:pt x="719" y="493"/>
                </a:cubicBezTo>
                <a:cubicBezTo>
                  <a:pt x="710" y="468"/>
                  <a:pt x="693" y="443"/>
                  <a:pt x="677" y="426"/>
                </a:cubicBezTo>
                <a:cubicBezTo>
                  <a:pt x="769" y="334"/>
                  <a:pt x="769" y="334"/>
                  <a:pt x="769" y="334"/>
                </a:cubicBezTo>
                <a:cubicBezTo>
                  <a:pt x="777" y="326"/>
                  <a:pt x="777" y="309"/>
                  <a:pt x="769" y="293"/>
                </a:cubicBezTo>
                <a:cubicBezTo>
                  <a:pt x="760" y="284"/>
                  <a:pt x="735" y="284"/>
                  <a:pt x="727" y="293"/>
                </a:cubicBezTo>
                <a:cubicBezTo>
                  <a:pt x="635" y="385"/>
                  <a:pt x="635" y="385"/>
                  <a:pt x="635" y="385"/>
                </a:cubicBezTo>
                <a:cubicBezTo>
                  <a:pt x="618" y="368"/>
                  <a:pt x="593" y="360"/>
                  <a:pt x="568" y="360"/>
                </a:cubicBezTo>
                <a:cubicBezTo>
                  <a:pt x="568" y="226"/>
                  <a:pt x="568" y="226"/>
                  <a:pt x="568" y="226"/>
                </a:cubicBezTo>
                <a:cubicBezTo>
                  <a:pt x="568" y="217"/>
                  <a:pt x="551" y="201"/>
                  <a:pt x="535" y="201"/>
                </a:cubicBezTo>
                <a:cubicBezTo>
                  <a:pt x="526" y="201"/>
                  <a:pt x="510" y="217"/>
                  <a:pt x="510" y="226"/>
                </a:cubicBezTo>
                <a:cubicBezTo>
                  <a:pt x="510" y="360"/>
                  <a:pt x="510" y="360"/>
                  <a:pt x="510" y="360"/>
                </a:cubicBezTo>
                <a:cubicBezTo>
                  <a:pt x="484" y="360"/>
                  <a:pt x="459" y="368"/>
                  <a:pt x="434" y="385"/>
                </a:cubicBezTo>
                <a:cubicBezTo>
                  <a:pt x="351" y="293"/>
                  <a:pt x="351" y="293"/>
                  <a:pt x="351" y="293"/>
                </a:cubicBezTo>
                <a:cubicBezTo>
                  <a:pt x="334" y="284"/>
                  <a:pt x="317" y="284"/>
                  <a:pt x="309" y="293"/>
                </a:cubicBezTo>
                <a:cubicBezTo>
                  <a:pt x="301" y="309"/>
                  <a:pt x="301" y="326"/>
                  <a:pt x="309" y="334"/>
                </a:cubicBezTo>
                <a:cubicBezTo>
                  <a:pt x="392" y="426"/>
                  <a:pt x="392" y="426"/>
                  <a:pt x="392" y="426"/>
                </a:cubicBezTo>
                <a:cubicBezTo>
                  <a:pt x="376" y="443"/>
                  <a:pt x="368" y="468"/>
                  <a:pt x="359" y="493"/>
                </a:cubicBezTo>
                <a:cubicBezTo>
                  <a:pt x="242" y="493"/>
                  <a:pt x="242" y="493"/>
                  <a:pt x="242" y="493"/>
                </a:cubicBezTo>
                <a:cubicBezTo>
                  <a:pt x="225" y="493"/>
                  <a:pt x="217" y="510"/>
                  <a:pt x="217" y="527"/>
                </a:cubicBezTo>
                <a:cubicBezTo>
                  <a:pt x="217" y="543"/>
                  <a:pt x="225" y="552"/>
                  <a:pt x="242" y="552"/>
                </a:cubicBezTo>
                <a:cubicBezTo>
                  <a:pt x="359" y="552"/>
                  <a:pt x="359" y="552"/>
                  <a:pt x="359" y="552"/>
                </a:cubicBezTo>
                <a:cubicBezTo>
                  <a:pt x="359" y="585"/>
                  <a:pt x="368" y="610"/>
                  <a:pt x="384" y="635"/>
                </a:cubicBezTo>
                <a:cubicBezTo>
                  <a:pt x="309" y="719"/>
                  <a:pt x="309" y="719"/>
                  <a:pt x="309" y="719"/>
                </a:cubicBezTo>
                <a:cubicBezTo>
                  <a:pt x="301" y="727"/>
                  <a:pt x="301" y="744"/>
                  <a:pt x="309" y="753"/>
                </a:cubicBezTo>
                <a:cubicBezTo>
                  <a:pt x="317" y="761"/>
                  <a:pt x="317" y="761"/>
                  <a:pt x="326" y="761"/>
                </a:cubicBezTo>
                <a:cubicBezTo>
                  <a:pt x="334" y="761"/>
                  <a:pt x="342" y="761"/>
                  <a:pt x="351" y="753"/>
                </a:cubicBezTo>
                <a:cubicBezTo>
                  <a:pt x="426" y="677"/>
                  <a:pt x="426" y="677"/>
                  <a:pt x="426" y="677"/>
                </a:cubicBezTo>
                <a:cubicBezTo>
                  <a:pt x="443" y="702"/>
                  <a:pt x="476" y="719"/>
                  <a:pt x="510" y="719"/>
                </a:cubicBezTo>
                <a:cubicBezTo>
                  <a:pt x="510" y="819"/>
                  <a:pt x="510" y="819"/>
                  <a:pt x="510" y="819"/>
                </a:cubicBezTo>
                <a:cubicBezTo>
                  <a:pt x="510" y="836"/>
                  <a:pt x="526" y="853"/>
                  <a:pt x="535" y="853"/>
                </a:cubicBezTo>
                <a:cubicBezTo>
                  <a:pt x="551" y="853"/>
                  <a:pt x="568" y="836"/>
                  <a:pt x="568" y="819"/>
                </a:cubicBezTo>
                <a:cubicBezTo>
                  <a:pt x="568" y="719"/>
                  <a:pt x="568" y="719"/>
                  <a:pt x="568" y="719"/>
                </a:cubicBezTo>
                <a:cubicBezTo>
                  <a:pt x="602" y="719"/>
                  <a:pt x="627" y="702"/>
                  <a:pt x="652" y="677"/>
                </a:cubicBezTo>
                <a:cubicBezTo>
                  <a:pt x="727" y="753"/>
                  <a:pt x="727" y="753"/>
                  <a:pt x="727" y="753"/>
                </a:cubicBezTo>
                <a:cubicBezTo>
                  <a:pt x="735" y="761"/>
                  <a:pt x="744" y="761"/>
                  <a:pt x="744" y="761"/>
                </a:cubicBezTo>
                <a:cubicBezTo>
                  <a:pt x="752" y="761"/>
                  <a:pt x="760" y="761"/>
                  <a:pt x="769" y="753"/>
                </a:cubicBezTo>
                <a:cubicBezTo>
                  <a:pt x="777" y="744"/>
                  <a:pt x="777" y="727"/>
                  <a:pt x="769" y="719"/>
                </a:cubicBezTo>
                <a:close/>
                <a:moveTo>
                  <a:pt x="769" y="719"/>
                </a:moveTo>
                <a:lnTo>
                  <a:pt x="769" y="7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893" tIns="60947" rIns="121893" bIns="60947" anchor="ctr"/>
          <a:lstStyle/>
          <a:p>
            <a:endParaRPr lang="es-MX" sz="900"/>
          </a:p>
        </p:txBody>
      </p:sp>
      <p:sp>
        <p:nvSpPr>
          <p:cNvPr id="7" name="TextBox 6">
            <a:extLst>
              <a:ext uri="{FF2B5EF4-FFF2-40B4-BE49-F238E27FC236}">
                <a16:creationId xmlns:a16="http://schemas.microsoft.com/office/drawing/2014/main" id="{61187B7D-4513-4E8D-BA21-16D6CA52E902}"/>
              </a:ext>
            </a:extLst>
          </p:cNvPr>
          <p:cNvSpPr txBox="1"/>
          <p:nvPr/>
        </p:nvSpPr>
        <p:spPr>
          <a:xfrm>
            <a:off x="3202781" y="303214"/>
            <a:ext cx="6347619" cy="769441"/>
          </a:xfrm>
          <a:prstGeom prst="rect">
            <a:avLst/>
          </a:prstGeom>
          <a:noFill/>
        </p:spPr>
        <p:txBody>
          <a:bodyPr wrap="square" rtlCol="0">
            <a:spAutoFit/>
          </a:bodyPr>
          <a:lstStyle/>
          <a:p>
            <a:pPr algn="ctr"/>
            <a:r>
              <a:rPr lang="en-US" sz="4400" dirty="0">
                <a:solidFill>
                  <a:schemeClr val="bg1"/>
                </a:solidFill>
                <a:latin typeface="+mj-lt"/>
              </a:rPr>
              <a:t>Flowchart Analysis</a:t>
            </a:r>
          </a:p>
        </p:txBody>
      </p:sp>
      <p:sp>
        <p:nvSpPr>
          <p:cNvPr id="8" name="Rectangle 7">
            <a:extLst>
              <a:ext uri="{FF2B5EF4-FFF2-40B4-BE49-F238E27FC236}">
                <a16:creationId xmlns:a16="http://schemas.microsoft.com/office/drawing/2014/main" id="{8717A926-DE27-41D9-B9EF-114F1022558B}"/>
              </a:ext>
            </a:extLst>
          </p:cNvPr>
          <p:cNvSpPr/>
          <p:nvPr/>
        </p:nvSpPr>
        <p:spPr>
          <a:xfrm>
            <a:off x="1516633" y="1050451"/>
            <a:ext cx="9570457" cy="523220"/>
          </a:xfrm>
          <a:prstGeom prst="rect">
            <a:avLst/>
          </a:prstGeom>
        </p:spPr>
        <p:txBody>
          <a:bodyPr wrap="square">
            <a:spAutoFit/>
          </a:bodyPr>
          <a:lstStyle/>
          <a:p>
            <a:pPr algn="ctr"/>
            <a:r>
              <a:rPr lang="en-US" sz="1400" b="1" dirty="0">
                <a:solidFill>
                  <a:schemeClr val="bg1"/>
                </a:solidFill>
              </a:rPr>
              <a:t>Lorem ipsum </a:t>
            </a:r>
            <a:r>
              <a:rPr lang="en-US" sz="1400" dirty="0">
                <a:solidFill>
                  <a:schemeClr val="bg1"/>
                </a:solidFill>
              </a:rPr>
              <a:t>dolor sit amet, consectetur adipiscing elit. Curabitur eros leo, accumsan quis arcu ac, molestie ornare justo. Vivamus non diam metus..</a:t>
            </a:r>
          </a:p>
        </p:txBody>
      </p:sp>
      <p:sp>
        <p:nvSpPr>
          <p:cNvPr id="79" name="Freeform 5">
            <a:extLst>
              <a:ext uri="{FF2B5EF4-FFF2-40B4-BE49-F238E27FC236}">
                <a16:creationId xmlns:a16="http://schemas.microsoft.com/office/drawing/2014/main" id="{AE71FD72-F8C6-413F-95D0-DE3D92B5085C}"/>
              </a:ext>
            </a:extLst>
          </p:cNvPr>
          <p:cNvSpPr>
            <a:spLocks noEditPoints="1"/>
          </p:cNvSpPr>
          <p:nvPr/>
        </p:nvSpPr>
        <p:spPr bwMode="auto">
          <a:xfrm>
            <a:off x="5886718" y="2982495"/>
            <a:ext cx="432764" cy="829731"/>
          </a:xfrm>
          <a:custGeom>
            <a:avLst/>
            <a:gdLst>
              <a:gd name="T0" fmla="*/ 199 w 283"/>
              <a:gd name="T1" fmla="*/ 7 h 545"/>
              <a:gd name="T2" fmla="*/ 226 w 283"/>
              <a:gd name="T3" fmla="*/ 94 h 545"/>
              <a:gd name="T4" fmla="*/ 283 w 283"/>
              <a:gd name="T5" fmla="*/ 388 h 545"/>
              <a:gd name="T6" fmla="*/ 283 w 283"/>
              <a:gd name="T7" fmla="*/ 389 h 545"/>
              <a:gd name="T8" fmla="*/ 142 w 283"/>
              <a:gd name="T9" fmla="*/ 545 h 545"/>
              <a:gd name="T10" fmla="*/ 0 w 283"/>
              <a:gd name="T11" fmla="*/ 389 h 545"/>
              <a:gd name="T12" fmla="*/ 0 w 283"/>
              <a:gd name="T13" fmla="*/ 388 h 545"/>
              <a:gd name="T14" fmla="*/ 57 w 283"/>
              <a:gd name="T15" fmla="*/ 94 h 545"/>
              <a:gd name="T16" fmla="*/ 205 w 283"/>
              <a:gd name="T17" fmla="*/ 127 h 545"/>
              <a:gd name="T18" fmla="*/ 102 w 283"/>
              <a:gd name="T19" fmla="*/ 149 h 545"/>
              <a:gd name="T20" fmla="*/ 39 w 283"/>
              <a:gd name="T21" fmla="*/ 127 h 545"/>
              <a:gd name="T22" fmla="*/ 24 w 283"/>
              <a:gd name="T23" fmla="*/ 197 h 545"/>
              <a:gd name="T24" fmla="*/ 259 w 283"/>
              <a:gd name="T25" fmla="*/ 198 h 545"/>
              <a:gd name="T26" fmla="*/ 205 w 283"/>
              <a:gd name="T27" fmla="*/ 113 h 545"/>
              <a:gd name="T28" fmla="*/ 54 w 283"/>
              <a:gd name="T29" fmla="*/ 415 h 545"/>
              <a:gd name="T30" fmla="*/ 259 w 283"/>
              <a:gd name="T31" fmla="*/ 391 h 545"/>
              <a:gd name="T32" fmla="*/ 142 w 283"/>
              <a:gd name="T33" fmla="*/ 257 h 545"/>
              <a:gd name="T34" fmla="*/ 24 w 283"/>
              <a:gd name="T35" fmla="*/ 391 h 545"/>
              <a:gd name="T36" fmla="*/ 24 w 283"/>
              <a:gd name="T37" fmla="*/ 484 h 545"/>
              <a:gd name="T38" fmla="*/ 259 w 283"/>
              <a:gd name="T39" fmla="*/ 484 h 545"/>
              <a:gd name="T40" fmla="*/ 259 w 283"/>
              <a:gd name="T41" fmla="*/ 427 h 545"/>
              <a:gd name="T42" fmla="*/ 88 w 283"/>
              <a:gd name="T43" fmla="*/ 86 h 545"/>
              <a:gd name="T44" fmla="*/ 113 w 283"/>
              <a:gd name="T45" fmla="*/ 91 h 545"/>
              <a:gd name="T46" fmla="*/ 114 w 283"/>
              <a:gd name="T47" fmla="*/ 91 h 545"/>
              <a:gd name="T48" fmla="*/ 115 w 283"/>
              <a:gd name="T49" fmla="*/ 91 h 545"/>
              <a:gd name="T50" fmla="*/ 130 w 283"/>
              <a:gd name="T51" fmla="*/ 92 h 545"/>
              <a:gd name="T52" fmla="*/ 132 w 283"/>
              <a:gd name="T53" fmla="*/ 92 h 545"/>
              <a:gd name="T54" fmla="*/ 133 w 283"/>
              <a:gd name="T55" fmla="*/ 92 h 545"/>
              <a:gd name="T56" fmla="*/ 134 w 283"/>
              <a:gd name="T57" fmla="*/ 92 h 545"/>
              <a:gd name="T58" fmla="*/ 135 w 283"/>
              <a:gd name="T59" fmla="*/ 92 h 545"/>
              <a:gd name="T60" fmla="*/ 136 w 283"/>
              <a:gd name="T61" fmla="*/ 92 h 545"/>
              <a:gd name="T62" fmla="*/ 138 w 283"/>
              <a:gd name="T63" fmla="*/ 92 h 545"/>
              <a:gd name="T64" fmla="*/ 139 w 283"/>
              <a:gd name="T65" fmla="*/ 92 h 545"/>
              <a:gd name="T66" fmla="*/ 140 w 283"/>
              <a:gd name="T67" fmla="*/ 92 h 545"/>
              <a:gd name="T68" fmla="*/ 141 w 283"/>
              <a:gd name="T69" fmla="*/ 92 h 545"/>
              <a:gd name="T70" fmla="*/ 142 w 283"/>
              <a:gd name="T71" fmla="*/ 92 h 545"/>
              <a:gd name="T72" fmla="*/ 143 w 283"/>
              <a:gd name="T73" fmla="*/ 92 h 545"/>
              <a:gd name="T74" fmla="*/ 144 w 283"/>
              <a:gd name="T75" fmla="*/ 92 h 545"/>
              <a:gd name="T76" fmla="*/ 146 w 283"/>
              <a:gd name="T77" fmla="*/ 92 h 545"/>
              <a:gd name="T78" fmla="*/ 146 w 283"/>
              <a:gd name="T79" fmla="*/ 92 h 545"/>
              <a:gd name="T80" fmla="*/ 148 w 283"/>
              <a:gd name="T81" fmla="*/ 92 h 545"/>
              <a:gd name="T82" fmla="*/ 149 w 283"/>
              <a:gd name="T83" fmla="*/ 92 h 545"/>
              <a:gd name="T84" fmla="*/ 150 w 283"/>
              <a:gd name="T85" fmla="*/ 92 h 545"/>
              <a:gd name="T86" fmla="*/ 151 w 283"/>
              <a:gd name="T87" fmla="*/ 92 h 545"/>
              <a:gd name="T88" fmla="*/ 153 w 283"/>
              <a:gd name="T89" fmla="*/ 92 h 545"/>
              <a:gd name="T90" fmla="*/ 169 w 283"/>
              <a:gd name="T91" fmla="*/ 91 h 545"/>
              <a:gd name="T92" fmla="*/ 170 w 283"/>
              <a:gd name="T93" fmla="*/ 91 h 545"/>
              <a:gd name="T94" fmla="*/ 172 w 283"/>
              <a:gd name="T95" fmla="*/ 91 h 545"/>
              <a:gd name="T96" fmla="*/ 206 w 283"/>
              <a:gd name="T97" fmla="*/ 82 h 545"/>
              <a:gd name="T98" fmla="*/ 84 w 283"/>
              <a:gd name="T99" fmla="*/ 63 h 545"/>
              <a:gd name="T100" fmla="*/ 142 w 283"/>
              <a:gd name="T101" fmla="*/ 117 h 545"/>
              <a:gd name="T102" fmla="*/ 109 w 283"/>
              <a:gd name="T103" fmla="*/ 126 h 545"/>
              <a:gd name="T104" fmla="*/ 181 w 283"/>
              <a:gd name="T105" fmla="*/ 127 h 545"/>
              <a:gd name="T106" fmla="*/ 172 w 283"/>
              <a:gd name="T107" fmla="*/ 311 h 545"/>
              <a:gd name="T108" fmla="*/ 172 w 283"/>
              <a:gd name="T109" fmla="*/ 373 h 545"/>
              <a:gd name="T110" fmla="*/ 111 w 283"/>
              <a:gd name="T111" fmla="*/ 373 h 545"/>
              <a:gd name="T112" fmla="*/ 111 w 283"/>
              <a:gd name="T113" fmla="*/ 311 h 545"/>
              <a:gd name="T114" fmla="*/ 135 w 283"/>
              <a:gd name="T115" fmla="*/ 323 h 545"/>
              <a:gd name="T116" fmla="*/ 135 w 283"/>
              <a:gd name="T117" fmla="*/ 361 h 545"/>
              <a:gd name="T118" fmla="*/ 176 w 283"/>
              <a:gd name="T119" fmla="*/ 349 h 545"/>
              <a:gd name="T120" fmla="*/ 206 w 283"/>
              <a:gd name="T121" fmla="*/ 35 h 545"/>
              <a:gd name="T122" fmla="*/ 91 w 283"/>
              <a:gd name="T123" fmla="*/ 30 h 545"/>
              <a:gd name="T124" fmla="*/ 206 w 283"/>
              <a:gd name="T125" fmla="*/ 3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3" h="545">
                <a:moveTo>
                  <a:pt x="53" y="35"/>
                </a:moveTo>
                <a:cubicBezTo>
                  <a:pt x="53" y="35"/>
                  <a:pt x="53" y="35"/>
                  <a:pt x="53" y="35"/>
                </a:cubicBezTo>
                <a:cubicBezTo>
                  <a:pt x="53" y="23"/>
                  <a:pt x="65" y="13"/>
                  <a:pt x="84" y="7"/>
                </a:cubicBezTo>
                <a:cubicBezTo>
                  <a:pt x="99" y="3"/>
                  <a:pt x="119" y="0"/>
                  <a:pt x="142" y="0"/>
                </a:cubicBezTo>
                <a:cubicBezTo>
                  <a:pt x="164" y="0"/>
                  <a:pt x="184" y="3"/>
                  <a:pt x="199" y="7"/>
                </a:cubicBezTo>
                <a:cubicBezTo>
                  <a:pt x="218" y="13"/>
                  <a:pt x="230" y="23"/>
                  <a:pt x="230" y="35"/>
                </a:cubicBezTo>
                <a:cubicBezTo>
                  <a:pt x="230" y="35"/>
                  <a:pt x="230" y="35"/>
                  <a:pt x="230" y="35"/>
                </a:cubicBezTo>
                <a:cubicBezTo>
                  <a:pt x="230" y="82"/>
                  <a:pt x="230" y="82"/>
                  <a:pt x="230" y="82"/>
                </a:cubicBezTo>
                <a:cubicBezTo>
                  <a:pt x="230" y="82"/>
                  <a:pt x="230" y="82"/>
                  <a:pt x="230" y="82"/>
                </a:cubicBezTo>
                <a:cubicBezTo>
                  <a:pt x="230" y="86"/>
                  <a:pt x="229" y="90"/>
                  <a:pt x="226" y="94"/>
                </a:cubicBezTo>
                <a:cubicBezTo>
                  <a:pt x="238" y="97"/>
                  <a:pt x="248" y="101"/>
                  <a:pt x="256" y="106"/>
                </a:cubicBezTo>
                <a:cubicBezTo>
                  <a:pt x="273" y="116"/>
                  <a:pt x="283" y="128"/>
                  <a:pt x="283" y="142"/>
                </a:cubicBezTo>
                <a:cubicBezTo>
                  <a:pt x="283" y="143"/>
                  <a:pt x="283" y="143"/>
                  <a:pt x="283" y="143"/>
                </a:cubicBezTo>
                <a:cubicBezTo>
                  <a:pt x="283" y="197"/>
                  <a:pt x="283" y="197"/>
                  <a:pt x="283" y="197"/>
                </a:cubicBezTo>
                <a:cubicBezTo>
                  <a:pt x="283" y="388"/>
                  <a:pt x="283" y="388"/>
                  <a:pt x="283" y="388"/>
                </a:cubicBezTo>
                <a:cubicBezTo>
                  <a:pt x="283" y="388"/>
                  <a:pt x="283" y="388"/>
                  <a:pt x="283" y="388"/>
                </a:cubicBezTo>
                <a:cubicBezTo>
                  <a:pt x="283" y="389"/>
                  <a:pt x="283" y="389"/>
                  <a:pt x="283" y="389"/>
                </a:cubicBezTo>
                <a:cubicBezTo>
                  <a:pt x="283" y="389"/>
                  <a:pt x="283" y="389"/>
                  <a:pt x="283" y="389"/>
                </a:cubicBezTo>
                <a:cubicBezTo>
                  <a:pt x="283" y="389"/>
                  <a:pt x="283" y="389"/>
                  <a:pt x="283" y="389"/>
                </a:cubicBezTo>
                <a:cubicBezTo>
                  <a:pt x="283" y="389"/>
                  <a:pt x="283" y="389"/>
                  <a:pt x="283" y="389"/>
                </a:cubicBezTo>
                <a:cubicBezTo>
                  <a:pt x="283" y="481"/>
                  <a:pt x="283" y="481"/>
                  <a:pt x="283" y="481"/>
                </a:cubicBezTo>
                <a:cubicBezTo>
                  <a:pt x="283" y="481"/>
                  <a:pt x="283" y="482"/>
                  <a:pt x="283" y="482"/>
                </a:cubicBezTo>
                <a:cubicBezTo>
                  <a:pt x="283" y="483"/>
                  <a:pt x="283" y="484"/>
                  <a:pt x="283" y="484"/>
                </a:cubicBezTo>
                <a:cubicBezTo>
                  <a:pt x="283" y="503"/>
                  <a:pt x="266" y="519"/>
                  <a:pt x="237" y="530"/>
                </a:cubicBezTo>
                <a:cubicBezTo>
                  <a:pt x="213" y="539"/>
                  <a:pt x="179" y="545"/>
                  <a:pt x="142" y="545"/>
                </a:cubicBezTo>
                <a:cubicBezTo>
                  <a:pt x="105" y="545"/>
                  <a:pt x="71" y="539"/>
                  <a:pt x="46" y="530"/>
                </a:cubicBezTo>
                <a:cubicBezTo>
                  <a:pt x="18" y="519"/>
                  <a:pt x="0" y="503"/>
                  <a:pt x="0" y="484"/>
                </a:cubicBezTo>
                <a:cubicBezTo>
                  <a:pt x="0" y="484"/>
                  <a:pt x="0" y="483"/>
                  <a:pt x="0" y="482"/>
                </a:cubicBezTo>
                <a:cubicBezTo>
                  <a:pt x="0" y="482"/>
                  <a:pt x="0" y="481"/>
                  <a:pt x="0" y="481"/>
                </a:cubicBezTo>
                <a:cubicBezTo>
                  <a:pt x="0" y="389"/>
                  <a:pt x="0" y="389"/>
                  <a:pt x="0" y="389"/>
                </a:cubicBezTo>
                <a:cubicBezTo>
                  <a:pt x="0" y="389"/>
                  <a:pt x="0" y="389"/>
                  <a:pt x="0" y="389"/>
                </a:cubicBezTo>
                <a:cubicBezTo>
                  <a:pt x="0" y="389"/>
                  <a:pt x="0" y="389"/>
                  <a:pt x="0" y="389"/>
                </a:cubicBezTo>
                <a:cubicBezTo>
                  <a:pt x="0" y="389"/>
                  <a:pt x="0" y="389"/>
                  <a:pt x="0" y="389"/>
                </a:cubicBezTo>
                <a:cubicBezTo>
                  <a:pt x="0" y="388"/>
                  <a:pt x="0" y="388"/>
                  <a:pt x="0" y="388"/>
                </a:cubicBezTo>
                <a:cubicBezTo>
                  <a:pt x="0" y="388"/>
                  <a:pt x="0" y="388"/>
                  <a:pt x="0" y="388"/>
                </a:cubicBezTo>
                <a:cubicBezTo>
                  <a:pt x="0" y="197"/>
                  <a:pt x="0" y="197"/>
                  <a:pt x="0" y="197"/>
                </a:cubicBezTo>
                <a:cubicBezTo>
                  <a:pt x="0" y="143"/>
                  <a:pt x="0" y="143"/>
                  <a:pt x="0" y="143"/>
                </a:cubicBezTo>
                <a:cubicBezTo>
                  <a:pt x="0" y="142"/>
                  <a:pt x="0" y="142"/>
                  <a:pt x="0" y="142"/>
                </a:cubicBezTo>
                <a:cubicBezTo>
                  <a:pt x="0" y="128"/>
                  <a:pt x="10" y="116"/>
                  <a:pt x="27" y="106"/>
                </a:cubicBezTo>
                <a:cubicBezTo>
                  <a:pt x="35" y="101"/>
                  <a:pt x="46" y="97"/>
                  <a:pt x="57" y="94"/>
                </a:cubicBezTo>
                <a:cubicBezTo>
                  <a:pt x="55" y="90"/>
                  <a:pt x="53" y="87"/>
                  <a:pt x="53" y="83"/>
                </a:cubicBezTo>
                <a:cubicBezTo>
                  <a:pt x="53" y="82"/>
                  <a:pt x="53" y="82"/>
                  <a:pt x="53" y="82"/>
                </a:cubicBezTo>
                <a:lnTo>
                  <a:pt x="53" y="35"/>
                </a:lnTo>
                <a:close/>
                <a:moveTo>
                  <a:pt x="205" y="113"/>
                </a:moveTo>
                <a:cubicBezTo>
                  <a:pt x="205" y="127"/>
                  <a:pt x="205" y="127"/>
                  <a:pt x="205" y="127"/>
                </a:cubicBezTo>
                <a:cubicBezTo>
                  <a:pt x="205" y="127"/>
                  <a:pt x="205" y="127"/>
                  <a:pt x="205" y="127"/>
                </a:cubicBezTo>
                <a:cubicBezTo>
                  <a:pt x="205" y="128"/>
                  <a:pt x="205" y="129"/>
                  <a:pt x="205" y="129"/>
                </a:cubicBezTo>
                <a:cubicBezTo>
                  <a:pt x="203" y="138"/>
                  <a:pt x="194" y="145"/>
                  <a:pt x="181" y="149"/>
                </a:cubicBezTo>
                <a:cubicBezTo>
                  <a:pt x="171" y="152"/>
                  <a:pt x="157" y="154"/>
                  <a:pt x="142" y="154"/>
                </a:cubicBezTo>
                <a:cubicBezTo>
                  <a:pt x="126" y="154"/>
                  <a:pt x="113" y="152"/>
                  <a:pt x="102" y="149"/>
                </a:cubicBezTo>
                <a:cubicBezTo>
                  <a:pt x="89" y="145"/>
                  <a:pt x="80" y="138"/>
                  <a:pt x="79" y="129"/>
                </a:cubicBezTo>
                <a:cubicBezTo>
                  <a:pt x="79" y="129"/>
                  <a:pt x="78" y="128"/>
                  <a:pt x="78" y="127"/>
                </a:cubicBezTo>
                <a:cubicBezTo>
                  <a:pt x="78" y="127"/>
                  <a:pt x="78" y="127"/>
                  <a:pt x="78" y="127"/>
                </a:cubicBezTo>
                <a:cubicBezTo>
                  <a:pt x="78" y="113"/>
                  <a:pt x="78" y="113"/>
                  <a:pt x="78" y="113"/>
                </a:cubicBezTo>
                <a:cubicBezTo>
                  <a:pt x="62" y="116"/>
                  <a:pt x="49" y="121"/>
                  <a:pt x="39" y="127"/>
                </a:cubicBezTo>
                <a:cubicBezTo>
                  <a:pt x="30" y="132"/>
                  <a:pt x="24" y="138"/>
                  <a:pt x="24" y="143"/>
                </a:cubicBezTo>
                <a:cubicBezTo>
                  <a:pt x="24" y="143"/>
                  <a:pt x="24" y="143"/>
                  <a:pt x="24" y="143"/>
                </a:cubicBezTo>
                <a:cubicBezTo>
                  <a:pt x="24" y="196"/>
                  <a:pt x="24" y="196"/>
                  <a:pt x="24" y="196"/>
                </a:cubicBezTo>
                <a:cubicBezTo>
                  <a:pt x="24" y="197"/>
                  <a:pt x="24" y="197"/>
                  <a:pt x="24" y="197"/>
                </a:cubicBezTo>
                <a:cubicBezTo>
                  <a:pt x="24" y="197"/>
                  <a:pt x="24" y="197"/>
                  <a:pt x="24" y="197"/>
                </a:cubicBezTo>
                <a:cubicBezTo>
                  <a:pt x="24" y="198"/>
                  <a:pt x="24" y="198"/>
                  <a:pt x="24" y="198"/>
                </a:cubicBezTo>
                <a:cubicBezTo>
                  <a:pt x="25" y="205"/>
                  <a:pt x="36" y="213"/>
                  <a:pt x="54" y="220"/>
                </a:cubicBezTo>
                <a:cubicBezTo>
                  <a:pt x="76" y="228"/>
                  <a:pt x="107" y="233"/>
                  <a:pt x="142" y="233"/>
                </a:cubicBezTo>
                <a:cubicBezTo>
                  <a:pt x="176" y="233"/>
                  <a:pt x="207" y="228"/>
                  <a:pt x="229" y="220"/>
                </a:cubicBezTo>
                <a:cubicBezTo>
                  <a:pt x="247" y="213"/>
                  <a:pt x="258" y="205"/>
                  <a:pt x="259" y="198"/>
                </a:cubicBezTo>
                <a:cubicBezTo>
                  <a:pt x="259" y="197"/>
                  <a:pt x="259" y="197"/>
                  <a:pt x="259" y="197"/>
                </a:cubicBezTo>
                <a:cubicBezTo>
                  <a:pt x="259" y="143"/>
                  <a:pt x="259" y="143"/>
                  <a:pt x="259" y="143"/>
                </a:cubicBezTo>
                <a:cubicBezTo>
                  <a:pt x="259" y="143"/>
                  <a:pt x="259" y="143"/>
                  <a:pt x="259" y="143"/>
                </a:cubicBezTo>
                <a:cubicBezTo>
                  <a:pt x="259" y="138"/>
                  <a:pt x="254" y="132"/>
                  <a:pt x="244" y="127"/>
                </a:cubicBezTo>
                <a:cubicBezTo>
                  <a:pt x="234" y="121"/>
                  <a:pt x="221" y="116"/>
                  <a:pt x="205" y="113"/>
                </a:cubicBezTo>
                <a:close/>
                <a:moveTo>
                  <a:pt x="24" y="391"/>
                </a:moveTo>
                <a:cubicBezTo>
                  <a:pt x="24" y="392"/>
                  <a:pt x="24" y="392"/>
                  <a:pt x="24" y="392"/>
                </a:cubicBezTo>
                <a:cubicBezTo>
                  <a:pt x="24" y="392"/>
                  <a:pt x="24" y="392"/>
                  <a:pt x="24" y="392"/>
                </a:cubicBezTo>
                <a:cubicBezTo>
                  <a:pt x="24" y="392"/>
                  <a:pt x="24" y="392"/>
                  <a:pt x="24" y="392"/>
                </a:cubicBezTo>
                <a:cubicBezTo>
                  <a:pt x="24" y="400"/>
                  <a:pt x="36" y="408"/>
                  <a:pt x="54" y="415"/>
                </a:cubicBezTo>
                <a:cubicBezTo>
                  <a:pt x="76" y="423"/>
                  <a:pt x="107" y="428"/>
                  <a:pt x="142" y="428"/>
                </a:cubicBezTo>
                <a:cubicBezTo>
                  <a:pt x="176" y="428"/>
                  <a:pt x="207" y="423"/>
                  <a:pt x="229" y="415"/>
                </a:cubicBezTo>
                <a:cubicBezTo>
                  <a:pt x="248" y="408"/>
                  <a:pt x="259" y="400"/>
                  <a:pt x="259" y="392"/>
                </a:cubicBezTo>
                <a:cubicBezTo>
                  <a:pt x="259" y="392"/>
                  <a:pt x="259" y="392"/>
                  <a:pt x="259" y="392"/>
                </a:cubicBezTo>
                <a:cubicBezTo>
                  <a:pt x="259" y="391"/>
                  <a:pt x="259" y="391"/>
                  <a:pt x="259" y="391"/>
                </a:cubicBezTo>
                <a:cubicBezTo>
                  <a:pt x="259" y="390"/>
                  <a:pt x="259" y="389"/>
                  <a:pt x="259" y="388"/>
                </a:cubicBezTo>
                <a:cubicBezTo>
                  <a:pt x="259" y="388"/>
                  <a:pt x="259" y="387"/>
                  <a:pt x="259" y="386"/>
                </a:cubicBezTo>
                <a:cubicBezTo>
                  <a:pt x="259" y="232"/>
                  <a:pt x="259" y="232"/>
                  <a:pt x="259" y="232"/>
                </a:cubicBezTo>
                <a:cubicBezTo>
                  <a:pt x="253" y="236"/>
                  <a:pt x="246" y="239"/>
                  <a:pt x="237" y="242"/>
                </a:cubicBezTo>
                <a:cubicBezTo>
                  <a:pt x="213" y="252"/>
                  <a:pt x="179" y="257"/>
                  <a:pt x="142" y="257"/>
                </a:cubicBezTo>
                <a:cubicBezTo>
                  <a:pt x="105" y="257"/>
                  <a:pt x="71" y="252"/>
                  <a:pt x="46" y="242"/>
                </a:cubicBezTo>
                <a:cubicBezTo>
                  <a:pt x="38" y="239"/>
                  <a:pt x="30" y="236"/>
                  <a:pt x="24" y="232"/>
                </a:cubicBezTo>
                <a:cubicBezTo>
                  <a:pt x="24" y="386"/>
                  <a:pt x="24" y="386"/>
                  <a:pt x="24" y="386"/>
                </a:cubicBezTo>
                <a:cubicBezTo>
                  <a:pt x="24" y="387"/>
                  <a:pt x="24" y="389"/>
                  <a:pt x="24" y="391"/>
                </a:cubicBezTo>
                <a:cubicBezTo>
                  <a:pt x="24" y="391"/>
                  <a:pt x="24" y="391"/>
                  <a:pt x="24" y="391"/>
                </a:cubicBezTo>
                <a:close/>
                <a:moveTo>
                  <a:pt x="24" y="427"/>
                </a:moveTo>
                <a:cubicBezTo>
                  <a:pt x="24" y="478"/>
                  <a:pt x="24" y="478"/>
                  <a:pt x="24" y="478"/>
                </a:cubicBezTo>
                <a:cubicBezTo>
                  <a:pt x="24" y="480"/>
                  <a:pt x="24" y="481"/>
                  <a:pt x="24" y="483"/>
                </a:cubicBezTo>
                <a:cubicBezTo>
                  <a:pt x="24" y="484"/>
                  <a:pt x="24" y="484"/>
                  <a:pt x="24" y="484"/>
                </a:cubicBezTo>
                <a:cubicBezTo>
                  <a:pt x="24" y="484"/>
                  <a:pt x="24" y="484"/>
                  <a:pt x="24" y="484"/>
                </a:cubicBezTo>
                <a:cubicBezTo>
                  <a:pt x="24" y="484"/>
                  <a:pt x="24" y="484"/>
                  <a:pt x="24" y="484"/>
                </a:cubicBezTo>
                <a:cubicBezTo>
                  <a:pt x="24" y="492"/>
                  <a:pt x="36" y="500"/>
                  <a:pt x="54" y="507"/>
                </a:cubicBezTo>
                <a:cubicBezTo>
                  <a:pt x="76" y="516"/>
                  <a:pt x="107" y="521"/>
                  <a:pt x="142" y="521"/>
                </a:cubicBezTo>
                <a:cubicBezTo>
                  <a:pt x="176" y="521"/>
                  <a:pt x="207" y="516"/>
                  <a:pt x="229" y="507"/>
                </a:cubicBezTo>
                <a:cubicBezTo>
                  <a:pt x="248" y="500"/>
                  <a:pt x="259" y="492"/>
                  <a:pt x="259" y="484"/>
                </a:cubicBezTo>
                <a:cubicBezTo>
                  <a:pt x="259" y="484"/>
                  <a:pt x="259" y="484"/>
                  <a:pt x="259" y="484"/>
                </a:cubicBezTo>
                <a:cubicBezTo>
                  <a:pt x="259" y="484"/>
                  <a:pt x="259" y="484"/>
                  <a:pt x="259" y="484"/>
                </a:cubicBezTo>
                <a:cubicBezTo>
                  <a:pt x="259" y="483"/>
                  <a:pt x="259" y="482"/>
                  <a:pt x="259" y="481"/>
                </a:cubicBezTo>
                <a:cubicBezTo>
                  <a:pt x="259" y="480"/>
                  <a:pt x="259" y="479"/>
                  <a:pt x="259" y="478"/>
                </a:cubicBezTo>
                <a:cubicBezTo>
                  <a:pt x="259" y="427"/>
                  <a:pt x="259" y="427"/>
                  <a:pt x="259" y="427"/>
                </a:cubicBezTo>
                <a:cubicBezTo>
                  <a:pt x="253" y="431"/>
                  <a:pt x="246" y="434"/>
                  <a:pt x="237" y="437"/>
                </a:cubicBezTo>
                <a:cubicBezTo>
                  <a:pt x="213" y="447"/>
                  <a:pt x="179" y="452"/>
                  <a:pt x="142" y="452"/>
                </a:cubicBezTo>
                <a:cubicBezTo>
                  <a:pt x="105" y="452"/>
                  <a:pt x="71" y="447"/>
                  <a:pt x="46" y="437"/>
                </a:cubicBezTo>
                <a:cubicBezTo>
                  <a:pt x="38" y="434"/>
                  <a:pt x="30" y="431"/>
                  <a:pt x="24" y="427"/>
                </a:cubicBezTo>
                <a:close/>
                <a:moveTo>
                  <a:pt x="88" y="86"/>
                </a:moveTo>
                <a:cubicBezTo>
                  <a:pt x="90" y="86"/>
                  <a:pt x="91" y="86"/>
                  <a:pt x="93" y="87"/>
                </a:cubicBezTo>
                <a:cubicBezTo>
                  <a:pt x="93" y="87"/>
                  <a:pt x="94" y="87"/>
                  <a:pt x="94" y="87"/>
                </a:cubicBezTo>
                <a:cubicBezTo>
                  <a:pt x="99" y="88"/>
                  <a:pt x="105" y="90"/>
                  <a:pt x="112"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3" y="91"/>
                  <a:pt x="113" y="91"/>
                  <a:pt x="113" y="91"/>
                </a:cubicBezTo>
                <a:cubicBezTo>
                  <a:pt x="114" y="91"/>
                  <a:pt x="114" y="91"/>
                  <a:pt x="114" y="91"/>
                </a:cubicBezTo>
                <a:cubicBezTo>
                  <a:pt x="114" y="91"/>
                  <a:pt x="114" y="91"/>
                  <a:pt x="114" y="91"/>
                </a:cubicBezTo>
                <a:cubicBezTo>
                  <a:pt x="114" y="91"/>
                  <a:pt x="114" y="91"/>
                  <a:pt x="114" y="91"/>
                </a:cubicBezTo>
                <a:cubicBezTo>
                  <a:pt x="114" y="91"/>
                  <a:pt x="114" y="91"/>
                  <a:pt x="114" y="91"/>
                </a:cubicBezTo>
                <a:cubicBezTo>
                  <a:pt x="114" y="91"/>
                  <a:pt x="114" y="91"/>
                  <a:pt x="114" y="91"/>
                </a:cubicBezTo>
                <a:cubicBezTo>
                  <a:pt x="115" y="91"/>
                  <a:pt x="115" y="91"/>
                  <a:pt x="115" y="91"/>
                </a:cubicBezTo>
                <a:cubicBezTo>
                  <a:pt x="115" y="91"/>
                  <a:pt x="115" y="91"/>
                  <a:pt x="115" y="91"/>
                </a:cubicBezTo>
                <a:cubicBezTo>
                  <a:pt x="115" y="91"/>
                  <a:pt x="115" y="91"/>
                  <a:pt x="115" y="91"/>
                </a:cubicBezTo>
                <a:cubicBezTo>
                  <a:pt x="115" y="91"/>
                  <a:pt x="115" y="91"/>
                  <a:pt x="115" y="91"/>
                </a:cubicBezTo>
                <a:cubicBezTo>
                  <a:pt x="115" y="91"/>
                  <a:pt x="115" y="91"/>
                  <a:pt x="115" y="91"/>
                </a:cubicBezTo>
                <a:cubicBezTo>
                  <a:pt x="120" y="92"/>
                  <a:pt x="125" y="92"/>
                  <a:pt x="130" y="92"/>
                </a:cubicBezTo>
                <a:cubicBezTo>
                  <a:pt x="131" y="92"/>
                  <a:pt x="131" y="92"/>
                  <a:pt x="131" y="92"/>
                </a:cubicBezTo>
                <a:cubicBezTo>
                  <a:pt x="131" y="92"/>
                  <a:pt x="131" y="92"/>
                  <a:pt x="131" y="92"/>
                </a:cubicBezTo>
                <a:cubicBezTo>
                  <a:pt x="132" y="92"/>
                  <a:pt x="132" y="92"/>
                  <a:pt x="132" y="92"/>
                </a:cubicBezTo>
                <a:cubicBezTo>
                  <a:pt x="132" y="92"/>
                  <a:pt x="132" y="92"/>
                  <a:pt x="132" y="92"/>
                </a:cubicBezTo>
                <a:cubicBezTo>
                  <a:pt x="132" y="92"/>
                  <a:pt x="132" y="92"/>
                  <a:pt x="132" y="92"/>
                </a:cubicBezTo>
                <a:cubicBezTo>
                  <a:pt x="132" y="92"/>
                  <a:pt x="132" y="92"/>
                  <a:pt x="132" y="92"/>
                </a:cubicBezTo>
                <a:cubicBezTo>
                  <a:pt x="133" y="92"/>
                  <a:pt x="133" y="92"/>
                  <a:pt x="133" y="92"/>
                </a:cubicBezTo>
                <a:cubicBezTo>
                  <a:pt x="133" y="92"/>
                  <a:pt x="133" y="92"/>
                  <a:pt x="133" y="92"/>
                </a:cubicBezTo>
                <a:cubicBezTo>
                  <a:pt x="133" y="92"/>
                  <a:pt x="133" y="92"/>
                  <a:pt x="133" y="92"/>
                </a:cubicBezTo>
                <a:cubicBezTo>
                  <a:pt x="133" y="92"/>
                  <a:pt x="133" y="92"/>
                  <a:pt x="133" y="92"/>
                </a:cubicBezTo>
                <a:cubicBezTo>
                  <a:pt x="133" y="92"/>
                  <a:pt x="133" y="92"/>
                  <a:pt x="133" y="92"/>
                </a:cubicBezTo>
                <a:cubicBezTo>
                  <a:pt x="134" y="92"/>
                  <a:pt x="134" y="92"/>
                  <a:pt x="134" y="92"/>
                </a:cubicBezTo>
                <a:cubicBezTo>
                  <a:pt x="134" y="92"/>
                  <a:pt x="134" y="92"/>
                  <a:pt x="134" y="92"/>
                </a:cubicBezTo>
                <a:cubicBezTo>
                  <a:pt x="134" y="92"/>
                  <a:pt x="134" y="92"/>
                  <a:pt x="134" y="92"/>
                </a:cubicBezTo>
                <a:cubicBezTo>
                  <a:pt x="134" y="92"/>
                  <a:pt x="134" y="92"/>
                  <a:pt x="134" y="92"/>
                </a:cubicBezTo>
                <a:cubicBezTo>
                  <a:pt x="135" y="92"/>
                  <a:pt x="135" y="92"/>
                  <a:pt x="135" y="92"/>
                </a:cubicBezTo>
                <a:cubicBezTo>
                  <a:pt x="135" y="92"/>
                  <a:pt x="135" y="92"/>
                  <a:pt x="135" y="92"/>
                </a:cubicBezTo>
                <a:cubicBezTo>
                  <a:pt x="135" y="92"/>
                  <a:pt x="135" y="92"/>
                  <a:pt x="135" y="92"/>
                </a:cubicBezTo>
                <a:cubicBezTo>
                  <a:pt x="135" y="92"/>
                  <a:pt x="135" y="92"/>
                  <a:pt x="135" y="92"/>
                </a:cubicBezTo>
                <a:cubicBezTo>
                  <a:pt x="135" y="92"/>
                  <a:pt x="135" y="92"/>
                  <a:pt x="135" y="92"/>
                </a:cubicBezTo>
                <a:cubicBezTo>
                  <a:pt x="136" y="92"/>
                  <a:pt x="136" y="92"/>
                  <a:pt x="136" y="92"/>
                </a:cubicBezTo>
                <a:cubicBezTo>
                  <a:pt x="136" y="92"/>
                  <a:pt x="136" y="92"/>
                  <a:pt x="136" y="92"/>
                </a:cubicBezTo>
                <a:cubicBezTo>
                  <a:pt x="136" y="92"/>
                  <a:pt x="136" y="92"/>
                  <a:pt x="136" y="92"/>
                </a:cubicBezTo>
                <a:cubicBezTo>
                  <a:pt x="136" y="92"/>
                  <a:pt x="136" y="92"/>
                  <a:pt x="136" y="92"/>
                </a:cubicBezTo>
                <a:cubicBezTo>
                  <a:pt x="136" y="92"/>
                  <a:pt x="136" y="92"/>
                  <a:pt x="136" y="92"/>
                </a:cubicBezTo>
                <a:cubicBezTo>
                  <a:pt x="137" y="92"/>
                  <a:pt x="137" y="92"/>
                  <a:pt x="137" y="92"/>
                </a:cubicBezTo>
                <a:cubicBezTo>
                  <a:pt x="137" y="92"/>
                  <a:pt x="137" y="92"/>
                  <a:pt x="137" y="92"/>
                </a:cubicBezTo>
                <a:cubicBezTo>
                  <a:pt x="137" y="92"/>
                  <a:pt x="137" y="92"/>
                  <a:pt x="137" y="92"/>
                </a:cubicBezTo>
                <a:cubicBezTo>
                  <a:pt x="137" y="92"/>
                  <a:pt x="137" y="92"/>
                  <a:pt x="137" y="92"/>
                </a:cubicBezTo>
                <a:cubicBezTo>
                  <a:pt x="138" y="92"/>
                  <a:pt x="138" y="92"/>
                  <a:pt x="138" y="92"/>
                </a:cubicBezTo>
                <a:cubicBezTo>
                  <a:pt x="138" y="92"/>
                  <a:pt x="138" y="92"/>
                  <a:pt x="138" y="92"/>
                </a:cubicBezTo>
                <a:cubicBezTo>
                  <a:pt x="138" y="92"/>
                  <a:pt x="138" y="92"/>
                  <a:pt x="138" y="92"/>
                </a:cubicBezTo>
                <a:cubicBezTo>
                  <a:pt x="138" y="92"/>
                  <a:pt x="138" y="92"/>
                  <a:pt x="138"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40" y="92"/>
                  <a:pt x="140" y="92"/>
                  <a:pt x="140" y="92"/>
                </a:cubicBezTo>
                <a:cubicBezTo>
                  <a:pt x="140" y="92"/>
                  <a:pt x="140" y="92"/>
                  <a:pt x="140" y="92"/>
                </a:cubicBezTo>
                <a:cubicBezTo>
                  <a:pt x="140" y="92"/>
                  <a:pt x="140" y="92"/>
                  <a:pt x="140" y="92"/>
                </a:cubicBezTo>
                <a:cubicBezTo>
                  <a:pt x="140" y="92"/>
                  <a:pt x="140" y="92"/>
                  <a:pt x="140" y="92"/>
                </a:cubicBezTo>
                <a:cubicBezTo>
                  <a:pt x="141" y="92"/>
                  <a:pt x="141" y="92"/>
                  <a:pt x="141" y="92"/>
                </a:cubicBezTo>
                <a:cubicBezTo>
                  <a:pt x="141" y="92"/>
                  <a:pt x="141" y="92"/>
                  <a:pt x="141" y="92"/>
                </a:cubicBezTo>
                <a:cubicBezTo>
                  <a:pt x="141" y="92"/>
                  <a:pt x="141" y="92"/>
                  <a:pt x="141" y="92"/>
                </a:cubicBezTo>
                <a:cubicBezTo>
                  <a:pt x="141" y="92"/>
                  <a:pt x="141" y="92"/>
                  <a:pt x="141"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3" y="92"/>
                  <a:pt x="143" y="92"/>
                  <a:pt x="143" y="92"/>
                </a:cubicBezTo>
                <a:cubicBezTo>
                  <a:pt x="143" y="92"/>
                  <a:pt x="143" y="92"/>
                  <a:pt x="143" y="92"/>
                </a:cubicBezTo>
                <a:cubicBezTo>
                  <a:pt x="143" y="92"/>
                  <a:pt x="143" y="92"/>
                  <a:pt x="143" y="92"/>
                </a:cubicBezTo>
                <a:cubicBezTo>
                  <a:pt x="143" y="92"/>
                  <a:pt x="143" y="92"/>
                  <a:pt x="143" y="92"/>
                </a:cubicBezTo>
                <a:cubicBezTo>
                  <a:pt x="144" y="92"/>
                  <a:pt x="144" y="92"/>
                  <a:pt x="144" y="92"/>
                </a:cubicBezTo>
                <a:cubicBezTo>
                  <a:pt x="144" y="92"/>
                  <a:pt x="144" y="92"/>
                  <a:pt x="144" y="92"/>
                </a:cubicBezTo>
                <a:cubicBezTo>
                  <a:pt x="144" y="92"/>
                  <a:pt x="144" y="92"/>
                  <a:pt x="144" y="92"/>
                </a:cubicBezTo>
                <a:cubicBezTo>
                  <a:pt x="144" y="92"/>
                  <a:pt x="144" y="92"/>
                  <a:pt x="144" y="92"/>
                </a:cubicBezTo>
                <a:cubicBezTo>
                  <a:pt x="145" y="92"/>
                  <a:pt x="145" y="92"/>
                  <a:pt x="145" y="92"/>
                </a:cubicBezTo>
                <a:cubicBezTo>
                  <a:pt x="145" y="92"/>
                  <a:pt x="145" y="92"/>
                  <a:pt x="145" y="92"/>
                </a:cubicBezTo>
                <a:cubicBezTo>
                  <a:pt x="145" y="92"/>
                  <a:pt x="145" y="92"/>
                  <a:pt x="145" y="92"/>
                </a:cubicBezTo>
                <a:cubicBezTo>
                  <a:pt x="145" y="92"/>
                  <a:pt x="145" y="92"/>
                  <a:pt x="145"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6" y="92"/>
                  <a:pt x="146" y="92"/>
                  <a:pt x="146" y="92"/>
                </a:cubicBezTo>
                <a:cubicBezTo>
                  <a:pt x="147" y="92"/>
                  <a:pt x="147" y="92"/>
                  <a:pt x="147" y="92"/>
                </a:cubicBezTo>
                <a:cubicBezTo>
                  <a:pt x="147" y="92"/>
                  <a:pt x="147" y="92"/>
                  <a:pt x="147" y="92"/>
                </a:cubicBezTo>
                <a:cubicBezTo>
                  <a:pt x="147" y="92"/>
                  <a:pt x="147" y="92"/>
                  <a:pt x="147" y="92"/>
                </a:cubicBezTo>
                <a:cubicBezTo>
                  <a:pt x="147" y="92"/>
                  <a:pt x="147" y="92"/>
                  <a:pt x="147" y="92"/>
                </a:cubicBezTo>
                <a:cubicBezTo>
                  <a:pt x="148" y="92"/>
                  <a:pt x="148" y="92"/>
                  <a:pt x="148" y="92"/>
                </a:cubicBezTo>
                <a:cubicBezTo>
                  <a:pt x="148" y="92"/>
                  <a:pt x="148" y="92"/>
                  <a:pt x="148" y="92"/>
                </a:cubicBezTo>
                <a:cubicBezTo>
                  <a:pt x="148" y="92"/>
                  <a:pt x="148" y="92"/>
                  <a:pt x="148" y="92"/>
                </a:cubicBezTo>
                <a:cubicBezTo>
                  <a:pt x="148" y="92"/>
                  <a:pt x="148" y="92"/>
                  <a:pt x="148" y="92"/>
                </a:cubicBezTo>
                <a:cubicBezTo>
                  <a:pt x="149" y="92"/>
                  <a:pt x="149" y="92"/>
                  <a:pt x="149" y="92"/>
                </a:cubicBezTo>
                <a:cubicBezTo>
                  <a:pt x="149" y="92"/>
                  <a:pt x="149" y="92"/>
                  <a:pt x="149" y="92"/>
                </a:cubicBezTo>
                <a:cubicBezTo>
                  <a:pt x="149" y="92"/>
                  <a:pt x="149" y="92"/>
                  <a:pt x="149" y="92"/>
                </a:cubicBezTo>
                <a:cubicBezTo>
                  <a:pt x="149" y="92"/>
                  <a:pt x="149" y="92"/>
                  <a:pt x="149" y="92"/>
                </a:cubicBezTo>
                <a:cubicBezTo>
                  <a:pt x="149" y="92"/>
                  <a:pt x="149" y="92"/>
                  <a:pt x="149" y="92"/>
                </a:cubicBezTo>
                <a:cubicBezTo>
                  <a:pt x="150" y="92"/>
                  <a:pt x="150" y="92"/>
                  <a:pt x="150" y="92"/>
                </a:cubicBezTo>
                <a:cubicBezTo>
                  <a:pt x="150" y="92"/>
                  <a:pt x="150" y="92"/>
                  <a:pt x="150" y="92"/>
                </a:cubicBezTo>
                <a:cubicBezTo>
                  <a:pt x="150" y="92"/>
                  <a:pt x="150" y="92"/>
                  <a:pt x="150" y="92"/>
                </a:cubicBezTo>
                <a:cubicBezTo>
                  <a:pt x="150" y="92"/>
                  <a:pt x="150" y="92"/>
                  <a:pt x="150" y="92"/>
                </a:cubicBezTo>
                <a:cubicBezTo>
                  <a:pt x="150" y="92"/>
                  <a:pt x="150" y="92"/>
                  <a:pt x="150" y="92"/>
                </a:cubicBezTo>
                <a:cubicBezTo>
                  <a:pt x="151" y="92"/>
                  <a:pt x="151" y="92"/>
                  <a:pt x="151" y="92"/>
                </a:cubicBezTo>
                <a:cubicBezTo>
                  <a:pt x="151" y="92"/>
                  <a:pt x="151" y="92"/>
                  <a:pt x="151" y="92"/>
                </a:cubicBezTo>
                <a:cubicBezTo>
                  <a:pt x="151" y="92"/>
                  <a:pt x="151" y="92"/>
                  <a:pt x="151" y="92"/>
                </a:cubicBezTo>
                <a:cubicBezTo>
                  <a:pt x="151" y="92"/>
                  <a:pt x="151" y="92"/>
                  <a:pt x="151" y="92"/>
                </a:cubicBezTo>
                <a:cubicBezTo>
                  <a:pt x="152" y="92"/>
                  <a:pt x="152" y="92"/>
                  <a:pt x="152" y="92"/>
                </a:cubicBezTo>
                <a:cubicBezTo>
                  <a:pt x="152" y="92"/>
                  <a:pt x="152" y="92"/>
                  <a:pt x="152" y="92"/>
                </a:cubicBezTo>
                <a:cubicBezTo>
                  <a:pt x="153" y="92"/>
                  <a:pt x="153" y="92"/>
                  <a:pt x="153" y="92"/>
                </a:cubicBezTo>
                <a:cubicBezTo>
                  <a:pt x="153" y="92"/>
                  <a:pt x="153" y="92"/>
                  <a:pt x="153" y="92"/>
                </a:cubicBezTo>
                <a:cubicBezTo>
                  <a:pt x="158" y="92"/>
                  <a:pt x="163" y="92"/>
                  <a:pt x="168" y="91"/>
                </a:cubicBezTo>
                <a:cubicBezTo>
                  <a:pt x="168" y="91"/>
                  <a:pt x="168" y="91"/>
                  <a:pt x="168" y="91"/>
                </a:cubicBezTo>
                <a:cubicBezTo>
                  <a:pt x="168" y="91"/>
                  <a:pt x="168" y="91"/>
                  <a:pt x="168" y="91"/>
                </a:cubicBezTo>
                <a:cubicBezTo>
                  <a:pt x="169" y="91"/>
                  <a:pt x="169" y="91"/>
                  <a:pt x="169" y="91"/>
                </a:cubicBezTo>
                <a:cubicBezTo>
                  <a:pt x="169" y="91"/>
                  <a:pt x="169" y="91"/>
                  <a:pt x="169" y="91"/>
                </a:cubicBezTo>
                <a:cubicBezTo>
                  <a:pt x="169" y="91"/>
                  <a:pt x="169" y="91"/>
                  <a:pt x="169" y="91"/>
                </a:cubicBezTo>
                <a:cubicBezTo>
                  <a:pt x="169" y="91"/>
                  <a:pt x="169" y="91"/>
                  <a:pt x="169" y="91"/>
                </a:cubicBezTo>
                <a:cubicBezTo>
                  <a:pt x="170" y="91"/>
                  <a:pt x="170" y="91"/>
                  <a:pt x="170" y="91"/>
                </a:cubicBezTo>
                <a:cubicBezTo>
                  <a:pt x="170" y="91"/>
                  <a:pt x="170" y="91"/>
                  <a:pt x="170" y="91"/>
                </a:cubicBezTo>
                <a:cubicBezTo>
                  <a:pt x="170" y="91"/>
                  <a:pt x="170" y="91"/>
                  <a:pt x="170" y="91"/>
                </a:cubicBezTo>
                <a:cubicBezTo>
                  <a:pt x="170" y="91"/>
                  <a:pt x="170" y="91"/>
                  <a:pt x="170" y="91"/>
                </a:cubicBezTo>
                <a:cubicBezTo>
                  <a:pt x="171" y="91"/>
                  <a:pt x="171" y="91"/>
                  <a:pt x="171" y="91"/>
                </a:cubicBezTo>
                <a:cubicBezTo>
                  <a:pt x="171" y="91"/>
                  <a:pt x="171" y="91"/>
                  <a:pt x="171" y="91"/>
                </a:cubicBezTo>
                <a:cubicBezTo>
                  <a:pt x="172" y="91"/>
                  <a:pt x="172" y="91"/>
                  <a:pt x="172" y="91"/>
                </a:cubicBezTo>
                <a:cubicBezTo>
                  <a:pt x="172" y="91"/>
                  <a:pt x="172" y="91"/>
                  <a:pt x="172" y="91"/>
                </a:cubicBezTo>
                <a:cubicBezTo>
                  <a:pt x="178" y="90"/>
                  <a:pt x="184" y="88"/>
                  <a:pt x="190" y="87"/>
                </a:cubicBezTo>
                <a:cubicBezTo>
                  <a:pt x="190" y="87"/>
                  <a:pt x="190" y="87"/>
                  <a:pt x="190" y="87"/>
                </a:cubicBezTo>
                <a:cubicBezTo>
                  <a:pt x="192" y="86"/>
                  <a:pt x="193" y="86"/>
                  <a:pt x="195" y="86"/>
                </a:cubicBezTo>
                <a:cubicBezTo>
                  <a:pt x="202" y="84"/>
                  <a:pt x="206" y="83"/>
                  <a:pt x="206" y="82"/>
                </a:cubicBezTo>
                <a:cubicBezTo>
                  <a:pt x="206" y="82"/>
                  <a:pt x="206" y="82"/>
                  <a:pt x="206" y="82"/>
                </a:cubicBezTo>
                <a:cubicBezTo>
                  <a:pt x="206" y="60"/>
                  <a:pt x="206" y="60"/>
                  <a:pt x="206" y="60"/>
                </a:cubicBezTo>
                <a:cubicBezTo>
                  <a:pt x="204" y="61"/>
                  <a:pt x="202" y="62"/>
                  <a:pt x="199" y="63"/>
                </a:cubicBezTo>
                <a:cubicBezTo>
                  <a:pt x="184" y="67"/>
                  <a:pt x="164" y="70"/>
                  <a:pt x="142" y="70"/>
                </a:cubicBezTo>
                <a:cubicBezTo>
                  <a:pt x="119" y="70"/>
                  <a:pt x="99" y="67"/>
                  <a:pt x="84" y="63"/>
                </a:cubicBezTo>
                <a:cubicBezTo>
                  <a:pt x="82" y="62"/>
                  <a:pt x="79" y="61"/>
                  <a:pt x="77" y="60"/>
                </a:cubicBezTo>
                <a:cubicBezTo>
                  <a:pt x="77" y="82"/>
                  <a:pt x="77" y="82"/>
                  <a:pt x="77" y="82"/>
                </a:cubicBezTo>
                <a:cubicBezTo>
                  <a:pt x="77" y="83"/>
                  <a:pt x="81" y="84"/>
                  <a:pt x="88" y="86"/>
                </a:cubicBezTo>
                <a:close/>
                <a:moveTo>
                  <a:pt x="181" y="114"/>
                </a:moveTo>
                <a:cubicBezTo>
                  <a:pt x="169" y="116"/>
                  <a:pt x="156" y="117"/>
                  <a:pt x="142" y="117"/>
                </a:cubicBezTo>
                <a:cubicBezTo>
                  <a:pt x="127" y="117"/>
                  <a:pt x="114" y="116"/>
                  <a:pt x="102" y="114"/>
                </a:cubicBezTo>
                <a:cubicBezTo>
                  <a:pt x="102" y="127"/>
                  <a:pt x="102" y="127"/>
                  <a:pt x="102" y="127"/>
                </a:cubicBezTo>
                <a:cubicBezTo>
                  <a:pt x="102" y="127"/>
                  <a:pt x="102" y="127"/>
                  <a:pt x="102" y="127"/>
                </a:cubicBezTo>
                <a:cubicBezTo>
                  <a:pt x="102" y="127"/>
                  <a:pt x="102" y="127"/>
                  <a:pt x="102" y="127"/>
                </a:cubicBezTo>
                <a:cubicBezTo>
                  <a:pt x="103" y="128"/>
                  <a:pt x="105" y="125"/>
                  <a:pt x="109" y="126"/>
                </a:cubicBezTo>
                <a:cubicBezTo>
                  <a:pt x="117" y="129"/>
                  <a:pt x="129" y="130"/>
                  <a:pt x="142" y="130"/>
                </a:cubicBezTo>
                <a:cubicBezTo>
                  <a:pt x="155" y="130"/>
                  <a:pt x="166" y="129"/>
                  <a:pt x="174" y="126"/>
                </a:cubicBezTo>
                <a:cubicBezTo>
                  <a:pt x="178" y="125"/>
                  <a:pt x="181" y="128"/>
                  <a:pt x="181" y="127"/>
                </a:cubicBezTo>
                <a:cubicBezTo>
                  <a:pt x="181" y="127"/>
                  <a:pt x="181" y="127"/>
                  <a:pt x="181" y="127"/>
                </a:cubicBezTo>
                <a:cubicBezTo>
                  <a:pt x="181" y="127"/>
                  <a:pt x="181" y="127"/>
                  <a:pt x="181" y="127"/>
                </a:cubicBezTo>
                <a:lnTo>
                  <a:pt x="181" y="114"/>
                </a:lnTo>
                <a:close/>
                <a:moveTo>
                  <a:pt x="123" y="284"/>
                </a:moveTo>
                <a:cubicBezTo>
                  <a:pt x="160" y="284"/>
                  <a:pt x="160" y="284"/>
                  <a:pt x="160" y="284"/>
                </a:cubicBezTo>
                <a:cubicBezTo>
                  <a:pt x="167" y="284"/>
                  <a:pt x="172" y="290"/>
                  <a:pt x="172" y="296"/>
                </a:cubicBezTo>
                <a:cubicBezTo>
                  <a:pt x="172" y="311"/>
                  <a:pt x="172" y="311"/>
                  <a:pt x="172" y="311"/>
                </a:cubicBezTo>
                <a:cubicBezTo>
                  <a:pt x="187" y="311"/>
                  <a:pt x="187" y="311"/>
                  <a:pt x="187" y="311"/>
                </a:cubicBezTo>
                <a:cubicBezTo>
                  <a:pt x="194" y="311"/>
                  <a:pt x="199" y="317"/>
                  <a:pt x="199" y="323"/>
                </a:cubicBezTo>
                <a:cubicBezTo>
                  <a:pt x="199" y="361"/>
                  <a:pt x="199" y="361"/>
                  <a:pt x="199" y="361"/>
                </a:cubicBezTo>
                <a:cubicBezTo>
                  <a:pt x="199" y="367"/>
                  <a:pt x="194" y="373"/>
                  <a:pt x="187" y="373"/>
                </a:cubicBezTo>
                <a:cubicBezTo>
                  <a:pt x="172" y="373"/>
                  <a:pt x="172" y="373"/>
                  <a:pt x="172" y="373"/>
                </a:cubicBezTo>
                <a:cubicBezTo>
                  <a:pt x="172" y="388"/>
                  <a:pt x="172" y="388"/>
                  <a:pt x="172" y="388"/>
                </a:cubicBezTo>
                <a:cubicBezTo>
                  <a:pt x="172" y="395"/>
                  <a:pt x="167" y="400"/>
                  <a:pt x="160" y="400"/>
                </a:cubicBezTo>
                <a:cubicBezTo>
                  <a:pt x="123" y="400"/>
                  <a:pt x="123" y="400"/>
                  <a:pt x="123" y="400"/>
                </a:cubicBezTo>
                <a:cubicBezTo>
                  <a:pt x="116" y="400"/>
                  <a:pt x="111" y="395"/>
                  <a:pt x="111" y="388"/>
                </a:cubicBezTo>
                <a:cubicBezTo>
                  <a:pt x="111" y="373"/>
                  <a:pt x="111" y="373"/>
                  <a:pt x="111" y="373"/>
                </a:cubicBezTo>
                <a:cubicBezTo>
                  <a:pt x="96" y="373"/>
                  <a:pt x="96" y="373"/>
                  <a:pt x="96" y="373"/>
                </a:cubicBezTo>
                <a:cubicBezTo>
                  <a:pt x="89" y="373"/>
                  <a:pt x="84" y="367"/>
                  <a:pt x="84" y="361"/>
                </a:cubicBezTo>
                <a:cubicBezTo>
                  <a:pt x="84" y="323"/>
                  <a:pt x="84" y="323"/>
                  <a:pt x="84" y="323"/>
                </a:cubicBezTo>
                <a:cubicBezTo>
                  <a:pt x="84" y="317"/>
                  <a:pt x="89" y="311"/>
                  <a:pt x="96" y="311"/>
                </a:cubicBezTo>
                <a:cubicBezTo>
                  <a:pt x="111" y="311"/>
                  <a:pt x="111" y="311"/>
                  <a:pt x="111" y="311"/>
                </a:cubicBezTo>
                <a:cubicBezTo>
                  <a:pt x="111" y="296"/>
                  <a:pt x="111" y="296"/>
                  <a:pt x="111" y="296"/>
                </a:cubicBezTo>
                <a:cubicBezTo>
                  <a:pt x="111" y="290"/>
                  <a:pt x="116" y="284"/>
                  <a:pt x="123" y="284"/>
                </a:cubicBezTo>
                <a:close/>
                <a:moveTo>
                  <a:pt x="148" y="308"/>
                </a:moveTo>
                <a:cubicBezTo>
                  <a:pt x="135" y="308"/>
                  <a:pt x="135" y="308"/>
                  <a:pt x="135" y="308"/>
                </a:cubicBezTo>
                <a:cubicBezTo>
                  <a:pt x="135" y="323"/>
                  <a:pt x="135" y="323"/>
                  <a:pt x="135" y="323"/>
                </a:cubicBezTo>
                <a:cubicBezTo>
                  <a:pt x="135" y="330"/>
                  <a:pt x="130" y="335"/>
                  <a:pt x="123" y="335"/>
                </a:cubicBezTo>
                <a:cubicBezTo>
                  <a:pt x="108" y="335"/>
                  <a:pt x="108" y="335"/>
                  <a:pt x="108" y="335"/>
                </a:cubicBezTo>
                <a:cubicBezTo>
                  <a:pt x="108" y="349"/>
                  <a:pt x="108" y="349"/>
                  <a:pt x="108" y="349"/>
                </a:cubicBezTo>
                <a:cubicBezTo>
                  <a:pt x="123" y="349"/>
                  <a:pt x="123" y="349"/>
                  <a:pt x="123" y="349"/>
                </a:cubicBezTo>
                <a:cubicBezTo>
                  <a:pt x="130" y="349"/>
                  <a:pt x="135" y="354"/>
                  <a:pt x="135" y="361"/>
                </a:cubicBezTo>
                <a:cubicBezTo>
                  <a:pt x="135" y="376"/>
                  <a:pt x="135" y="376"/>
                  <a:pt x="135" y="376"/>
                </a:cubicBezTo>
                <a:cubicBezTo>
                  <a:pt x="148" y="376"/>
                  <a:pt x="148" y="376"/>
                  <a:pt x="148" y="376"/>
                </a:cubicBezTo>
                <a:cubicBezTo>
                  <a:pt x="148" y="361"/>
                  <a:pt x="148" y="361"/>
                  <a:pt x="148" y="361"/>
                </a:cubicBezTo>
                <a:cubicBezTo>
                  <a:pt x="148" y="354"/>
                  <a:pt x="154" y="349"/>
                  <a:pt x="160" y="349"/>
                </a:cubicBezTo>
                <a:cubicBezTo>
                  <a:pt x="176" y="349"/>
                  <a:pt x="176" y="349"/>
                  <a:pt x="176" y="349"/>
                </a:cubicBezTo>
                <a:cubicBezTo>
                  <a:pt x="176" y="335"/>
                  <a:pt x="176" y="335"/>
                  <a:pt x="176" y="335"/>
                </a:cubicBezTo>
                <a:cubicBezTo>
                  <a:pt x="160" y="335"/>
                  <a:pt x="160" y="335"/>
                  <a:pt x="160" y="335"/>
                </a:cubicBezTo>
                <a:cubicBezTo>
                  <a:pt x="154" y="335"/>
                  <a:pt x="148" y="330"/>
                  <a:pt x="148" y="323"/>
                </a:cubicBezTo>
                <a:lnTo>
                  <a:pt x="148" y="308"/>
                </a:lnTo>
                <a:close/>
                <a:moveTo>
                  <a:pt x="206" y="35"/>
                </a:moveTo>
                <a:cubicBezTo>
                  <a:pt x="206" y="35"/>
                  <a:pt x="206" y="35"/>
                  <a:pt x="206" y="35"/>
                </a:cubicBezTo>
                <a:cubicBezTo>
                  <a:pt x="206" y="35"/>
                  <a:pt x="206" y="35"/>
                  <a:pt x="206" y="35"/>
                </a:cubicBezTo>
                <a:cubicBezTo>
                  <a:pt x="206" y="35"/>
                  <a:pt x="201" y="33"/>
                  <a:pt x="192" y="30"/>
                </a:cubicBezTo>
                <a:cubicBezTo>
                  <a:pt x="179" y="26"/>
                  <a:pt x="162" y="24"/>
                  <a:pt x="142" y="24"/>
                </a:cubicBezTo>
                <a:cubicBezTo>
                  <a:pt x="122" y="24"/>
                  <a:pt x="104" y="26"/>
                  <a:pt x="91" y="30"/>
                </a:cubicBezTo>
                <a:cubicBezTo>
                  <a:pt x="83" y="33"/>
                  <a:pt x="77" y="35"/>
                  <a:pt x="77" y="35"/>
                </a:cubicBezTo>
                <a:cubicBezTo>
                  <a:pt x="77" y="35"/>
                  <a:pt x="83" y="37"/>
                  <a:pt x="91" y="40"/>
                </a:cubicBezTo>
                <a:cubicBezTo>
                  <a:pt x="104" y="44"/>
                  <a:pt x="122" y="46"/>
                  <a:pt x="142" y="46"/>
                </a:cubicBezTo>
                <a:cubicBezTo>
                  <a:pt x="162" y="46"/>
                  <a:pt x="179" y="44"/>
                  <a:pt x="192" y="40"/>
                </a:cubicBezTo>
                <a:cubicBezTo>
                  <a:pt x="201" y="37"/>
                  <a:pt x="206" y="35"/>
                  <a:pt x="206" y="3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89" dirty="0"/>
          </a:p>
        </p:txBody>
      </p:sp>
      <p:sp>
        <p:nvSpPr>
          <p:cNvPr id="80" name="Freeform 214">
            <a:extLst>
              <a:ext uri="{FF2B5EF4-FFF2-40B4-BE49-F238E27FC236}">
                <a16:creationId xmlns:a16="http://schemas.microsoft.com/office/drawing/2014/main" id="{C3BF1F19-DC52-47EF-8A94-BAF82DD1B0F9}"/>
              </a:ext>
            </a:extLst>
          </p:cNvPr>
          <p:cNvSpPr>
            <a:spLocks noChangeArrowheads="1"/>
          </p:cNvSpPr>
          <p:nvPr/>
        </p:nvSpPr>
        <p:spPr bwMode="auto">
          <a:xfrm>
            <a:off x="10122181" y="2176837"/>
            <a:ext cx="326463" cy="424392"/>
          </a:xfrm>
          <a:custGeom>
            <a:avLst/>
            <a:gdLst>
              <a:gd name="T0" fmla="*/ 427854 w 545"/>
              <a:gd name="T1" fmla="*/ 378534 h 619"/>
              <a:gd name="T2" fmla="*/ 122541 w 545"/>
              <a:gd name="T3" fmla="*/ 393963 h 619"/>
              <a:gd name="T4" fmla="*/ 427854 w 545"/>
              <a:gd name="T5" fmla="*/ 423794 h 619"/>
              <a:gd name="T6" fmla="*/ 427854 w 545"/>
              <a:gd name="T7" fmla="*/ 378534 h 619"/>
              <a:gd name="T8" fmla="*/ 427854 w 545"/>
              <a:gd name="T9" fmla="*/ 484482 h 619"/>
              <a:gd name="T10" fmla="*/ 122541 w 545"/>
              <a:gd name="T11" fmla="*/ 499912 h 619"/>
              <a:gd name="T12" fmla="*/ 427854 w 545"/>
              <a:gd name="T13" fmla="*/ 515341 h 619"/>
              <a:gd name="T14" fmla="*/ 427854 w 545"/>
              <a:gd name="T15" fmla="*/ 484482 h 619"/>
              <a:gd name="T16" fmla="*/ 489124 w 545"/>
              <a:gd name="T17" fmla="*/ 76118 h 619"/>
              <a:gd name="T18" fmla="*/ 427854 w 545"/>
              <a:gd name="T19" fmla="*/ 29830 h 619"/>
              <a:gd name="T20" fmla="*/ 275197 w 545"/>
              <a:gd name="T21" fmla="*/ 0 h 619"/>
              <a:gd name="T22" fmla="*/ 137079 w 545"/>
              <a:gd name="T23" fmla="*/ 29830 h 619"/>
              <a:gd name="T24" fmla="*/ 75809 w 545"/>
              <a:gd name="T25" fmla="*/ 76118 h 619"/>
              <a:gd name="T26" fmla="*/ 0 w 545"/>
              <a:gd name="T27" fmla="*/ 560601 h 619"/>
              <a:gd name="T28" fmla="*/ 489124 w 545"/>
              <a:gd name="T29" fmla="*/ 635690 h 619"/>
              <a:gd name="T30" fmla="*/ 564934 w 545"/>
              <a:gd name="T31" fmla="*/ 151208 h 619"/>
              <a:gd name="T32" fmla="*/ 183811 w 545"/>
              <a:gd name="T33" fmla="*/ 76118 h 619"/>
              <a:gd name="T34" fmla="*/ 229504 w 545"/>
              <a:gd name="T35" fmla="*/ 76118 h 619"/>
              <a:gd name="T36" fmla="*/ 336468 w 545"/>
              <a:gd name="T37" fmla="*/ 76118 h 619"/>
              <a:gd name="T38" fmla="*/ 382161 w 545"/>
              <a:gd name="T39" fmla="*/ 151208 h 619"/>
              <a:gd name="T40" fmla="*/ 183811 w 545"/>
              <a:gd name="T41" fmla="*/ 76118 h 619"/>
              <a:gd name="T42" fmla="*/ 519240 w 545"/>
              <a:gd name="T43" fmla="*/ 560601 h 619"/>
              <a:gd name="T44" fmla="*/ 75809 w 545"/>
              <a:gd name="T45" fmla="*/ 605860 h 619"/>
              <a:gd name="T46" fmla="*/ 30116 w 545"/>
              <a:gd name="T47" fmla="*/ 151208 h 619"/>
              <a:gd name="T48" fmla="*/ 137079 w 545"/>
              <a:gd name="T49" fmla="*/ 121378 h 619"/>
              <a:gd name="T50" fmla="*/ 427854 w 545"/>
              <a:gd name="T51" fmla="*/ 197496 h 619"/>
              <a:gd name="T52" fmla="*/ 489124 w 545"/>
              <a:gd name="T53" fmla="*/ 121378 h 619"/>
              <a:gd name="T54" fmla="*/ 519240 w 545"/>
              <a:gd name="T55" fmla="*/ 560601 h 619"/>
              <a:gd name="T56" fmla="*/ 427854 w 545"/>
              <a:gd name="T57" fmla="*/ 272586 h 619"/>
              <a:gd name="T58" fmla="*/ 122541 w 545"/>
              <a:gd name="T59" fmla="*/ 303444 h 619"/>
              <a:gd name="T60" fmla="*/ 427854 w 545"/>
              <a:gd name="T61" fmla="*/ 317845 h 619"/>
              <a:gd name="T62" fmla="*/ 427854 w 545"/>
              <a:gd name="T63" fmla="*/ 272586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chemeClr val="bg1"/>
          </a:solidFill>
          <a:ln>
            <a:noFill/>
          </a:ln>
          <a:effectLst/>
        </p:spPr>
        <p:txBody>
          <a:bodyPr wrap="none" lIns="60955" tIns="30477" rIns="60955" bIns="30477" anchor="ctr"/>
          <a:lstStyle/>
          <a:p>
            <a:endParaRPr lang="es-MX" sz="1200"/>
          </a:p>
        </p:txBody>
      </p:sp>
      <p:sp>
        <p:nvSpPr>
          <p:cNvPr id="81" name="Freeform 5">
            <a:extLst>
              <a:ext uri="{FF2B5EF4-FFF2-40B4-BE49-F238E27FC236}">
                <a16:creationId xmlns:a16="http://schemas.microsoft.com/office/drawing/2014/main" id="{4CE6AE08-078C-4A7D-8893-D59B4B0CBC16}"/>
              </a:ext>
            </a:extLst>
          </p:cNvPr>
          <p:cNvSpPr>
            <a:spLocks noEditPoints="1"/>
          </p:cNvSpPr>
          <p:nvPr/>
        </p:nvSpPr>
        <p:spPr bwMode="auto">
          <a:xfrm>
            <a:off x="7293373" y="4677115"/>
            <a:ext cx="256380" cy="256719"/>
          </a:xfrm>
          <a:custGeom>
            <a:avLst/>
            <a:gdLst>
              <a:gd name="T0" fmla="*/ 74 w 508"/>
              <a:gd name="T1" fmla="*/ 435 h 509"/>
              <a:gd name="T2" fmla="*/ 74 w 508"/>
              <a:gd name="T3" fmla="*/ 405 h 509"/>
              <a:gd name="T4" fmla="*/ 103 w 508"/>
              <a:gd name="T5" fmla="*/ 405 h 509"/>
              <a:gd name="T6" fmla="*/ 103 w 508"/>
              <a:gd name="T7" fmla="*/ 435 h 509"/>
              <a:gd name="T8" fmla="*/ 440 w 508"/>
              <a:gd name="T9" fmla="*/ 89 h 509"/>
              <a:gd name="T10" fmla="*/ 420 w 508"/>
              <a:gd name="T11" fmla="*/ 68 h 509"/>
              <a:gd name="T12" fmla="*/ 399 w 508"/>
              <a:gd name="T13" fmla="*/ 89 h 509"/>
              <a:gd name="T14" fmla="*/ 420 w 508"/>
              <a:gd name="T15" fmla="*/ 110 h 509"/>
              <a:gd name="T16" fmla="*/ 440 w 508"/>
              <a:gd name="T17" fmla="*/ 89 h 509"/>
              <a:gd name="T18" fmla="*/ 423 w 508"/>
              <a:gd name="T19" fmla="*/ 152 h 509"/>
              <a:gd name="T20" fmla="*/ 394 w 508"/>
              <a:gd name="T21" fmla="*/ 152 h 509"/>
              <a:gd name="T22" fmla="*/ 394 w 508"/>
              <a:gd name="T23" fmla="*/ 182 h 509"/>
              <a:gd name="T24" fmla="*/ 423 w 508"/>
              <a:gd name="T25" fmla="*/ 182 h 509"/>
              <a:gd name="T26" fmla="*/ 362 w 508"/>
              <a:gd name="T27" fmla="*/ 100 h 509"/>
              <a:gd name="T28" fmla="*/ 356 w 508"/>
              <a:gd name="T29" fmla="*/ 85 h 509"/>
              <a:gd name="T30" fmla="*/ 356 w 508"/>
              <a:gd name="T31" fmla="*/ 85 h 509"/>
              <a:gd name="T32" fmla="*/ 328 w 508"/>
              <a:gd name="T33" fmla="*/ 85 h 509"/>
              <a:gd name="T34" fmla="*/ 327 w 508"/>
              <a:gd name="T35" fmla="*/ 85 h 509"/>
              <a:gd name="T36" fmla="*/ 327 w 508"/>
              <a:gd name="T37" fmla="*/ 115 h 509"/>
              <a:gd name="T38" fmla="*/ 327 w 508"/>
              <a:gd name="T39" fmla="*/ 115 h 509"/>
              <a:gd name="T40" fmla="*/ 341 w 508"/>
              <a:gd name="T41" fmla="*/ 121 h 509"/>
              <a:gd name="T42" fmla="*/ 356 w 508"/>
              <a:gd name="T43" fmla="*/ 115 h 509"/>
              <a:gd name="T44" fmla="*/ 362 w 508"/>
              <a:gd name="T45" fmla="*/ 100 h 509"/>
              <a:gd name="T46" fmla="*/ 262 w 508"/>
              <a:gd name="T47" fmla="*/ 157 h 509"/>
              <a:gd name="T48" fmla="*/ 352 w 508"/>
              <a:gd name="T49" fmla="*/ 230 h 509"/>
              <a:gd name="T50" fmla="*/ 335 w 508"/>
              <a:gd name="T51" fmla="*/ 247 h 509"/>
              <a:gd name="T52" fmla="*/ 448 w 508"/>
              <a:gd name="T53" fmla="*/ 23 h 509"/>
              <a:gd name="T54" fmla="*/ 508 w 508"/>
              <a:gd name="T55" fmla="*/ 115 h 509"/>
              <a:gd name="T56" fmla="*/ 169 w 508"/>
              <a:gd name="T57" fmla="*/ 486 h 509"/>
              <a:gd name="T58" fmla="*/ 60 w 508"/>
              <a:gd name="T59" fmla="*/ 486 h 509"/>
              <a:gd name="T60" fmla="*/ 0 w 508"/>
              <a:gd name="T61" fmla="*/ 394 h 509"/>
              <a:gd name="T62" fmla="*/ 22 w 508"/>
              <a:gd name="T63" fmla="*/ 339 h 509"/>
              <a:gd name="T64" fmla="*/ 339 w 508"/>
              <a:gd name="T65" fmla="*/ 23 h 509"/>
              <a:gd name="T66" fmla="*/ 448 w 508"/>
              <a:gd name="T67" fmla="*/ 23 h 509"/>
              <a:gd name="T68" fmla="*/ 431 w 508"/>
              <a:gd name="T69" fmla="*/ 40 h 509"/>
              <a:gd name="T70" fmla="*/ 393 w 508"/>
              <a:gd name="T71" fmla="*/ 24 h 509"/>
              <a:gd name="T72" fmla="*/ 355 w 508"/>
              <a:gd name="T73" fmla="*/ 40 h 509"/>
              <a:gd name="T74" fmla="*/ 24 w 508"/>
              <a:gd name="T75" fmla="*/ 394 h 509"/>
              <a:gd name="T76" fmla="*/ 39 w 508"/>
              <a:gd name="T77" fmla="*/ 431 h 509"/>
              <a:gd name="T78" fmla="*/ 115 w 508"/>
              <a:gd name="T79" fmla="*/ 485 h 509"/>
              <a:gd name="T80" fmla="*/ 468 w 508"/>
              <a:gd name="T81" fmla="*/ 153 h 509"/>
              <a:gd name="T82" fmla="*/ 468 w 508"/>
              <a:gd name="T83" fmla="*/ 78 h 509"/>
              <a:gd name="T84" fmla="*/ 156 w 508"/>
              <a:gd name="T85" fmla="*/ 262 h 509"/>
              <a:gd name="T86" fmla="*/ 246 w 508"/>
              <a:gd name="T87" fmla="*/ 335 h 509"/>
              <a:gd name="T88" fmla="*/ 229 w 508"/>
              <a:gd name="T89" fmla="*/ 352 h 509"/>
              <a:gd name="T90" fmla="*/ 167 w 508"/>
              <a:gd name="T91" fmla="*/ 430 h 509"/>
              <a:gd name="T92" fmla="*/ 146 w 508"/>
              <a:gd name="T93" fmla="*/ 409 h 509"/>
              <a:gd name="T94" fmla="*/ 167 w 508"/>
              <a:gd name="T95" fmla="*/ 388 h 509"/>
              <a:gd name="T96" fmla="*/ 187 w 508"/>
              <a:gd name="T97" fmla="*/ 409 h 509"/>
              <a:gd name="T98" fmla="*/ 167 w 508"/>
              <a:gd name="T99" fmla="*/ 430 h 509"/>
              <a:gd name="T100" fmla="*/ 85 w 508"/>
              <a:gd name="T101" fmla="*/ 356 h 509"/>
              <a:gd name="T102" fmla="*/ 85 w 508"/>
              <a:gd name="T103" fmla="*/ 356 h 509"/>
              <a:gd name="T104" fmla="*/ 79 w 508"/>
              <a:gd name="T105" fmla="*/ 342 h 509"/>
              <a:gd name="T106" fmla="*/ 85 w 508"/>
              <a:gd name="T107" fmla="*/ 327 h 509"/>
              <a:gd name="T108" fmla="*/ 99 w 508"/>
              <a:gd name="T109" fmla="*/ 321 h 509"/>
              <a:gd name="T110" fmla="*/ 114 w 508"/>
              <a:gd name="T111" fmla="*/ 327 h 509"/>
              <a:gd name="T112" fmla="*/ 114 w 508"/>
              <a:gd name="T113" fmla="*/ 327 h 509"/>
              <a:gd name="T114" fmla="*/ 115 w 508"/>
              <a:gd name="T115" fmla="*/ 355 h 509"/>
              <a:gd name="T116" fmla="*/ 114 w 508"/>
              <a:gd name="T117" fmla="*/ 35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509">
                <a:moveTo>
                  <a:pt x="88" y="441"/>
                </a:moveTo>
                <a:cubicBezTo>
                  <a:pt x="83" y="441"/>
                  <a:pt x="78" y="439"/>
                  <a:pt x="74" y="435"/>
                </a:cubicBezTo>
                <a:cubicBezTo>
                  <a:pt x="70" y="431"/>
                  <a:pt x="68" y="425"/>
                  <a:pt x="68" y="420"/>
                </a:cubicBezTo>
                <a:cubicBezTo>
                  <a:pt x="68" y="415"/>
                  <a:pt x="70" y="409"/>
                  <a:pt x="74" y="405"/>
                </a:cubicBezTo>
                <a:cubicBezTo>
                  <a:pt x="78" y="401"/>
                  <a:pt x="83" y="399"/>
                  <a:pt x="88" y="399"/>
                </a:cubicBezTo>
                <a:cubicBezTo>
                  <a:pt x="94" y="399"/>
                  <a:pt x="99" y="401"/>
                  <a:pt x="103" y="405"/>
                </a:cubicBezTo>
                <a:cubicBezTo>
                  <a:pt x="107" y="409"/>
                  <a:pt x="109" y="415"/>
                  <a:pt x="109" y="420"/>
                </a:cubicBezTo>
                <a:cubicBezTo>
                  <a:pt x="109" y="425"/>
                  <a:pt x="107" y="431"/>
                  <a:pt x="103" y="435"/>
                </a:cubicBezTo>
                <a:cubicBezTo>
                  <a:pt x="99" y="439"/>
                  <a:pt x="94" y="441"/>
                  <a:pt x="88" y="441"/>
                </a:cubicBezTo>
                <a:close/>
                <a:moveTo>
                  <a:pt x="440" y="89"/>
                </a:moveTo>
                <a:cubicBezTo>
                  <a:pt x="440" y="84"/>
                  <a:pt x="438" y="78"/>
                  <a:pt x="434" y="74"/>
                </a:cubicBezTo>
                <a:cubicBezTo>
                  <a:pt x="430" y="70"/>
                  <a:pt x="425" y="68"/>
                  <a:pt x="420" y="68"/>
                </a:cubicBezTo>
                <a:cubicBezTo>
                  <a:pt x="414" y="68"/>
                  <a:pt x="409" y="70"/>
                  <a:pt x="405" y="74"/>
                </a:cubicBezTo>
                <a:cubicBezTo>
                  <a:pt x="401" y="78"/>
                  <a:pt x="399" y="84"/>
                  <a:pt x="399" y="89"/>
                </a:cubicBezTo>
                <a:cubicBezTo>
                  <a:pt x="399" y="94"/>
                  <a:pt x="401" y="100"/>
                  <a:pt x="405" y="103"/>
                </a:cubicBezTo>
                <a:cubicBezTo>
                  <a:pt x="409" y="107"/>
                  <a:pt x="414" y="110"/>
                  <a:pt x="420" y="110"/>
                </a:cubicBezTo>
                <a:cubicBezTo>
                  <a:pt x="425" y="110"/>
                  <a:pt x="430" y="107"/>
                  <a:pt x="434" y="103"/>
                </a:cubicBezTo>
                <a:cubicBezTo>
                  <a:pt x="438" y="100"/>
                  <a:pt x="440" y="94"/>
                  <a:pt x="440" y="89"/>
                </a:cubicBezTo>
                <a:close/>
                <a:moveTo>
                  <a:pt x="429" y="167"/>
                </a:moveTo>
                <a:cubicBezTo>
                  <a:pt x="429" y="162"/>
                  <a:pt x="427" y="157"/>
                  <a:pt x="423" y="152"/>
                </a:cubicBezTo>
                <a:cubicBezTo>
                  <a:pt x="419" y="148"/>
                  <a:pt x="414" y="146"/>
                  <a:pt x="408" y="146"/>
                </a:cubicBezTo>
                <a:cubicBezTo>
                  <a:pt x="403" y="146"/>
                  <a:pt x="398" y="148"/>
                  <a:pt x="394" y="152"/>
                </a:cubicBezTo>
                <a:cubicBezTo>
                  <a:pt x="390" y="157"/>
                  <a:pt x="388" y="162"/>
                  <a:pt x="388" y="167"/>
                </a:cubicBezTo>
                <a:cubicBezTo>
                  <a:pt x="388" y="172"/>
                  <a:pt x="390" y="178"/>
                  <a:pt x="394" y="182"/>
                </a:cubicBezTo>
                <a:cubicBezTo>
                  <a:pt x="398" y="186"/>
                  <a:pt x="403" y="188"/>
                  <a:pt x="408" y="188"/>
                </a:cubicBezTo>
                <a:cubicBezTo>
                  <a:pt x="414" y="188"/>
                  <a:pt x="419" y="186"/>
                  <a:pt x="423" y="182"/>
                </a:cubicBezTo>
                <a:cubicBezTo>
                  <a:pt x="427" y="178"/>
                  <a:pt x="429" y="172"/>
                  <a:pt x="429" y="167"/>
                </a:cubicBezTo>
                <a:close/>
                <a:moveTo>
                  <a:pt x="362" y="100"/>
                </a:moveTo>
                <a:cubicBezTo>
                  <a:pt x="362" y="95"/>
                  <a:pt x="360" y="89"/>
                  <a:pt x="356" y="85"/>
                </a:cubicBezTo>
                <a:cubicBezTo>
                  <a:pt x="356" y="85"/>
                  <a:pt x="356" y="85"/>
                  <a:pt x="356" y="85"/>
                </a:cubicBezTo>
                <a:cubicBezTo>
                  <a:pt x="356" y="85"/>
                  <a:pt x="356" y="85"/>
                  <a:pt x="356" y="85"/>
                </a:cubicBezTo>
                <a:cubicBezTo>
                  <a:pt x="356" y="85"/>
                  <a:pt x="356" y="85"/>
                  <a:pt x="356" y="85"/>
                </a:cubicBezTo>
                <a:cubicBezTo>
                  <a:pt x="352" y="81"/>
                  <a:pt x="346" y="79"/>
                  <a:pt x="341" y="79"/>
                </a:cubicBezTo>
                <a:cubicBezTo>
                  <a:pt x="336" y="79"/>
                  <a:pt x="331" y="81"/>
                  <a:pt x="328" y="85"/>
                </a:cubicBezTo>
                <a:cubicBezTo>
                  <a:pt x="327" y="85"/>
                  <a:pt x="327" y="85"/>
                  <a:pt x="327" y="85"/>
                </a:cubicBezTo>
                <a:cubicBezTo>
                  <a:pt x="327" y="85"/>
                  <a:pt x="327" y="85"/>
                  <a:pt x="327" y="85"/>
                </a:cubicBezTo>
                <a:cubicBezTo>
                  <a:pt x="323" y="89"/>
                  <a:pt x="321" y="95"/>
                  <a:pt x="321" y="100"/>
                </a:cubicBezTo>
                <a:cubicBezTo>
                  <a:pt x="321" y="105"/>
                  <a:pt x="323" y="111"/>
                  <a:pt x="327" y="115"/>
                </a:cubicBezTo>
                <a:cubicBezTo>
                  <a:pt x="327" y="115"/>
                  <a:pt x="327" y="115"/>
                  <a:pt x="327" y="115"/>
                </a:cubicBezTo>
                <a:cubicBezTo>
                  <a:pt x="327" y="115"/>
                  <a:pt x="327" y="115"/>
                  <a:pt x="327" y="115"/>
                </a:cubicBezTo>
                <a:cubicBezTo>
                  <a:pt x="327" y="115"/>
                  <a:pt x="327" y="115"/>
                  <a:pt x="327" y="115"/>
                </a:cubicBezTo>
                <a:cubicBezTo>
                  <a:pt x="331" y="119"/>
                  <a:pt x="336" y="121"/>
                  <a:pt x="341" y="121"/>
                </a:cubicBezTo>
                <a:cubicBezTo>
                  <a:pt x="346" y="121"/>
                  <a:pt x="351" y="119"/>
                  <a:pt x="355" y="116"/>
                </a:cubicBezTo>
                <a:cubicBezTo>
                  <a:pt x="355" y="115"/>
                  <a:pt x="356" y="115"/>
                  <a:pt x="356" y="115"/>
                </a:cubicBezTo>
                <a:cubicBezTo>
                  <a:pt x="356" y="115"/>
                  <a:pt x="356" y="115"/>
                  <a:pt x="356" y="115"/>
                </a:cubicBezTo>
                <a:cubicBezTo>
                  <a:pt x="360" y="111"/>
                  <a:pt x="362" y="105"/>
                  <a:pt x="362" y="100"/>
                </a:cubicBezTo>
                <a:close/>
                <a:moveTo>
                  <a:pt x="262" y="174"/>
                </a:moveTo>
                <a:cubicBezTo>
                  <a:pt x="257" y="169"/>
                  <a:pt x="257" y="161"/>
                  <a:pt x="262" y="157"/>
                </a:cubicBezTo>
                <a:cubicBezTo>
                  <a:pt x="266" y="152"/>
                  <a:pt x="274" y="152"/>
                  <a:pt x="279" y="157"/>
                </a:cubicBezTo>
                <a:cubicBezTo>
                  <a:pt x="352" y="230"/>
                  <a:pt x="352" y="230"/>
                  <a:pt x="352" y="230"/>
                </a:cubicBezTo>
                <a:cubicBezTo>
                  <a:pt x="356" y="234"/>
                  <a:pt x="356" y="242"/>
                  <a:pt x="352" y="247"/>
                </a:cubicBezTo>
                <a:cubicBezTo>
                  <a:pt x="347" y="251"/>
                  <a:pt x="339" y="251"/>
                  <a:pt x="335" y="247"/>
                </a:cubicBezTo>
                <a:lnTo>
                  <a:pt x="262" y="174"/>
                </a:lnTo>
                <a:close/>
                <a:moveTo>
                  <a:pt x="448" y="23"/>
                </a:moveTo>
                <a:cubicBezTo>
                  <a:pt x="485" y="61"/>
                  <a:pt x="485" y="61"/>
                  <a:pt x="485" y="61"/>
                </a:cubicBezTo>
                <a:cubicBezTo>
                  <a:pt x="500" y="76"/>
                  <a:pt x="508" y="96"/>
                  <a:pt x="508" y="115"/>
                </a:cubicBezTo>
                <a:cubicBezTo>
                  <a:pt x="508" y="135"/>
                  <a:pt x="500" y="155"/>
                  <a:pt x="485" y="170"/>
                </a:cubicBezTo>
                <a:cubicBezTo>
                  <a:pt x="169" y="486"/>
                  <a:pt x="169" y="486"/>
                  <a:pt x="169" y="486"/>
                </a:cubicBezTo>
                <a:cubicBezTo>
                  <a:pt x="154" y="501"/>
                  <a:pt x="135" y="509"/>
                  <a:pt x="115" y="509"/>
                </a:cubicBezTo>
                <a:cubicBezTo>
                  <a:pt x="95" y="509"/>
                  <a:pt x="75" y="501"/>
                  <a:pt x="60" y="486"/>
                </a:cubicBezTo>
                <a:cubicBezTo>
                  <a:pt x="22" y="448"/>
                  <a:pt x="22" y="448"/>
                  <a:pt x="22" y="448"/>
                </a:cubicBezTo>
                <a:cubicBezTo>
                  <a:pt x="7" y="433"/>
                  <a:pt x="0" y="413"/>
                  <a:pt x="0" y="394"/>
                </a:cubicBezTo>
                <a:cubicBezTo>
                  <a:pt x="0" y="394"/>
                  <a:pt x="0" y="394"/>
                  <a:pt x="0" y="394"/>
                </a:cubicBezTo>
                <a:cubicBezTo>
                  <a:pt x="0" y="374"/>
                  <a:pt x="7" y="354"/>
                  <a:pt x="22" y="339"/>
                </a:cubicBezTo>
                <a:cubicBezTo>
                  <a:pt x="339" y="23"/>
                  <a:pt x="339" y="23"/>
                  <a:pt x="339" y="23"/>
                </a:cubicBezTo>
                <a:cubicBezTo>
                  <a:pt x="339" y="23"/>
                  <a:pt x="339" y="23"/>
                  <a:pt x="339" y="23"/>
                </a:cubicBezTo>
                <a:cubicBezTo>
                  <a:pt x="354" y="8"/>
                  <a:pt x="373" y="0"/>
                  <a:pt x="393" y="0"/>
                </a:cubicBezTo>
                <a:cubicBezTo>
                  <a:pt x="413" y="0"/>
                  <a:pt x="433" y="8"/>
                  <a:pt x="448" y="23"/>
                </a:cubicBezTo>
                <a:close/>
                <a:moveTo>
                  <a:pt x="468" y="78"/>
                </a:moveTo>
                <a:cubicBezTo>
                  <a:pt x="431" y="40"/>
                  <a:pt x="431" y="40"/>
                  <a:pt x="431" y="40"/>
                </a:cubicBezTo>
                <a:cubicBezTo>
                  <a:pt x="431" y="40"/>
                  <a:pt x="431" y="40"/>
                  <a:pt x="431" y="40"/>
                </a:cubicBezTo>
                <a:cubicBezTo>
                  <a:pt x="420" y="29"/>
                  <a:pt x="407" y="24"/>
                  <a:pt x="393" y="24"/>
                </a:cubicBezTo>
                <a:cubicBezTo>
                  <a:pt x="379" y="24"/>
                  <a:pt x="366" y="29"/>
                  <a:pt x="355" y="40"/>
                </a:cubicBezTo>
                <a:cubicBezTo>
                  <a:pt x="355" y="40"/>
                  <a:pt x="355" y="40"/>
                  <a:pt x="355" y="40"/>
                </a:cubicBezTo>
                <a:cubicBezTo>
                  <a:pt x="39" y="356"/>
                  <a:pt x="39" y="356"/>
                  <a:pt x="39" y="356"/>
                </a:cubicBezTo>
                <a:cubicBezTo>
                  <a:pt x="29" y="366"/>
                  <a:pt x="24" y="380"/>
                  <a:pt x="24" y="394"/>
                </a:cubicBezTo>
                <a:cubicBezTo>
                  <a:pt x="24" y="394"/>
                  <a:pt x="24" y="394"/>
                  <a:pt x="24" y="394"/>
                </a:cubicBezTo>
                <a:cubicBezTo>
                  <a:pt x="24" y="407"/>
                  <a:pt x="29" y="421"/>
                  <a:pt x="39" y="431"/>
                </a:cubicBezTo>
                <a:cubicBezTo>
                  <a:pt x="77" y="469"/>
                  <a:pt x="77" y="469"/>
                  <a:pt x="77" y="469"/>
                </a:cubicBezTo>
                <a:cubicBezTo>
                  <a:pt x="87" y="479"/>
                  <a:pt x="101" y="485"/>
                  <a:pt x="115" y="485"/>
                </a:cubicBezTo>
                <a:cubicBezTo>
                  <a:pt x="128" y="485"/>
                  <a:pt x="142" y="479"/>
                  <a:pt x="152" y="469"/>
                </a:cubicBezTo>
                <a:cubicBezTo>
                  <a:pt x="468" y="153"/>
                  <a:pt x="468" y="153"/>
                  <a:pt x="468" y="153"/>
                </a:cubicBezTo>
                <a:cubicBezTo>
                  <a:pt x="479" y="143"/>
                  <a:pt x="484" y="129"/>
                  <a:pt x="484" y="115"/>
                </a:cubicBezTo>
                <a:cubicBezTo>
                  <a:pt x="484" y="102"/>
                  <a:pt x="479" y="88"/>
                  <a:pt x="468" y="78"/>
                </a:cubicBezTo>
                <a:close/>
                <a:moveTo>
                  <a:pt x="156" y="279"/>
                </a:moveTo>
                <a:cubicBezTo>
                  <a:pt x="151" y="274"/>
                  <a:pt x="151" y="267"/>
                  <a:pt x="156" y="262"/>
                </a:cubicBezTo>
                <a:cubicBezTo>
                  <a:pt x="161" y="258"/>
                  <a:pt x="168" y="258"/>
                  <a:pt x="173" y="262"/>
                </a:cubicBezTo>
                <a:cubicBezTo>
                  <a:pt x="246" y="335"/>
                  <a:pt x="246" y="335"/>
                  <a:pt x="246" y="335"/>
                </a:cubicBezTo>
                <a:cubicBezTo>
                  <a:pt x="251" y="340"/>
                  <a:pt x="251" y="348"/>
                  <a:pt x="246" y="352"/>
                </a:cubicBezTo>
                <a:cubicBezTo>
                  <a:pt x="241" y="357"/>
                  <a:pt x="234" y="357"/>
                  <a:pt x="229" y="352"/>
                </a:cubicBezTo>
                <a:lnTo>
                  <a:pt x="156" y="279"/>
                </a:lnTo>
                <a:close/>
                <a:moveTo>
                  <a:pt x="167" y="430"/>
                </a:moveTo>
                <a:cubicBezTo>
                  <a:pt x="161" y="430"/>
                  <a:pt x="156" y="427"/>
                  <a:pt x="152" y="423"/>
                </a:cubicBezTo>
                <a:cubicBezTo>
                  <a:pt x="148" y="419"/>
                  <a:pt x="146" y="414"/>
                  <a:pt x="146" y="409"/>
                </a:cubicBezTo>
                <a:cubicBezTo>
                  <a:pt x="146" y="404"/>
                  <a:pt x="148" y="398"/>
                  <a:pt x="152" y="394"/>
                </a:cubicBezTo>
                <a:cubicBezTo>
                  <a:pt x="156" y="390"/>
                  <a:pt x="161" y="388"/>
                  <a:pt x="167" y="388"/>
                </a:cubicBezTo>
                <a:cubicBezTo>
                  <a:pt x="172" y="388"/>
                  <a:pt x="177" y="390"/>
                  <a:pt x="181" y="394"/>
                </a:cubicBezTo>
                <a:cubicBezTo>
                  <a:pt x="185" y="398"/>
                  <a:pt x="187" y="404"/>
                  <a:pt x="187" y="409"/>
                </a:cubicBezTo>
                <a:cubicBezTo>
                  <a:pt x="187" y="414"/>
                  <a:pt x="185" y="419"/>
                  <a:pt x="181" y="423"/>
                </a:cubicBezTo>
                <a:cubicBezTo>
                  <a:pt x="177" y="427"/>
                  <a:pt x="172" y="430"/>
                  <a:pt x="167" y="430"/>
                </a:cubicBezTo>
                <a:close/>
                <a:moveTo>
                  <a:pt x="99" y="363"/>
                </a:moveTo>
                <a:cubicBezTo>
                  <a:pt x="94" y="363"/>
                  <a:pt x="89" y="360"/>
                  <a:pt x="85" y="356"/>
                </a:cubicBezTo>
                <a:cubicBezTo>
                  <a:pt x="85" y="356"/>
                  <a:pt x="85" y="356"/>
                  <a:pt x="85" y="356"/>
                </a:cubicBezTo>
                <a:cubicBezTo>
                  <a:pt x="85" y="356"/>
                  <a:pt x="85" y="356"/>
                  <a:pt x="85" y="356"/>
                </a:cubicBezTo>
                <a:cubicBezTo>
                  <a:pt x="85" y="356"/>
                  <a:pt x="85" y="356"/>
                  <a:pt x="85" y="356"/>
                </a:cubicBezTo>
                <a:cubicBezTo>
                  <a:pt x="81" y="352"/>
                  <a:pt x="79" y="347"/>
                  <a:pt x="79" y="342"/>
                </a:cubicBezTo>
                <a:cubicBezTo>
                  <a:pt x="79" y="337"/>
                  <a:pt x="81" y="332"/>
                  <a:pt x="84" y="328"/>
                </a:cubicBezTo>
                <a:cubicBezTo>
                  <a:pt x="84" y="328"/>
                  <a:pt x="85" y="328"/>
                  <a:pt x="85" y="327"/>
                </a:cubicBezTo>
                <a:cubicBezTo>
                  <a:pt x="85" y="327"/>
                  <a:pt x="85" y="327"/>
                  <a:pt x="85" y="327"/>
                </a:cubicBezTo>
                <a:cubicBezTo>
                  <a:pt x="89" y="323"/>
                  <a:pt x="94" y="321"/>
                  <a:pt x="99" y="321"/>
                </a:cubicBezTo>
                <a:cubicBezTo>
                  <a:pt x="105" y="321"/>
                  <a:pt x="110" y="323"/>
                  <a:pt x="114" y="327"/>
                </a:cubicBezTo>
                <a:cubicBezTo>
                  <a:pt x="114" y="327"/>
                  <a:pt x="114" y="327"/>
                  <a:pt x="114" y="327"/>
                </a:cubicBezTo>
                <a:cubicBezTo>
                  <a:pt x="114" y="327"/>
                  <a:pt x="114" y="327"/>
                  <a:pt x="114" y="327"/>
                </a:cubicBezTo>
                <a:cubicBezTo>
                  <a:pt x="114" y="327"/>
                  <a:pt x="114" y="327"/>
                  <a:pt x="114" y="327"/>
                </a:cubicBezTo>
                <a:cubicBezTo>
                  <a:pt x="118" y="331"/>
                  <a:pt x="120" y="337"/>
                  <a:pt x="120" y="342"/>
                </a:cubicBezTo>
                <a:cubicBezTo>
                  <a:pt x="120" y="347"/>
                  <a:pt x="118" y="352"/>
                  <a:pt x="115" y="355"/>
                </a:cubicBezTo>
                <a:cubicBezTo>
                  <a:pt x="115" y="356"/>
                  <a:pt x="114" y="356"/>
                  <a:pt x="114" y="356"/>
                </a:cubicBezTo>
                <a:cubicBezTo>
                  <a:pt x="114" y="356"/>
                  <a:pt x="114" y="356"/>
                  <a:pt x="114" y="356"/>
                </a:cubicBezTo>
                <a:cubicBezTo>
                  <a:pt x="110" y="360"/>
                  <a:pt x="105" y="363"/>
                  <a:pt x="99" y="363"/>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89"/>
          </a:p>
        </p:txBody>
      </p:sp>
      <p:sp>
        <p:nvSpPr>
          <p:cNvPr id="82" name="Freeform 21">
            <a:extLst>
              <a:ext uri="{FF2B5EF4-FFF2-40B4-BE49-F238E27FC236}">
                <a16:creationId xmlns:a16="http://schemas.microsoft.com/office/drawing/2014/main" id="{2066FC2C-4CC7-450C-9213-9E108947E11F}"/>
              </a:ext>
            </a:extLst>
          </p:cNvPr>
          <p:cNvSpPr>
            <a:spLocks noEditPoints="1"/>
          </p:cNvSpPr>
          <p:nvPr/>
        </p:nvSpPr>
        <p:spPr bwMode="auto">
          <a:xfrm>
            <a:off x="1782331" y="2185839"/>
            <a:ext cx="291315" cy="415391"/>
          </a:xfrm>
          <a:custGeom>
            <a:avLst/>
            <a:gdLst>
              <a:gd name="T0" fmla="*/ 349 w 366"/>
              <a:gd name="T1" fmla="*/ 439 h 539"/>
              <a:gd name="T2" fmla="*/ 349 w 366"/>
              <a:gd name="T3" fmla="*/ 521 h 539"/>
              <a:gd name="T4" fmla="*/ 267 w 366"/>
              <a:gd name="T5" fmla="*/ 523 h 539"/>
              <a:gd name="T6" fmla="*/ 154 w 366"/>
              <a:gd name="T7" fmla="*/ 496 h 539"/>
              <a:gd name="T8" fmla="*/ 130 w 366"/>
              <a:gd name="T9" fmla="*/ 309 h 539"/>
              <a:gd name="T10" fmla="*/ 8 w 366"/>
              <a:gd name="T11" fmla="*/ 185 h 539"/>
              <a:gd name="T12" fmla="*/ 7 w 366"/>
              <a:gd name="T13" fmla="*/ 173 h 539"/>
              <a:gd name="T14" fmla="*/ 7 w 366"/>
              <a:gd name="T15" fmla="*/ 173 h 539"/>
              <a:gd name="T16" fmla="*/ 0 w 366"/>
              <a:gd name="T17" fmla="*/ 31 h 539"/>
              <a:gd name="T18" fmla="*/ 30 w 366"/>
              <a:gd name="T19" fmla="*/ 0 h 539"/>
              <a:gd name="T20" fmla="*/ 61 w 366"/>
              <a:gd name="T21" fmla="*/ 31 h 539"/>
              <a:gd name="T22" fmla="*/ 31 w 366"/>
              <a:gd name="T23" fmla="*/ 61 h 539"/>
              <a:gd name="T24" fmla="*/ 31 w 366"/>
              <a:gd name="T25" fmla="*/ 173 h 539"/>
              <a:gd name="T26" fmla="*/ 31 w 366"/>
              <a:gd name="T27" fmla="*/ 179 h 539"/>
              <a:gd name="T28" fmla="*/ 67 w 366"/>
              <a:gd name="T29" fmla="*/ 256 h 539"/>
              <a:gd name="T30" fmla="*/ 221 w 366"/>
              <a:gd name="T31" fmla="*/ 256 h 539"/>
              <a:gd name="T32" fmla="*/ 257 w 366"/>
              <a:gd name="T33" fmla="*/ 179 h 539"/>
              <a:gd name="T34" fmla="*/ 257 w 366"/>
              <a:gd name="T35" fmla="*/ 173 h 539"/>
              <a:gd name="T36" fmla="*/ 257 w 366"/>
              <a:gd name="T37" fmla="*/ 61 h 539"/>
              <a:gd name="T38" fmla="*/ 227 w 366"/>
              <a:gd name="T39" fmla="*/ 31 h 539"/>
              <a:gd name="T40" fmla="*/ 257 w 366"/>
              <a:gd name="T41" fmla="*/ 0 h 539"/>
              <a:gd name="T42" fmla="*/ 288 w 366"/>
              <a:gd name="T43" fmla="*/ 31 h 539"/>
              <a:gd name="T44" fmla="*/ 280 w 366"/>
              <a:gd name="T45" fmla="*/ 173 h 539"/>
              <a:gd name="T46" fmla="*/ 280 w 366"/>
              <a:gd name="T47" fmla="*/ 173 h 539"/>
              <a:gd name="T48" fmla="*/ 280 w 366"/>
              <a:gd name="T49" fmla="*/ 185 h 539"/>
              <a:gd name="T50" fmla="*/ 154 w 366"/>
              <a:gd name="T51" fmla="*/ 310 h 539"/>
              <a:gd name="T52" fmla="*/ 174 w 366"/>
              <a:gd name="T53" fmla="*/ 482 h 539"/>
              <a:gd name="T54" fmla="*/ 254 w 366"/>
              <a:gd name="T55" fmla="*/ 502 h 539"/>
              <a:gd name="T56" fmla="*/ 266 w 366"/>
              <a:gd name="T57" fmla="*/ 439 h 539"/>
              <a:gd name="T58" fmla="*/ 35 w 366"/>
              <a:gd name="T59" fmla="*/ 26 h 539"/>
              <a:gd name="T60" fmla="*/ 26 w 366"/>
              <a:gd name="T61" fmla="*/ 26 h 539"/>
              <a:gd name="T62" fmla="*/ 26 w 366"/>
              <a:gd name="T63" fmla="*/ 35 h 539"/>
              <a:gd name="T64" fmla="*/ 35 w 366"/>
              <a:gd name="T65" fmla="*/ 35 h 539"/>
              <a:gd name="T66" fmla="*/ 35 w 366"/>
              <a:gd name="T67" fmla="*/ 26 h 539"/>
              <a:gd name="T68" fmla="*/ 257 w 366"/>
              <a:gd name="T69" fmla="*/ 24 h 539"/>
              <a:gd name="T70" fmla="*/ 251 w 366"/>
              <a:gd name="T71" fmla="*/ 31 h 539"/>
              <a:gd name="T72" fmla="*/ 257 w 366"/>
              <a:gd name="T73" fmla="*/ 37 h 539"/>
              <a:gd name="T74" fmla="*/ 264 w 366"/>
              <a:gd name="T75" fmla="*/ 31 h 539"/>
              <a:gd name="T76" fmla="*/ 278 w 366"/>
              <a:gd name="T77" fmla="*/ 498 h 539"/>
              <a:gd name="T78" fmla="*/ 283 w 366"/>
              <a:gd name="T79" fmla="*/ 505 h 539"/>
              <a:gd name="T80" fmla="*/ 332 w 366"/>
              <a:gd name="T81" fmla="*/ 505 h 539"/>
              <a:gd name="T82" fmla="*/ 332 w 366"/>
              <a:gd name="T83" fmla="*/ 456 h 539"/>
              <a:gd name="T84" fmla="*/ 283 w 366"/>
              <a:gd name="T85" fmla="*/ 456 h 539"/>
              <a:gd name="T86" fmla="*/ 278 w 366"/>
              <a:gd name="T87" fmla="*/ 498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6" h="539">
                <a:moveTo>
                  <a:pt x="307" y="422"/>
                </a:moveTo>
                <a:cubicBezTo>
                  <a:pt x="324" y="422"/>
                  <a:pt x="338" y="429"/>
                  <a:pt x="349" y="439"/>
                </a:cubicBezTo>
                <a:cubicBezTo>
                  <a:pt x="359" y="450"/>
                  <a:pt x="366" y="464"/>
                  <a:pt x="366" y="480"/>
                </a:cubicBezTo>
                <a:cubicBezTo>
                  <a:pt x="366" y="496"/>
                  <a:pt x="359" y="511"/>
                  <a:pt x="349" y="521"/>
                </a:cubicBezTo>
                <a:cubicBezTo>
                  <a:pt x="338" y="532"/>
                  <a:pt x="324" y="539"/>
                  <a:pt x="307" y="539"/>
                </a:cubicBezTo>
                <a:cubicBezTo>
                  <a:pt x="292" y="539"/>
                  <a:pt x="278" y="532"/>
                  <a:pt x="267" y="523"/>
                </a:cubicBezTo>
                <a:cubicBezTo>
                  <a:pt x="250" y="529"/>
                  <a:pt x="235" y="532"/>
                  <a:pt x="221" y="532"/>
                </a:cubicBezTo>
                <a:cubicBezTo>
                  <a:pt x="191" y="531"/>
                  <a:pt x="169" y="517"/>
                  <a:pt x="154" y="496"/>
                </a:cubicBezTo>
                <a:cubicBezTo>
                  <a:pt x="140" y="476"/>
                  <a:pt x="132" y="449"/>
                  <a:pt x="128" y="421"/>
                </a:cubicBezTo>
                <a:cubicBezTo>
                  <a:pt x="122" y="381"/>
                  <a:pt x="125" y="339"/>
                  <a:pt x="130" y="309"/>
                </a:cubicBezTo>
                <a:cubicBezTo>
                  <a:pt x="99" y="306"/>
                  <a:pt x="72" y="293"/>
                  <a:pt x="50" y="273"/>
                </a:cubicBezTo>
                <a:cubicBezTo>
                  <a:pt x="26" y="250"/>
                  <a:pt x="10" y="220"/>
                  <a:pt x="8" y="185"/>
                </a:cubicBezTo>
                <a:cubicBezTo>
                  <a:pt x="7" y="184"/>
                  <a:pt x="7" y="183"/>
                  <a:pt x="7" y="181"/>
                </a:cubicBezTo>
                <a:cubicBezTo>
                  <a:pt x="7" y="173"/>
                  <a:pt x="7" y="173"/>
                  <a:pt x="7" y="173"/>
                </a:cubicBezTo>
                <a:cubicBezTo>
                  <a:pt x="7" y="173"/>
                  <a:pt x="7" y="173"/>
                  <a:pt x="7" y="173"/>
                </a:cubicBezTo>
                <a:cubicBezTo>
                  <a:pt x="7" y="173"/>
                  <a:pt x="7" y="173"/>
                  <a:pt x="7" y="173"/>
                </a:cubicBezTo>
                <a:cubicBezTo>
                  <a:pt x="7" y="51"/>
                  <a:pt x="7" y="51"/>
                  <a:pt x="7" y="51"/>
                </a:cubicBezTo>
                <a:cubicBezTo>
                  <a:pt x="2" y="45"/>
                  <a:pt x="0" y="38"/>
                  <a:pt x="0" y="31"/>
                </a:cubicBezTo>
                <a:cubicBezTo>
                  <a:pt x="0" y="22"/>
                  <a:pt x="3" y="15"/>
                  <a:pt x="9" y="9"/>
                </a:cubicBezTo>
                <a:cubicBezTo>
                  <a:pt x="14" y="3"/>
                  <a:pt x="22" y="0"/>
                  <a:pt x="30" y="0"/>
                </a:cubicBezTo>
                <a:cubicBezTo>
                  <a:pt x="39" y="0"/>
                  <a:pt x="46" y="3"/>
                  <a:pt x="52" y="9"/>
                </a:cubicBezTo>
                <a:cubicBezTo>
                  <a:pt x="57" y="15"/>
                  <a:pt x="61" y="22"/>
                  <a:pt x="61" y="31"/>
                </a:cubicBezTo>
                <a:cubicBezTo>
                  <a:pt x="61" y="39"/>
                  <a:pt x="57" y="47"/>
                  <a:pt x="52" y="52"/>
                </a:cubicBezTo>
                <a:cubicBezTo>
                  <a:pt x="47" y="58"/>
                  <a:pt x="39" y="61"/>
                  <a:pt x="31" y="61"/>
                </a:cubicBezTo>
                <a:cubicBezTo>
                  <a:pt x="31" y="173"/>
                  <a:pt x="31" y="173"/>
                  <a:pt x="31" y="173"/>
                </a:cubicBezTo>
                <a:cubicBezTo>
                  <a:pt x="31" y="173"/>
                  <a:pt x="31" y="173"/>
                  <a:pt x="31" y="173"/>
                </a:cubicBezTo>
                <a:cubicBezTo>
                  <a:pt x="31" y="173"/>
                  <a:pt x="31" y="173"/>
                  <a:pt x="31" y="173"/>
                </a:cubicBezTo>
                <a:cubicBezTo>
                  <a:pt x="31" y="179"/>
                  <a:pt x="31" y="179"/>
                  <a:pt x="31" y="179"/>
                </a:cubicBezTo>
                <a:cubicBezTo>
                  <a:pt x="31" y="179"/>
                  <a:pt x="31" y="180"/>
                  <a:pt x="31" y="180"/>
                </a:cubicBezTo>
                <a:cubicBezTo>
                  <a:pt x="33" y="210"/>
                  <a:pt x="46" y="237"/>
                  <a:pt x="67" y="256"/>
                </a:cubicBezTo>
                <a:cubicBezTo>
                  <a:pt x="87" y="274"/>
                  <a:pt x="114" y="286"/>
                  <a:pt x="144" y="286"/>
                </a:cubicBezTo>
                <a:cubicBezTo>
                  <a:pt x="174" y="286"/>
                  <a:pt x="201" y="274"/>
                  <a:pt x="221" y="256"/>
                </a:cubicBezTo>
                <a:cubicBezTo>
                  <a:pt x="241" y="237"/>
                  <a:pt x="254" y="210"/>
                  <a:pt x="256" y="181"/>
                </a:cubicBezTo>
                <a:cubicBezTo>
                  <a:pt x="256" y="180"/>
                  <a:pt x="256" y="179"/>
                  <a:pt x="257" y="179"/>
                </a:cubicBezTo>
                <a:cubicBezTo>
                  <a:pt x="257" y="173"/>
                  <a:pt x="257" y="173"/>
                  <a:pt x="257" y="173"/>
                </a:cubicBezTo>
                <a:cubicBezTo>
                  <a:pt x="257" y="173"/>
                  <a:pt x="257" y="173"/>
                  <a:pt x="257" y="173"/>
                </a:cubicBezTo>
                <a:cubicBezTo>
                  <a:pt x="257" y="173"/>
                  <a:pt x="257" y="173"/>
                  <a:pt x="257" y="173"/>
                </a:cubicBezTo>
                <a:cubicBezTo>
                  <a:pt x="257" y="61"/>
                  <a:pt x="257" y="61"/>
                  <a:pt x="257" y="61"/>
                </a:cubicBezTo>
                <a:cubicBezTo>
                  <a:pt x="248" y="61"/>
                  <a:pt x="241" y="58"/>
                  <a:pt x="236" y="52"/>
                </a:cubicBezTo>
                <a:cubicBezTo>
                  <a:pt x="230" y="47"/>
                  <a:pt x="227" y="39"/>
                  <a:pt x="227" y="31"/>
                </a:cubicBezTo>
                <a:cubicBezTo>
                  <a:pt x="227" y="22"/>
                  <a:pt x="230" y="15"/>
                  <a:pt x="236" y="9"/>
                </a:cubicBezTo>
                <a:cubicBezTo>
                  <a:pt x="241" y="3"/>
                  <a:pt x="249" y="0"/>
                  <a:pt x="257" y="0"/>
                </a:cubicBezTo>
                <a:cubicBezTo>
                  <a:pt x="266" y="0"/>
                  <a:pt x="273" y="3"/>
                  <a:pt x="279" y="9"/>
                </a:cubicBezTo>
                <a:cubicBezTo>
                  <a:pt x="285" y="15"/>
                  <a:pt x="288" y="22"/>
                  <a:pt x="288" y="31"/>
                </a:cubicBezTo>
                <a:cubicBezTo>
                  <a:pt x="288" y="38"/>
                  <a:pt x="285" y="45"/>
                  <a:pt x="280" y="51"/>
                </a:cubicBezTo>
                <a:cubicBezTo>
                  <a:pt x="280" y="173"/>
                  <a:pt x="280" y="173"/>
                  <a:pt x="280" y="173"/>
                </a:cubicBezTo>
                <a:cubicBezTo>
                  <a:pt x="280" y="173"/>
                  <a:pt x="280" y="173"/>
                  <a:pt x="280" y="173"/>
                </a:cubicBezTo>
                <a:cubicBezTo>
                  <a:pt x="280" y="173"/>
                  <a:pt x="280" y="173"/>
                  <a:pt x="280" y="173"/>
                </a:cubicBezTo>
                <a:cubicBezTo>
                  <a:pt x="280" y="181"/>
                  <a:pt x="280" y="181"/>
                  <a:pt x="280" y="181"/>
                </a:cubicBezTo>
                <a:cubicBezTo>
                  <a:pt x="280" y="183"/>
                  <a:pt x="280" y="184"/>
                  <a:pt x="280" y="185"/>
                </a:cubicBezTo>
                <a:cubicBezTo>
                  <a:pt x="277" y="219"/>
                  <a:pt x="261" y="250"/>
                  <a:pt x="237" y="273"/>
                </a:cubicBezTo>
                <a:cubicBezTo>
                  <a:pt x="215" y="294"/>
                  <a:pt x="186" y="307"/>
                  <a:pt x="154" y="310"/>
                </a:cubicBezTo>
                <a:cubicBezTo>
                  <a:pt x="149" y="337"/>
                  <a:pt x="146" y="379"/>
                  <a:pt x="151" y="417"/>
                </a:cubicBezTo>
                <a:cubicBezTo>
                  <a:pt x="155" y="442"/>
                  <a:pt x="162" y="465"/>
                  <a:pt x="174" y="482"/>
                </a:cubicBezTo>
                <a:cubicBezTo>
                  <a:pt x="184" y="498"/>
                  <a:pt x="200" y="508"/>
                  <a:pt x="221" y="508"/>
                </a:cubicBezTo>
                <a:cubicBezTo>
                  <a:pt x="231" y="508"/>
                  <a:pt x="241" y="506"/>
                  <a:pt x="254" y="502"/>
                </a:cubicBezTo>
                <a:cubicBezTo>
                  <a:pt x="251" y="495"/>
                  <a:pt x="249" y="488"/>
                  <a:pt x="249" y="480"/>
                </a:cubicBezTo>
                <a:cubicBezTo>
                  <a:pt x="249" y="464"/>
                  <a:pt x="256" y="450"/>
                  <a:pt x="266" y="439"/>
                </a:cubicBezTo>
                <a:cubicBezTo>
                  <a:pt x="277" y="429"/>
                  <a:pt x="291" y="422"/>
                  <a:pt x="307" y="422"/>
                </a:cubicBezTo>
                <a:close/>
                <a:moveTo>
                  <a:pt x="35" y="26"/>
                </a:moveTo>
                <a:cubicBezTo>
                  <a:pt x="34" y="25"/>
                  <a:pt x="32" y="24"/>
                  <a:pt x="30" y="24"/>
                </a:cubicBezTo>
                <a:cubicBezTo>
                  <a:pt x="28" y="24"/>
                  <a:pt x="27" y="25"/>
                  <a:pt x="26" y="26"/>
                </a:cubicBezTo>
                <a:cubicBezTo>
                  <a:pt x="24" y="27"/>
                  <a:pt x="24" y="29"/>
                  <a:pt x="24" y="31"/>
                </a:cubicBezTo>
                <a:cubicBezTo>
                  <a:pt x="24" y="33"/>
                  <a:pt x="24" y="34"/>
                  <a:pt x="26" y="35"/>
                </a:cubicBezTo>
                <a:cubicBezTo>
                  <a:pt x="27" y="37"/>
                  <a:pt x="28" y="37"/>
                  <a:pt x="30" y="37"/>
                </a:cubicBezTo>
                <a:cubicBezTo>
                  <a:pt x="32" y="37"/>
                  <a:pt x="34" y="37"/>
                  <a:pt x="35" y="35"/>
                </a:cubicBezTo>
                <a:cubicBezTo>
                  <a:pt x="36" y="34"/>
                  <a:pt x="37" y="33"/>
                  <a:pt x="37" y="31"/>
                </a:cubicBezTo>
                <a:cubicBezTo>
                  <a:pt x="37" y="29"/>
                  <a:pt x="36" y="27"/>
                  <a:pt x="35" y="26"/>
                </a:cubicBezTo>
                <a:close/>
                <a:moveTo>
                  <a:pt x="262" y="26"/>
                </a:moveTo>
                <a:cubicBezTo>
                  <a:pt x="261" y="25"/>
                  <a:pt x="259" y="24"/>
                  <a:pt x="257" y="24"/>
                </a:cubicBezTo>
                <a:cubicBezTo>
                  <a:pt x="255" y="24"/>
                  <a:pt x="254" y="25"/>
                  <a:pt x="253" y="26"/>
                </a:cubicBezTo>
                <a:cubicBezTo>
                  <a:pt x="251" y="27"/>
                  <a:pt x="251" y="29"/>
                  <a:pt x="251" y="31"/>
                </a:cubicBezTo>
                <a:cubicBezTo>
                  <a:pt x="251" y="33"/>
                  <a:pt x="251" y="34"/>
                  <a:pt x="253" y="35"/>
                </a:cubicBezTo>
                <a:cubicBezTo>
                  <a:pt x="254" y="37"/>
                  <a:pt x="255" y="37"/>
                  <a:pt x="257" y="37"/>
                </a:cubicBezTo>
                <a:cubicBezTo>
                  <a:pt x="259" y="37"/>
                  <a:pt x="261" y="37"/>
                  <a:pt x="262" y="35"/>
                </a:cubicBezTo>
                <a:cubicBezTo>
                  <a:pt x="263" y="34"/>
                  <a:pt x="264" y="33"/>
                  <a:pt x="264" y="31"/>
                </a:cubicBezTo>
                <a:cubicBezTo>
                  <a:pt x="264" y="29"/>
                  <a:pt x="263" y="27"/>
                  <a:pt x="262" y="26"/>
                </a:cubicBezTo>
                <a:close/>
                <a:moveTo>
                  <a:pt x="278" y="498"/>
                </a:moveTo>
                <a:cubicBezTo>
                  <a:pt x="280" y="499"/>
                  <a:pt x="282" y="501"/>
                  <a:pt x="283" y="503"/>
                </a:cubicBezTo>
                <a:cubicBezTo>
                  <a:pt x="283" y="504"/>
                  <a:pt x="283" y="504"/>
                  <a:pt x="283" y="505"/>
                </a:cubicBezTo>
                <a:cubicBezTo>
                  <a:pt x="290" y="511"/>
                  <a:pt x="298" y="515"/>
                  <a:pt x="307" y="515"/>
                </a:cubicBezTo>
                <a:cubicBezTo>
                  <a:pt x="317" y="515"/>
                  <a:pt x="325" y="511"/>
                  <a:pt x="332" y="505"/>
                </a:cubicBezTo>
                <a:cubicBezTo>
                  <a:pt x="338" y="498"/>
                  <a:pt x="342" y="490"/>
                  <a:pt x="342" y="480"/>
                </a:cubicBezTo>
                <a:cubicBezTo>
                  <a:pt x="342" y="471"/>
                  <a:pt x="338" y="462"/>
                  <a:pt x="332" y="456"/>
                </a:cubicBezTo>
                <a:cubicBezTo>
                  <a:pt x="325" y="450"/>
                  <a:pt x="317" y="446"/>
                  <a:pt x="307" y="446"/>
                </a:cubicBezTo>
                <a:cubicBezTo>
                  <a:pt x="298" y="446"/>
                  <a:pt x="289" y="450"/>
                  <a:pt x="283" y="456"/>
                </a:cubicBezTo>
                <a:cubicBezTo>
                  <a:pt x="277" y="462"/>
                  <a:pt x="273" y="471"/>
                  <a:pt x="273" y="480"/>
                </a:cubicBezTo>
                <a:cubicBezTo>
                  <a:pt x="273" y="487"/>
                  <a:pt x="275" y="493"/>
                  <a:pt x="278" y="498"/>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89" b="1" dirty="0"/>
          </a:p>
        </p:txBody>
      </p:sp>
      <p:sp>
        <p:nvSpPr>
          <p:cNvPr id="83" name="Freeform 9">
            <a:extLst>
              <a:ext uri="{FF2B5EF4-FFF2-40B4-BE49-F238E27FC236}">
                <a16:creationId xmlns:a16="http://schemas.microsoft.com/office/drawing/2014/main" id="{9D899A03-A3B2-4E5D-AB97-6A34B043F1F0}"/>
              </a:ext>
            </a:extLst>
          </p:cNvPr>
          <p:cNvSpPr>
            <a:spLocks noEditPoints="1"/>
          </p:cNvSpPr>
          <p:nvPr/>
        </p:nvSpPr>
        <p:spPr bwMode="auto">
          <a:xfrm>
            <a:off x="1772420" y="4891783"/>
            <a:ext cx="394545" cy="390943"/>
          </a:xfrm>
          <a:custGeom>
            <a:avLst/>
            <a:gdLst>
              <a:gd name="T0" fmla="*/ 407 w 459"/>
              <a:gd name="T1" fmla="*/ 120 h 455"/>
              <a:gd name="T2" fmla="*/ 444 w 459"/>
              <a:gd name="T3" fmla="*/ 135 h 455"/>
              <a:gd name="T4" fmla="*/ 444 w 459"/>
              <a:gd name="T5" fmla="*/ 135 h 455"/>
              <a:gd name="T6" fmla="*/ 459 w 459"/>
              <a:gd name="T7" fmla="*/ 403 h 455"/>
              <a:gd name="T8" fmla="*/ 444 w 459"/>
              <a:gd name="T9" fmla="*/ 439 h 455"/>
              <a:gd name="T10" fmla="*/ 444 w 459"/>
              <a:gd name="T11" fmla="*/ 439 h 455"/>
              <a:gd name="T12" fmla="*/ 52 w 459"/>
              <a:gd name="T13" fmla="*/ 455 h 455"/>
              <a:gd name="T14" fmla="*/ 15 w 459"/>
              <a:gd name="T15" fmla="*/ 439 h 455"/>
              <a:gd name="T16" fmla="*/ 15 w 459"/>
              <a:gd name="T17" fmla="*/ 439 h 455"/>
              <a:gd name="T18" fmla="*/ 0 w 459"/>
              <a:gd name="T19" fmla="*/ 171 h 455"/>
              <a:gd name="T20" fmla="*/ 15 w 459"/>
              <a:gd name="T21" fmla="*/ 135 h 455"/>
              <a:gd name="T22" fmla="*/ 16 w 459"/>
              <a:gd name="T23" fmla="*/ 135 h 455"/>
              <a:gd name="T24" fmla="*/ 407 w 459"/>
              <a:gd name="T25" fmla="*/ 143 h 455"/>
              <a:gd name="T26" fmla="*/ 32 w 459"/>
              <a:gd name="T27" fmla="*/ 152 h 455"/>
              <a:gd name="T28" fmla="*/ 24 w 459"/>
              <a:gd name="T29" fmla="*/ 171 h 455"/>
              <a:gd name="T30" fmla="*/ 32 w 459"/>
              <a:gd name="T31" fmla="*/ 423 h 455"/>
              <a:gd name="T32" fmla="*/ 52 w 459"/>
              <a:gd name="T33" fmla="*/ 431 h 455"/>
              <a:gd name="T34" fmla="*/ 427 w 459"/>
              <a:gd name="T35" fmla="*/ 423 h 455"/>
              <a:gd name="T36" fmla="*/ 435 w 459"/>
              <a:gd name="T37" fmla="*/ 403 h 455"/>
              <a:gd name="T38" fmla="*/ 427 w 459"/>
              <a:gd name="T39" fmla="*/ 152 h 455"/>
              <a:gd name="T40" fmla="*/ 407 w 459"/>
              <a:gd name="T41" fmla="*/ 143 h 455"/>
              <a:gd name="T42" fmla="*/ 309 w 459"/>
              <a:gd name="T43" fmla="*/ 209 h 455"/>
              <a:gd name="T44" fmla="*/ 309 w 459"/>
              <a:gd name="T45" fmla="*/ 369 h 455"/>
              <a:gd name="T46" fmla="*/ 150 w 459"/>
              <a:gd name="T47" fmla="*/ 369 h 455"/>
              <a:gd name="T48" fmla="*/ 150 w 459"/>
              <a:gd name="T49" fmla="*/ 209 h 455"/>
              <a:gd name="T50" fmla="*/ 293 w 459"/>
              <a:gd name="T51" fmla="*/ 226 h 455"/>
              <a:gd name="T52" fmla="*/ 167 w 459"/>
              <a:gd name="T53" fmla="*/ 226 h 455"/>
              <a:gd name="T54" fmla="*/ 167 w 459"/>
              <a:gd name="T55" fmla="*/ 352 h 455"/>
              <a:gd name="T56" fmla="*/ 293 w 459"/>
              <a:gd name="T57" fmla="*/ 352 h 455"/>
              <a:gd name="T58" fmla="*/ 293 w 459"/>
              <a:gd name="T59" fmla="*/ 226 h 455"/>
              <a:gd name="T60" fmla="*/ 230 w 459"/>
              <a:gd name="T61" fmla="*/ 223 h 455"/>
              <a:gd name="T62" fmla="*/ 242 w 459"/>
              <a:gd name="T63" fmla="*/ 277 h 455"/>
              <a:gd name="T64" fmla="*/ 296 w 459"/>
              <a:gd name="T65" fmla="*/ 289 h 455"/>
              <a:gd name="T66" fmla="*/ 242 w 459"/>
              <a:gd name="T67" fmla="*/ 301 h 455"/>
              <a:gd name="T68" fmla="*/ 230 w 459"/>
              <a:gd name="T69" fmla="*/ 355 h 455"/>
              <a:gd name="T70" fmla="*/ 218 w 459"/>
              <a:gd name="T71" fmla="*/ 301 h 455"/>
              <a:gd name="T72" fmla="*/ 164 w 459"/>
              <a:gd name="T73" fmla="*/ 289 h 455"/>
              <a:gd name="T74" fmla="*/ 218 w 459"/>
              <a:gd name="T75" fmla="*/ 277 h 455"/>
              <a:gd name="T76" fmla="*/ 159 w 459"/>
              <a:gd name="T77" fmla="*/ 0 h 455"/>
              <a:gd name="T78" fmla="*/ 327 w 459"/>
              <a:gd name="T79" fmla="*/ 11 h 455"/>
              <a:gd name="T80" fmla="*/ 338 w 459"/>
              <a:gd name="T81" fmla="*/ 101 h 455"/>
              <a:gd name="T82" fmla="*/ 287 w 459"/>
              <a:gd name="T83" fmla="*/ 113 h 455"/>
              <a:gd name="T84" fmla="*/ 275 w 459"/>
              <a:gd name="T85" fmla="*/ 64 h 455"/>
              <a:gd name="T86" fmla="*/ 271 w 459"/>
              <a:gd name="T87" fmla="*/ 61 h 455"/>
              <a:gd name="T88" fmla="*/ 186 w 459"/>
              <a:gd name="T89" fmla="*/ 62 h 455"/>
              <a:gd name="T90" fmla="*/ 185 w 459"/>
              <a:gd name="T91" fmla="*/ 64 h 455"/>
              <a:gd name="T92" fmla="*/ 173 w 459"/>
              <a:gd name="T93" fmla="*/ 113 h 455"/>
              <a:gd name="T94" fmla="*/ 121 w 459"/>
              <a:gd name="T95" fmla="*/ 101 h 455"/>
              <a:gd name="T96" fmla="*/ 132 w 459"/>
              <a:gd name="T97" fmla="*/ 11 h 455"/>
              <a:gd name="T98" fmla="*/ 300 w 459"/>
              <a:gd name="T99" fmla="*/ 24 h 455"/>
              <a:gd name="T100" fmla="*/ 149 w 459"/>
              <a:gd name="T101" fmla="*/ 28 h 455"/>
              <a:gd name="T102" fmla="*/ 145 w 459"/>
              <a:gd name="T103" fmla="*/ 89 h 455"/>
              <a:gd name="T104" fmla="*/ 161 w 459"/>
              <a:gd name="T105" fmla="*/ 64 h 455"/>
              <a:gd name="T106" fmla="*/ 169 w 459"/>
              <a:gd name="T107" fmla="*/ 45 h 455"/>
              <a:gd name="T108" fmla="*/ 188 w 459"/>
              <a:gd name="T109" fmla="*/ 37 h 455"/>
              <a:gd name="T110" fmla="*/ 290 w 459"/>
              <a:gd name="T111" fmla="*/ 45 h 455"/>
              <a:gd name="T112" fmla="*/ 299 w 459"/>
              <a:gd name="T113" fmla="*/ 89 h 455"/>
              <a:gd name="T114" fmla="*/ 314 w 459"/>
              <a:gd name="T115" fmla="*/ 38 h 455"/>
              <a:gd name="T116" fmla="*/ 300 w 459"/>
              <a:gd name="T117" fmla="*/ 2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9" h="455">
                <a:moveTo>
                  <a:pt x="52" y="120"/>
                </a:moveTo>
                <a:cubicBezTo>
                  <a:pt x="407" y="120"/>
                  <a:pt x="407" y="120"/>
                  <a:pt x="407" y="120"/>
                </a:cubicBezTo>
                <a:cubicBezTo>
                  <a:pt x="421" y="120"/>
                  <a:pt x="434" y="125"/>
                  <a:pt x="444" y="135"/>
                </a:cubicBezTo>
                <a:cubicBezTo>
                  <a:pt x="444" y="135"/>
                  <a:pt x="444" y="135"/>
                  <a:pt x="444" y="135"/>
                </a:cubicBezTo>
                <a:cubicBezTo>
                  <a:pt x="444" y="135"/>
                  <a:pt x="444" y="135"/>
                  <a:pt x="444" y="135"/>
                </a:cubicBezTo>
                <a:cubicBezTo>
                  <a:pt x="444" y="135"/>
                  <a:pt x="444" y="135"/>
                  <a:pt x="444" y="135"/>
                </a:cubicBezTo>
                <a:cubicBezTo>
                  <a:pt x="453" y="144"/>
                  <a:pt x="459" y="157"/>
                  <a:pt x="459" y="171"/>
                </a:cubicBezTo>
                <a:cubicBezTo>
                  <a:pt x="459" y="403"/>
                  <a:pt x="459" y="403"/>
                  <a:pt x="459" y="403"/>
                </a:cubicBezTo>
                <a:cubicBezTo>
                  <a:pt x="459" y="417"/>
                  <a:pt x="453" y="430"/>
                  <a:pt x="444" y="439"/>
                </a:cubicBezTo>
                <a:cubicBezTo>
                  <a:pt x="444" y="439"/>
                  <a:pt x="444" y="439"/>
                  <a:pt x="444" y="439"/>
                </a:cubicBezTo>
                <a:cubicBezTo>
                  <a:pt x="444" y="439"/>
                  <a:pt x="444" y="439"/>
                  <a:pt x="444" y="439"/>
                </a:cubicBezTo>
                <a:cubicBezTo>
                  <a:pt x="444" y="439"/>
                  <a:pt x="444" y="439"/>
                  <a:pt x="444" y="439"/>
                </a:cubicBezTo>
                <a:cubicBezTo>
                  <a:pt x="434" y="449"/>
                  <a:pt x="421" y="455"/>
                  <a:pt x="407" y="455"/>
                </a:cubicBezTo>
                <a:cubicBezTo>
                  <a:pt x="52" y="455"/>
                  <a:pt x="52" y="455"/>
                  <a:pt x="52" y="455"/>
                </a:cubicBezTo>
                <a:cubicBezTo>
                  <a:pt x="38" y="455"/>
                  <a:pt x="25" y="449"/>
                  <a:pt x="15" y="439"/>
                </a:cubicBezTo>
                <a:cubicBezTo>
                  <a:pt x="15" y="439"/>
                  <a:pt x="15" y="439"/>
                  <a:pt x="15" y="439"/>
                </a:cubicBezTo>
                <a:cubicBezTo>
                  <a:pt x="15" y="439"/>
                  <a:pt x="15" y="439"/>
                  <a:pt x="15" y="439"/>
                </a:cubicBezTo>
                <a:cubicBezTo>
                  <a:pt x="15" y="439"/>
                  <a:pt x="15" y="439"/>
                  <a:pt x="15" y="439"/>
                </a:cubicBezTo>
                <a:cubicBezTo>
                  <a:pt x="6" y="430"/>
                  <a:pt x="0" y="417"/>
                  <a:pt x="0" y="403"/>
                </a:cubicBezTo>
                <a:cubicBezTo>
                  <a:pt x="0" y="171"/>
                  <a:pt x="0" y="171"/>
                  <a:pt x="0" y="171"/>
                </a:cubicBezTo>
                <a:cubicBezTo>
                  <a:pt x="0" y="157"/>
                  <a:pt x="6" y="144"/>
                  <a:pt x="15" y="135"/>
                </a:cubicBezTo>
                <a:cubicBezTo>
                  <a:pt x="15" y="135"/>
                  <a:pt x="15" y="135"/>
                  <a:pt x="15" y="135"/>
                </a:cubicBezTo>
                <a:cubicBezTo>
                  <a:pt x="15" y="135"/>
                  <a:pt x="15" y="135"/>
                  <a:pt x="15" y="135"/>
                </a:cubicBezTo>
                <a:cubicBezTo>
                  <a:pt x="16" y="135"/>
                  <a:pt x="16" y="135"/>
                  <a:pt x="16" y="135"/>
                </a:cubicBezTo>
                <a:cubicBezTo>
                  <a:pt x="25" y="125"/>
                  <a:pt x="38" y="120"/>
                  <a:pt x="52" y="120"/>
                </a:cubicBezTo>
                <a:close/>
                <a:moveTo>
                  <a:pt x="407" y="143"/>
                </a:moveTo>
                <a:cubicBezTo>
                  <a:pt x="52" y="143"/>
                  <a:pt x="52" y="143"/>
                  <a:pt x="52" y="143"/>
                </a:cubicBezTo>
                <a:cubicBezTo>
                  <a:pt x="44" y="143"/>
                  <a:pt x="38" y="146"/>
                  <a:pt x="32" y="152"/>
                </a:cubicBezTo>
                <a:cubicBezTo>
                  <a:pt x="32" y="152"/>
                  <a:pt x="32" y="152"/>
                  <a:pt x="32" y="152"/>
                </a:cubicBezTo>
                <a:cubicBezTo>
                  <a:pt x="27" y="157"/>
                  <a:pt x="24" y="164"/>
                  <a:pt x="24" y="171"/>
                </a:cubicBezTo>
                <a:cubicBezTo>
                  <a:pt x="24" y="403"/>
                  <a:pt x="24" y="403"/>
                  <a:pt x="24" y="403"/>
                </a:cubicBezTo>
                <a:cubicBezTo>
                  <a:pt x="24" y="411"/>
                  <a:pt x="27" y="418"/>
                  <a:pt x="32" y="423"/>
                </a:cubicBezTo>
                <a:cubicBezTo>
                  <a:pt x="32" y="423"/>
                  <a:pt x="32" y="423"/>
                  <a:pt x="32" y="423"/>
                </a:cubicBezTo>
                <a:cubicBezTo>
                  <a:pt x="38" y="428"/>
                  <a:pt x="44" y="431"/>
                  <a:pt x="52" y="431"/>
                </a:cubicBezTo>
                <a:cubicBezTo>
                  <a:pt x="407" y="431"/>
                  <a:pt x="407" y="431"/>
                  <a:pt x="407" y="431"/>
                </a:cubicBezTo>
                <a:cubicBezTo>
                  <a:pt x="415" y="431"/>
                  <a:pt x="422" y="428"/>
                  <a:pt x="427" y="423"/>
                </a:cubicBezTo>
                <a:cubicBezTo>
                  <a:pt x="427" y="423"/>
                  <a:pt x="427" y="423"/>
                  <a:pt x="427" y="423"/>
                </a:cubicBezTo>
                <a:cubicBezTo>
                  <a:pt x="432" y="418"/>
                  <a:pt x="435" y="411"/>
                  <a:pt x="435" y="403"/>
                </a:cubicBezTo>
                <a:cubicBezTo>
                  <a:pt x="435" y="171"/>
                  <a:pt x="435" y="171"/>
                  <a:pt x="435" y="171"/>
                </a:cubicBezTo>
                <a:cubicBezTo>
                  <a:pt x="435" y="164"/>
                  <a:pt x="432" y="157"/>
                  <a:pt x="427" y="152"/>
                </a:cubicBezTo>
                <a:cubicBezTo>
                  <a:pt x="427" y="152"/>
                  <a:pt x="427" y="152"/>
                  <a:pt x="427" y="152"/>
                </a:cubicBezTo>
                <a:cubicBezTo>
                  <a:pt x="422" y="146"/>
                  <a:pt x="415" y="143"/>
                  <a:pt x="407" y="143"/>
                </a:cubicBezTo>
                <a:close/>
                <a:moveTo>
                  <a:pt x="230" y="176"/>
                </a:moveTo>
                <a:cubicBezTo>
                  <a:pt x="261" y="176"/>
                  <a:pt x="289" y="189"/>
                  <a:pt x="309" y="209"/>
                </a:cubicBezTo>
                <a:cubicBezTo>
                  <a:pt x="330" y="230"/>
                  <a:pt x="342" y="258"/>
                  <a:pt x="342" y="289"/>
                </a:cubicBezTo>
                <a:cubicBezTo>
                  <a:pt x="342" y="320"/>
                  <a:pt x="330" y="349"/>
                  <a:pt x="309" y="369"/>
                </a:cubicBezTo>
                <a:cubicBezTo>
                  <a:pt x="289" y="389"/>
                  <a:pt x="261" y="402"/>
                  <a:pt x="230" y="402"/>
                </a:cubicBezTo>
                <a:cubicBezTo>
                  <a:pt x="198" y="402"/>
                  <a:pt x="170" y="389"/>
                  <a:pt x="150" y="369"/>
                </a:cubicBezTo>
                <a:cubicBezTo>
                  <a:pt x="129" y="349"/>
                  <a:pt x="117" y="320"/>
                  <a:pt x="117" y="289"/>
                </a:cubicBezTo>
                <a:cubicBezTo>
                  <a:pt x="117" y="258"/>
                  <a:pt x="129" y="230"/>
                  <a:pt x="150" y="209"/>
                </a:cubicBezTo>
                <a:cubicBezTo>
                  <a:pt x="170" y="189"/>
                  <a:pt x="198" y="176"/>
                  <a:pt x="230" y="176"/>
                </a:cubicBezTo>
                <a:close/>
                <a:moveTo>
                  <a:pt x="293" y="226"/>
                </a:moveTo>
                <a:cubicBezTo>
                  <a:pt x="276" y="210"/>
                  <a:pt x="254" y="200"/>
                  <a:pt x="230" y="200"/>
                </a:cubicBezTo>
                <a:cubicBezTo>
                  <a:pt x="205" y="200"/>
                  <a:pt x="183" y="210"/>
                  <a:pt x="167" y="226"/>
                </a:cubicBezTo>
                <a:cubicBezTo>
                  <a:pt x="151" y="242"/>
                  <a:pt x="141" y="265"/>
                  <a:pt x="141" y="289"/>
                </a:cubicBezTo>
                <a:cubicBezTo>
                  <a:pt x="141" y="314"/>
                  <a:pt x="151" y="336"/>
                  <a:pt x="167" y="352"/>
                </a:cubicBezTo>
                <a:cubicBezTo>
                  <a:pt x="183" y="368"/>
                  <a:pt x="205" y="378"/>
                  <a:pt x="230" y="378"/>
                </a:cubicBezTo>
                <a:cubicBezTo>
                  <a:pt x="254" y="378"/>
                  <a:pt x="276" y="368"/>
                  <a:pt x="293" y="352"/>
                </a:cubicBezTo>
                <a:cubicBezTo>
                  <a:pt x="309" y="336"/>
                  <a:pt x="319" y="314"/>
                  <a:pt x="319" y="289"/>
                </a:cubicBezTo>
                <a:cubicBezTo>
                  <a:pt x="319" y="265"/>
                  <a:pt x="309" y="242"/>
                  <a:pt x="293" y="226"/>
                </a:cubicBezTo>
                <a:close/>
                <a:moveTo>
                  <a:pt x="218" y="235"/>
                </a:moveTo>
                <a:cubicBezTo>
                  <a:pt x="218" y="229"/>
                  <a:pt x="223" y="223"/>
                  <a:pt x="230" y="223"/>
                </a:cubicBezTo>
                <a:cubicBezTo>
                  <a:pt x="236" y="223"/>
                  <a:pt x="242" y="229"/>
                  <a:pt x="242" y="235"/>
                </a:cubicBezTo>
                <a:cubicBezTo>
                  <a:pt x="242" y="277"/>
                  <a:pt x="242" y="277"/>
                  <a:pt x="242" y="277"/>
                </a:cubicBezTo>
                <a:cubicBezTo>
                  <a:pt x="284" y="277"/>
                  <a:pt x="284" y="277"/>
                  <a:pt x="284" y="277"/>
                </a:cubicBezTo>
                <a:cubicBezTo>
                  <a:pt x="290" y="277"/>
                  <a:pt x="296" y="283"/>
                  <a:pt x="296" y="289"/>
                </a:cubicBezTo>
                <a:cubicBezTo>
                  <a:pt x="296" y="296"/>
                  <a:pt x="290" y="301"/>
                  <a:pt x="284" y="301"/>
                </a:cubicBezTo>
                <a:cubicBezTo>
                  <a:pt x="242" y="301"/>
                  <a:pt x="242" y="301"/>
                  <a:pt x="242" y="301"/>
                </a:cubicBezTo>
                <a:cubicBezTo>
                  <a:pt x="242" y="343"/>
                  <a:pt x="242" y="343"/>
                  <a:pt x="242" y="343"/>
                </a:cubicBezTo>
                <a:cubicBezTo>
                  <a:pt x="242" y="350"/>
                  <a:pt x="236" y="355"/>
                  <a:pt x="230" y="355"/>
                </a:cubicBezTo>
                <a:cubicBezTo>
                  <a:pt x="223" y="355"/>
                  <a:pt x="218" y="350"/>
                  <a:pt x="218" y="343"/>
                </a:cubicBezTo>
                <a:cubicBezTo>
                  <a:pt x="218" y="301"/>
                  <a:pt x="218" y="301"/>
                  <a:pt x="218" y="301"/>
                </a:cubicBezTo>
                <a:cubicBezTo>
                  <a:pt x="176" y="301"/>
                  <a:pt x="176" y="301"/>
                  <a:pt x="176" y="301"/>
                </a:cubicBezTo>
                <a:cubicBezTo>
                  <a:pt x="169" y="301"/>
                  <a:pt x="164" y="296"/>
                  <a:pt x="164" y="289"/>
                </a:cubicBezTo>
                <a:cubicBezTo>
                  <a:pt x="164" y="283"/>
                  <a:pt x="169" y="277"/>
                  <a:pt x="176" y="277"/>
                </a:cubicBezTo>
                <a:cubicBezTo>
                  <a:pt x="218" y="277"/>
                  <a:pt x="218" y="277"/>
                  <a:pt x="218" y="277"/>
                </a:cubicBezTo>
                <a:lnTo>
                  <a:pt x="218" y="235"/>
                </a:lnTo>
                <a:close/>
                <a:moveTo>
                  <a:pt x="159" y="0"/>
                </a:moveTo>
                <a:cubicBezTo>
                  <a:pt x="300" y="0"/>
                  <a:pt x="300" y="0"/>
                  <a:pt x="300" y="0"/>
                </a:cubicBezTo>
                <a:cubicBezTo>
                  <a:pt x="310" y="0"/>
                  <a:pt x="320" y="4"/>
                  <a:pt x="327" y="11"/>
                </a:cubicBezTo>
                <a:cubicBezTo>
                  <a:pt x="334" y="18"/>
                  <a:pt x="338" y="27"/>
                  <a:pt x="338" y="38"/>
                </a:cubicBezTo>
                <a:cubicBezTo>
                  <a:pt x="338" y="101"/>
                  <a:pt x="338" y="101"/>
                  <a:pt x="338" y="101"/>
                </a:cubicBezTo>
                <a:cubicBezTo>
                  <a:pt x="338" y="107"/>
                  <a:pt x="333" y="113"/>
                  <a:pt x="326" y="113"/>
                </a:cubicBezTo>
                <a:cubicBezTo>
                  <a:pt x="287" y="113"/>
                  <a:pt x="287" y="113"/>
                  <a:pt x="287" y="113"/>
                </a:cubicBezTo>
                <a:cubicBezTo>
                  <a:pt x="280" y="113"/>
                  <a:pt x="275" y="107"/>
                  <a:pt x="275" y="101"/>
                </a:cubicBezTo>
                <a:cubicBezTo>
                  <a:pt x="275" y="64"/>
                  <a:pt x="275" y="64"/>
                  <a:pt x="275" y="64"/>
                </a:cubicBezTo>
                <a:cubicBezTo>
                  <a:pt x="275" y="63"/>
                  <a:pt x="274" y="62"/>
                  <a:pt x="274" y="62"/>
                </a:cubicBezTo>
                <a:cubicBezTo>
                  <a:pt x="273" y="61"/>
                  <a:pt x="272" y="61"/>
                  <a:pt x="271" y="61"/>
                </a:cubicBezTo>
                <a:cubicBezTo>
                  <a:pt x="188" y="61"/>
                  <a:pt x="188" y="61"/>
                  <a:pt x="188" y="61"/>
                </a:cubicBezTo>
                <a:cubicBezTo>
                  <a:pt x="187" y="61"/>
                  <a:pt x="186" y="61"/>
                  <a:pt x="186" y="62"/>
                </a:cubicBezTo>
                <a:cubicBezTo>
                  <a:pt x="186" y="62"/>
                  <a:pt x="186" y="62"/>
                  <a:pt x="186" y="62"/>
                </a:cubicBezTo>
                <a:cubicBezTo>
                  <a:pt x="185" y="62"/>
                  <a:pt x="185" y="63"/>
                  <a:pt x="185" y="64"/>
                </a:cubicBezTo>
                <a:cubicBezTo>
                  <a:pt x="185" y="101"/>
                  <a:pt x="185" y="101"/>
                  <a:pt x="185" y="101"/>
                </a:cubicBezTo>
                <a:cubicBezTo>
                  <a:pt x="185" y="107"/>
                  <a:pt x="179" y="113"/>
                  <a:pt x="173" y="113"/>
                </a:cubicBezTo>
                <a:cubicBezTo>
                  <a:pt x="133" y="113"/>
                  <a:pt x="133" y="113"/>
                  <a:pt x="133" y="113"/>
                </a:cubicBezTo>
                <a:cubicBezTo>
                  <a:pt x="126" y="113"/>
                  <a:pt x="121" y="107"/>
                  <a:pt x="121" y="101"/>
                </a:cubicBezTo>
                <a:cubicBezTo>
                  <a:pt x="121" y="38"/>
                  <a:pt x="121" y="38"/>
                  <a:pt x="121" y="38"/>
                </a:cubicBezTo>
                <a:cubicBezTo>
                  <a:pt x="121" y="27"/>
                  <a:pt x="125" y="18"/>
                  <a:pt x="132" y="11"/>
                </a:cubicBezTo>
                <a:cubicBezTo>
                  <a:pt x="139" y="4"/>
                  <a:pt x="149" y="0"/>
                  <a:pt x="159" y="0"/>
                </a:cubicBezTo>
                <a:close/>
                <a:moveTo>
                  <a:pt x="300" y="24"/>
                </a:moveTo>
                <a:cubicBezTo>
                  <a:pt x="159" y="24"/>
                  <a:pt x="159" y="24"/>
                  <a:pt x="159" y="24"/>
                </a:cubicBezTo>
                <a:cubicBezTo>
                  <a:pt x="155" y="24"/>
                  <a:pt x="152" y="25"/>
                  <a:pt x="149" y="28"/>
                </a:cubicBezTo>
                <a:cubicBezTo>
                  <a:pt x="146" y="30"/>
                  <a:pt x="145" y="34"/>
                  <a:pt x="145" y="38"/>
                </a:cubicBezTo>
                <a:cubicBezTo>
                  <a:pt x="145" y="89"/>
                  <a:pt x="145" y="89"/>
                  <a:pt x="145" y="89"/>
                </a:cubicBezTo>
                <a:cubicBezTo>
                  <a:pt x="161" y="89"/>
                  <a:pt x="161" y="89"/>
                  <a:pt x="161" y="89"/>
                </a:cubicBezTo>
                <a:cubicBezTo>
                  <a:pt x="161" y="64"/>
                  <a:pt x="161" y="64"/>
                  <a:pt x="161" y="64"/>
                </a:cubicBezTo>
                <a:cubicBezTo>
                  <a:pt x="161" y="57"/>
                  <a:pt x="164" y="50"/>
                  <a:pt x="169" y="45"/>
                </a:cubicBezTo>
                <a:cubicBezTo>
                  <a:pt x="169" y="45"/>
                  <a:pt x="169" y="45"/>
                  <a:pt x="169" y="45"/>
                </a:cubicBezTo>
                <a:cubicBezTo>
                  <a:pt x="169" y="45"/>
                  <a:pt x="169" y="45"/>
                  <a:pt x="169" y="45"/>
                </a:cubicBezTo>
                <a:cubicBezTo>
                  <a:pt x="174" y="40"/>
                  <a:pt x="181" y="37"/>
                  <a:pt x="188" y="37"/>
                </a:cubicBezTo>
                <a:cubicBezTo>
                  <a:pt x="271" y="37"/>
                  <a:pt x="271" y="37"/>
                  <a:pt x="271" y="37"/>
                </a:cubicBezTo>
                <a:cubicBezTo>
                  <a:pt x="279" y="37"/>
                  <a:pt x="286" y="40"/>
                  <a:pt x="290" y="45"/>
                </a:cubicBezTo>
                <a:cubicBezTo>
                  <a:pt x="295" y="50"/>
                  <a:pt x="299" y="57"/>
                  <a:pt x="299" y="64"/>
                </a:cubicBezTo>
                <a:cubicBezTo>
                  <a:pt x="299" y="89"/>
                  <a:pt x="299" y="89"/>
                  <a:pt x="299" y="89"/>
                </a:cubicBezTo>
                <a:cubicBezTo>
                  <a:pt x="314" y="89"/>
                  <a:pt x="314" y="89"/>
                  <a:pt x="314" y="89"/>
                </a:cubicBezTo>
                <a:cubicBezTo>
                  <a:pt x="314" y="38"/>
                  <a:pt x="314" y="38"/>
                  <a:pt x="314" y="38"/>
                </a:cubicBezTo>
                <a:cubicBezTo>
                  <a:pt x="314" y="34"/>
                  <a:pt x="313" y="30"/>
                  <a:pt x="310" y="28"/>
                </a:cubicBezTo>
                <a:cubicBezTo>
                  <a:pt x="308" y="25"/>
                  <a:pt x="304" y="24"/>
                  <a:pt x="300" y="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89" dirty="0"/>
          </a:p>
        </p:txBody>
      </p:sp>
      <p:sp>
        <p:nvSpPr>
          <p:cNvPr id="84" name="Freeform 5">
            <a:extLst>
              <a:ext uri="{FF2B5EF4-FFF2-40B4-BE49-F238E27FC236}">
                <a16:creationId xmlns:a16="http://schemas.microsoft.com/office/drawing/2014/main" id="{67EC6D85-DA8C-4917-BCD9-EA2F02BD30A9}"/>
              </a:ext>
            </a:extLst>
          </p:cNvPr>
          <p:cNvSpPr>
            <a:spLocks noEditPoints="1"/>
          </p:cNvSpPr>
          <p:nvPr/>
        </p:nvSpPr>
        <p:spPr bwMode="auto">
          <a:xfrm>
            <a:off x="5016271" y="4933834"/>
            <a:ext cx="711660" cy="634751"/>
          </a:xfrm>
          <a:custGeom>
            <a:avLst/>
            <a:gdLst>
              <a:gd name="T0" fmla="*/ 124 w 473"/>
              <a:gd name="T1" fmla="*/ 0 h 422"/>
              <a:gd name="T2" fmla="*/ 208 w 473"/>
              <a:gd name="T3" fmla="*/ 30 h 422"/>
              <a:gd name="T4" fmla="*/ 236 w 473"/>
              <a:gd name="T5" fmla="*/ 69 h 422"/>
              <a:gd name="T6" fmla="*/ 263 w 473"/>
              <a:gd name="T7" fmla="*/ 30 h 422"/>
              <a:gd name="T8" fmla="*/ 349 w 473"/>
              <a:gd name="T9" fmla="*/ 0 h 422"/>
              <a:gd name="T10" fmla="*/ 437 w 473"/>
              <a:gd name="T11" fmla="*/ 40 h 422"/>
              <a:gd name="T12" fmla="*/ 473 w 473"/>
              <a:gd name="T13" fmla="*/ 134 h 422"/>
              <a:gd name="T14" fmla="*/ 432 w 473"/>
              <a:gd name="T15" fmla="*/ 228 h 422"/>
              <a:gd name="T16" fmla="*/ 430 w 473"/>
              <a:gd name="T17" fmla="*/ 231 h 422"/>
              <a:gd name="T18" fmla="*/ 290 w 473"/>
              <a:gd name="T19" fmla="*/ 375 h 422"/>
              <a:gd name="T20" fmla="*/ 245 w 473"/>
              <a:gd name="T21" fmla="*/ 417 h 422"/>
              <a:gd name="T22" fmla="*/ 228 w 473"/>
              <a:gd name="T23" fmla="*/ 417 h 422"/>
              <a:gd name="T24" fmla="*/ 228 w 473"/>
              <a:gd name="T25" fmla="*/ 417 h 422"/>
              <a:gd name="T26" fmla="*/ 180 w 473"/>
              <a:gd name="T27" fmla="*/ 372 h 422"/>
              <a:gd name="T28" fmla="*/ 13 w 473"/>
              <a:gd name="T29" fmla="*/ 183 h 422"/>
              <a:gd name="T30" fmla="*/ 11 w 473"/>
              <a:gd name="T31" fmla="*/ 180 h 422"/>
              <a:gd name="T32" fmla="*/ 0 w 473"/>
              <a:gd name="T33" fmla="*/ 134 h 422"/>
              <a:gd name="T34" fmla="*/ 36 w 473"/>
              <a:gd name="T35" fmla="*/ 40 h 422"/>
              <a:gd name="T36" fmla="*/ 124 w 473"/>
              <a:gd name="T37" fmla="*/ 0 h 422"/>
              <a:gd name="T38" fmla="*/ 192 w 473"/>
              <a:gd name="T39" fmla="*/ 48 h 422"/>
              <a:gd name="T40" fmla="*/ 124 w 473"/>
              <a:gd name="T41" fmla="*/ 24 h 422"/>
              <a:gd name="T42" fmla="*/ 53 w 473"/>
              <a:gd name="T43" fmla="*/ 56 h 422"/>
              <a:gd name="T44" fmla="*/ 24 w 473"/>
              <a:gd name="T45" fmla="*/ 134 h 422"/>
              <a:gd name="T46" fmla="*/ 30 w 473"/>
              <a:gd name="T47" fmla="*/ 165 h 422"/>
              <a:gd name="T48" fmla="*/ 129 w 473"/>
              <a:gd name="T49" fmla="*/ 165 h 422"/>
              <a:gd name="T50" fmla="*/ 156 w 473"/>
              <a:gd name="T51" fmla="*/ 99 h 422"/>
              <a:gd name="T52" fmla="*/ 172 w 473"/>
              <a:gd name="T53" fmla="*/ 92 h 422"/>
              <a:gd name="T54" fmla="*/ 178 w 473"/>
              <a:gd name="T55" fmla="*/ 99 h 422"/>
              <a:gd name="T56" fmla="*/ 230 w 473"/>
              <a:gd name="T57" fmla="*/ 241 h 422"/>
              <a:gd name="T58" fmla="*/ 264 w 473"/>
              <a:gd name="T59" fmla="*/ 165 h 422"/>
              <a:gd name="T60" fmla="*/ 279 w 473"/>
              <a:gd name="T61" fmla="*/ 158 h 422"/>
              <a:gd name="T62" fmla="*/ 286 w 473"/>
              <a:gd name="T63" fmla="*/ 165 h 422"/>
              <a:gd name="T64" fmla="*/ 305 w 473"/>
              <a:gd name="T65" fmla="*/ 211 h 422"/>
              <a:gd name="T66" fmla="*/ 416 w 473"/>
              <a:gd name="T67" fmla="*/ 211 h 422"/>
              <a:gd name="T68" fmla="*/ 449 w 473"/>
              <a:gd name="T69" fmla="*/ 134 h 422"/>
              <a:gd name="T70" fmla="*/ 419 w 473"/>
              <a:gd name="T71" fmla="*/ 56 h 422"/>
              <a:gd name="T72" fmla="*/ 349 w 473"/>
              <a:gd name="T73" fmla="*/ 24 h 422"/>
              <a:gd name="T74" fmla="*/ 279 w 473"/>
              <a:gd name="T75" fmla="*/ 47 h 422"/>
              <a:gd name="T76" fmla="*/ 248 w 473"/>
              <a:gd name="T77" fmla="*/ 117 h 422"/>
              <a:gd name="T78" fmla="*/ 248 w 473"/>
              <a:gd name="T79" fmla="*/ 117 h 422"/>
              <a:gd name="T80" fmla="*/ 238 w 473"/>
              <a:gd name="T81" fmla="*/ 127 h 422"/>
              <a:gd name="T82" fmla="*/ 225 w 473"/>
              <a:gd name="T83" fmla="*/ 117 h 422"/>
              <a:gd name="T84" fmla="*/ 192 w 473"/>
              <a:gd name="T85" fmla="*/ 48 h 422"/>
              <a:gd name="T86" fmla="*/ 274 w 473"/>
              <a:gd name="T87" fmla="*/ 357 h 422"/>
              <a:gd name="T88" fmla="*/ 397 w 473"/>
              <a:gd name="T89" fmla="*/ 235 h 422"/>
              <a:gd name="T90" fmla="*/ 297 w 473"/>
              <a:gd name="T91" fmla="*/ 235 h 422"/>
              <a:gd name="T92" fmla="*/ 297 w 473"/>
              <a:gd name="T93" fmla="*/ 235 h 422"/>
              <a:gd name="T94" fmla="*/ 286 w 473"/>
              <a:gd name="T95" fmla="*/ 227 h 422"/>
              <a:gd name="T96" fmla="*/ 274 w 473"/>
              <a:gd name="T97" fmla="*/ 199 h 422"/>
              <a:gd name="T98" fmla="*/ 241 w 473"/>
              <a:gd name="T99" fmla="*/ 277 h 422"/>
              <a:gd name="T100" fmla="*/ 234 w 473"/>
              <a:gd name="T101" fmla="*/ 284 h 422"/>
              <a:gd name="T102" fmla="*/ 218 w 473"/>
              <a:gd name="T103" fmla="*/ 277 h 422"/>
              <a:gd name="T104" fmla="*/ 167 w 473"/>
              <a:gd name="T105" fmla="*/ 136 h 422"/>
              <a:gd name="T106" fmla="*/ 148 w 473"/>
              <a:gd name="T107" fmla="*/ 180 h 422"/>
              <a:gd name="T108" fmla="*/ 137 w 473"/>
              <a:gd name="T109" fmla="*/ 188 h 422"/>
              <a:gd name="T110" fmla="*/ 42 w 473"/>
              <a:gd name="T111" fmla="*/ 188 h 422"/>
              <a:gd name="T112" fmla="*/ 196 w 473"/>
              <a:gd name="T113" fmla="*/ 354 h 422"/>
              <a:gd name="T114" fmla="*/ 236 w 473"/>
              <a:gd name="T115" fmla="*/ 392 h 422"/>
              <a:gd name="T116" fmla="*/ 274 w 473"/>
              <a:gd name="T117" fmla="*/ 357 h 422"/>
              <a:gd name="T118" fmla="*/ 178 w 473"/>
              <a:gd name="T119" fmla="*/ 99 h 422"/>
              <a:gd name="T120" fmla="*/ 178 w 473"/>
              <a:gd name="T121" fmla="*/ 10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3" h="422">
                <a:moveTo>
                  <a:pt x="124" y="0"/>
                </a:moveTo>
                <a:cubicBezTo>
                  <a:pt x="157" y="0"/>
                  <a:pt x="186" y="10"/>
                  <a:pt x="208" y="30"/>
                </a:cubicBezTo>
                <a:cubicBezTo>
                  <a:pt x="219" y="41"/>
                  <a:pt x="229" y="54"/>
                  <a:pt x="236" y="69"/>
                </a:cubicBezTo>
                <a:cubicBezTo>
                  <a:pt x="242" y="53"/>
                  <a:pt x="252" y="40"/>
                  <a:pt x="263" y="30"/>
                </a:cubicBezTo>
                <a:cubicBezTo>
                  <a:pt x="285" y="10"/>
                  <a:pt x="314" y="0"/>
                  <a:pt x="349" y="0"/>
                </a:cubicBezTo>
                <a:cubicBezTo>
                  <a:pt x="383" y="0"/>
                  <a:pt x="414" y="15"/>
                  <a:pt x="437" y="40"/>
                </a:cubicBezTo>
                <a:cubicBezTo>
                  <a:pt x="459" y="64"/>
                  <a:pt x="473" y="97"/>
                  <a:pt x="473" y="134"/>
                </a:cubicBezTo>
                <a:cubicBezTo>
                  <a:pt x="473" y="163"/>
                  <a:pt x="456" y="195"/>
                  <a:pt x="432" y="228"/>
                </a:cubicBezTo>
                <a:cubicBezTo>
                  <a:pt x="431" y="229"/>
                  <a:pt x="431" y="230"/>
                  <a:pt x="430" y="231"/>
                </a:cubicBezTo>
                <a:cubicBezTo>
                  <a:pt x="391" y="282"/>
                  <a:pt x="334" y="334"/>
                  <a:pt x="290" y="375"/>
                </a:cubicBezTo>
                <a:cubicBezTo>
                  <a:pt x="272" y="391"/>
                  <a:pt x="256" y="406"/>
                  <a:pt x="245" y="417"/>
                </a:cubicBezTo>
                <a:cubicBezTo>
                  <a:pt x="240" y="422"/>
                  <a:pt x="233" y="422"/>
                  <a:pt x="228" y="417"/>
                </a:cubicBezTo>
                <a:cubicBezTo>
                  <a:pt x="228" y="417"/>
                  <a:pt x="228" y="417"/>
                  <a:pt x="228" y="417"/>
                </a:cubicBezTo>
                <a:cubicBezTo>
                  <a:pt x="216" y="405"/>
                  <a:pt x="199" y="389"/>
                  <a:pt x="180" y="372"/>
                </a:cubicBezTo>
                <a:cubicBezTo>
                  <a:pt x="121" y="318"/>
                  <a:pt x="43" y="247"/>
                  <a:pt x="13" y="183"/>
                </a:cubicBezTo>
                <a:cubicBezTo>
                  <a:pt x="12" y="182"/>
                  <a:pt x="11" y="181"/>
                  <a:pt x="11" y="180"/>
                </a:cubicBezTo>
                <a:cubicBezTo>
                  <a:pt x="4" y="164"/>
                  <a:pt x="0" y="149"/>
                  <a:pt x="0" y="134"/>
                </a:cubicBezTo>
                <a:cubicBezTo>
                  <a:pt x="0" y="97"/>
                  <a:pt x="14" y="64"/>
                  <a:pt x="36" y="40"/>
                </a:cubicBezTo>
                <a:cubicBezTo>
                  <a:pt x="58" y="15"/>
                  <a:pt x="90" y="0"/>
                  <a:pt x="124" y="0"/>
                </a:cubicBezTo>
                <a:close/>
                <a:moveTo>
                  <a:pt x="192" y="48"/>
                </a:moveTo>
                <a:cubicBezTo>
                  <a:pt x="175" y="32"/>
                  <a:pt x="151" y="24"/>
                  <a:pt x="124" y="24"/>
                </a:cubicBezTo>
                <a:cubicBezTo>
                  <a:pt x="97" y="24"/>
                  <a:pt x="71" y="36"/>
                  <a:pt x="53" y="56"/>
                </a:cubicBezTo>
                <a:cubicBezTo>
                  <a:pt x="35" y="76"/>
                  <a:pt x="24" y="103"/>
                  <a:pt x="24" y="134"/>
                </a:cubicBezTo>
                <a:cubicBezTo>
                  <a:pt x="24" y="144"/>
                  <a:pt x="26" y="154"/>
                  <a:pt x="30" y="165"/>
                </a:cubicBezTo>
                <a:cubicBezTo>
                  <a:pt x="129" y="165"/>
                  <a:pt x="129" y="165"/>
                  <a:pt x="129" y="165"/>
                </a:cubicBezTo>
                <a:cubicBezTo>
                  <a:pt x="156" y="99"/>
                  <a:pt x="156" y="99"/>
                  <a:pt x="156" y="99"/>
                </a:cubicBezTo>
                <a:cubicBezTo>
                  <a:pt x="159" y="93"/>
                  <a:pt x="165" y="90"/>
                  <a:pt x="172" y="92"/>
                </a:cubicBezTo>
                <a:cubicBezTo>
                  <a:pt x="175" y="94"/>
                  <a:pt x="177" y="96"/>
                  <a:pt x="178" y="99"/>
                </a:cubicBezTo>
                <a:cubicBezTo>
                  <a:pt x="230" y="241"/>
                  <a:pt x="230" y="241"/>
                  <a:pt x="230" y="241"/>
                </a:cubicBezTo>
                <a:cubicBezTo>
                  <a:pt x="264" y="165"/>
                  <a:pt x="264" y="165"/>
                  <a:pt x="264" y="165"/>
                </a:cubicBezTo>
                <a:cubicBezTo>
                  <a:pt x="266" y="159"/>
                  <a:pt x="273" y="156"/>
                  <a:pt x="279" y="158"/>
                </a:cubicBezTo>
                <a:cubicBezTo>
                  <a:pt x="282" y="160"/>
                  <a:pt x="285" y="162"/>
                  <a:pt x="286" y="165"/>
                </a:cubicBezTo>
                <a:cubicBezTo>
                  <a:pt x="305" y="211"/>
                  <a:pt x="305" y="211"/>
                  <a:pt x="305" y="211"/>
                </a:cubicBezTo>
                <a:cubicBezTo>
                  <a:pt x="416" y="211"/>
                  <a:pt x="416" y="211"/>
                  <a:pt x="416" y="211"/>
                </a:cubicBezTo>
                <a:cubicBezTo>
                  <a:pt x="436" y="183"/>
                  <a:pt x="449" y="157"/>
                  <a:pt x="449" y="134"/>
                </a:cubicBezTo>
                <a:cubicBezTo>
                  <a:pt x="449" y="103"/>
                  <a:pt x="438" y="76"/>
                  <a:pt x="419" y="56"/>
                </a:cubicBezTo>
                <a:cubicBezTo>
                  <a:pt x="401" y="36"/>
                  <a:pt x="376" y="24"/>
                  <a:pt x="349" y="24"/>
                </a:cubicBezTo>
                <a:cubicBezTo>
                  <a:pt x="320" y="24"/>
                  <a:pt x="296" y="32"/>
                  <a:pt x="279" y="47"/>
                </a:cubicBezTo>
                <a:cubicBezTo>
                  <a:pt x="262" y="63"/>
                  <a:pt x="252" y="86"/>
                  <a:pt x="248" y="117"/>
                </a:cubicBezTo>
                <a:cubicBezTo>
                  <a:pt x="248" y="117"/>
                  <a:pt x="248" y="117"/>
                  <a:pt x="248" y="117"/>
                </a:cubicBezTo>
                <a:cubicBezTo>
                  <a:pt x="248" y="122"/>
                  <a:pt x="244" y="126"/>
                  <a:pt x="238" y="127"/>
                </a:cubicBezTo>
                <a:cubicBezTo>
                  <a:pt x="231" y="128"/>
                  <a:pt x="225" y="124"/>
                  <a:pt x="225" y="117"/>
                </a:cubicBezTo>
                <a:cubicBezTo>
                  <a:pt x="220" y="86"/>
                  <a:pt x="209" y="63"/>
                  <a:pt x="192" y="48"/>
                </a:cubicBezTo>
                <a:close/>
                <a:moveTo>
                  <a:pt x="274" y="357"/>
                </a:moveTo>
                <a:cubicBezTo>
                  <a:pt x="312" y="322"/>
                  <a:pt x="361" y="278"/>
                  <a:pt x="397" y="235"/>
                </a:cubicBezTo>
                <a:cubicBezTo>
                  <a:pt x="297" y="235"/>
                  <a:pt x="297" y="235"/>
                  <a:pt x="297" y="235"/>
                </a:cubicBezTo>
                <a:cubicBezTo>
                  <a:pt x="297" y="235"/>
                  <a:pt x="297" y="235"/>
                  <a:pt x="297" y="235"/>
                </a:cubicBezTo>
                <a:cubicBezTo>
                  <a:pt x="293" y="235"/>
                  <a:pt x="288" y="232"/>
                  <a:pt x="286" y="227"/>
                </a:cubicBezTo>
                <a:cubicBezTo>
                  <a:pt x="274" y="199"/>
                  <a:pt x="274" y="199"/>
                  <a:pt x="274" y="199"/>
                </a:cubicBezTo>
                <a:cubicBezTo>
                  <a:pt x="241" y="277"/>
                  <a:pt x="241" y="277"/>
                  <a:pt x="241" y="277"/>
                </a:cubicBezTo>
                <a:cubicBezTo>
                  <a:pt x="239" y="281"/>
                  <a:pt x="237" y="283"/>
                  <a:pt x="234" y="284"/>
                </a:cubicBezTo>
                <a:cubicBezTo>
                  <a:pt x="227" y="287"/>
                  <a:pt x="220" y="283"/>
                  <a:pt x="218" y="277"/>
                </a:cubicBezTo>
                <a:cubicBezTo>
                  <a:pt x="167" y="136"/>
                  <a:pt x="167" y="136"/>
                  <a:pt x="167" y="136"/>
                </a:cubicBezTo>
                <a:cubicBezTo>
                  <a:pt x="148" y="180"/>
                  <a:pt x="148" y="180"/>
                  <a:pt x="148" y="180"/>
                </a:cubicBezTo>
                <a:cubicBezTo>
                  <a:pt x="147" y="185"/>
                  <a:pt x="142" y="188"/>
                  <a:pt x="137" y="188"/>
                </a:cubicBezTo>
                <a:cubicBezTo>
                  <a:pt x="42" y="188"/>
                  <a:pt x="42" y="188"/>
                  <a:pt x="42" y="188"/>
                </a:cubicBezTo>
                <a:cubicBezTo>
                  <a:pt x="75" y="243"/>
                  <a:pt x="143" y="306"/>
                  <a:pt x="196" y="354"/>
                </a:cubicBezTo>
                <a:cubicBezTo>
                  <a:pt x="211" y="368"/>
                  <a:pt x="225" y="381"/>
                  <a:pt x="236" y="392"/>
                </a:cubicBezTo>
                <a:cubicBezTo>
                  <a:pt x="247" y="382"/>
                  <a:pt x="260" y="370"/>
                  <a:pt x="274" y="357"/>
                </a:cubicBezTo>
                <a:close/>
                <a:moveTo>
                  <a:pt x="178" y="99"/>
                </a:moveTo>
                <a:cubicBezTo>
                  <a:pt x="179" y="102"/>
                  <a:pt x="179" y="105"/>
                  <a:pt x="178" y="108"/>
                </a:cubicBezTo>
              </a:path>
            </a:pathLst>
          </a:custGeom>
          <a:solidFill>
            <a:schemeClr val="bg1"/>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89" dirty="0"/>
          </a:p>
        </p:txBody>
      </p:sp>
      <p:sp>
        <p:nvSpPr>
          <p:cNvPr id="87" name="Chord 32">
            <a:extLst>
              <a:ext uri="{FF2B5EF4-FFF2-40B4-BE49-F238E27FC236}">
                <a16:creationId xmlns:a16="http://schemas.microsoft.com/office/drawing/2014/main" id="{96F143D9-8A35-462F-BB62-DA08E5BC7C95}"/>
              </a:ext>
            </a:extLst>
          </p:cNvPr>
          <p:cNvSpPr/>
          <p:nvPr/>
        </p:nvSpPr>
        <p:spPr>
          <a:xfrm>
            <a:off x="5144951" y="2051265"/>
            <a:ext cx="398580" cy="395084"/>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dirty="0"/>
          </a:p>
        </p:txBody>
      </p:sp>
      <p:sp>
        <p:nvSpPr>
          <p:cNvPr id="89" name="Freeform 35">
            <a:extLst>
              <a:ext uri="{FF2B5EF4-FFF2-40B4-BE49-F238E27FC236}">
                <a16:creationId xmlns:a16="http://schemas.microsoft.com/office/drawing/2014/main" id="{F28CE02D-CB90-467C-8406-B7BA54CE8298}"/>
              </a:ext>
            </a:extLst>
          </p:cNvPr>
          <p:cNvSpPr/>
          <p:nvPr/>
        </p:nvSpPr>
        <p:spPr>
          <a:xfrm>
            <a:off x="3523098" y="2942462"/>
            <a:ext cx="725847" cy="908209"/>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89"/>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sz="5867" b="1" dirty="0">
                <a:latin typeface="Merriweather" panose="020B0604020202020204" charset="0"/>
              </a:rPr>
              <a:t>Thank you</a:t>
            </a:r>
            <a:endParaRPr lang="ko-KR" altLang="en-US" sz="5867" b="1" dirty="0">
              <a:latin typeface="Merriweather" panose="020B0604020202020204" charset="0"/>
            </a:endParaRPr>
          </a:p>
        </p:txBody>
      </p:sp>
      <p:sp>
        <p:nvSpPr>
          <p:cNvPr id="3" name="Text Placeholder 2"/>
          <p:cNvSpPr>
            <a:spLocks noGrp="1"/>
          </p:cNvSpPr>
          <p:nvPr>
            <p:ph type="body" sz="quarter" idx="11"/>
          </p:nvPr>
        </p:nvSpPr>
        <p:spPr/>
        <p:txBody>
          <a:bodyPr/>
          <a:lstStyle/>
          <a:p>
            <a:pPr lvl="0"/>
            <a:r>
              <a:rPr lang="en-US" altLang="ko-KR" dirty="0">
                <a:latin typeface="Merriweather" panose="020B0604020202020204" charset="0"/>
              </a:rPr>
              <a:t>Insert the title of your subtitle Here</a:t>
            </a:r>
          </a:p>
        </p:txBody>
      </p:sp>
    </p:spTree>
    <p:extLst>
      <p:ext uri="{BB962C8B-B14F-4D97-AF65-F5344CB8AC3E}">
        <p14:creationId xmlns:p14="http://schemas.microsoft.com/office/powerpoint/2010/main" val="614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theme/theme1.xml><?xml version="1.0" encoding="utf-8"?>
<a:theme xmlns:a="http://schemas.openxmlformats.org/drawingml/2006/main" name="Surrey template">
  <a:themeElements>
    <a:clrScheme name="Custom 347">
      <a:dk1>
        <a:srgbClr val="061E3A"/>
      </a:dk1>
      <a:lt1>
        <a:srgbClr val="FFFFFF"/>
      </a:lt1>
      <a:dk2>
        <a:srgbClr val="757C83"/>
      </a:dk2>
      <a:lt2>
        <a:srgbClr val="EBF0F3"/>
      </a:lt2>
      <a:accent1>
        <a:srgbClr val="7FCA20"/>
      </a:accent1>
      <a:accent2>
        <a:srgbClr val="02C1D3"/>
      </a:accent2>
      <a:accent3>
        <a:srgbClr val="66BDE8"/>
      </a:accent3>
      <a:accent4>
        <a:srgbClr val="1985D2"/>
      </a:accent4>
      <a:accent5>
        <a:srgbClr val="184880"/>
      </a:accent5>
      <a:accent6>
        <a:srgbClr val="061E3A"/>
      </a:accent6>
      <a:hlink>
        <a:srgbClr val="1985D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514</Words>
  <Application>Microsoft Office PowerPoint</Application>
  <PresentationFormat>Widescreen</PresentationFormat>
  <Paragraphs>59</Paragraphs>
  <Slides>11</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Open Sans</vt:lpstr>
      <vt:lpstr>IBM Plex Sans</vt:lpstr>
      <vt:lpstr>Calibri</vt:lpstr>
      <vt:lpstr>Lato Light</vt:lpstr>
      <vt:lpstr>Arial</vt:lpstr>
      <vt:lpstr>Lato Regular</vt:lpstr>
      <vt:lpstr>IBM Plex Sans Light</vt:lpstr>
      <vt:lpstr>Merriweather</vt:lpstr>
      <vt:lpstr>Calibri Light</vt:lpstr>
      <vt:lpstr>Surrey template</vt:lpstr>
      <vt:lpstr> Title  Lorem ipsum</vt:lpstr>
      <vt:lpstr>Click to add title </vt:lpstr>
      <vt:lpstr>PowerPoint Presentation</vt:lpstr>
      <vt:lpstr>Title Lorem ipsum </vt:lpstr>
      <vt:lpstr>Title Lorem ipsum </vt:lpstr>
      <vt:lpstr>PowerPoint Presentation</vt:lpstr>
      <vt:lpstr>Title Lorem ipsum</vt:lpstr>
      <vt:lpstr>PowerPoint Presentation</vt:lpstr>
      <vt:lpstr>PowerPoint Presentation</vt:lpstr>
      <vt:lpstr>Diagrams and infographics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Hamid and sons</dc:creator>
  <cp:lastModifiedBy>L J</cp:lastModifiedBy>
  <cp:revision>34</cp:revision>
  <dcterms:modified xsi:type="dcterms:W3CDTF">2020-10-14T11:30:45Z</dcterms:modified>
</cp:coreProperties>
</file>