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27"/>
  </p:notesMasterIdLst>
  <p:sldIdLst>
    <p:sldId id="2226" r:id="rId2"/>
    <p:sldId id="2319" r:id="rId3"/>
    <p:sldId id="2320" r:id="rId4"/>
    <p:sldId id="2323" r:id="rId5"/>
    <p:sldId id="2338" r:id="rId6"/>
    <p:sldId id="2339" r:id="rId7"/>
    <p:sldId id="2335" r:id="rId8"/>
    <p:sldId id="2341" r:id="rId9"/>
    <p:sldId id="2346" r:id="rId10"/>
    <p:sldId id="2345" r:id="rId11"/>
    <p:sldId id="2344" r:id="rId12"/>
    <p:sldId id="2347" r:id="rId13"/>
    <p:sldId id="2348" r:id="rId14"/>
    <p:sldId id="2349" r:id="rId15"/>
    <p:sldId id="2350" r:id="rId16"/>
    <p:sldId id="2351" r:id="rId17"/>
    <p:sldId id="2352" r:id="rId18"/>
    <p:sldId id="2353" r:id="rId19"/>
    <p:sldId id="2354" r:id="rId20"/>
    <p:sldId id="2355" r:id="rId21"/>
    <p:sldId id="2356" r:id="rId22"/>
    <p:sldId id="2357" r:id="rId23"/>
    <p:sldId id="2366" r:id="rId24"/>
    <p:sldId id="2373" r:id="rId25"/>
    <p:sldId id="2383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D19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96229" autoAdjust="0"/>
  </p:normalViewPr>
  <p:slideViewPr>
    <p:cSldViewPr snapToGrid="0" showGuides="1">
      <p:cViewPr>
        <p:scale>
          <a:sx n="66" d="100"/>
          <a:sy n="66" d="100"/>
        </p:scale>
        <p:origin x="1590" y="10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151-4E96-B439-B753DA90B5A1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151-4E96-B439-B753DA90B5A1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70</c:v>
                </c:pt>
                <c:pt idx="1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151-4E96-B439-B753DA90B5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37D-4A3D-B269-D064A716271D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37D-4A3D-B269-D064A716271D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90</c:v>
                </c:pt>
                <c:pt idx="1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37D-4A3D-B269-D064A71627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C76-4C05-90C2-2D1E34DB4055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C76-4C05-90C2-2D1E34DB4055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50</c:v>
                </c:pt>
                <c:pt idx="1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C76-4C05-90C2-2D1E34DB40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1CA-490C-A507-872E9CA68077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1CA-490C-A507-872E9CA68077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30</c:v>
                </c:pt>
                <c:pt idx="1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1CA-490C-A507-872E9CA680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E0BB43-3EE8-46C4-936F-FDAB53DCE182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1D5D14-AA03-4FC5-BAD8-88937ADBF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256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090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048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change the</a:t>
            </a:r>
            <a:r>
              <a:rPr lang="en-US" baseline="0" dirty="0"/>
              <a:t> image behind</a:t>
            </a:r>
            <a:r>
              <a:rPr lang="en-US" dirty="0"/>
              <a:t> the Mock up.</a:t>
            </a:r>
          </a:p>
          <a:p>
            <a:r>
              <a:rPr lang="en-US" dirty="0"/>
              <a:t>Select the layer - &gt; Right</a:t>
            </a:r>
            <a:r>
              <a:rPr lang="en-US" baseline="0" dirty="0"/>
              <a:t> Click -&gt; Send to Back -&gt; Delete the image -&gt; Drag &amp; Drop your Own Picture -&gt; Send to Back (again)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518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28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0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6096000" y="3429000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6096000" y="0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0" y="3429000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134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-1" y="0"/>
            <a:ext cx="12192001" cy="34480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-1" y="3448050"/>
            <a:ext cx="12192001" cy="34099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370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0" y="0"/>
            <a:ext cx="4064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30"/>
          </p:nvPr>
        </p:nvSpPr>
        <p:spPr>
          <a:xfrm>
            <a:off x="4063999" y="0"/>
            <a:ext cx="4064000" cy="3429000"/>
          </a:xfrm>
          <a:prstGeom prst="rect">
            <a:avLst/>
          </a:prstGeom>
          <a:solidFill>
            <a:srgbClr val="3C3C41"/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31"/>
          </p:nvPr>
        </p:nvSpPr>
        <p:spPr>
          <a:xfrm>
            <a:off x="8128000" y="0"/>
            <a:ext cx="4064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32"/>
          </p:nvPr>
        </p:nvSpPr>
        <p:spPr>
          <a:xfrm>
            <a:off x="0" y="3429000"/>
            <a:ext cx="4064000" cy="3429000"/>
          </a:xfrm>
          <a:prstGeom prst="rect">
            <a:avLst/>
          </a:prstGeom>
          <a:solidFill>
            <a:srgbClr val="3C3C41"/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33"/>
          </p:nvPr>
        </p:nvSpPr>
        <p:spPr>
          <a:xfrm>
            <a:off x="4063999" y="3429000"/>
            <a:ext cx="4064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34"/>
          </p:nvPr>
        </p:nvSpPr>
        <p:spPr>
          <a:xfrm>
            <a:off x="8128000" y="3429000"/>
            <a:ext cx="4064000" cy="3429000"/>
          </a:xfrm>
          <a:prstGeom prst="rect">
            <a:avLst/>
          </a:prstGeom>
          <a:solidFill>
            <a:srgbClr val="3C3C41"/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5496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1F039B31-3C25-4CF5-A955-0094382A519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0" y="0"/>
            <a:ext cx="4051778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4F13402D-48DA-4564-A52B-BE0F5FE85E2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070110" y="0"/>
            <a:ext cx="4051778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3ABBB689-F616-474C-8EA8-F33CD00BFB6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140220" y="0"/>
            <a:ext cx="4051778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9124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6C5F4E6E-751F-47F4-BED9-6887C5557F5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0" y="0"/>
            <a:ext cx="3720829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1D601DEA-ACAD-4F30-90DA-F4FC975B718C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0" y="3429000"/>
            <a:ext cx="3720829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46D9116A-1B81-4562-AF42-06158B6EE872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3720829" y="0"/>
            <a:ext cx="4024947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2251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F0AD4D86-DCBE-4A09-9577-23AE416F98D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471171" y="0"/>
            <a:ext cx="3720829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4246E8FE-531E-479D-84FA-627AF43CB093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471171" y="3429000"/>
            <a:ext cx="3720829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BC70240A-0335-4BB4-A7E3-08408603D318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3991795" y="0"/>
            <a:ext cx="4479376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2365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268E75-45D3-47DC-BA96-38731451A83D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3991795" y="0"/>
            <a:ext cx="819678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1324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4B919A-F93F-4E18-8483-C3C2419C6E25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" y="0"/>
            <a:ext cx="8200204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0878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4CEBB3E-52D0-439C-B538-6EF46D60F232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" y="3962400"/>
            <a:ext cx="3043260" cy="2895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A7A51437-A231-4727-88E7-54514552B539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3043260" y="3962400"/>
            <a:ext cx="3043260" cy="2895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5B9170E-213B-46BF-8697-5020BD859A66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086519" y="3962400"/>
            <a:ext cx="3043260" cy="2895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1B80FD36-D69B-40EF-B246-14E49817D048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9129778" y="3962400"/>
            <a:ext cx="3043260" cy="2895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8952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-1" y="2792185"/>
            <a:ext cx="2033438" cy="20329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33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033437" y="2792185"/>
            <a:ext cx="2033438" cy="20329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3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4825093"/>
            <a:ext cx="2033438" cy="20329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35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033437" y="4825093"/>
            <a:ext cx="2033438" cy="20329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3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4066873" y="2792185"/>
            <a:ext cx="2033438" cy="20329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3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100311" y="2792185"/>
            <a:ext cx="2033438" cy="20329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38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4066874" y="4825093"/>
            <a:ext cx="2033438" cy="20329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39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6100311" y="4825093"/>
            <a:ext cx="2033438" cy="20329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40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8133747" y="2792185"/>
            <a:ext cx="2033438" cy="20329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41" name="Picture Placeholder 8"/>
          <p:cNvSpPr>
            <a:spLocks noGrp="1"/>
          </p:cNvSpPr>
          <p:nvPr>
            <p:ph type="pic" sz="quarter" idx="21"/>
          </p:nvPr>
        </p:nvSpPr>
        <p:spPr>
          <a:xfrm>
            <a:off x="10167184" y="2792185"/>
            <a:ext cx="2033438" cy="20329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42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8133747" y="4825093"/>
            <a:ext cx="2033438" cy="20329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43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10167185" y="4825093"/>
            <a:ext cx="2033438" cy="20329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000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9523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hree Lapto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F20001-54FC-4780-A1E8-56708D69EFD4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0" y="-1"/>
            <a:ext cx="12192000" cy="358858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97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2684836"/>
            <a:ext cx="12192000" cy="4152299"/>
          </a:xfrm>
          <a:custGeom>
            <a:avLst/>
            <a:gdLst>
              <a:gd name="connsiteX0" fmla="*/ 13890396 w 24377650"/>
              <a:gd name="connsiteY0" fmla="*/ 7962719 h 8304597"/>
              <a:gd name="connsiteX1" fmla="*/ 13814950 w 24377650"/>
              <a:gd name="connsiteY1" fmla="*/ 8039762 h 8304597"/>
              <a:gd name="connsiteX2" fmla="*/ 13890396 w 24377650"/>
              <a:gd name="connsiteY2" fmla="*/ 7962719 h 8304597"/>
              <a:gd name="connsiteX3" fmla="*/ 14760458 w 24377650"/>
              <a:gd name="connsiteY3" fmla="*/ 7723063 h 8304597"/>
              <a:gd name="connsiteX4" fmla="*/ 14766854 w 24377650"/>
              <a:gd name="connsiteY4" fmla="*/ 7734800 h 8304597"/>
              <a:gd name="connsiteX5" fmla="*/ 14757792 w 24377650"/>
              <a:gd name="connsiteY5" fmla="*/ 7724707 h 8304597"/>
              <a:gd name="connsiteX6" fmla="*/ 17359306 w 24377650"/>
              <a:gd name="connsiteY6" fmla="*/ 7657757 h 8304597"/>
              <a:gd name="connsiteX7" fmla="*/ 17243728 w 24377650"/>
              <a:gd name="connsiteY7" fmla="*/ 7694673 h 8304597"/>
              <a:gd name="connsiteX8" fmla="*/ 17320780 w 24377650"/>
              <a:gd name="connsiteY8" fmla="*/ 7734800 h 8304597"/>
              <a:gd name="connsiteX9" fmla="*/ 17396226 w 24377650"/>
              <a:gd name="connsiteY9" fmla="*/ 7734800 h 8304597"/>
              <a:gd name="connsiteX10" fmla="*/ 17359306 w 24377650"/>
              <a:gd name="connsiteY10" fmla="*/ 7657757 h 8304597"/>
              <a:gd name="connsiteX11" fmla="*/ 13583520 w 24377650"/>
              <a:gd name="connsiteY11" fmla="*/ 7413486 h 8304597"/>
              <a:gd name="connsiteX12" fmla="*/ 13508350 w 24377650"/>
              <a:gd name="connsiteY12" fmla="*/ 7466754 h 8304597"/>
              <a:gd name="connsiteX13" fmla="*/ 13585402 w 24377650"/>
              <a:gd name="connsiteY13" fmla="*/ 7429838 h 8304597"/>
              <a:gd name="connsiteX14" fmla="*/ 13583520 w 24377650"/>
              <a:gd name="connsiteY14" fmla="*/ 7413486 h 8304597"/>
              <a:gd name="connsiteX15" fmla="*/ 15834334 w 24377650"/>
              <a:gd name="connsiteY15" fmla="*/ 7389711 h 8304597"/>
              <a:gd name="connsiteX16" fmla="*/ 15948306 w 24377650"/>
              <a:gd name="connsiteY16" fmla="*/ 7429838 h 8304597"/>
              <a:gd name="connsiteX17" fmla="*/ 15872860 w 24377650"/>
              <a:gd name="connsiteY17" fmla="*/ 7429838 h 8304597"/>
              <a:gd name="connsiteX18" fmla="*/ 15757282 w 24377650"/>
              <a:gd name="connsiteY18" fmla="*/ 7429838 h 8304597"/>
              <a:gd name="connsiteX19" fmla="*/ 15834334 w 24377650"/>
              <a:gd name="connsiteY19" fmla="*/ 7389711 h 8304597"/>
              <a:gd name="connsiteX20" fmla="*/ 18011594 w 24377650"/>
              <a:gd name="connsiteY20" fmla="*/ 7200313 h 8304597"/>
              <a:gd name="connsiteX21" fmla="*/ 18121792 w 24377650"/>
              <a:gd name="connsiteY21" fmla="*/ 7200313 h 8304597"/>
              <a:gd name="connsiteX22" fmla="*/ 18031096 w 24377650"/>
              <a:gd name="connsiteY22" fmla="*/ 7209342 h 8304597"/>
              <a:gd name="connsiteX23" fmla="*/ 17778272 w 24377650"/>
              <a:gd name="connsiteY23" fmla="*/ 7200313 h 8304597"/>
              <a:gd name="connsiteX24" fmla="*/ 17853718 w 24377650"/>
              <a:gd name="connsiteY24" fmla="*/ 7200313 h 8304597"/>
              <a:gd name="connsiteX25" fmla="*/ 17816798 w 24377650"/>
              <a:gd name="connsiteY25" fmla="*/ 7237230 h 8304597"/>
              <a:gd name="connsiteX26" fmla="*/ 17778272 w 24377650"/>
              <a:gd name="connsiteY26" fmla="*/ 7200313 h 8304597"/>
              <a:gd name="connsiteX27" fmla="*/ 18010608 w 24377650"/>
              <a:gd name="connsiteY27" fmla="*/ 7199857 h 8304597"/>
              <a:gd name="connsiteX28" fmla="*/ 18011594 w 24377650"/>
              <a:gd name="connsiteY28" fmla="*/ 7200313 h 8304597"/>
              <a:gd name="connsiteX29" fmla="*/ 18006214 w 24377650"/>
              <a:gd name="connsiteY29" fmla="*/ 7200313 h 8304597"/>
              <a:gd name="connsiteX30" fmla="*/ 17282254 w 24377650"/>
              <a:gd name="connsiteY30" fmla="*/ 7161792 h 8304597"/>
              <a:gd name="connsiteX31" fmla="*/ 17282254 w 24377650"/>
              <a:gd name="connsiteY31" fmla="*/ 7200313 h 8304597"/>
              <a:gd name="connsiteX32" fmla="*/ 17396226 w 24377650"/>
              <a:gd name="connsiteY32" fmla="*/ 7161792 h 8304597"/>
              <a:gd name="connsiteX33" fmla="*/ 17282254 w 24377650"/>
              <a:gd name="connsiteY33" fmla="*/ 7161792 h 8304597"/>
              <a:gd name="connsiteX34" fmla="*/ 17206808 w 24377650"/>
              <a:gd name="connsiteY34" fmla="*/ 7086354 h 8304597"/>
              <a:gd name="connsiteX35" fmla="*/ 17091232 w 24377650"/>
              <a:gd name="connsiteY35" fmla="*/ 7124875 h 8304597"/>
              <a:gd name="connsiteX36" fmla="*/ 17206808 w 24377650"/>
              <a:gd name="connsiteY36" fmla="*/ 7161792 h 8304597"/>
              <a:gd name="connsiteX37" fmla="*/ 17206808 w 24377650"/>
              <a:gd name="connsiteY37" fmla="*/ 7086354 h 8304597"/>
              <a:gd name="connsiteX38" fmla="*/ 10728086 w 24377650"/>
              <a:gd name="connsiteY38" fmla="*/ 7047833 h 8304597"/>
              <a:gd name="connsiteX39" fmla="*/ 10652641 w 24377650"/>
              <a:gd name="connsiteY39" fmla="*/ 7086354 h 8304597"/>
              <a:gd name="connsiteX40" fmla="*/ 10728086 w 24377650"/>
              <a:gd name="connsiteY40" fmla="*/ 7047833 h 8304597"/>
              <a:gd name="connsiteX41" fmla="*/ 21780118 w 24377650"/>
              <a:gd name="connsiteY41" fmla="*/ 6933873 h 8304597"/>
              <a:gd name="connsiteX42" fmla="*/ 21666148 w 24377650"/>
              <a:gd name="connsiteY42" fmla="*/ 6972395 h 8304597"/>
              <a:gd name="connsiteX43" fmla="*/ 21780118 w 24377650"/>
              <a:gd name="connsiteY43" fmla="*/ 6933873 h 8304597"/>
              <a:gd name="connsiteX44" fmla="*/ 18813768 w 24377650"/>
              <a:gd name="connsiteY44" fmla="*/ 6896986 h 8304597"/>
              <a:gd name="connsiteX45" fmla="*/ 18826490 w 24377650"/>
              <a:gd name="connsiteY45" fmla="*/ 6900166 h 8304597"/>
              <a:gd name="connsiteX46" fmla="*/ 18832052 w 24377650"/>
              <a:gd name="connsiteY46" fmla="*/ 6904970 h 8304597"/>
              <a:gd name="connsiteX47" fmla="*/ 18823478 w 24377650"/>
              <a:gd name="connsiteY47" fmla="*/ 6906186 h 8304597"/>
              <a:gd name="connsiteX48" fmla="*/ 16749316 w 24377650"/>
              <a:gd name="connsiteY48" fmla="*/ 6895351 h 8304597"/>
              <a:gd name="connsiteX49" fmla="*/ 16672266 w 24377650"/>
              <a:gd name="connsiteY49" fmla="*/ 6972395 h 8304597"/>
              <a:gd name="connsiteX50" fmla="*/ 16749316 w 24377650"/>
              <a:gd name="connsiteY50" fmla="*/ 6895351 h 8304597"/>
              <a:gd name="connsiteX51" fmla="*/ 18807828 w 24377650"/>
              <a:gd name="connsiteY51" fmla="*/ 6884517 h 8304597"/>
              <a:gd name="connsiteX52" fmla="*/ 18812042 w 24377650"/>
              <a:gd name="connsiteY52" fmla="*/ 6895351 h 8304597"/>
              <a:gd name="connsiteX53" fmla="*/ 18813768 w 24377650"/>
              <a:gd name="connsiteY53" fmla="*/ 6896986 h 8304597"/>
              <a:gd name="connsiteX54" fmla="*/ 18807226 w 24377650"/>
              <a:gd name="connsiteY54" fmla="*/ 6895351 h 8304597"/>
              <a:gd name="connsiteX55" fmla="*/ 18807828 w 24377650"/>
              <a:gd name="connsiteY55" fmla="*/ 6884517 h 8304597"/>
              <a:gd name="connsiteX56" fmla="*/ 9548756 w 24377650"/>
              <a:gd name="connsiteY56" fmla="*/ 6874222 h 8304597"/>
              <a:gd name="connsiteX57" fmla="*/ 9570714 w 24377650"/>
              <a:gd name="connsiteY57" fmla="*/ 6876091 h 8304597"/>
              <a:gd name="connsiteX58" fmla="*/ 9623686 w 24377650"/>
              <a:gd name="connsiteY58" fmla="*/ 6895351 h 8304597"/>
              <a:gd name="connsiteX59" fmla="*/ 9561468 w 24377650"/>
              <a:gd name="connsiteY59" fmla="*/ 6888411 h 8304597"/>
              <a:gd name="connsiteX60" fmla="*/ 9543709 w 24377650"/>
              <a:gd name="connsiteY60" fmla="*/ 6868532 h 8304597"/>
              <a:gd name="connsiteX61" fmla="*/ 9546835 w 24377650"/>
              <a:gd name="connsiteY61" fmla="*/ 6872078 h 8304597"/>
              <a:gd name="connsiteX62" fmla="*/ 9548756 w 24377650"/>
              <a:gd name="connsiteY62" fmla="*/ 6874222 h 8304597"/>
              <a:gd name="connsiteX63" fmla="*/ 9542421 w 24377650"/>
              <a:gd name="connsiteY63" fmla="*/ 6873683 h 8304597"/>
              <a:gd name="connsiteX64" fmla="*/ 18436784 w 24377650"/>
              <a:gd name="connsiteY64" fmla="*/ 6786879 h 8304597"/>
              <a:gd name="connsiteX65" fmla="*/ 18446938 w 24377650"/>
              <a:gd name="connsiteY65" fmla="*/ 6792452 h 8304597"/>
              <a:gd name="connsiteX66" fmla="*/ 18445246 w 24377650"/>
              <a:gd name="connsiteY66" fmla="*/ 6795837 h 8304597"/>
              <a:gd name="connsiteX67" fmla="*/ 18998250 w 24377650"/>
              <a:gd name="connsiteY67" fmla="*/ 6742871 h 8304597"/>
              <a:gd name="connsiteX68" fmla="*/ 19035170 w 24377650"/>
              <a:gd name="connsiteY68" fmla="*/ 6819913 h 8304597"/>
              <a:gd name="connsiteX69" fmla="*/ 19150746 w 24377650"/>
              <a:gd name="connsiteY69" fmla="*/ 6819913 h 8304597"/>
              <a:gd name="connsiteX70" fmla="*/ 19226192 w 24377650"/>
              <a:gd name="connsiteY70" fmla="*/ 6781392 h 8304597"/>
              <a:gd name="connsiteX71" fmla="*/ 18998250 w 24377650"/>
              <a:gd name="connsiteY71" fmla="*/ 6742871 h 8304597"/>
              <a:gd name="connsiteX72" fmla="*/ 9318691 w 24377650"/>
              <a:gd name="connsiteY72" fmla="*/ 6742871 h 8304597"/>
              <a:gd name="connsiteX73" fmla="*/ 9451876 w 24377650"/>
              <a:gd name="connsiteY73" fmla="*/ 6797041 h 8304597"/>
              <a:gd name="connsiteX74" fmla="*/ 9474508 w 24377650"/>
              <a:gd name="connsiteY74" fmla="*/ 6790743 h 8304597"/>
              <a:gd name="connsiteX75" fmla="*/ 9476957 w 24377650"/>
              <a:gd name="connsiteY75" fmla="*/ 6797643 h 8304597"/>
              <a:gd name="connsiteX76" fmla="*/ 9508109 w 24377650"/>
              <a:gd name="connsiteY76" fmla="*/ 6781392 h 8304597"/>
              <a:gd name="connsiteX77" fmla="*/ 9474508 w 24377650"/>
              <a:gd name="connsiteY77" fmla="*/ 6790743 h 8304597"/>
              <a:gd name="connsiteX78" fmla="*/ 9471188 w 24377650"/>
              <a:gd name="connsiteY78" fmla="*/ 6781392 h 8304597"/>
              <a:gd name="connsiteX79" fmla="*/ 9585161 w 24377650"/>
              <a:gd name="connsiteY79" fmla="*/ 6742871 h 8304597"/>
              <a:gd name="connsiteX80" fmla="*/ 9318691 w 24377650"/>
              <a:gd name="connsiteY80" fmla="*/ 6742871 h 8304597"/>
              <a:gd name="connsiteX81" fmla="*/ 18044740 w 24377650"/>
              <a:gd name="connsiteY81" fmla="*/ 6704349 h 8304597"/>
              <a:gd name="connsiteX82" fmla="*/ 18158712 w 24377650"/>
              <a:gd name="connsiteY82" fmla="*/ 6742871 h 8304597"/>
              <a:gd name="connsiteX83" fmla="*/ 18044740 w 24377650"/>
              <a:gd name="connsiteY83" fmla="*/ 6704349 h 8304597"/>
              <a:gd name="connsiteX84" fmla="*/ 17015786 w 24377650"/>
              <a:gd name="connsiteY84" fmla="*/ 6704349 h 8304597"/>
              <a:gd name="connsiteX85" fmla="*/ 16977260 w 24377650"/>
              <a:gd name="connsiteY85" fmla="*/ 6742871 h 8304597"/>
              <a:gd name="connsiteX86" fmla="*/ 17091232 w 24377650"/>
              <a:gd name="connsiteY86" fmla="*/ 6704349 h 8304597"/>
              <a:gd name="connsiteX87" fmla="*/ 17015786 w 24377650"/>
              <a:gd name="connsiteY87" fmla="*/ 6704349 h 8304597"/>
              <a:gd name="connsiteX88" fmla="*/ 16938734 w 24377650"/>
              <a:gd name="connsiteY88" fmla="*/ 6704349 h 8304597"/>
              <a:gd name="connsiteX89" fmla="*/ 16863288 w 24377650"/>
              <a:gd name="connsiteY89" fmla="*/ 6742871 h 8304597"/>
              <a:gd name="connsiteX90" fmla="*/ 16938734 w 24377650"/>
              <a:gd name="connsiteY90" fmla="*/ 6742871 h 8304597"/>
              <a:gd name="connsiteX91" fmla="*/ 16938734 w 24377650"/>
              <a:gd name="connsiteY91" fmla="*/ 6704349 h 8304597"/>
              <a:gd name="connsiteX92" fmla="*/ 18034462 w 24377650"/>
              <a:gd name="connsiteY92" fmla="*/ 6693797 h 8304597"/>
              <a:gd name="connsiteX93" fmla="*/ 18030292 w 24377650"/>
              <a:gd name="connsiteY93" fmla="*/ 6700337 h 8304597"/>
              <a:gd name="connsiteX94" fmla="*/ 18006214 w 24377650"/>
              <a:gd name="connsiteY94" fmla="*/ 6704349 h 8304597"/>
              <a:gd name="connsiteX95" fmla="*/ 17129758 w 24377650"/>
              <a:gd name="connsiteY95" fmla="*/ 6667433 h 8304597"/>
              <a:gd name="connsiteX96" fmla="*/ 17091232 w 24377650"/>
              <a:gd name="connsiteY96" fmla="*/ 6742871 h 8304597"/>
              <a:gd name="connsiteX97" fmla="*/ 17168282 w 24377650"/>
              <a:gd name="connsiteY97" fmla="*/ 6781392 h 8304597"/>
              <a:gd name="connsiteX98" fmla="*/ 17282254 w 24377650"/>
              <a:gd name="connsiteY98" fmla="*/ 6742871 h 8304597"/>
              <a:gd name="connsiteX99" fmla="*/ 17282254 w 24377650"/>
              <a:gd name="connsiteY99" fmla="*/ 6856830 h 8304597"/>
              <a:gd name="connsiteX100" fmla="*/ 16786238 w 24377650"/>
              <a:gd name="connsiteY100" fmla="*/ 6895351 h 8304597"/>
              <a:gd name="connsiteX101" fmla="*/ 16824762 w 24377650"/>
              <a:gd name="connsiteY101" fmla="*/ 6933873 h 8304597"/>
              <a:gd name="connsiteX102" fmla="*/ 16710792 w 24377650"/>
              <a:gd name="connsiteY102" fmla="*/ 7009311 h 8304597"/>
              <a:gd name="connsiteX103" fmla="*/ 16824762 w 24377650"/>
              <a:gd name="connsiteY103" fmla="*/ 7086354 h 8304597"/>
              <a:gd name="connsiteX104" fmla="*/ 16938734 w 24377650"/>
              <a:gd name="connsiteY104" fmla="*/ 7086354 h 8304597"/>
              <a:gd name="connsiteX105" fmla="*/ 16901814 w 24377650"/>
              <a:gd name="connsiteY105" fmla="*/ 7047833 h 8304597"/>
              <a:gd name="connsiteX106" fmla="*/ 17243728 w 24377650"/>
              <a:gd name="connsiteY106" fmla="*/ 7009311 h 8304597"/>
              <a:gd name="connsiteX107" fmla="*/ 17243728 w 24377650"/>
              <a:gd name="connsiteY107" fmla="*/ 7047833 h 8304597"/>
              <a:gd name="connsiteX108" fmla="*/ 17359306 w 24377650"/>
              <a:gd name="connsiteY108" fmla="*/ 7047833 h 8304597"/>
              <a:gd name="connsiteX109" fmla="*/ 17359306 w 24377650"/>
              <a:gd name="connsiteY109" fmla="*/ 7086354 h 8304597"/>
              <a:gd name="connsiteX110" fmla="*/ 17359306 w 24377650"/>
              <a:gd name="connsiteY110" fmla="*/ 7047833 h 8304597"/>
              <a:gd name="connsiteX111" fmla="*/ 17473278 w 24377650"/>
              <a:gd name="connsiteY111" fmla="*/ 7086354 h 8304597"/>
              <a:gd name="connsiteX112" fmla="*/ 17511802 w 24377650"/>
              <a:gd name="connsiteY112" fmla="*/ 7009311 h 8304597"/>
              <a:gd name="connsiteX113" fmla="*/ 17359306 w 24377650"/>
              <a:gd name="connsiteY113" fmla="*/ 7009311 h 8304597"/>
              <a:gd name="connsiteX114" fmla="*/ 17359306 w 24377650"/>
              <a:gd name="connsiteY114" fmla="*/ 6972395 h 8304597"/>
              <a:gd name="connsiteX115" fmla="*/ 17434752 w 24377650"/>
              <a:gd name="connsiteY115" fmla="*/ 6933873 h 8304597"/>
              <a:gd name="connsiteX116" fmla="*/ 17282254 w 24377650"/>
              <a:gd name="connsiteY116" fmla="*/ 6895351 h 8304597"/>
              <a:gd name="connsiteX117" fmla="*/ 17434752 w 24377650"/>
              <a:gd name="connsiteY117" fmla="*/ 6856830 h 8304597"/>
              <a:gd name="connsiteX118" fmla="*/ 17320780 w 24377650"/>
              <a:gd name="connsiteY118" fmla="*/ 6856830 h 8304597"/>
              <a:gd name="connsiteX119" fmla="*/ 17434752 w 24377650"/>
              <a:gd name="connsiteY119" fmla="*/ 6819913 h 8304597"/>
              <a:gd name="connsiteX120" fmla="*/ 17473278 w 24377650"/>
              <a:gd name="connsiteY120" fmla="*/ 6781392 h 8304597"/>
              <a:gd name="connsiteX121" fmla="*/ 17434752 w 24377650"/>
              <a:gd name="connsiteY121" fmla="*/ 6704349 h 8304597"/>
              <a:gd name="connsiteX122" fmla="*/ 17434752 w 24377650"/>
              <a:gd name="connsiteY122" fmla="*/ 6781392 h 8304597"/>
              <a:gd name="connsiteX123" fmla="*/ 17473278 w 24377650"/>
              <a:gd name="connsiteY123" fmla="*/ 6781392 h 8304597"/>
              <a:gd name="connsiteX124" fmla="*/ 17359306 w 24377650"/>
              <a:gd name="connsiteY124" fmla="*/ 6781392 h 8304597"/>
              <a:gd name="connsiteX125" fmla="*/ 17320780 w 24377650"/>
              <a:gd name="connsiteY125" fmla="*/ 6704349 h 8304597"/>
              <a:gd name="connsiteX126" fmla="*/ 17168282 w 24377650"/>
              <a:gd name="connsiteY126" fmla="*/ 6742871 h 8304597"/>
              <a:gd name="connsiteX127" fmla="*/ 17168282 w 24377650"/>
              <a:gd name="connsiteY127" fmla="*/ 6704349 h 8304597"/>
              <a:gd name="connsiteX128" fmla="*/ 17129758 w 24377650"/>
              <a:gd name="connsiteY128" fmla="*/ 6667433 h 8304597"/>
              <a:gd name="connsiteX129" fmla="*/ 19085734 w 24377650"/>
              <a:gd name="connsiteY129" fmla="*/ 6651182 h 8304597"/>
              <a:gd name="connsiteX130" fmla="*/ 19073694 w 24377650"/>
              <a:gd name="connsiteY130" fmla="*/ 6667433 h 8304597"/>
              <a:gd name="connsiteX131" fmla="*/ 19150746 w 24377650"/>
              <a:gd name="connsiteY131" fmla="*/ 6667433 h 8304597"/>
              <a:gd name="connsiteX132" fmla="*/ 19085734 w 24377650"/>
              <a:gd name="connsiteY132" fmla="*/ 6651182 h 8304597"/>
              <a:gd name="connsiteX133" fmla="*/ 21475124 w 24377650"/>
              <a:gd name="connsiteY133" fmla="*/ 6628911 h 8304597"/>
              <a:gd name="connsiteX134" fmla="*/ 21490406 w 24377650"/>
              <a:gd name="connsiteY134" fmla="*/ 6630963 h 8304597"/>
              <a:gd name="connsiteX135" fmla="*/ 21475124 w 24377650"/>
              <a:gd name="connsiteY135" fmla="*/ 6632030 h 8304597"/>
              <a:gd name="connsiteX136" fmla="*/ 22672674 w 24377650"/>
              <a:gd name="connsiteY136" fmla="*/ 6604740 h 8304597"/>
              <a:gd name="connsiteX137" fmla="*/ 22672830 w 24377650"/>
              <a:gd name="connsiteY137" fmla="*/ 6606064 h 8304597"/>
              <a:gd name="connsiteX138" fmla="*/ 22656576 w 24377650"/>
              <a:gd name="connsiteY138" fmla="*/ 6628911 h 8304597"/>
              <a:gd name="connsiteX139" fmla="*/ 22668364 w 24377650"/>
              <a:gd name="connsiteY139" fmla="*/ 6606640 h 8304597"/>
              <a:gd name="connsiteX140" fmla="*/ 22656576 w 24377650"/>
              <a:gd name="connsiteY140" fmla="*/ 6553473 h 8304597"/>
              <a:gd name="connsiteX141" fmla="*/ 22732022 w 24377650"/>
              <a:gd name="connsiteY141" fmla="*/ 6590389 h 8304597"/>
              <a:gd name="connsiteX142" fmla="*/ 22694300 w 24377650"/>
              <a:gd name="connsiteY142" fmla="*/ 6595204 h 8304597"/>
              <a:gd name="connsiteX143" fmla="*/ 22672674 w 24377650"/>
              <a:gd name="connsiteY143" fmla="*/ 6604740 h 8304597"/>
              <a:gd name="connsiteX144" fmla="*/ 22671024 w 24377650"/>
              <a:gd name="connsiteY144" fmla="*/ 6590590 h 8304597"/>
              <a:gd name="connsiteX145" fmla="*/ 22656576 w 24377650"/>
              <a:gd name="connsiteY145" fmla="*/ 6553473 h 8304597"/>
              <a:gd name="connsiteX146" fmla="*/ 6553275 w 24377650"/>
              <a:gd name="connsiteY146" fmla="*/ 6346821 h 8304597"/>
              <a:gd name="connsiteX147" fmla="*/ 6535217 w 24377650"/>
              <a:gd name="connsiteY147" fmla="*/ 6362471 h 8304597"/>
              <a:gd name="connsiteX148" fmla="*/ 6650794 w 24377650"/>
              <a:gd name="connsiteY148" fmla="*/ 6400992 h 8304597"/>
              <a:gd name="connsiteX149" fmla="*/ 6553275 w 24377650"/>
              <a:gd name="connsiteY149" fmla="*/ 6346821 h 8304597"/>
              <a:gd name="connsiteX150" fmla="*/ 1503075 w 24377650"/>
              <a:gd name="connsiteY150" fmla="*/ 6304489 h 8304597"/>
              <a:gd name="connsiteX151" fmla="*/ 1505218 w 24377650"/>
              <a:gd name="connsiteY151" fmla="*/ 6304688 h 8304597"/>
              <a:gd name="connsiteX152" fmla="*/ 1542941 w 24377650"/>
              <a:gd name="connsiteY152" fmla="*/ 6323949 h 8304597"/>
              <a:gd name="connsiteX153" fmla="*/ 1471110 w 24377650"/>
              <a:gd name="connsiteY153" fmla="*/ 6290596 h 8304597"/>
              <a:gd name="connsiteX154" fmla="*/ 1486682 w 24377650"/>
              <a:gd name="connsiteY154" fmla="*/ 6296487 h 8304597"/>
              <a:gd name="connsiteX155" fmla="*/ 1503075 w 24377650"/>
              <a:gd name="connsiteY155" fmla="*/ 6304489 h 8304597"/>
              <a:gd name="connsiteX156" fmla="*/ 1479283 w 24377650"/>
              <a:gd name="connsiteY156" fmla="*/ 6302280 h 8304597"/>
              <a:gd name="connsiteX157" fmla="*/ 7793720 w 24377650"/>
              <a:gd name="connsiteY157" fmla="*/ 6285427 h 8304597"/>
              <a:gd name="connsiteX158" fmla="*/ 7678144 w 24377650"/>
              <a:gd name="connsiteY158" fmla="*/ 6323949 h 8304597"/>
              <a:gd name="connsiteX159" fmla="*/ 7793720 w 24377650"/>
              <a:gd name="connsiteY159" fmla="*/ 6285427 h 8304597"/>
              <a:gd name="connsiteX160" fmla="*/ 5353766 w 24377650"/>
              <a:gd name="connsiteY160" fmla="*/ 6285427 h 8304597"/>
              <a:gd name="connsiteX161" fmla="*/ 5392291 w 24377650"/>
              <a:gd name="connsiteY161" fmla="*/ 6323949 h 8304597"/>
              <a:gd name="connsiteX162" fmla="*/ 5278320 w 24377650"/>
              <a:gd name="connsiteY162" fmla="*/ 6323949 h 8304597"/>
              <a:gd name="connsiteX163" fmla="*/ 5353766 w 24377650"/>
              <a:gd name="connsiteY163" fmla="*/ 6285427 h 8304597"/>
              <a:gd name="connsiteX164" fmla="*/ 1467495 w 24377650"/>
              <a:gd name="connsiteY164" fmla="*/ 6285427 h 8304597"/>
              <a:gd name="connsiteX165" fmla="*/ 1471110 w 24377650"/>
              <a:gd name="connsiteY165" fmla="*/ 6290596 h 8304597"/>
              <a:gd name="connsiteX166" fmla="*/ 1468484 w 24377650"/>
              <a:gd name="connsiteY166" fmla="*/ 6289602 h 8304597"/>
              <a:gd name="connsiteX167" fmla="*/ 1430883 w 24377650"/>
              <a:gd name="connsiteY167" fmla="*/ 6276051 h 8304597"/>
              <a:gd name="connsiteX168" fmla="*/ 1433584 w 24377650"/>
              <a:gd name="connsiteY168" fmla="*/ 6276399 h 8304597"/>
              <a:gd name="connsiteX169" fmla="*/ 1437251 w 24377650"/>
              <a:gd name="connsiteY169" fmla="*/ 6277786 h 8304597"/>
              <a:gd name="connsiteX170" fmla="*/ 1427364 w 24377650"/>
              <a:gd name="connsiteY170" fmla="*/ 6285427 h 8304597"/>
              <a:gd name="connsiteX171" fmla="*/ 6177050 w 24377650"/>
              <a:gd name="connsiteY171" fmla="*/ 6269853 h 8304597"/>
              <a:gd name="connsiteX172" fmla="*/ 6154777 w 24377650"/>
              <a:gd name="connsiteY172" fmla="*/ 6285427 h 8304597"/>
              <a:gd name="connsiteX173" fmla="*/ 6268749 w 24377650"/>
              <a:gd name="connsiteY173" fmla="*/ 6285427 h 8304597"/>
              <a:gd name="connsiteX174" fmla="*/ 6193303 w 24377650"/>
              <a:gd name="connsiteY174" fmla="*/ 6285427 h 8304597"/>
              <a:gd name="connsiteX175" fmla="*/ 6177050 w 24377650"/>
              <a:gd name="connsiteY175" fmla="*/ 6269853 h 8304597"/>
              <a:gd name="connsiteX176" fmla="*/ 1417065 w 24377650"/>
              <a:gd name="connsiteY176" fmla="*/ 6252275 h 8304597"/>
              <a:gd name="connsiteX177" fmla="*/ 1435494 w 24377650"/>
              <a:gd name="connsiteY177" fmla="*/ 6263768 h 8304597"/>
              <a:gd name="connsiteX178" fmla="*/ 1430883 w 24377650"/>
              <a:gd name="connsiteY178" fmla="*/ 6276051 h 8304597"/>
              <a:gd name="connsiteX179" fmla="*/ 1387409 w 24377650"/>
              <a:gd name="connsiteY179" fmla="*/ 6270455 h 8304597"/>
              <a:gd name="connsiteX180" fmla="*/ 1351918 w 24377650"/>
              <a:gd name="connsiteY180" fmla="*/ 6285427 h 8304597"/>
              <a:gd name="connsiteX181" fmla="*/ 1416930 w 24377650"/>
              <a:gd name="connsiteY181" fmla="*/ 6290844 h 8304597"/>
              <a:gd name="connsiteX182" fmla="*/ 1459665 w 24377650"/>
              <a:gd name="connsiteY182" fmla="*/ 6286266 h 8304597"/>
              <a:gd name="connsiteX183" fmla="*/ 1468484 w 24377650"/>
              <a:gd name="connsiteY183" fmla="*/ 6289602 h 8304597"/>
              <a:gd name="connsiteX184" fmla="*/ 1473129 w 24377650"/>
              <a:gd name="connsiteY184" fmla="*/ 6309202 h 8304597"/>
              <a:gd name="connsiteX185" fmla="*/ 1351918 w 24377650"/>
              <a:gd name="connsiteY185" fmla="*/ 6323949 h 8304597"/>
              <a:gd name="connsiteX186" fmla="*/ 1162501 w 24377650"/>
              <a:gd name="connsiteY186" fmla="*/ 6323949 h 8304597"/>
              <a:gd name="connsiteX187" fmla="*/ 1274867 w 24377650"/>
              <a:gd name="connsiteY187" fmla="*/ 6285427 h 8304597"/>
              <a:gd name="connsiteX188" fmla="*/ 1417065 w 24377650"/>
              <a:gd name="connsiteY188" fmla="*/ 6252275 h 8304597"/>
              <a:gd name="connsiteX189" fmla="*/ 6726240 w 24377650"/>
              <a:gd name="connsiteY189" fmla="*/ 6248511 h 8304597"/>
              <a:gd name="connsiteX190" fmla="*/ 6840212 w 24377650"/>
              <a:gd name="connsiteY190" fmla="*/ 6323949 h 8304597"/>
              <a:gd name="connsiteX191" fmla="*/ 6726240 w 24377650"/>
              <a:gd name="connsiteY191" fmla="*/ 6248511 h 8304597"/>
              <a:gd name="connsiteX192" fmla="*/ 3486879 w 24377650"/>
              <a:gd name="connsiteY192" fmla="*/ 6238231 h 8304597"/>
              <a:gd name="connsiteX193" fmla="*/ 3493042 w 24377650"/>
              <a:gd name="connsiteY193" fmla="*/ 6245201 h 8304597"/>
              <a:gd name="connsiteX194" fmla="*/ 3486879 w 24377650"/>
              <a:gd name="connsiteY194" fmla="*/ 6248511 h 8304597"/>
              <a:gd name="connsiteX195" fmla="*/ 3486879 w 24377650"/>
              <a:gd name="connsiteY195" fmla="*/ 6243696 h 8304597"/>
              <a:gd name="connsiteX196" fmla="*/ 0 w 24377650"/>
              <a:gd name="connsiteY196" fmla="*/ 6229099 h 8304597"/>
              <a:gd name="connsiteX197" fmla="*/ 17969 w 24377650"/>
              <a:gd name="connsiteY197" fmla="*/ 6248511 h 8304597"/>
              <a:gd name="connsiteX198" fmla="*/ 0 w 24377650"/>
              <a:gd name="connsiteY198" fmla="*/ 6248511 h 8304597"/>
              <a:gd name="connsiteX199" fmla="*/ 3448353 w 24377650"/>
              <a:gd name="connsiteY199" fmla="*/ 6209989 h 8304597"/>
              <a:gd name="connsiteX200" fmla="*/ 3486879 w 24377650"/>
              <a:gd name="connsiteY200" fmla="*/ 6209989 h 8304597"/>
              <a:gd name="connsiteX201" fmla="*/ 3486879 w 24377650"/>
              <a:gd name="connsiteY201" fmla="*/ 6232259 h 8304597"/>
              <a:gd name="connsiteX202" fmla="*/ 3486879 w 24377650"/>
              <a:gd name="connsiteY202" fmla="*/ 6238231 h 8304597"/>
              <a:gd name="connsiteX203" fmla="*/ 3485324 w 24377650"/>
              <a:gd name="connsiteY203" fmla="*/ 6236473 h 8304597"/>
              <a:gd name="connsiteX204" fmla="*/ 3448353 w 24377650"/>
              <a:gd name="connsiteY204" fmla="*/ 6212583 h 8304597"/>
              <a:gd name="connsiteX205" fmla="*/ 1085449 w 24377650"/>
              <a:gd name="connsiteY205" fmla="*/ 6209989 h 8304597"/>
              <a:gd name="connsiteX206" fmla="*/ 1199421 w 24377650"/>
              <a:gd name="connsiteY206" fmla="*/ 6209989 h 8304597"/>
              <a:gd name="connsiteX207" fmla="*/ 1274867 w 24377650"/>
              <a:gd name="connsiteY207" fmla="*/ 6285427 h 8304597"/>
              <a:gd name="connsiteX208" fmla="*/ 1085449 w 24377650"/>
              <a:gd name="connsiteY208" fmla="*/ 6209989 h 8304597"/>
              <a:gd name="connsiteX209" fmla="*/ 21015048 w 24377650"/>
              <a:gd name="connsiteY209" fmla="*/ 6193738 h 8304597"/>
              <a:gd name="connsiteX210" fmla="*/ 20980712 w 24377650"/>
              <a:gd name="connsiteY210" fmla="*/ 6209989 h 8304597"/>
              <a:gd name="connsiteX211" fmla="*/ 21170130 w 24377650"/>
              <a:gd name="connsiteY211" fmla="*/ 6209989 h 8304597"/>
              <a:gd name="connsiteX212" fmla="*/ 21015048 w 24377650"/>
              <a:gd name="connsiteY212" fmla="*/ 6193738 h 8304597"/>
              <a:gd name="connsiteX213" fmla="*/ 3372907 w 24377650"/>
              <a:gd name="connsiteY213" fmla="*/ 6171468 h 8304597"/>
              <a:gd name="connsiteX214" fmla="*/ 3444340 w 24377650"/>
              <a:gd name="connsiteY214" fmla="*/ 6209990 h 8304597"/>
              <a:gd name="connsiteX215" fmla="*/ 3448353 w 24377650"/>
              <a:gd name="connsiteY215" fmla="*/ 6212583 h 8304597"/>
              <a:gd name="connsiteX216" fmla="*/ 3448353 w 24377650"/>
              <a:gd name="connsiteY216" fmla="*/ 6214804 h 8304597"/>
              <a:gd name="connsiteX217" fmla="*/ 3448353 w 24377650"/>
              <a:gd name="connsiteY217" fmla="*/ 6248511 h 8304597"/>
              <a:gd name="connsiteX218" fmla="*/ 3372907 w 24377650"/>
              <a:gd name="connsiteY218" fmla="*/ 6248511 h 8304597"/>
              <a:gd name="connsiteX219" fmla="*/ 3372907 w 24377650"/>
              <a:gd name="connsiteY219" fmla="*/ 6216008 h 8304597"/>
              <a:gd name="connsiteX220" fmla="*/ 3372907 w 24377650"/>
              <a:gd name="connsiteY220" fmla="*/ 6209989 h 8304597"/>
              <a:gd name="connsiteX221" fmla="*/ 3393901 w 24377650"/>
              <a:gd name="connsiteY221" fmla="*/ 6187117 h 8304597"/>
              <a:gd name="connsiteX222" fmla="*/ 3372907 w 24377650"/>
              <a:gd name="connsiteY222" fmla="*/ 6171904 h 8304597"/>
              <a:gd name="connsiteX223" fmla="*/ 21589096 w 24377650"/>
              <a:gd name="connsiteY223" fmla="*/ 6132947 h 8304597"/>
              <a:gd name="connsiteX224" fmla="*/ 21627622 w 24377650"/>
              <a:gd name="connsiteY224" fmla="*/ 6248511 h 8304597"/>
              <a:gd name="connsiteX225" fmla="*/ 21703068 w 24377650"/>
              <a:gd name="connsiteY225" fmla="*/ 6248511 h 8304597"/>
              <a:gd name="connsiteX226" fmla="*/ 21666148 w 24377650"/>
              <a:gd name="connsiteY226" fmla="*/ 6132947 h 8304597"/>
              <a:gd name="connsiteX227" fmla="*/ 21589096 w 24377650"/>
              <a:gd name="connsiteY227" fmla="*/ 6132947 h 8304597"/>
              <a:gd name="connsiteX228" fmla="*/ 1390444 w 24377650"/>
              <a:gd name="connsiteY228" fmla="*/ 6132947 h 8304597"/>
              <a:gd name="connsiteX229" fmla="*/ 1467495 w 24377650"/>
              <a:gd name="connsiteY229" fmla="*/ 6171468 h 8304597"/>
              <a:gd name="connsiteX230" fmla="*/ 1390444 w 24377650"/>
              <a:gd name="connsiteY230" fmla="*/ 6132947 h 8304597"/>
              <a:gd name="connsiteX231" fmla="*/ 22199084 w 24377650"/>
              <a:gd name="connsiteY231" fmla="*/ 6013147 h 8304597"/>
              <a:gd name="connsiteX232" fmla="*/ 22199084 w 24377650"/>
              <a:gd name="connsiteY232" fmla="*/ 6018987 h 8304597"/>
              <a:gd name="connsiteX233" fmla="*/ 22177452 w 24377650"/>
              <a:gd name="connsiteY233" fmla="*/ 6016426 h 8304597"/>
              <a:gd name="connsiteX234" fmla="*/ 22160558 w 24377650"/>
              <a:gd name="connsiteY234" fmla="*/ 5791068 h 8304597"/>
              <a:gd name="connsiteX235" fmla="*/ 22237610 w 24377650"/>
              <a:gd name="connsiteY235" fmla="*/ 5827985 h 8304597"/>
              <a:gd name="connsiteX236" fmla="*/ 22199084 w 24377650"/>
              <a:gd name="connsiteY236" fmla="*/ 5791068 h 8304597"/>
              <a:gd name="connsiteX237" fmla="*/ 22160558 w 24377650"/>
              <a:gd name="connsiteY237" fmla="*/ 5791068 h 8304597"/>
              <a:gd name="connsiteX238" fmla="*/ 361489 w 24377650"/>
              <a:gd name="connsiteY238" fmla="*/ 5714025 h 8304597"/>
              <a:gd name="connsiteX239" fmla="*/ 475460 w 24377650"/>
              <a:gd name="connsiteY239" fmla="*/ 5752547 h 8304597"/>
              <a:gd name="connsiteX240" fmla="*/ 361489 w 24377650"/>
              <a:gd name="connsiteY240" fmla="*/ 5714025 h 8304597"/>
              <a:gd name="connsiteX241" fmla="*/ 0 w 24377650"/>
              <a:gd name="connsiteY241" fmla="*/ 5559064 h 8304597"/>
              <a:gd name="connsiteX242" fmla="*/ 17969 w 24377650"/>
              <a:gd name="connsiteY242" fmla="*/ 5561544 h 8304597"/>
              <a:gd name="connsiteX243" fmla="*/ 11598 w 24377650"/>
              <a:gd name="connsiteY243" fmla="*/ 5567563 h 8304597"/>
              <a:gd name="connsiteX244" fmla="*/ 0 w 24377650"/>
              <a:gd name="connsiteY244" fmla="*/ 5576647 h 8304597"/>
              <a:gd name="connsiteX245" fmla="*/ 23342010 w 24377650"/>
              <a:gd name="connsiteY245" fmla="*/ 5447585 h 8304597"/>
              <a:gd name="connsiteX246" fmla="*/ 23380536 w 24377650"/>
              <a:gd name="connsiteY246" fmla="*/ 5486106 h 8304597"/>
              <a:gd name="connsiteX247" fmla="*/ 23494508 w 24377650"/>
              <a:gd name="connsiteY247" fmla="*/ 5447585 h 8304597"/>
              <a:gd name="connsiteX248" fmla="*/ 23342010 w 24377650"/>
              <a:gd name="connsiteY248" fmla="*/ 5447585 h 8304597"/>
              <a:gd name="connsiteX249" fmla="*/ 889611 w 24377650"/>
              <a:gd name="connsiteY249" fmla="*/ 5442569 h 8304597"/>
              <a:gd name="connsiteX250" fmla="*/ 780455 w 24377650"/>
              <a:gd name="connsiteY250" fmla="*/ 5523023 h 8304597"/>
              <a:gd name="connsiteX251" fmla="*/ 1010004 w 24377650"/>
              <a:gd name="connsiteY251" fmla="*/ 5523023 h 8304597"/>
              <a:gd name="connsiteX252" fmla="*/ 1085449 w 24377650"/>
              <a:gd name="connsiteY252" fmla="*/ 5447585 h 8304597"/>
              <a:gd name="connsiteX253" fmla="*/ 889611 w 24377650"/>
              <a:gd name="connsiteY253" fmla="*/ 5442569 h 8304597"/>
              <a:gd name="connsiteX254" fmla="*/ 1146147 w 24377650"/>
              <a:gd name="connsiteY254" fmla="*/ 5437352 h 8304597"/>
              <a:gd name="connsiteX255" fmla="*/ 1122370 w 24377650"/>
              <a:gd name="connsiteY255" fmla="*/ 5447585 h 8304597"/>
              <a:gd name="connsiteX256" fmla="*/ 1122370 w 24377650"/>
              <a:gd name="connsiteY256" fmla="*/ 5486106 h 8304597"/>
              <a:gd name="connsiteX257" fmla="*/ 1199421 w 24377650"/>
              <a:gd name="connsiteY257" fmla="*/ 5486106 h 8304597"/>
              <a:gd name="connsiteX258" fmla="*/ 1146147 w 24377650"/>
              <a:gd name="connsiteY258" fmla="*/ 5437352 h 8304597"/>
              <a:gd name="connsiteX259" fmla="*/ 8975172 w 24377650"/>
              <a:gd name="connsiteY259" fmla="*/ 5409063 h 8304597"/>
              <a:gd name="connsiteX260" fmla="*/ 8898120 w 24377650"/>
              <a:gd name="connsiteY260" fmla="*/ 5447585 h 8304597"/>
              <a:gd name="connsiteX261" fmla="*/ 8975172 w 24377650"/>
              <a:gd name="connsiteY261" fmla="*/ 5447585 h 8304597"/>
              <a:gd name="connsiteX262" fmla="*/ 8975172 w 24377650"/>
              <a:gd name="connsiteY262" fmla="*/ 5409063 h 8304597"/>
              <a:gd name="connsiteX263" fmla="*/ 5087296 w 24377650"/>
              <a:gd name="connsiteY263" fmla="*/ 5409063 h 8304597"/>
              <a:gd name="connsiteX264" fmla="*/ 5087296 w 24377650"/>
              <a:gd name="connsiteY264" fmla="*/ 5447585 h 8304597"/>
              <a:gd name="connsiteX265" fmla="*/ 5239794 w 24377650"/>
              <a:gd name="connsiteY265" fmla="*/ 5486106 h 8304597"/>
              <a:gd name="connsiteX266" fmla="*/ 5239794 w 24377650"/>
              <a:gd name="connsiteY266" fmla="*/ 5447585 h 8304597"/>
              <a:gd name="connsiteX267" fmla="*/ 5087296 w 24377650"/>
              <a:gd name="connsiteY267" fmla="*/ 5447585 h 8304597"/>
              <a:gd name="connsiteX268" fmla="*/ 5087296 w 24377650"/>
              <a:gd name="connsiteY268" fmla="*/ 5409063 h 8304597"/>
              <a:gd name="connsiteX269" fmla="*/ 8098715 w 24377650"/>
              <a:gd name="connsiteY269" fmla="*/ 5370541 h 8304597"/>
              <a:gd name="connsiteX270" fmla="*/ 8060189 w 24377650"/>
              <a:gd name="connsiteY270" fmla="*/ 5409063 h 8304597"/>
              <a:gd name="connsiteX271" fmla="*/ 8212686 w 24377650"/>
              <a:gd name="connsiteY271" fmla="*/ 5409063 h 8304597"/>
              <a:gd name="connsiteX272" fmla="*/ 8098715 w 24377650"/>
              <a:gd name="connsiteY272" fmla="*/ 5370541 h 8304597"/>
              <a:gd name="connsiteX273" fmla="*/ 475460 w 24377650"/>
              <a:gd name="connsiteY273" fmla="*/ 5370541 h 8304597"/>
              <a:gd name="connsiteX274" fmla="*/ 491494 w 24377650"/>
              <a:gd name="connsiteY274" fmla="*/ 5394241 h 8304597"/>
              <a:gd name="connsiteX275" fmla="*/ 509517 w 24377650"/>
              <a:gd name="connsiteY275" fmla="*/ 5407998 h 8304597"/>
              <a:gd name="connsiteX276" fmla="*/ 486296 w 24377650"/>
              <a:gd name="connsiteY276" fmla="*/ 5402467 h 8304597"/>
              <a:gd name="connsiteX277" fmla="*/ 470448 w 24377650"/>
              <a:gd name="connsiteY277" fmla="*/ 5389087 h 8304597"/>
              <a:gd name="connsiteX278" fmla="*/ 23289840 w 24377650"/>
              <a:gd name="connsiteY278" fmla="*/ 5342854 h 8304597"/>
              <a:gd name="connsiteX279" fmla="*/ 23266564 w 24377650"/>
              <a:gd name="connsiteY279" fmla="*/ 5370541 h 8304597"/>
              <a:gd name="connsiteX280" fmla="*/ 23342010 w 24377650"/>
              <a:gd name="connsiteY280" fmla="*/ 5370541 h 8304597"/>
              <a:gd name="connsiteX281" fmla="*/ 23289840 w 24377650"/>
              <a:gd name="connsiteY281" fmla="*/ 5342854 h 8304597"/>
              <a:gd name="connsiteX282" fmla="*/ 475460 w 24377650"/>
              <a:gd name="connsiteY282" fmla="*/ 5333625 h 8304597"/>
              <a:gd name="connsiteX283" fmla="*/ 465829 w 24377650"/>
              <a:gd name="connsiteY283" fmla="*/ 5385187 h 8304597"/>
              <a:gd name="connsiteX284" fmla="*/ 470448 w 24377650"/>
              <a:gd name="connsiteY284" fmla="*/ 5389087 h 8304597"/>
              <a:gd name="connsiteX285" fmla="*/ 469441 w 24377650"/>
              <a:gd name="connsiteY285" fmla="*/ 5392812 h 8304597"/>
              <a:gd name="connsiteX286" fmla="*/ 436935 w 24377650"/>
              <a:gd name="connsiteY286" fmla="*/ 5409063 h 8304597"/>
              <a:gd name="connsiteX287" fmla="*/ 361489 w 24377650"/>
              <a:gd name="connsiteY287" fmla="*/ 5370541 h 8304597"/>
              <a:gd name="connsiteX288" fmla="*/ 475460 w 24377650"/>
              <a:gd name="connsiteY288" fmla="*/ 5333625 h 8304597"/>
              <a:gd name="connsiteX289" fmla="*/ 23796568 w 24377650"/>
              <a:gd name="connsiteY289" fmla="*/ 5278852 h 8304597"/>
              <a:gd name="connsiteX290" fmla="*/ 23799502 w 24377650"/>
              <a:gd name="connsiteY290" fmla="*/ 5295103 h 8304597"/>
              <a:gd name="connsiteX291" fmla="*/ 23876554 w 24377650"/>
              <a:gd name="connsiteY291" fmla="*/ 5333625 h 8304597"/>
              <a:gd name="connsiteX292" fmla="*/ 23762582 w 24377650"/>
              <a:gd name="connsiteY292" fmla="*/ 5409063 h 8304597"/>
              <a:gd name="connsiteX293" fmla="*/ 23876554 w 24377650"/>
              <a:gd name="connsiteY293" fmla="*/ 5409063 h 8304597"/>
              <a:gd name="connsiteX294" fmla="*/ 24029050 w 24377650"/>
              <a:gd name="connsiteY294" fmla="*/ 5370541 h 8304597"/>
              <a:gd name="connsiteX295" fmla="*/ 23915080 w 24377650"/>
              <a:gd name="connsiteY295" fmla="*/ 5295103 h 8304597"/>
              <a:gd name="connsiteX296" fmla="*/ 23796568 w 24377650"/>
              <a:gd name="connsiteY296" fmla="*/ 5278852 h 8304597"/>
              <a:gd name="connsiteX297" fmla="*/ 3486879 w 24377650"/>
              <a:gd name="connsiteY297" fmla="*/ 5218061 h 8304597"/>
              <a:gd name="connsiteX298" fmla="*/ 3486879 w 24377650"/>
              <a:gd name="connsiteY298" fmla="*/ 5256582 h 8304597"/>
              <a:gd name="connsiteX299" fmla="*/ 3486879 w 24377650"/>
              <a:gd name="connsiteY299" fmla="*/ 5218061 h 8304597"/>
              <a:gd name="connsiteX300" fmla="*/ 3220410 w 24377650"/>
              <a:gd name="connsiteY300" fmla="*/ 5181144 h 8304597"/>
              <a:gd name="connsiteX301" fmla="*/ 3220881 w 24377650"/>
              <a:gd name="connsiteY301" fmla="*/ 5181205 h 8304597"/>
              <a:gd name="connsiteX302" fmla="*/ 3220526 w 24377650"/>
              <a:gd name="connsiteY302" fmla="*/ 5181311 h 8304597"/>
              <a:gd name="connsiteX303" fmla="*/ 3104833 w 24377650"/>
              <a:gd name="connsiteY303" fmla="*/ 5181144 h 8304597"/>
              <a:gd name="connsiteX304" fmla="*/ 3190913 w 24377650"/>
              <a:gd name="connsiteY304" fmla="*/ 5190173 h 8304597"/>
              <a:gd name="connsiteX305" fmla="*/ 3220526 w 24377650"/>
              <a:gd name="connsiteY305" fmla="*/ 5181311 h 8304597"/>
              <a:gd name="connsiteX306" fmla="*/ 3231597 w 24377650"/>
              <a:gd name="connsiteY306" fmla="*/ 5197295 h 8304597"/>
              <a:gd name="connsiteX307" fmla="*/ 3257330 w 24377650"/>
              <a:gd name="connsiteY307" fmla="*/ 5218061 h 8304597"/>
              <a:gd name="connsiteX308" fmla="*/ 3104833 w 24377650"/>
              <a:gd name="connsiteY308" fmla="*/ 5181144 h 8304597"/>
              <a:gd name="connsiteX309" fmla="*/ 1996219 w 24377650"/>
              <a:gd name="connsiteY309" fmla="*/ 5113732 h 8304597"/>
              <a:gd name="connsiteX310" fmla="*/ 1924986 w 24377650"/>
              <a:gd name="connsiteY310" fmla="*/ 5142623 h 8304597"/>
              <a:gd name="connsiteX311" fmla="*/ 2037353 w 24377650"/>
              <a:gd name="connsiteY311" fmla="*/ 5142623 h 8304597"/>
              <a:gd name="connsiteX312" fmla="*/ 1996219 w 24377650"/>
              <a:gd name="connsiteY312" fmla="*/ 5113732 h 8304597"/>
              <a:gd name="connsiteX313" fmla="*/ 3095879 w 24377650"/>
              <a:gd name="connsiteY313" fmla="*/ 5087850 h 8304597"/>
              <a:gd name="connsiteX314" fmla="*/ 3104833 w 24377650"/>
              <a:gd name="connsiteY314" fmla="*/ 5104101 h 8304597"/>
              <a:gd name="connsiteX315" fmla="*/ 3181884 w 24377650"/>
              <a:gd name="connsiteY315" fmla="*/ 5104101 h 8304597"/>
              <a:gd name="connsiteX316" fmla="*/ 3095879 w 24377650"/>
              <a:gd name="connsiteY316" fmla="*/ 5087850 h 8304597"/>
              <a:gd name="connsiteX317" fmla="*/ 2405152 w 24377650"/>
              <a:gd name="connsiteY317" fmla="*/ 5080025 h 8304597"/>
              <a:gd name="connsiteX318" fmla="*/ 2382478 w 24377650"/>
              <a:gd name="connsiteY318" fmla="*/ 5104101 h 8304597"/>
              <a:gd name="connsiteX319" fmla="*/ 2457924 w 24377650"/>
              <a:gd name="connsiteY319" fmla="*/ 5142623 h 8304597"/>
              <a:gd name="connsiteX320" fmla="*/ 2405152 w 24377650"/>
              <a:gd name="connsiteY320" fmla="*/ 5080025 h 8304597"/>
              <a:gd name="connsiteX321" fmla="*/ 2839970 w 24377650"/>
              <a:gd name="connsiteY321" fmla="*/ 5065579 h 8304597"/>
              <a:gd name="connsiteX322" fmla="*/ 2724392 w 24377650"/>
              <a:gd name="connsiteY322" fmla="*/ 5104101 h 8304597"/>
              <a:gd name="connsiteX323" fmla="*/ 2839970 w 24377650"/>
              <a:gd name="connsiteY323" fmla="*/ 5065579 h 8304597"/>
              <a:gd name="connsiteX324" fmla="*/ 2610421 w 24377650"/>
              <a:gd name="connsiteY324" fmla="*/ 5065579 h 8304597"/>
              <a:gd name="connsiteX325" fmla="*/ 2647342 w 24377650"/>
              <a:gd name="connsiteY325" fmla="*/ 5181144 h 8304597"/>
              <a:gd name="connsiteX326" fmla="*/ 2382478 w 24377650"/>
              <a:gd name="connsiteY326" fmla="*/ 5181144 h 8304597"/>
              <a:gd name="connsiteX327" fmla="*/ 2342347 w 24377650"/>
              <a:gd name="connsiteY327" fmla="*/ 5142623 h 8304597"/>
              <a:gd name="connsiteX328" fmla="*/ 2189850 w 24377650"/>
              <a:gd name="connsiteY328" fmla="*/ 5218061 h 8304597"/>
              <a:gd name="connsiteX329" fmla="*/ 2382478 w 24377650"/>
              <a:gd name="connsiteY329" fmla="*/ 5295103 h 8304597"/>
              <a:gd name="connsiteX330" fmla="*/ 2382478 w 24377650"/>
              <a:gd name="connsiteY330" fmla="*/ 5218061 h 8304597"/>
              <a:gd name="connsiteX331" fmla="*/ 2534975 w 24377650"/>
              <a:gd name="connsiteY331" fmla="*/ 5256582 h 8304597"/>
              <a:gd name="connsiteX332" fmla="*/ 2419399 w 24377650"/>
              <a:gd name="connsiteY332" fmla="*/ 5256582 h 8304597"/>
              <a:gd name="connsiteX333" fmla="*/ 2610421 w 24377650"/>
              <a:gd name="connsiteY333" fmla="*/ 5295103 h 8304597"/>
              <a:gd name="connsiteX334" fmla="*/ 2762918 w 24377650"/>
              <a:gd name="connsiteY334" fmla="*/ 5218061 h 8304597"/>
              <a:gd name="connsiteX335" fmla="*/ 2915416 w 24377650"/>
              <a:gd name="connsiteY335" fmla="*/ 5256582 h 8304597"/>
              <a:gd name="connsiteX336" fmla="*/ 2914814 w 24377650"/>
              <a:gd name="connsiteY336" fmla="*/ 5278852 h 8304597"/>
              <a:gd name="connsiteX337" fmla="*/ 2910983 w 24377650"/>
              <a:gd name="connsiteY337" fmla="*/ 5289248 h 8304597"/>
              <a:gd name="connsiteX338" fmla="*/ 2876890 w 24377650"/>
              <a:gd name="connsiteY338" fmla="*/ 5295103 h 8304597"/>
              <a:gd name="connsiteX339" fmla="*/ 2910600 w 24377650"/>
              <a:gd name="connsiteY339" fmla="*/ 5290288 h 8304597"/>
              <a:gd name="connsiteX340" fmla="*/ 2910983 w 24377650"/>
              <a:gd name="connsiteY340" fmla="*/ 5289248 h 8304597"/>
              <a:gd name="connsiteX341" fmla="*/ 3003051 w 24377650"/>
              <a:gd name="connsiteY341" fmla="*/ 5273435 h 8304597"/>
              <a:gd name="connsiteX342" fmla="*/ 3409827 w 24377650"/>
              <a:gd name="connsiteY342" fmla="*/ 5295103 h 8304597"/>
              <a:gd name="connsiteX343" fmla="*/ 3257330 w 24377650"/>
              <a:gd name="connsiteY343" fmla="*/ 5333625 h 8304597"/>
              <a:gd name="connsiteX344" fmla="*/ 2534975 w 24377650"/>
              <a:gd name="connsiteY344" fmla="*/ 5370541 h 8304597"/>
              <a:gd name="connsiteX345" fmla="*/ 2534975 w 24377650"/>
              <a:gd name="connsiteY345" fmla="*/ 5333625 h 8304597"/>
              <a:gd name="connsiteX346" fmla="*/ 2457924 w 24377650"/>
              <a:gd name="connsiteY346" fmla="*/ 5370541 h 8304597"/>
              <a:gd name="connsiteX347" fmla="*/ 2229981 w 24377650"/>
              <a:gd name="connsiteY347" fmla="*/ 5333625 h 8304597"/>
              <a:gd name="connsiteX348" fmla="*/ 2419399 w 24377650"/>
              <a:gd name="connsiteY348" fmla="*/ 5409063 h 8304597"/>
              <a:gd name="connsiteX349" fmla="*/ 2687472 w 24377650"/>
              <a:gd name="connsiteY349" fmla="*/ 5409063 h 8304597"/>
              <a:gd name="connsiteX350" fmla="*/ 2724392 w 24377650"/>
              <a:gd name="connsiteY350" fmla="*/ 5447585 h 8304597"/>
              <a:gd name="connsiteX351" fmla="*/ 3104833 w 24377650"/>
              <a:gd name="connsiteY351" fmla="*/ 5447585 h 8304597"/>
              <a:gd name="connsiteX352" fmla="*/ 3334382 w 24377650"/>
              <a:gd name="connsiteY352" fmla="*/ 5486106 h 8304597"/>
              <a:gd name="connsiteX353" fmla="*/ 3448353 w 24377650"/>
              <a:gd name="connsiteY353" fmla="*/ 5486106 h 8304597"/>
              <a:gd name="connsiteX354" fmla="*/ 3486879 w 24377650"/>
              <a:gd name="connsiteY354" fmla="*/ 5486106 h 8304597"/>
              <a:gd name="connsiteX355" fmla="*/ 3486879 w 24377650"/>
              <a:gd name="connsiteY355" fmla="*/ 5523023 h 8304597"/>
              <a:gd name="connsiteX356" fmla="*/ 3562324 w 24377650"/>
              <a:gd name="connsiteY356" fmla="*/ 5486106 h 8304597"/>
              <a:gd name="connsiteX357" fmla="*/ 3828793 w 24377650"/>
              <a:gd name="connsiteY357" fmla="*/ 5523023 h 8304597"/>
              <a:gd name="connsiteX358" fmla="*/ 3905845 w 24377650"/>
              <a:gd name="connsiteY358" fmla="*/ 5486106 h 8304597"/>
              <a:gd name="connsiteX359" fmla="*/ 4210839 w 24377650"/>
              <a:gd name="connsiteY359" fmla="*/ 5447585 h 8304597"/>
              <a:gd name="connsiteX360" fmla="*/ 4324811 w 24377650"/>
              <a:gd name="connsiteY360" fmla="*/ 5523023 h 8304597"/>
              <a:gd name="connsiteX361" fmla="*/ 4666726 w 24377650"/>
              <a:gd name="connsiteY361" fmla="*/ 5447585 h 8304597"/>
              <a:gd name="connsiteX362" fmla="*/ 5048771 w 24377650"/>
              <a:gd name="connsiteY362" fmla="*/ 5333625 h 8304597"/>
              <a:gd name="connsiteX363" fmla="*/ 5125822 w 24377650"/>
              <a:gd name="connsiteY363" fmla="*/ 5333625 h 8304597"/>
              <a:gd name="connsiteX364" fmla="*/ 5164348 w 24377650"/>
              <a:gd name="connsiteY364" fmla="*/ 5370541 h 8304597"/>
              <a:gd name="connsiteX365" fmla="*/ 5430817 w 24377650"/>
              <a:gd name="connsiteY365" fmla="*/ 5370541 h 8304597"/>
              <a:gd name="connsiteX366" fmla="*/ 5353766 w 24377650"/>
              <a:gd name="connsiteY366" fmla="*/ 5333625 h 8304597"/>
              <a:gd name="connsiteX367" fmla="*/ 5469342 w 24377650"/>
              <a:gd name="connsiteY367" fmla="*/ 5333625 h 8304597"/>
              <a:gd name="connsiteX368" fmla="*/ 5544788 w 24377650"/>
              <a:gd name="connsiteY368" fmla="*/ 5295103 h 8304597"/>
              <a:gd name="connsiteX369" fmla="*/ 5239794 w 24377650"/>
              <a:gd name="connsiteY369" fmla="*/ 5295103 h 8304597"/>
              <a:gd name="connsiteX370" fmla="*/ 4934800 w 24377650"/>
              <a:gd name="connsiteY370" fmla="*/ 5333625 h 8304597"/>
              <a:gd name="connsiteX371" fmla="*/ 4896274 w 24377650"/>
              <a:gd name="connsiteY371" fmla="*/ 5295103 h 8304597"/>
              <a:gd name="connsiteX372" fmla="*/ 4934800 w 24377650"/>
              <a:gd name="connsiteY372" fmla="*/ 5295103 h 8304597"/>
              <a:gd name="connsiteX373" fmla="*/ 4401862 w 24377650"/>
              <a:gd name="connsiteY373" fmla="*/ 5256582 h 8304597"/>
              <a:gd name="connsiteX374" fmla="*/ 4286285 w 24377650"/>
              <a:gd name="connsiteY374" fmla="*/ 5295103 h 8304597"/>
              <a:gd name="connsiteX375" fmla="*/ 4133788 w 24377650"/>
              <a:gd name="connsiteY375" fmla="*/ 5256582 h 8304597"/>
              <a:gd name="connsiteX376" fmla="*/ 3600851 w 24377650"/>
              <a:gd name="connsiteY376" fmla="*/ 5218061 h 8304597"/>
              <a:gd name="connsiteX377" fmla="*/ 3525405 w 24377650"/>
              <a:gd name="connsiteY377" fmla="*/ 5256582 h 8304597"/>
              <a:gd name="connsiteX378" fmla="*/ 3525405 w 24377650"/>
              <a:gd name="connsiteY378" fmla="*/ 5218061 h 8304597"/>
              <a:gd name="connsiteX379" fmla="*/ 3486879 w 24377650"/>
              <a:gd name="connsiteY379" fmla="*/ 5218061 h 8304597"/>
              <a:gd name="connsiteX380" fmla="*/ 3409827 w 24377650"/>
              <a:gd name="connsiteY380" fmla="*/ 5181144 h 8304597"/>
              <a:gd name="connsiteX381" fmla="*/ 3409827 w 24377650"/>
              <a:gd name="connsiteY381" fmla="*/ 5256582 h 8304597"/>
              <a:gd name="connsiteX382" fmla="*/ 3334382 w 24377650"/>
              <a:gd name="connsiteY382" fmla="*/ 5256582 h 8304597"/>
              <a:gd name="connsiteX383" fmla="*/ 3372907 w 24377650"/>
              <a:gd name="connsiteY383" fmla="*/ 5218061 h 8304597"/>
              <a:gd name="connsiteX384" fmla="*/ 3265231 w 24377650"/>
              <a:gd name="connsiteY384" fmla="*/ 5186912 h 8304597"/>
              <a:gd name="connsiteX385" fmla="*/ 3220881 w 24377650"/>
              <a:gd name="connsiteY385" fmla="*/ 5181205 h 8304597"/>
              <a:gd name="connsiteX386" fmla="*/ 3223344 w 24377650"/>
              <a:gd name="connsiteY386" fmla="*/ 5180467 h 8304597"/>
              <a:gd name="connsiteX387" fmla="*/ 3220410 w 24377650"/>
              <a:gd name="connsiteY387" fmla="*/ 5142623 h 8304597"/>
              <a:gd name="connsiteX388" fmla="*/ 3104833 w 24377650"/>
              <a:gd name="connsiteY388" fmla="*/ 5142623 h 8304597"/>
              <a:gd name="connsiteX389" fmla="*/ 2952336 w 24377650"/>
              <a:gd name="connsiteY389" fmla="*/ 5181144 h 8304597"/>
              <a:gd name="connsiteX390" fmla="*/ 2990861 w 24377650"/>
              <a:gd name="connsiteY390" fmla="*/ 5218061 h 8304597"/>
              <a:gd name="connsiteX391" fmla="*/ 2915416 w 24377650"/>
              <a:gd name="connsiteY391" fmla="*/ 5218061 h 8304597"/>
              <a:gd name="connsiteX392" fmla="*/ 2839970 w 24377650"/>
              <a:gd name="connsiteY392" fmla="*/ 5142623 h 8304597"/>
              <a:gd name="connsiteX393" fmla="*/ 2915416 w 24377650"/>
              <a:gd name="connsiteY393" fmla="*/ 5142623 h 8304597"/>
              <a:gd name="connsiteX394" fmla="*/ 2647342 w 24377650"/>
              <a:gd name="connsiteY394" fmla="*/ 5181144 h 8304597"/>
              <a:gd name="connsiteX395" fmla="*/ 2647342 w 24377650"/>
              <a:gd name="connsiteY395" fmla="*/ 5142623 h 8304597"/>
              <a:gd name="connsiteX396" fmla="*/ 2762918 w 24377650"/>
              <a:gd name="connsiteY396" fmla="*/ 5142623 h 8304597"/>
              <a:gd name="connsiteX397" fmla="*/ 2610421 w 24377650"/>
              <a:gd name="connsiteY397" fmla="*/ 5065579 h 8304597"/>
              <a:gd name="connsiteX398" fmla="*/ 1924986 w 24377650"/>
              <a:gd name="connsiteY398" fmla="*/ 5065579 h 8304597"/>
              <a:gd name="connsiteX399" fmla="*/ 1772489 w 24377650"/>
              <a:gd name="connsiteY399" fmla="*/ 5104101 h 8304597"/>
              <a:gd name="connsiteX400" fmla="*/ 1924986 w 24377650"/>
              <a:gd name="connsiteY400" fmla="*/ 5065579 h 8304597"/>
              <a:gd name="connsiteX401" fmla="*/ 2445386 w 24377650"/>
              <a:gd name="connsiteY401" fmla="*/ 5032427 h 8304597"/>
              <a:gd name="connsiteX402" fmla="*/ 2419399 w 24377650"/>
              <a:gd name="connsiteY402" fmla="*/ 5065579 h 8304597"/>
              <a:gd name="connsiteX403" fmla="*/ 2495020 w 24377650"/>
              <a:gd name="connsiteY403" fmla="*/ 5098082 h 8304597"/>
              <a:gd name="connsiteX404" fmla="*/ 2518860 w 24377650"/>
              <a:gd name="connsiteY404" fmla="*/ 5101673 h 8304597"/>
              <a:gd name="connsiteX405" fmla="*/ 2518045 w 24377650"/>
              <a:gd name="connsiteY405" fmla="*/ 5103499 h 8304597"/>
              <a:gd name="connsiteX406" fmla="*/ 2534975 w 24377650"/>
              <a:gd name="connsiteY406" fmla="*/ 5104101 h 8304597"/>
              <a:gd name="connsiteX407" fmla="*/ 2518860 w 24377650"/>
              <a:gd name="connsiteY407" fmla="*/ 5101673 h 8304597"/>
              <a:gd name="connsiteX408" fmla="*/ 2519926 w 24377650"/>
              <a:gd name="connsiteY408" fmla="*/ 5099286 h 8304597"/>
              <a:gd name="connsiteX409" fmla="*/ 2534975 w 24377650"/>
              <a:gd name="connsiteY409" fmla="*/ 5065579 h 8304597"/>
              <a:gd name="connsiteX410" fmla="*/ 2445386 w 24377650"/>
              <a:gd name="connsiteY410" fmla="*/ 5032427 h 8304597"/>
              <a:gd name="connsiteX411" fmla="*/ 2382478 w 24377650"/>
              <a:gd name="connsiteY411" fmla="*/ 5028663 h 8304597"/>
              <a:gd name="connsiteX412" fmla="*/ 2266901 w 24377650"/>
              <a:gd name="connsiteY412" fmla="*/ 5065579 h 8304597"/>
              <a:gd name="connsiteX413" fmla="*/ 2382478 w 24377650"/>
              <a:gd name="connsiteY413" fmla="*/ 5028663 h 8304597"/>
              <a:gd name="connsiteX414" fmla="*/ 1199421 w 24377650"/>
              <a:gd name="connsiteY414" fmla="*/ 4990141 h 8304597"/>
              <a:gd name="connsiteX415" fmla="*/ 1162501 w 24377650"/>
              <a:gd name="connsiteY415" fmla="*/ 5065579 h 8304597"/>
              <a:gd name="connsiteX416" fmla="*/ 1199421 w 24377650"/>
              <a:gd name="connsiteY416" fmla="*/ 4990141 h 8304597"/>
              <a:gd name="connsiteX417" fmla="*/ 1229636 w 24377650"/>
              <a:gd name="connsiteY417" fmla="*/ 4892919 h 8304597"/>
              <a:gd name="connsiteX418" fmla="*/ 1228516 w 24377650"/>
              <a:gd name="connsiteY418" fmla="*/ 4894641 h 8304597"/>
              <a:gd name="connsiteX419" fmla="*/ 1206118 w 24377650"/>
              <a:gd name="connsiteY419" fmla="*/ 4907331 h 8304597"/>
              <a:gd name="connsiteX420" fmla="*/ 1202128 w 24377650"/>
              <a:gd name="connsiteY420" fmla="*/ 4907858 h 8304597"/>
              <a:gd name="connsiteX421" fmla="*/ 1203083 w 24377650"/>
              <a:gd name="connsiteY421" fmla="*/ 4906804 h 8304597"/>
              <a:gd name="connsiteX422" fmla="*/ 1924986 w 24377650"/>
              <a:gd name="connsiteY422" fmla="*/ 4799139 h 8304597"/>
              <a:gd name="connsiteX423" fmla="*/ 1924986 w 24377650"/>
              <a:gd name="connsiteY423" fmla="*/ 4876182 h 8304597"/>
              <a:gd name="connsiteX424" fmla="*/ 1924986 w 24377650"/>
              <a:gd name="connsiteY424" fmla="*/ 4799139 h 8304597"/>
              <a:gd name="connsiteX425" fmla="*/ 1390444 w 24377650"/>
              <a:gd name="connsiteY425" fmla="*/ 4799139 h 8304597"/>
              <a:gd name="connsiteX426" fmla="*/ 1392627 w 24377650"/>
              <a:gd name="connsiteY426" fmla="*/ 4800068 h 8304597"/>
              <a:gd name="connsiteX427" fmla="*/ 1386280 w 24377650"/>
              <a:gd name="connsiteY427" fmla="*/ 4802197 h 8304597"/>
              <a:gd name="connsiteX428" fmla="*/ 1427364 w 24377650"/>
              <a:gd name="connsiteY428" fmla="*/ 4760617 h 8304597"/>
              <a:gd name="connsiteX429" fmla="*/ 1542941 w 24377650"/>
              <a:gd name="connsiteY429" fmla="*/ 4799139 h 8304597"/>
              <a:gd name="connsiteX430" fmla="*/ 1441360 w 24377650"/>
              <a:gd name="connsiteY430" fmla="*/ 4820808 h 8304597"/>
              <a:gd name="connsiteX431" fmla="*/ 1392627 w 24377650"/>
              <a:gd name="connsiteY431" fmla="*/ 4800068 h 8304597"/>
              <a:gd name="connsiteX432" fmla="*/ 1393604 w 24377650"/>
              <a:gd name="connsiteY432" fmla="*/ 4799741 h 8304597"/>
              <a:gd name="connsiteX433" fmla="*/ 1427364 w 24377650"/>
              <a:gd name="connsiteY433" fmla="*/ 4760617 h 8304597"/>
              <a:gd name="connsiteX434" fmla="*/ 1864966 w 24377650"/>
              <a:gd name="connsiteY434" fmla="*/ 4750460 h 8304597"/>
              <a:gd name="connsiteX435" fmla="*/ 1579861 w 24377650"/>
              <a:gd name="connsiteY435" fmla="*/ 4760617 h 8304597"/>
              <a:gd name="connsiteX436" fmla="*/ 1594910 w 24377650"/>
              <a:gd name="connsiteY436" fmla="*/ 4794324 h 8304597"/>
              <a:gd name="connsiteX437" fmla="*/ 1595503 w 24377650"/>
              <a:gd name="connsiteY437" fmla="*/ 4795652 h 8304597"/>
              <a:gd name="connsiteX438" fmla="*/ 1579861 w 24377650"/>
              <a:gd name="connsiteY438" fmla="*/ 4799139 h 8304597"/>
              <a:gd name="connsiteX439" fmla="*/ 1596791 w 24377650"/>
              <a:gd name="connsiteY439" fmla="*/ 4798537 h 8304597"/>
              <a:gd name="connsiteX440" fmla="*/ 1595503 w 24377650"/>
              <a:gd name="connsiteY440" fmla="*/ 4795652 h 8304597"/>
              <a:gd name="connsiteX441" fmla="*/ 1655458 w 24377650"/>
              <a:gd name="connsiteY441" fmla="*/ 4782286 h 8304597"/>
              <a:gd name="connsiteX442" fmla="*/ 1924986 w 24377650"/>
              <a:gd name="connsiteY442" fmla="*/ 4760617 h 8304597"/>
              <a:gd name="connsiteX443" fmla="*/ 1864966 w 24377650"/>
              <a:gd name="connsiteY443" fmla="*/ 4750460 h 8304597"/>
              <a:gd name="connsiteX444" fmla="*/ 1130316 w 24377650"/>
              <a:gd name="connsiteY444" fmla="*/ 4687298 h 8304597"/>
              <a:gd name="connsiteX445" fmla="*/ 1140428 w 24377650"/>
              <a:gd name="connsiteY445" fmla="*/ 4689994 h 8304597"/>
              <a:gd name="connsiteX446" fmla="*/ 1162296 w 24377650"/>
              <a:gd name="connsiteY446" fmla="*/ 4692645 h 8304597"/>
              <a:gd name="connsiteX447" fmla="*/ 1161873 w 24377650"/>
              <a:gd name="connsiteY447" fmla="*/ 4708026 h 8304597"/>
              <a:gd name="connsiteX448" fmla="*/ 1122370 w 24377650"/>
              <a:gd name="connsiteY448" fmla="*/ 4760617 h 8304597"/>
              <a:gd name="connsiteX449" fmla="*/ 1122370 w 24377650"/>
              <a:gd name="connsiteY449" fmla="*/ 4799139 h 8304597"/>
              <a:gd name="connsiteX450" fmla="*/ 818981 w 24377650"/>
              <a:gd name="connsiteY450" fmla="*/ 4837661 h 8304597"/>
              <a:gd name="connsiteX451" fmla="*/ 780455 w 24377650"/>
              <a:gd name="connsiteY451" fmla="*/ 4760617 h 8304597"/>
              <a:gd name="connsiteX452" fmla="*/ 1122370 w 24377650"/>
              <a:gd name="connsiteY452" fmla="*/ 4723701 h 8304597"/>
              <a:gd name="connsiteX453" fmla="*/ 1123574 w 24377650"/>
              <a:gd name="connsiteY453" fmla="*/ 4689994 h 8304597"/>
              <a:gd name="connsiteX454" fmla="*/ 2152929 w 24377650"/>
              <a:gd name="connsiteY454" fmla="*/ 4685179 h 8304597"/>
              <a:gd name="connsiteX455" fmla="*/ 2077483 w 24377650"/>
              <a:gd name="connsiteY455" fmla="*/ 4723701 h 8304597"/>
              <a:gd name="connsiteX456" fmla="*/ 2152929 w 24377650"/>
              <a:gd name="connsiteY456" fmla="*/ 4685179 h 8304597"/>
              <a:gd name="connsiteX457" fmla="*/ 1314997 w 24377650"/>
              <a:gd name="connsiteY457" fmla="*/ 4685179 h 8304597"/>
              <a:gd name="connsiteX458" fmla="*/ 1162501 w 24377650"/>
              <a:gd name="connsiteY458" fmla="*/ 4799139 h 8304597"/>
              <a:gd name="connsiteX459" fmla="*/ 1274867 w 24377650"/>
              <a:gd name="connsiteY459" fmla="*/ 4837661 h 8304597"/>
              <a:gd name="connsiteX460" fmla="*/ 1352319 w 24377650"/>
              <a:gd name="connsiteY460" fmla="*/ 4813585 h 8304597"/>
              <a:gd name="connsiteX461" fmla="*/ 1386280 w 24377650"/>
              <a:gd name="connsiteY461" fmla="*/ 4802197 h 8304597"/>
              <a:gd name="connsiteX462" fmla="*/ 1328191 w 24377650"/>
              <a:gd name="connsiteY462" fmla="*/ 4844858 h 8304597"/>
              <a:gd name="connsiteX463" fmla="*/ 1262025 w 24377650"/>
              <a:gd name="connsiteY463" fmla="*/ 4875981 h 8304597"/>
              <a:gd name="connsiteX464" fmla="*/ 1229636 w 24377650"/>
              <a:gd name="connsiteY464" fmla="*/ 4892919 h 8304597"/>
              <a:gd name="connsiteX465" fmla="*/ 1236768 w 24377650"/>
              <a:gd name="connsiteY465" fmla="*/ 4881950 h 8304597"/>
              <a:gd name="connsiteX466" fmla="*/ 1237947 w 24377650"/>
              <a:gd name="connsiteY466" fmla="*/ 4876182 h 8304597"/>
              <a:gd name="connsiteX467" fmla="*/ 1046923 w 24377650"/>
              <a:gd name="connsiteY467" fmla="*/ 4837661 h 8304597"/>
              <a:gd name="connsiteX468" fmla="*/ 1122370 w 24377650"/>
              <a:gd name="connsiteY468" fmla="*/ 4760617 h 8304597"/>
              <a:gd name="connsiteX469" fmla="*/ 1246976 w 24377650"/>
              <a:gd name="connsiteY469" fmla="*/ 4737344 h 8304597"/>
              <a:gd name="connsiteX470" fmla="*/ 1266289 w 24377650"/>
              <a:gd name="connsiteY470" fmla="*/ 4722533 h 8304597"/>
              <a:gd name="connsiteX471" fmla="*/ 1274867 w 24377650"/>
              <a:gd name="connsiteY471" fmla="*/ 4723701 h 8304597"/>
              <a:gd name="connsiteX472" fmla="*/ 1271720 w 24377650"/>
              <a:gd name="connsiteY472" fmla="*/ 4718367 h 8304597"/>
              <a:gd name="connsiteX473" fmla="*/ 1162501 w 24377650"/>
              <a:gd name="connsiteY473" fmla="*/ 4685179 h 8304597"/>
              <a:gd name="connsiteX474" fmla="*/ 1185024 w 24377650"/>
              <a:gd name="connsiteY474" fmla="*/ 4691198 h 8304597"/>
              <a:gd name="connsiteX475" fmla="*/ 1187634 w 24377650"/>
              <a:gd name="connsiteY475" fmla="*/ 4692997 h 8304597"/>
              <a:gd name="connsiteX476" fmla="*/ 1180158 w 24377650"/>
              <a:gd name="connsiteY476" fmla="*/ 4694809 h 8304597"/>
              <a:gd name="connsiteX477" fmla="*/ 1162296 w 24377650"/>
              <a:gd name="connsiteY477" fmla="*/ 4692645 h 8304597"/>
              <a:gd name="connsiteX478" fmla="*/ 1122370 w 24377650"/>
              <a:gd name="connsiteY478" fmla="*/ 4685179 h 8304597"/>
              <a:gd name="connsiteX479" fmla="*/ 1134108 w 24377650"/>
              <a:gd name="connsiteY479" fmla="*/ 4685781 h 8304597"/>
              <a:gd name="connsiteX480" fmla="*/ 1130316 w 24377650"/>
              <a:gd name="connsiteY480" fmla="*/ 4687298 h 8304597"/>
              <a:gd name="connsiteX481" fmla="*/ 2313578 w 24377650"/>
              <a:gd name="connsiteY481" fmla="*/ 4631083 h 8304597"/>
              <a:gd name="connsiteX482" fmla="*/ 2266901 w 24377650"/>
              <a:gd name="connsiteY482" fmla="*/ 4646657 h 8304597"/>
              <a:gd name="connsiteX483" fmla="*/ 2494844 w 24377650"/>
              <a:gd name="connsiteY483" fmla="*/ 4646657 h 8304597"/>
              <a:gd name="connsiteX484" fmla="*/ 2313578 w 24377650"/>
              <a:gd name="connsiteY484" fmla="*/ 4631083 h 8304597"/>
              <a:gd name="connsiteX485" fmla="*/ 2000433 w 24377650"/>
              <a:gd name="connsiteY485" fmla="*/ 4609741 h 8304597"/>
              <a:gd name="connsiteX486" fmla="*/ 1427364 w 24377650"/>
              <a:gd name="connsiteY486" fmla="*/ 4646657 h 8304597"/>
              <a:gd name="connsiteX487" fmla="*/ 1579861 w 24377650"/>
              <a:gd name="connsiteY487" fmla="*/ 4685179 h 8304597"/>
              <a:gd name="connsiteX488" fmla="*/ 1542941 w 24377650"/>
              <a:gd name="connsiteY488" fmla="*/ 4646657 h 8304597"/>
              <a:gd name="connsiteX489" fmla="*/ 1579861 w 24377650"/>
              <a:gd name="connsiteY489" fmla="*/ 4646657 h 8304597"/>
              <a:gd name="connsiteX490" fmla="*/ 1809410 w 24377650"/>
              <a:gd name="connsiteY490" fmla="*/ 4723701 h 8304597"/>
              <a:gd name="connsiteX491" fmla="*/ 1924986 w 24377650"/>
              <a:gd name="connsiteY491" fmla="*/ 4646657 h 8304597"/>
              <a:gd name="connsiteX492" fmla="*/ 2000433 w 24377650"/>
              <a:gd name="connsiteY492" fmla="*/ 4685179 h 8304597"/>
              <a:gd name="connsiteX493" fmla="*/ 2037353 w 24377650"/>
              <a:gd name="connsiteY493" fmla="*/ 4609741 h 8304597"/>
              <a:gd name="connsiteX494" fmla="*/ 24181548 w 24377650"/>
              <a:gd name="connsiteY494" fmla="*/ 4532698 h 8304597"/>
              <a:gd name="connsiteX495" fmla="*/ 24104496 w 24377650"/>
              <a:gd name="connsiteY495" fmla="*/ 4609741 h 8304597"/>
              <a:gd name="connsiteX496" fmla="*/ 24181548 w 24377650"/>
              <a:gd name="connsiteY496" fmla="*/ 4646657 h 8304597"/>
              <a:gd name="connsiteX497" fmla="*/ 24067576 w 24377650"/>
              <a:gd name="connsiteY497" fmla="*/ 4685179 h 8304597"/>
              <a:gd name="connsiteX498" fmla="*/ 24181548 w 24377650"/>
              <a:gd name="connsiteY498" fmla="*/ 4685179 h 8304597"/>
              <a:gd name="connsiteX499" fmla="*/ 24220074 w 24377650"/>
              <a:gd name="connsiteY499" fmla="*/ 4760617 h 8304597"/>
              <a:gd name="connsiteX500" fmla="*/ 24334046 w 24377650"/>
              <a:gd name="connsiteY500" fmla="*/ 4723701 h 8304597"/>
              <a:gd name="connsiteX501" fmla="*/ 24181548 w 24377650"/>
              <a:gd name="connsiteY501" fmla="*/ 4532698 h 8304597"/>
              <a:gd name="connsiteX502" fmla="*/ 56494 w 24377650"/>
              <a:gd name="connsiteY502" fmla="*/ 4532698 h 8304597"/>
              <a:gd name="connsiteX503" fmla="*/ 56494 w 24377650"/>
              <a:gd name="connsiteY503" fmla="*/ 4571219 h 8304597"/>
              <a:gd name="connsiteX504" fmla="*/ 170466 w 24377650"/>
              <a:gd name="connsiteY504" fmla="*/ 4609741 h 8304597"/>
              <a:gd name="connsiteX505" fmla="*/ 247517 w 24377650"/>
              <a:gd name="connsiteY505" fmla="*/ 4571219 h 8304597"/>
              <a:gd name="connsiteX506" fmla="*/ 247517 w 24377650"/>
              <a:gd name="connsiteY506" fmla="*/ 4532698 h 8304597"/>
              <a:gd name="connsiteX507" fmla="*/ 56494 w 24377650"/>
              <a:gd name="connsiteY507" fmla="*/ 4532698 h 8304597"/>
              <a:gd name="connsiteX508" fmla="*/ 1960709 w 24377650"/>
              <a:gd name="connsiteY508" fmla="*/ 4528074 h 8304597"/>
              <a:gd name="connsiteX509" fmla="*/ 1961907 w 24377650"/>
              <a:gd name="connsiteY509" fmla="*/ 4532698 h 8304597"/>
              <a:gd name="connsiteX510" fmla="*/ 1900381 w 24377650"/>
              <a:gd name="connsiteY510" fmla="*/ 4543532 h 8304597"/>
              <a:gd name="connsiteX511" fmla="*/ 1898065 w 24377650"/>
              <a:gd name="connsiteY511" fmla="*/ 4543095 h 8304597"/>
              <a:gd name="connsiteX512" fmla="*/ 689960 w 24377650"/>
              <a:gd name="connsiteY512" fmla="*/ 4523068 h 8304597"/>
              <a:gd name="connsiteX513" fmla="*/ 552512 w 24377650"/>
              <a:gd name="connsiteY513" fmla="*/ 4571219 h 8304597"/>
              <a:gd name="connsiteX514" fmla="*/ 857506 w 24377650"/>
              <a:gd name="connsiteY514" fmla="*/ 4532698 h 8304597"/>
              <a:gd name="connsiteX515" fmla="*/ 689960 w 24377650"/>
              <a:gd name="connsiteY515" fmla="*/ 4523068 h 8304597"/>
              <a:gd name="connsiteX516" fmla="*/ 23013122 w 24377650"/>
              <a:gd name="connsiteY516" fmla="*/ 4522255 h 8304597"/>
              <a:gd name="connsiteX517" fmla="*/ 23032322 w 24377650"/>
              <a:gd name="connsiteY517" fmla="*/ 4525468 h 8304597"/>
              <a:gd name="connsiteX518" fmla="*/ 23027460 w 24377650"/>
              <a:gd name="connsiteY518" fmla="*/ 4527281 h 8304597"/>
              <a:gd name="connsiteX519" fmla="*/ 23000096 w 24377650"/>
              <a:gd name="connsiteY519" fmla="*/ 4532698 h 8304597"/>
              <a:gd name="connsiteX520" fmla="*/ 1806826 w 24377650"/>
              <a:gd name="connsiteY520" fmla="*/ 4521864 h 8304597"/>
              <a:gd name="connsiteX521" fmla="*/ 1842919 w 24377650"/>
              <a:gd name="connsiteY521" fmla="*/ 4532698 h 8304597"/>
              <a:gd name="connsiteX522" fmla="*/ 1898065 w 24377650"/>
              <a:gd name="connsiteY522" fmla="*/ 4543095 h 8304597"/>
              <a:gd name="connsiteX523" fmla="*/ 1893734 w 24377650"/>
              <a:gd name="connsiteY523" fmla="*/ 4544134 h 8304597"/>
              <a:gd name="connsiteX524" fmla="*/ 1847935 w 24377650"/>
              <a:gd name="connsiteY524" fmla="*/ 4571219 h 8304597"/>
              <a:gd name="connsiteX525" fmla="*/ 1809410 w 24377650"/>
              <a:gd name="connsiteY525" fmla="*/ 4532698 h 8304597"/>
              <a:gd name="connsiteX526" fmla="*/ 1806826 w 24377650"/>
              <a:gd name="connsiteY526" fmla="*/ 4521864 h 8304597"/>
              <a:gd name="connsiteX527" fmla="*/ 23068946 w 24377650"/>
              <a:gd name="connsiteY527" fmla="*/ 4516447 h 8304597"/>
              <a:gd name="connsiteX528" fmla="*/ 23075542 w 24377650"/>
              <a:gd name="connsiteY528" fmla="*/ 4532698 h 8304597"/>
              <a:gd name="connsiteX529" fmla="*/ 23032322 w 24377650"/>
              <a:gd name="connsiteY529" fmla="*/ 4525468 h 8304597"/>
              <a:gd name="connsiteX530" fmla="*/ 23051664 w 24377650"/>
              <a:gd name="connsiteY530" fmla="*/ 4518253 h 8304597"/>
              <a:gd name="connsiteX531" fmla="*/ 23068946 w 24377650"/>
              <a:gd name="connsiteY531" fmla="*/ 4516447 h 8304597"/>
              <a:gd name="connsiteX532" fmla="*/ 4706856 w 24377650"/>
              <a:gd name="connsiteY532" fmla="*/ 4494177 h 8304597"/>
              <a:gd name="connsiteX533" fmla="*/ 4629805 w 24377650"/>
              <a:gd name="connsiteY533" fmla="*/ 4532698 h 8304597"/>
              <a:gd name="connsiteX534" fmla="*/ 4896274 w 24377650"/>
              <a:gd name="connsiteY534" fmla="*/ 4532698 h 8304597"/>
              <a:gd name="connsiteX535" fmla="*/ 4859354 w 24377650"/>
              <a:gd name="connsiteY535" fmla="*/ 4494177 h 8304597"/>
              <a:gd name="connsiteX536" fmla="*/ 4629805 w 24377650"/>
              <a:gd name="connsiteY536" fmla="*/ 4532698 h 8304597"/>
              <a:gd name="connsiteX537" fmla="*/ 4706856 w 24377650"/>
              <a:gd name="connsiteY537" fmla="*/ 4494177 h 8304597"/>
              <a:gd name="connsiteX538" fmla="*/ 4591280 w 24377650"/>
              <a:gd name="connsiteY538" fmla="*/ 4494177 h 8304597"/>
              <a:gd name="connsiteX539" fmla="*/ 4554359 w 24377650"/>
              <a:gd name="connsiteY539" fmla="*/ 4571219 h 8304597"/>
              <a:gd name="connsiteX540" fmla="*/ 4591280 w 24377650"/>
              <a:gd name="connsiteY540" fmla="*/ 4494177 h 8304597"/>
              <a:gd name="connsiteX541" fmla="*/ 1010004 w 24377650"/>
              <a:gd name="connsiteY541" fmla="*/ 4494177 h 8304597"/>
              <a:gd name="connsiteX542" fmla="*/ 857506 w 24377650"/>
              <a:gd name="connsiteY542" fmla="*/ 4571219 h 8304597"/>
              <a:gd name="connsiteX543" fmla="*/ 932952 w 24377650"/>
              <a:gd name="connsiteY543" fmla="*/ 4571219 h 8304597"/>
              <a:gd name="connsiteX544" fmla="*/ 1010004 w 24377650"/>
              <a:gd name="connsiteY544" fmla="*/ 4494177 h 8304597"/>
              <a:gd name="connsiteX545" fmla="*/ 276086 w 24377650"/>
              <a:gd name="connsiteY545" fmla="*/ 4478603 h 8304597"/>
              <a:gd name="connsiteX546" fmla="*/ 247517 w 24377650"/>
              <a:gd name="connsiteY546" fmla="*/ 4494177 h 8304597"/>
              <a:gd name="connsiteX547" fmla="*/ 322963 w 24377650"/>
              <a:gd name="connsiteY547" fmla="*/ 4532698 h 8304597"/>
              <a:gd name="connsiteX548" fmla="*/ 284438 w 24377650"/>
              <a:gd name="connsiteY548" fmla="*/ 4571219 h 8304597"/>
              <a:gd name="connsiteX549" fmla="*/ 392114 w 24377650"/>
              <a:gd name="connsiteY549" fmla="*/ 4549551 h 8304597"/>
              <a:gd name="connsiteX550" fmla="*/ 428650 w 24377650"/>
              <a:gd name="connsiteY550" fmla="*/ 4535813 h 8304597"/>
              <a:gd name="connsiteX551" fmla="*/ 437040 w 24377650"/>
              <a:gd name="connsiteY551" fmla="*/ 4536575 h 8304597"/>
              <a:gd name="connsiteX552" fmla="*/ 437537 w 24377650"/>
              <a:gd name="connsiteY552" fmla="*/ 4554968 h 8304597"/>
              <a:gd name="connsiteX553" fmla="*/ 475460 w 24377650"/>
              <a:gd name="connsiteY553" fmla="*/ 4571219 h 8304597"/>
              <a:gd name="connsiteX554" fmla="*/ 447369 w 24377650"/>
              <a:gd name="connsiteY554" fmla="*/ 4537513 h 8304597"/>
              <a:gd name="connsiteX555" fmla="*/ 437040 w 24377650"/>
              <a:gd name="connsiteY555" fmla="*/ 4536575 h 8304597"/>
              <a:gd name="connsiteX556" fmla="*/ 436935 w 24377650"/>
              <a:gd name="connsiteY556" fmla="*/ 4532698 h 8304597"/>
              <a:gd name="connsiteX557" fmla="*/ 428650 w 24377650"/>
              <a:gd name="connsiteY557" fmla="*/ 4535813 h 8304597"/>
              <a:gd name="connsiteX558" fmla="*/ 400968 w 24377650"/>
              <a:gd name="connsiteY558" fmla="*/ 4533300 h 8304597"/>
              <a:gd name="connsiteX559" fmla="*/ 361489 w 24377650"/>
              <a:gd name="connsiteY559" fmla="*/ 4532698 h 8304597"/>
              <a:gd name="connsiteX560" fmla="*/ 400015 w 24377650"/>
              <a:gd name="connsiteY560" fmla="*/ 4494177 h 8304597"/>
              <a:gd name="connsiteX561" fmla="*/ 276086 w 24377650"/>
              <a:gd name="connsiteY561" fmla="*/ 4478603 h 8304597"/>
              <a:gd name="connsiteX562" fmla="*/ 1609257 w 24377650"/>
              <a:gd name="connsiteY562" fmla="*/ 4462953 h 8304597"/>
              <a:gd name="connsiteX563" fmla="*/ 1695438 w 24377650"/>
              <a:gd name="connsiteY563" fmla="*/ 4494177 h 8304597"/>
              <a:gd name="connsiteX564" fmla="*/ 1619992 w 24377650"/>
              <a:gd name="connsiteY564" fmla="*/ 4532698 h 8304597"/>
              <a:gd name="connsiteX565" fmla="*/ 1424154 w 24377650"/>
              <a:gd name="connsiteY565" fmla="*/ 4532698 h 8304597"/>
              <a:gd name="connsiteX566" fmla="*/ 1351918 w 24377650"/>
              <a:gd name="connsiteY566" fmla="*/ 4532698 h 8304597"/>
              <a:gd name="connsiteX567" fmla="*/ 1609257 w 24377650"/>
              <a:gd name="connsiteY567" fmla="*/ 4462953 h 8304597"/>
              <a:gd name="connsiteX568" fmla="*/ 12975414 w 24377650"/>
              <a:gd name="connsiteY568" fmla="*/ 4457260 h 8304597"/>
              <a:gd name="connsiteX569" fmla="*/ 12936888 w 24377650"/>
              <a:gd name="connsiteY569" fmla="*/ 4532698 h 8304597"/>
              <a:gd name="connsiteX570" fmla="*/ 12975414 w 24377650"/>
              <a:gd name="connsiteY570" fmla="*/ 4457260 h 8304597"/>
              <a:gd name="connsiteX571" fmla="*/ 1963039 w 24377650"/>
              <a:gd name="connsiteY571" fmla="*/ 4456856 h 8304597"/>
              <a:gd name="connsiteX572" fmla="*/ 1961907 w 24377650"/>
              <a:gd name="connsiteY572" fmla="*/ 4457260 h 8304597"/>
              <a:gd name="connsiteX573" fmla="*/ 1961218 w 24377650"/>
              <a:gd name="connsiteY573" fmla="*/ 4457120 h 8304597"/>
              <a:gd name="connsiteX574" fmla="*/ 0 w 24377650"/>
              <a:gd name="connsiteY574" fmla="*/ 4422035 h 8304597"/>
              <a:gd name="connsiteX575" fmla="*/ 8739 w 24377650"/>
              <a:gd name="connsiteY575" fmla="*/ 4423554 h 8304597"/>
              <a:gd name="connsiteX576" fmla="*/ 1816 w 24377650"/>
              <a:gd name="connsiteY576" fmla="*/ 4434990 h 8304597"/>
              <a:gd name="connsiteX577" fmla="*/ 0 w 24377650"/>
              <a:gd name="connsiteY577" fmla="*/ 4436937 h 8304597"/>
              <a:gd name="connsiteX578" fmla="*/ 1427364 w 24377650"/>
              <a:gd name="connsiteY578" fmla="*/ 4418739 h 8304597"/>
              <a:gd name="connsiteX579" fmla="*/ 1447429 w 24377650"/>
              <a:gd name="connsiteY579" fmla="*/ 4423554 h 8304597"/>
              <a:gd name="connsiteX580" fmla="*/ 1447888 w 24377650"/>
              <a:gd name="connsiteY580" fmla="*/ 4423934 h 8304597"/>
              <a:gd name="connsiteX581" fmla="*/ 322963 w 24377650"/>
              <a:gd name="connsiteY581" fmla="*/ 4418739 h 8304597"/>
              <a:gd name="connsiteX582" fmla="*/ 284438 w 24377650"/>
              <a:gd name="connsiteY582" fmla="*/ 4457260 h 8304597"/>
              <a:gd name="connsiteX583" fmla="*/ 475460 w 24377650"/>
              <a:gd name="connsiteY583" fmla="*/ 4494177 h 8304597"/>
              <a:gd name="connsiteX584" fmla="*/ 480276 w 24377650"/>
              <a:gd name="connsiteY584" fmla="*/ 4494177 h 8304597"/>
              <a:gd name="connsiteX585" fmla="*/ 513986 w 24377650"/>
              <a:gd name="connsiteY585" fmla="*/ 4494177 h 8304597"/>
              <a:gd name="connsiteX586" fmla="*/ 322963 w 24377650"/>
              <a:gd name="connsiteY586" fmla="*/ 4418739 h 8304597"/>
              <a:gd name="connsiteX587" fmla="*/ 23859900 w 24377650"/>
              <a:gd name="connsiteY587" fmla="*/ 4407905 h 8304597"/>
              <a:gd name="connsiteX588" fmla="*/ 23533034 w 24377650"/>
              <a:gd name="connsiteY588" fmla="*/ 4418739 h 8304597"/>
              <a:gd name="connsiteX589" fmla="*/ 23610084 w 24377650"/>
              <a:gd name="connsiteY589" fmla="*/ 4494177 h 8304597"/>
              <a:gd name="connsiteX590" fmla="*/ 23533034 w 24377650"/>
              <a:gd name="connsiteY590" fmla="*/ 4494177 h 8304597"/>
              <a:gd name="connsiteX591" fmla="*/ 23494508 w 24377650"/>
              <a:gd name="connsiteY591" fmla="*/ 4532698 h 8304597"/>
              <a:gd name="connsiteX592" fmla="*/ 23457588 w 24377650"/>
              <a:gd name="connsiteY592" fmla="*/ 4457260 h 8304597"/>
              <a:gd name="connsiteX593" fmla="*/ 23043062 w 24377650"/>
              <a:gd name="connsiteY593" fmla="*/ 4498252 h 8304597"/>
              <a:gd name="connsiteX594" fmla="*/ 23013122 w 24377650"/>
              <a:gd name="connsiteY594" fmla="*/ 4522255 h 8304597"/>
              <a:gd name="connsiteX595" fmla="*/ 22978400 w 24377650"/>
              <a:gd name="connsiteY595" fmla="*/ 4516447 h 8304597"/>
              <a:gd name="connsiteX596" fmla="*/ 22695102 w 24377650"/>
              <a:gd name="connsiteY596" fmla="*/ 4532698 h 8304597"/>
              <a:gd name="connsiteX597" fmla="*/ 22847598 w 24377650"/>
              <a:gd name="connsiteY597" fmla="*/ 4609741 h 8304597"/>
              <a:gd name="connsiteX598" fmla="*/ 22847598 w 24377650"/>
              <a:gd name="connsiteY598" fmla="*/ 4571219 h 8304597"/>
              <a:gd name="connsiteX599" fmla="*/ 22961570 w 24377650"/>
              <a:gd name="connsiteY599" fmla="*/ 4571219 h 8304597"/>
              <a:gd name="connsiteX600" fmla="*/ 23610084 w 24377650"/>
              <a:gd name="connsiteY600" fmla="*/ 4609741 h 8304597"/>
              <a:gd name="connsiteX601" fmla="*/ 23533034 w 24377650"/>
              <a:gd name="connsiteY601" fmla="*/ 4494177 h 8304597"/>
              <a:gd name="connsiteX602" fmla="*/ 23647006 w 24377650"/>
              <a:gd name="connsiteY602" fmla="*/ 4494177 h 8304597"/>
              <a:gd name="connsiteX603" fmla="*/ 23724056 w 24377650"/>
              <a:gd name="connsiteY603" fmla="*/ 4571219 h 8304597"/>
              <a:gd name="connsiteX604" fmla="*/ 23952000 w 24377650"/>
              <a:gd name="connsiteY604" fmla="*/ 4532698 h 8304597"/>
              <a:gd name="connsiteX605" fmla="*/ 24067576 w 24377650"/>
              <a:gd name="connsiteY605" fmla="*/ 4609741 h 8304597"/>
              <a:gd name="connsiteX606" fmla="*/ 24029050 w 24377650"/>
              <a:gd name="connsiteY606" fmla="*/ 4494177 h 8304597"/>
              <a:gd name="connsiteX607" fmla="*/ 23952000 w 24377650"/>
              <a:gd name="connsiteY607" fmla="*/ 4418739 h 8304597"/>
              <a:gd name="connsiteX608" fmla="*/ 23859900 w 24377650"/>
              <a:gd name="connsiteY608" fmla="*/ 4407905 h 8304597"/>
              <a:gd name="connsiteX609" fmla="*/ 3944371 w 24377650"/>
              <a:gd name="connsiteY609" fmla="*/ 4341695 h 8304597"/>
              <a:gd name="connsiteX610" fmla="*/ 4096868 w 24377650"/>
              <a:gd name="connsiteY610" fmla="*/ 4341695 h 8304597"/>
              <a:gd name="connsiteX611" fmla="*/ 4058342 w 24377650"/>
              <a:gd name="connsiteY611" fmla="*/ 4380217 h 8304597"/>
              <a:gd name="connsiteX612" fmla="*/ 3944371 w 24377650"/>
              <a:gd name="connsiteY612" fmla="*/ 4341695 h 8304597"/>
              <a:gd name="connsiteX613" fmla="*/ 2037353 w 24377650"/>
              <a:gd name="connsiteY613" fmla="*/ 4341695 h 8304597"/>
              <a:gd name="connsiteX614" fmla="*/ 2000433 w 24377650"/>
              <a:gd name="connsiteY614" fmla="*/ 4418739 h 8304597"/>
              <a:gd name="connsiteX615" fmla="*/ 1924986 w 24377650"/>
              <a:gd name="connsiteY615" fmla="*/ 4418739 h 8304597"/>
              <a:gd name="connsiteX616" fmla="*/ 2037353 w 24377650"/>
              <a:gd name="connsiteY616" fmla="*/ 4341695 h 8304597"/>
              <a:gd name="connsiteX617" fmla="*/ 1772489 w 24377650"/>
              <a:gd name="connsiteY617" fmla="*/ 4341695 h 8304597"/>
              <a:gd name="connsiteX618" fmla="*/ 1899804 w 24377650"/>
              <a:gd name="connsiteY618" fmla="*/ 4444620 h 8304597"/>
              <a:gd name="connsiteX619" fmla="*/ 1961218 w 24377650"/>
              <a:gd name="connsiteY619" fmla="*/ 4457120 h 8304597"/>
              <a:gd name="connsiteX620" fmla="*/ 1886235 w 24377650"/>
              <a:gd name="connsiteY620" fmla="*/ 4467994 h 8304597"/>
              <a:gd name="connsiteX621" fmla="*/ 1772489 w 24377650"/>
              <a:gd name="connsiteY621" fmla="*/ 4494177 h 8304597"/>
              <a:gd name="connsiteX622" fmla="*/ 1695438 w 24377650"/>
              <a:gd name="connsiteY622" fmla="*/ 4457260 h 8304597"/>
              <a:gd name="connsiteX623" fmla="*/ 1884855 w 24377650"/>
              <a:gd name="connsiteY623" fmla="*/ 4457260 h 8304597"/>
              <a:gd name="connsiteX624" fmla="*/ 1772489 w 24377650"/>
              <a:gd name="connsiteY624" fmla="*/ 4341695 h 8304597"/>
              <a:gd name="connsiteX625" fmla="*/ 6878737 w 24377650"/>
              <a:gd name="connsiteY625" fmla="*/ 4266257 h 8304597"/>
              <a:gd name="connsiteX626" fmla="*/ 6803291 w 24377650"/>
              <a:gd name="connsiteY626" fmla="*/ 4341695 h 8304597"/>
              <a:gd name="connsiteX627" fmla="*/ 6878737 w 24377650"/>
              <a:gd name="connsiteY627" fmla="*/ 4266257 h 8304597"/>
              <a:gd name="connsiteX628" fmla="*/ 6535217 w 24377650"/>
              <a:gd name="connsiteY628" fmla="*/ 4266257 h 8304597"/>
              <a:gd name="connsiteX629" fmla="*/ 6650794 w 24377650"/>
              <a:gd name="connsiteY629" fmla="*/ 4341695 h 8304597"/>
              <a:gd name="connsiteX630" fmla="*/ 6535217 w 24377650"/>
              <a:gd name="connsiteY630" fmla="*/ 4266257 h 8304597"/>
              <a:gd name="connsiteX631" fmla="*/ 6382720 w 24377650"/>
              <a:gd name="connsiteY631" fmla="*/ 4266257 h 8304597"/>
              <a:gd name="connsiteX632" fmla="*/ 6421246 w 24377650"/>
              <a:gd name="connsiteY632" fmla="*/ 4304779 h 8304597"/>
              <a:gd name="connsiteX633" fmla="*/ 6498297 w 24377650"/>
              <a:gd name="connsiteY633" fmla="*/ 4266257 h 8304597"/>
              <a:gd name="connsiteX634" fmla="*/ 6382720 w 24377650"/>
              <a:gd name="connsiteY634" fmla="*/ 4266257 h 8304597"/>
              <a:gd name="connsiteX635" fmla="*/ 1376881 w 24377650"/>
              <a:gd name="connsiteY635" fmla="*/ 4255721 h 8304597"/>
              <a:gd name="connsiteX636" fmla="*/ 1390444 w 24377650"/>
              <a:gd name="connsiteY636" fmla="*/ 4266257 h 8304597"/>
              <a:gd name="connsiteX637" fmla="*/ 1367821 w 24377650"/>
              <a:gd name="connsiteY637" fmla="*/ 4266257 h 8304597"/>
              <a:gd name="connsiteX638" fmla="*/ 1370554 w 24377650"/>
              <a:gd name="connsiteY638" fmla="*/ 4259637 h 8304597"/>
              <a:gd name="connsiteX639" fmla="*/ 6687715 w 24377650"/>
              <a:gd name="connsiteY639" fmla="*/ 4227736 h 8304597"/>
              <a:gd name="connsiteX640" fmla="*/ 6677351 w 24377650"/>
              <a:gd name="connsiteY640" fmla="*/ 4231214 h 8304597"/>
              <a:gd name="connsiteX641" fmla="*/ 6671676 w 24377650"/>
              <a:gd name="connsiteY641" fmla="*/ 4230911 h 8304597"/>
              <a:gd name="connsiteX642" fmla="*/ 6612269 w 24377650"/>
              <a:gd name="connsiteY642" fmla="*/ 4227736 h 8304597"/>
              <a:gd name="connsiteX643" fmla="*/ 6671676 w 24377650"/>
              <a:gd name="connsiteY643" fmla="*/ 4230911 h 8304597"/>
              <a:gd name="connsiteX644" fmla="*/ 6660350 w 24377650"/>
              <a:gd name="connsiteY644" fmla="*/ 4233153 h 8304597"/>
              <a:gd name="connsiteX645" fmla="*/ 6612269 w 24377650"/>
              <a:gd name="connsiteY645" fmla="*/ 4227736 h 8304597"/>
              <a:gd name="connsiteX646" fmla="*/ 1464334 w 24377650"/>
              <a:gd name="connsiteY646" fmla="*/ 4180337 h 8304597"/>
              <a:gd name="connsiteX647" fmla="*/ 1504415 w 24377650"/>
              <a:gd name="connsiteY647" fmla="*/ 4189215 h 8304597"/>
              <a:gd name="connsiteX648" fmla="*/ 1414321 w 24377650"/>
              <a:gd name="connsiteY648" fmla="*/ 4232551 h 8304597"/>
              <a:gd name="connsiteX649" fmla="*/ 1376881 w 24377650"/>
              <a:gd name="connsiteY649" fmla="*/ 4255721 h 8304597"/>
              <a:gd name="connsiteX650" fmla="*/ 1361775 w 24377650"/>
              <a:gd name="connsiteY650" fmla="*/ 4243987 h 8304597"/>
              <a:gd name="connsiteX651" fmla="*/ 1274867 w 24377650"/>
              <a:gd name="connsiteY651" fmla="*/ 4227736 h 8304597"/>
              <a:gd name="connsiteX652" fmla="*/ 1351918 w 24377650"/>
              <a:gd name="connsiteY652" fmla="*/ 4189215 h 8304597"/>
              <a:gd name="connsiteX653" fmla="*/ 1351918 w 24377650"/>
              <a:gd name="connsiteY653" fmla="*/ 4227736 h 8304597"/>
              <a:gd name="connsiteX654" fmla="*/ 1464334 w 24377650"/>
              <a:gd name="connsiteY654" fmla="*/ 4180337 h 8304597"/>
              <a:gd name="connsiteX655" fmla="*/ 7220652 w 24377650"/>
              <a:gd name="connsiteY655" fmla="*/ 4115382 h 8304597"/>
              <a:gd name="connsiteX656" fmla="*/ 7145206 w 24377650"/>
              <a:gd name="connsiteY656" fmla="*/ 4153903 h 8304597"/>
              <a:gd name="connsiteX657" fmla="*/ 7220652 w 24377650"/>
              <a:gd name="connsiteY657" fmla="*/ 4153903 h 8304597"/>
              <a:gd name="connsiteX658" fmla="*/ 7220652 w 24377650"/>
              <a:gd name="connsiteY658" fmla="*/ 4115382 h 8304597"/>
              <a:gd name="connsiteX659" fmla="*/ 7979325 w 24377650"/>
              <a:gd name="connsiteY659" fmla="*/ 4092509 h 8304597"/>
              <a:gd name="connsiteX660" fmla="*/ 7907692 w 24377650"/>
              <a:gd name="connsiteY660" fmla="*/ 4115382 h 8304597"/>
              <a:gd name="connsiteX661" fmla="*/ 8023269 w 24377650"/>
              <a:gd name="connsiteY661" fmla="*/ 4153903 h 8304597"/>
              <a:gd name="connsiteX662" fmla="*/ 7979325 w 24377650"/>
              <a:gd name="connsiteY662" fmla="*/ 4092509 h 8304597"/>
              <a:gd name="connsiteX663" fmla="*/ 6815079 w 24377650"/>
              <a:gd name="connsiteY663" fmla="*/ 4022765 h 8304597"/>
              <a:gd name="connsiteX664" fmla="*/ 6803291 w 24377650"/>
              <a:gd name="connsiteY664" fmla="*/ 4038339 h 8304597"/>
              <a:gd name="connsiteX665" fmla="*/ 6840212 w 24377650"/>
              <a:gd name="connsiteY665" fmla="*/ 4078465 h 8304597"/>
              <a:gd name="connsiteX666" fmla="*/ 6878737 w 24377650"/>
              <a:gd name="connsiteY666" fmla="*/ 4038339 h 8304597"/>
              <a:gd name="connsiteX667" fmla="*/ 6815079 w 24377650"/>
              <a:gd name="connsiteY667" fmla="*/ 4022765 h 8304597"/>
              <a:gd name="connsiteX668" fmla="*/ 7031235 w 24377650"/>
              <a:gd name="connsiteY668" fmla="*/ 4001422 h 8304597"/>
              <a:gd name="connsiteX669" fmla="*/ 6955789 w 24377650"/>
              <a:gd name="connsiteY669" fmla="*/ 4038339 h 8304597"/>
              <a:gd name="connsiteX670" fmla="*/ 6992709 w 24377650"/>
              <a:gd name="connsiteY670" fmla="*/ 4078465 h 8304597"/>
              <a:gd name="connsiteX671" fmla="*/ 7220652 w 24377650"/>
              <a:gd name="connsiteY671" fmla="*/ 4038339 h 8304597"/>
              <a:gd name="connsiteX672" fmla="*/ 7031235 w 24377650"/>
              <a:gd name="connsiteY672" fmla="*/ 4001422 h 8304597"/>
              <a:gd name="connsiteX673" fmla="*/ 5742116 w 24377650"/>
              <a:gd name="connsiteY673" fmla="*/ 3953495 h 8304597"/>
              <a:gd name="connsiteX674" fmla="*/ 5737781 w 24377650"/>
              <a:gd name="connsiteY674" fmla="*/ 3956571 h 8304597"/>
              <a:gd name="connsiteX675" fmla="*/ 5740426 w 24377650"/>
              <a:gd name="connsiteY675" fmla="*/ 3953872 h 8304597"/>
              <a:gd name="connsiteX676" fmla="*/ 5811257 w 24377650"/>
              <a:gd name="connsiteY676" fmla="*/ 3925984 h 8304597"/>
              <a:gd name="connsiteX677" fmla="*/ 5811257 w 24377650"/>
              <a:gd name="connsiteY677" fmla="*/ 3962901 h 8304597"/>
              <a:gd name="connsiteX678" fmla="*/ 5767037 w 24377650"/>
              <a:gd name="connsiteY678" fmla="*/ 3947929 h 8304597"/>
              <a:gd name="connsiteX679" fmla="*/ 5742116 w 24377650"/>
              <a:gd name="connsiteY679" fmla="*/ 3953495 h 8304597"/>
              <a:gd name="connsiteX680" fmla="*/ 5754873 w 24377650"/>
              <a:gd name="connsiteY680" fmla="*/ 3944443 h 8304597"/>
              <a:gd name="connsiteX681" fmla="*/ 5811257 w 24377650"/>
              <a:gd name="connsiteY681" fmla="*/ 3925984 h 8304597"/>
              <a:gd name="connsiteX682" fmla="*/ 5839282 w 24377650"/>
              <a:gd name="connsiteY682" fmla="*/ 3911800 h 8304597"/>
              <a:gd name="connsiteX683" fmla="*/ 5844886 w 24377650"/>
              <a:gd name="connsiteY683" fmla="*/ 3914385 h 8304597"/>
              <a:gd name="connsiteX684" fmla="*/ 5849783 w 24377650"/>
              <a:gd name="connsiteY684" fmla="*/ 3925984 h 8304597"/>
              <a:gd name="connsiteX685" fmla="*/ 5998207 w 24377650"/>
              <a:gd name="connsiteY685" fmla="*/ 3888812 h 8304597"/>
              <a:gd name="connsiteX686" fmla="*/ 6001398 w 24377650"/>
              <a:gd name="connsiteY686" fmla="*/ 3889164 h 8304597"/>
              <a:gd name="connsiteX687" fmla="*/ 5996260 w 24377650"/>
              <a:gd name="connsiteY687" fmla="*/ 3908429 h 8304597"/>
              <a:gd name="connsiteX688" fmla="*/ 5969773 w 24377650"/>
              <a:gd name="connsiteY688" fmla="*/ 3908429 h 8304597"/>
              <a:gd name="connsiteX689" fmla="*/ 5968260 w 24377650"/>
              <a:gd name="connsiteY689" fmla="*/ 3902754 h 8304597"/>
              <a:gd name="connsiteX690" fmla="*/ 5968820 w 24377650"/>
              <a:gd name="connsiteY690" fmla="*/ 3902786 h 8304597"/>
              <a:gd name="connsiteX691" fmla="*/ 5986397 w 24377650"/>
              <a:gd name="connsiteY691" fmla="*/ 3897378 h 8304597"/>
              <a:gd name="connsiteX692" fmla="*/ 5963436 w 24377650"/>
              <a:gd name="connsiteY692" fmla="*/ 3886315 h 8304597"/>
              <a:gd name="connsiteX693" fmla="*/ 5963877 w 24377650"/>
              <a:gd name="connsiteY693" fmla="*/ 3886320 h 8304597"/>
              <a:gd name="connsiteX694" fmla="*/ 5968260 w 24377650"/>
              <a:gd name="connsiteY694" fmla="*/ 3902754 h 8304597"/>
              <a:gd name="connsiteX695" fmla="*/ 5952607 w 24377650"/>
              <a:gd name="connsiteY695" fmla="*/ 3901866 h 8304597"/>
              <a:gd name="connsiteX696" fmla="*/ 6246634 w 24377650"/>
              <a:gd name="connsiteY696" fmla="*/ 3839154 h 8304597"/>
              <a:gd name="connsiteX697" fmla="*/ 6231828 w 24377650"/>
              <a:gd name="connsiteY697" fmla="*/ 3848941 h 8304597"/>
              <a:gd name="connsiteX698" fmla="*/ 6243942 w 24377650"/>
              <a:gd name="connsiteY698" fmla="*/ 3839468 h 8304597"/>
              <a:gd name="connsiteX699" fmla="*/ 6402183 w 24377650"/>
              <a:gd name="connsiteY699" fmla="*/ 3820050 h 8304597"/>
              <a:gd name="connsiteX700" fmla="*/ 6345800 w 24377650"/>
              <a:gd name="connsiteY700" fmla="*/ 3848941 h 8304597"/>
              <a:gd name="connsiteX701" fmla="*/ 6459771 w 24377650"/>
              <a:gd name="connsiteY701" fmla="*/ 3848941 h 8304597"/>
              <a:gd name="connsiteX702" fmla="*/ 6402183 w 24377650"/>
              <a:gd name="connsiteY702" fmla="*/ 3820050 h 8304597"/>
              <a:gd name="connsiteX703" fmla="*/ 5506262 w 24377650"/>
              <a:gd name="connsiteY703" fmla="*/ 3810420 h 8304597"/>
              <a:gd name="connsiteX704" fmla="*/ 5544788 w 24377650"/>
              <a:gd name="connsiteY704" fmla="*/ 3885858 h 8304597"/>
              <a:gd name="connsiteX705" fmla="*/ 5658760 w 24377650"/>
              <a:gd name="connsiteY705" fmla="*/ 3885858 h 8304597"/>
              <a:gd name="connsiteX706" fmla="*/ 5583314 w 24377650"/>
              <a:gd name="connsiteY706" fmla="*/ 3810420 h 8304597"/>
              <a:gd name="connsiteX707" fmla="*/ 5621840 w 24377650"/>
              <a:gd name="connsiteY707" fmla="*/ 3810420 h 8304597"/>
              <a:gd name="connsiteX708" fmla="*/ 5832021 w 24377650"/>
              <a:gd name="connsiteY708" fmla="*/ 3901993 h 8304597"/>
              <a:gd name="connsiteX709" fmla="*/ 5839282 w 24377650"/>
              <a:gd name="connsiteY709" fmla="*/ 3911800 h 8304597"/>
              <a:gd name="connsiteX710" fmla="*/ 5831975 w 24377650"/>
              <a:gd name="connsiteY710" fmla="*/ 3908429 h 8304597"/>
              <a:gd name="connsiteX711" fmla="*/ 5735811 w 24377650"/>
              <a:gd name="connsiteY711" fmla="*/ 3885858 h 8304597"/>
              <a:gd name="connsiteX712" fmla="*/ 5621840 w 24377650"/>
              <a:gd name="connsiteY712" fmla="*/ 3925984 h 8304597"/>
              <a:gd name="connsiteX713" fmla="*/ 5697285 w 24377650"/>
              <a:gd name="connsiteY713" fmla="*/ 3962901 h 8304597"/>
              <a:gd name="connsiteX714" fmla="*/ 5736989 w 24377650"/>
              <a:gd name="connsiteY714" fmla="*/ 3957133 h 8304597"/>
              <a:gd name="connsiteX715" fmla="*/ 5737781 w 24377650"/>
              <a:gd name="connsiteY715" fmla="*/ 3956571 h 8304597"/>
              <a:gd name="connsiteX716" fmla="*/ 5720737 w 24377650"/>
              <a:gd name="connsiteY716" fmla="*/ 3973961 h 8304597"/>
              <a:gd name="connsiteX717" fmla="*/ 5697285 w 24377650"/>
              <a:gd name="connsiteY717" fmla="*/ 4001422 h 8304597"/>
              <a:gd name="connsiteX718" fmla="*/ 5506262 w 24377650"/>
              <a:gd name="connsiteY718" fmla="*/ 3848941 h 8304597"/>
              <a:gd name="connsiteX719" fmla="*/ 5316845 w 24377650"/>
              <a:gd name="connsiteY719" fmla="*/ 3848941 h 8304597"/>
              <a:gd name="connsiteX720" fmla="*/ 5506262 w 24377650"/>
              <a:gd name="connsiteY720" fmla="*/ 3810420 h 8304597"/>
              <a:gd name="connsiteX721" fmla="*/ 5780708 w 24377650"/>
              <a:gd name="connsiteY721" fmla="*/ 3756575 h 8304597"/>
              <a:gd name="connsiteX722" fmla="*/ 5849783 w 24377650"/>
              <a:gd name="connsiteY722" fmla="*/ 3773503 h 8304597"/>
              <a:gd name="connsiteX723" fmla="*/ 5774337 w 24377650"/>
              <a:gd name="connsiteY723" fmla="*/ 3773503 h 8304597"/>
              <a:gd name="connsiteX724" fmla="*/ 5780708 w 24377650"/>
              <a:gd name="connsiteY724" fmla="*/ 3756575 h 8304597"/>
              <a:gd name="connsiteX725" fmla="*/ 6345800 w 24377650"/>
              <a:gd name="connsiteY725" fmla="*/ 3733377 h 8304597"/>
              <a:gd name="connsiteX726" fmla="*/ 6360840 w 24377650"/>
              <a:gd name="connsiteY726" fmla="*/ 3739802 h 8304597"/>
              <a:gd name="connsiteX727" fmla="*/ 6344746 w 24377650"/>
              <a:gd name="connsiteY727" fmla="*/ 3741656 h 8304597"/>
              <a:gd name="connsiteX728" fmla="*/ 6337517 w 24377650"/>
              <a:gd name="connsiteY728" fmla="*/ 3740059 h 8304597"/>
              <a:gd name="connsiteX729" fmla="*/ 6193303 w 24377650"/>
              <a:gd name="connsiteY729" fmla="*/ 3733377 h 8304597"/>
              <a:gd name="connsiteX730" fmla="*/ 6268749 w 24377650"/>
              <a:gd name="connsiteY730" fmla="*/ 3773503 h 8304597"/>
              <a:gd name="connsiteX731" fmla="*/ 6307274 w 24377650"/>
              <a:gd name="connsiteY731" fmla="*/ 3733377 h 8304597"/>
              <a:gd name="connsiteX732" fmla="*/ 6337517 w 24377650"/>
              <a:gd name="connsiteY732" fmla="*/ 3740059 h 8304597"/>
              <a:gd name="connsiteX733" fmla="*/ 6316328 w 24377650"/>
              <a:gd name="connsiteY733" fmla="*/ 3757152 h 8304597"/>
              <a:gd name="connsiteX734" fmla="*/ 6193303 w 24377650"/>
              <a:gd name="connsiteY734" fmla="*/ 3810420 h 8304597"/>
              <a:gd name="connsiteX735" fmla="*/ 6193303 w 24377650"/>
              <a:gd name="connsiteY735" fmla="*/ 3733377 h 8304597"/>
              <a:gd name="connsiteX736" fmla="*/ 6706350 w 24377650"/>
              <a:gd name="connsiteY736" fmla="*/ 3717803 h 8304597"/>
              <a:gd name="connsiteX737" fmla="*/ 6687715 w 24377650"/>
              <a:gd name="connsiteY737" fmla="*/ 3733377 h 8304597"/>
              <a:gd name="connsiteX738" fmla="*/ 6840212 w 24377650"/>
              <a:gd name="connsiteY738" fmla="*/ 3733377 h 8304597"/>
              <a:gd name="connsiteX739" fmla="*/ 6706350 w 24377650"/>
              <a:gd name="connsiteY739" fmla="*/ 3717803 h 8304597"/>
              <a:gd name="connsiteX740" fmla="*/ 6580364 w 24377650"/>
              <a:gd name="connsiteY740" fmla="*/ 3717803 h 8304597"/>
              <a:gd name="connsiteX741" fmla="*/ 6535217 w 24377650"/>
              <a:gd name="connsiteY741" fmla="*/ 3733377 h 8304597"/>
              <a:gd name="connsiteX742" fmla="*/ 6573743 w 24377650"/>
              <a:gd name="connsiteY742" fmla="*/ 3773503 h 8304597"/>
              <a:gd name="connsiteX743" fmla="*/ 6650794 w 24377650"/>
              <a:gd name="connsiteY743" fmla="*/ 3733377 h 8304597"/>
              <a:gd name="connsiteX744" fmla="*/ 6580364 w 24377650"/>
              <a:gd name="connsiteY744" fmla="*/ 3717803 h 8304597"/>
              <a:gd name="connsiteX745" fmla="*/ 6141204 w 24377650"/>
              <a:gd name="connsiteY745" fmla="*/ 3686732 h 8304597"/>
              <a:gd name="connsiteX746" fmla="*/ 6135514 w 24377650"/>
              <a:gd name="connsiteY746" fmla="*/ 3691645 h 8304597"/>
              <a:gd name="connsiteX747" fmla="*/ 6116251 w 24377650"/>
              <a:gd name="connsiteY747" fmla="*/ 3696460 h 8304597"/>
              <a:gd name="connsiteX748" fmla="*/ 6138449 w 24377650"/>
              <a:gd name="connsiteY748" fmla="*/ 3686987 h 8304597"/>
              <a:gd name="connsiteX749" fmla="*/ 5388213 w 24377650"/>
              <a:gd name="connsiteY749" fmla="*/ 3613919 h 8304597"/>
              <a:gd name="connsiteX750" fmla="*/ 5387475 w 24377650"/>
              <a:gd name="connsiteY750" fmla="*/ 3616006 h 8304597"/>
              <a:gd name="connsiteX751" fmla="*/ 5381344 w 24377650"/>
              <a:gd name="connsiteY751" fmla="*/ 3618359 h 8304597"/>
              <a:gd name="connsiteX752" fmla="*/ 6154777 w 24377650"/>
              <a:gd name="connsiteY752" fmla="*/ 3580895 h 8304597"/>
              <a:gd name="connsiteX753" fmla="*/ 6231828 w 24377650"/>
              <a:gd name="connsiteY753" fmla="*/ 3621022 h 8304597"/>
              <a:gd name="connsiteX754" fmla="*/ 6269551 w 24377650"/>
              <a:gd name="connsiteY754" fmla="*/ 3605974 h 8304597"/>
              <a:gd name="connsiteX755" fmla="*/ 6293641 w 24377650"/>
              <a:gd name="connsiteY755" fmla="*/ 3614710 h 8304597"/>
              <a:gd name="connsiteX756" fmla="*/ 6307274 w 24377650"/>
              <a:gd name="connsiteY756" fmla="*/ 3621022 h 8304597"/>
              <a:gd name="connsiteX757" fmla="*/ 6295485 w 24377650"/>
              <a:gd name="connsiteY757" fmla="*/ 3615379 h 8304597"/>
              <a:gd name="connsiteX758" fmla="*/ 6293641 w 24377650"/>
              <a:gd name="connsiteY758" fmla="*/ 3614710 h 8304597"/>
              <a:gd name="connsiteX759" fmla="*/ 6282220 w 24377650"/>
              <a:gd name="connsiteY759" fmla="*/ 3609423 h 8304597"/>
              <a:gd name="connsiteX760" fmla="*/ 6154777 w 24377650"/>
              <a:gd name="connsiteY760" fmla="*/ 3580895 h 8304597"/>
              <a:gd name="connsiteX761" fmla="*/ 5811257 w 24377650"/>
              <a:gd name="connsiteY761" fmla="*/ 3580895 h 8304597"/>
              <a:gd name="connsiteX762" fmla="*/ 5811257 w 24377650"/>
              <a:gd name="connsiteY762" fmla="*/ 3621022 h 8304597"/>
              <a:gd name="connsiteX763" fmla="*/ 5888308 w 24377650"/>
              <a:gd name="connsiteY763" fmla="*/ 3580895 h 8304597"/>
              <a:gd name="connsiteX764" fmla="*/ 5811257 w 24377650"/>
              <a:gd name="connsiteY764" fmla="*/ 3580895 h 8304597"/>
              <a:gd name="connsiteX765" fmla="*/ 5430817 w 24377650"/>
              <a:gd name="connsiteY765" fmla="*/ 3580895 h 8304597"/>
              <a:gd name="connsiteX766" fmla="*/ 5445280 w 24377650"/>
              <a:gd name="connsiteY766" fmla="*/ 3595944 h 8304597"/>
              <a:gd name="connsiteX767" fmla="*/ 5445264 w 24377650"/>
              <a:gd name="connsiteY767" fmla="*/ 3595943 h 8304597"/>
              <a:gd name="connsiteX768" fmla="*/ 5423004 w 24377650"/>
              <a:gd name="connsiteY768" fmla="*/ 3587460 h 8304597"/>
              <a:gd name="connsiteX769" fmla="*/ 5392291 w 24377650"/>
              <a:gd name="connsiteY769" fmla="*/ 3580895 h 8304597"/>
              <a:gd name="connsiteX770" fmla="*/ 5420583 w 24377650"/>
              <a:gd name="connsiteY770" fmla="*/ 3586538 h 8304597"/>
              <a:gd name="connsiteX771" fmla="*/ 5423004 w 24377650"/>
              <a:gd name="connsiteY771" fmla="*/ 3587460 h 8304597"/>
              <a:gd name="connsiteX772" fmla="*/ 5402524 w 24377650"/>
              <a:gd name="connsiteY772" fmla="*/ 3604670 h 8304597"/>
              <a:gd name="connsiteX773" fmla="*/ 5388213 w 24377650"/>
              <a:gd name="connsiteY773" fmla="*/ 3613919 h 8304597"/>
              <a:gd name="connsiteX774" fmla="*/ 5391689 w 24377650"/>
              <a:gd name="connsiteY774" fmla="*/ 3604093 h 8304597"/>
              <a:gd name="connsiteX775" fmla="*/ 5392291 w 24377650"/>
              <a:gd name="connsiteY775" fmla="*/ 3580895 h 8304597"/>
              <a:gd name="connsiteX776" fmla="*/ 5239794 w 24377650"/>
              <a:gd name="connsiteY776" fmla="*/ 3580895 h 8304597"/>
              <a:gd name="connsiteX777" fmla="*/ 5353766 w 24377650"/>
              <a:gd name="connsiteY777" fmla="*/ 3621022 h 8304597"/>
              <a:gd name="connsiteX778" fmla="*/ 5376038 w 24377650"/>
              <a:gd name="connsiteY778" fmla="*/ 3620395 h 8304597"/>
              <a:gd name="connsiteX779" fmla="*/ 5381344 w 24377650"/>
              <a:gd name="connsiteY779" fmla="*/ 3618359 h 8304597"/>
              <a:gd name="connsiteX780" fmla="*/ 5377844 w 24377650"/>
              <a:gd name="connsiteY780" fmla="*/ 3620621 h 8304597"/>
              <a:gd name="connsiteX781" fmla="*/ 5353766 w 24377650"/>
              <a:gd name="connsiteY781" fmla="*/ 3657939 h 8304597"/>
              <a:gd name="connsiteX782" fmla="*/ 5239794 w 24377650"/>
              <a:gd name="connsiteY782" fmla="*/ 3580895 h 8304597"/>
              <a:gd name="connsiteX783" fmla="*/ 5491289 w 24377650"/>
              <a:gd name="connsiteY783" fmla="*/ 3565321 h 8304597"/>
              <a:gd name="connsiteX784" fmla="*/ 5544788 w 24377650"/>
              <a:gd name="connsiteY784" fmla="*/ 3580895 h 8304597"/>
              <a:gd name="connsiteX785" fmla="*/ 5506262 w 24377650"/>
              <a:gd name="connsiteY785" fmla="*/ 3657939 h 8304597"/>
              <a:gd name="connsiteX786" fmla="*/ 5453666 w 24377650"/>
              <a:gd name="connsiteY786" fmla="*/ 3604670 h 8304597"/>
              <a:gd name="connsiteX787" fmla="*/ 5445280 w 24377650"/>
              <a:gd name="connsiteY787" fmla="*/ 3595944 h 8304597"/>
              <a:gd name="connsiteX788" fmla="*/ 5462720 w 24377650"/>
              <a:gd name="connsiteY788" fmla="*/ 3597824 h 8304597"/>
              <a:gd name="connsiteX789" fmla="*/ 5469342 w 24377650"/>
              <a:gd name="connsiteY789" fmla="*/ 3580895 h 8304597"/>
              <a:gd name="connsiteX790" fmla="*/ 5491289 w 24377650"/>
              <a:gd name="connsiteY790" fmla="*/ 3565321 h 8304597"/>
              <a:gd name="connsiteX791" fmla="*/ 4204104 w 24377650"/>
              <a:gd name="connsiteY791" fmla="*/ 3471055 h 8304597"/>
              <a:gd name="connsiteX792" fmla="*/ 4187061 w 24377650"/>
              <a:gd name="connsiteY792" fmla="*/ 3477416 h 8304597"/>
              <a:gd name="connsiteX793" fmla="*/ 4181885 w 24377650"/>
              <a:gd name="connsiteY793" fmla="*/ 3477567 h 8304597"/>
              <a:gd name="connsiteX794" fmla="*/ 4191576 w 24377650"/>
              <a:gd name="connsiteY794" fmla="*/ 3473156 h 8304597"/>
              <a:gd name="connsiteX795" fmla="*/ 4210839 w 24377650"/>
              <a:gd name="connsiteY795" fmla="*/ 3468541 h 8304597"/>
              <a:gd name="connsiteX796" fmla="*/ 4215655 w 24377650"/>
              <a:gd name="connsiteY796" fmla="*/ 3469118 h 8304597"/>
              <a:gd name="connsiteX797" fmla="*/ 4204104 w 24377650"/>
              <a:gd name="connsiteY797" fmla="*/ 3471055 h 8304597"/>
              <a:gd name="connsiteX798" fmla="*/ 4058342 w 24377650"/>
              <a:gd name="connsiteY798" fmla="*/ 3468541 h 8304597"/>
              <a:gd name="connsiteX799" fmla="*/ 4058342 w 24377650"/>
              <a:gd name="connsiteY799" fmla="*/ 3543979 h 8304597"/>
              <a:gd name="connsiteX800" fmla="*/ 3905845 w 24377650"/>
              <a:gd name="connsiteY800" fmla="*/ 3505457 h 8304597"/>
              <a:gd name="connsiteX801" fmla="*/ 4058342 w 24377650"/>
              <a:gd name="connsiteY801" fmla="*/ 3468541 h 8304597"/>
              <a:gd name="connsiteX802" fmla="*/ 748886 w 24377650"/>
              <a:gd name="connsiteY802" fmla="*/ 3416083 h 8304597"/>
              <a:gd name="connsiteX803" fmla="*/ 756140 w 24377650"/>
              <a:gd name="connsiteY803" fmla="*/ 3428415 h 8304597"/>
              <a:gd name="connsiteX804" fmla="*/ 741929 w 24377650"/>
              <a:gd name="connsiteY804" fmla="*/ 3428415 h 8304597"/>
              <a:gd name="connsiteX805" fmla="*/ 4595903 w 24377650"/>
              <a:gd name="connsiteY805" fmla="*/ 3413698 h 8304597"/>
              <a:gd name="connsiteX806" fmla="*/ 4597594 w 24377650"/>
              <a:gd name="connsiteY806" fmla="*/ 3416154 h 8304597"/>
              <a:gd name="connsiteX807" fmla="*/ 4591280 w 24377650"/>
              <a:gd name="connsiteY807" fmla="*/ 3428415 h 8304597"/>
              <a:gd name="connsiteX808" fmla="*/ 4553789 w 24377650"/>
              <a:gd name="connsiteY808" fmla="*/ 3414570 h 8304597"/>
              <a:gd name="connsiteX809" fmla="*/ 5487150 w 24377650"/>
              <a:gd name="connsiteY809" fmla="*/ 3413467 h 8304597"/>
              <a:gd name="connsiteX810" fmla="*/ 5469342 w 24377650"/>
              <a:gd name="connsiteY810" fmla="*/ 3428415 h 8304597"/>
              <a:gd name="connsiteX811" fmla="*/ 5583314 w 24377650"/>
              <a:gd name="connsiteY811" fmla="*/ 3468541 h 8304597"/>
              <a:gd name="connsiteX812" fmla="*/ 5487150 w 24377650"/>
              <a:gd name="connsiteY812" fmla="*/ 3413467 h 8304597"/>
              <a:gd name="connsiteX813" fmla="*/ 4482123 w 24377650"/>
              <a:gd name="connsiteY813" fmla="*/ 3400727 h 8304597"/>
              <a:gd name="connsiteX814" fmla="*/ 4535046 w 24377650"/>
              <a:gd name="connsiteY814" fmla="*/ 3407649 h 8304597"/>
              <a:gd name="connsiteX815" fmla="*/ 4553789 w 24377650"/>
              <a:gd name="connsiteY815" fmla="*/ 3414570 h 8304597"/>
              <a:gd name="connsiteX816" fmla="*/ 4553757 w 24377650"/>
              <a:gd name="connsiteY816" fmla="*/ 3414571 h 8304597"/>
              <a:gd name="connsiteX817" fmla="*/ 4401862 w 24377650"/>
              <a:gd name="connsiteY817" fmla="*/ 3428415 h 8304597"/>
              <a:gd name="connsiteX818" fmla="*/ 4482123 w 24377650"/>
              <a:gd name="connsiteY818" fmla="*/ 3400727 h 8304597"/>
              <a:gd name="connsiteX819" fmla="*/ 2906687 w 24377650"/>
              <a:gd name="connsiteY819" fmla="*/ 3397943 h 8304597"/>
              <a:gd name="connsiteX820" fmla="*/ 2894322 w 24377650"/>
              <a:gd name="connsiteY820" fmla="*/ 3407072 h 8304597"/>
              <a:gd name="connsiteX821" fmla="*/ 2891136 w 24377650"/>
              <a:gd name="connsiteY821" fmla="*/ 3405342 h 8304597"/>
              <a:gd name="connsiteX822" fmla="*/ 2839970 w 24377650"/>
              <a:gd name="connsiteY822" fmla="*/ 3391498 h 8304597"/>
              <a:gd name="connsiteX823" fmla="*/ 2839970 w 24377650"/>
              <a:gd name="connsiteY823" fmla="*/ 3428415 h 8304597"/>
              <a:gd name="connsiteX824" fmla="*/ 2952336 w 24377650"/>
              <a:gd name="connsiteY824" fmla="*/ 3391498 h 8304597"/>
              <a:gd name="connsiteX825" fmla="*/ 2909321 w 24377650"/>
              <a:gd name="connsiteY825" fmla="*/ 3396689 h 8304597"/>
              <a:gd name="connsiteX826" fmla="*/ 2906687 w 24377650"/>
              <a:gd name="connsiteY826" fmla="*/ 3397943 h 8304597"/>
              <a:gd name="connsiteX827" fmla="*/ 2915416 w 24377650"/>
              <a:gd name="connsiteY827" fmla="*/ 3391498 h 8304597"/>
              <a:gd name="connsiteX828" fmla="*/ 2839970 w 24377650"/>
              <a:gd name="connsiteY828" fmla="*/ 3391498 h 8304597"/>
              <a:gd name="connsiteX829" fmla="*/ 2534975 w 24377650"/>
              <a:gd name="connsiteY829" fmla="*/ 3391498 h 8304597"/>
              <a:gd name="connsiteX830" fmla="*/ 2519728 w 24377650"/>
              <a:gd name="connsiteY830" fmla="*/ 3397269 h 8304597"/>
              <a:gd name="connsiteX831" fmla="*/ 2519926 w 24377650"/>
              <a:gd name="connsiteY831" fmla="*/ 3396113 h 8304597"/>
              <a:gd name="connsiteX832" fmla="*/ 2534975 w 24377650"/>
              <a:gd name="connsiteY832" fmla="*/ 3391498 h 8304597"/>
              <a:gd name="connsiteX833" fmla="*/ 741929 w 24377650"/>
              <a:gd name="connsiteY833" fmla="*/ 3391498 h 8304597"/>
              <a:gd name="connsiteX834" fmla="*/ 818981 w 24377650"/>
              <a:gd name="connsiteY834" fmla="*/ 3391498 h 8304597"/>
              <a:gd name="connsiteX835" fmla="*/ 753968 w 24377650"/>
              <a:gd name="connsiteY835" fmla="*/ 3407072 h 8304597"/>
              <a:gd name="connsiteX836" fmla="*/ 748886 w 24377650"/>
              <a:gd name="connsiteY836" fmla="*/ 3416083 h 8304597"/>
              <a:gd name="connsiteX837" fmla="*/ 747347 w 24377650"/>
              <a:gd name="connsiteY837" fmla="*/ 3413467 h 8304597"/>
              <a:gd name="connsiteX838" fmla="*/ 741929 w 24377650"/>
              <a:gd name="connsiteY838" fmla="*/ 3391498 h 8304597"/>
              <a:gd name="connsiteX839" fmla="*/ 5003540 w 24377650"/>
              <a:gd name="connsiteY839" fmla="*/ 3389314 h 8304597"/>
              <a:gd name="connsiteX840" fmla="*/ 5002736 w 24377650"/>
              <a:gd name="connsiteY840" fmla="*/ 3389843 h 8304597"/>
              <a:gd name="connsiteX841" fmla="*/ 4973325 w 24377650"/>
              <a:gd name="connsiteY841" fmla="*/ 3391498 h 8304597"/>
              <a:gd name="connsiteX842" fmla="*/ 6133707 w 24377650"/>
              <a:gd name="connsiteY842" fmla="*/ 3376451 h 8304597"/>
              <a:gd name="connsiteX843" fmla="*/ 6116251 w 24377650"/>
              <a:gd name="connsiteY843" fmla="*/ 3391498 h 8304597"/>
              <a:gd name="connsiteX844" fmla="*/ 6193303 w 24377650"/>
              <a:gd name="connsiteY844" fmla="*/ 3468541 h 8304597"/>
              <a:gd name="connsiteX845" fmla="*/ 6133707 w 24377650"/>
              <a:gd name="connsiteY845" fmla="*/ 3376451 h 8304597"/>
              <a:gd name="connsiteX846" fmla="*/ 4896274 w 24377650"/>
              <a:gd name="connsiteY846" fmla="*/ 3352977 h 8304597"/>
              <a:gd name="connsiteX847" fmla="*/ 4934800 w 24377650"/>
              <a:gd name="connsiteY847" fmla="*/ 3391498 h 8304597"/>
              <a:gd name="connsiteX848" fmla="*/ 4859354 w 24377650"/>
              <a:gd name="connsiteY848" fmla="*/ 3391498 h 8304597"/>
              <a:gd name="connsiteX849" fmla="*/ 4896274 w 24377650"/>
              <a:gd name="connsiteY849" fmla="*/ 3352977 h 8304597"/>
              <a:gd name="connsiteX850" fmla="*/ 4743777 w 24377650"/>
              <a:gd name="connsiteY850" fmla="*/ 3352977 h 8304597"/>
              <a:gd name="connsiteX851" fmla="*/ 4743777 w 24377650"/>
              <a:gd name="connsiteY851" fmla="*/ 3391498 h 8304597"/>
              <a:gd name="connsiteX852" fmla="*/ 4782302 w 24377650"/>
              <a:gd name="connsiteY852" fmla="*/ 3391498 h 8304597"/>
              <a:gd name="connsiteX853" fmla="*/ 4743777 w 24377650"/>
              <a:gd name="connsiteY853" fmla="*/ 3352977 h 8304597"/>
              <a:gd name="connsiteX854" fmla="*/ 3981290 w 24377650"/>
              <a:gd name="connsiteY854" fmla="*/ 3352977 h 8304597"/>
              <a:gd name="connsiteX855" fmla="*/ 4019817 w 24377650"/>
              <a:gd name="connsiteY855" fmla="*/ 3352977 h 8304597"/>
              <a:gd name="connsiteX856" fmla="*/ 3981290 w 24377650"/>
              <a:gd name="connsiteY856" fmla="*/ 3352977 h 8304597"/>
              <a:gd name="connsiteX857" fmla="*/ 1010004 w 24377650"/>
              <a:gd name="connsiteY857" fmla="*/ 3352977 h 8304597"/>
              <a:gd name="connsiteX858" fmla="*/ 1122370 w 24377650"/>
              <a:gd name="connsiteY858" fmla="*/ 3428415 h 8304597"/>
              <a:gd name="connsiteX859" fmla="*/ 1237947 w 24377650"/>
              <a:gd name="connsiteY859" fmla="*/ 3391498 h 8304597"/>
              <a:gd name="connsiteX860" fmla="*/ 1237947 w 24377650"/>
              <a:gd name="connsiteY860" fmla="*/ 3428415 h 8304597"/>
              <a:gd name="connsiteX861" fmla="*/ 1351918 w 24377650"/>
              <a:gd name="connsiteY861" fmla="*/ 3428415 h 8304597"/>
              <a:gd name="connsiteX862" fmla="*/ 1314997 w 24377650"/>
              <a:gd name="connsiteY862" fmla="*/ 3468541 h 8304597"/>
              <a:gd name="connsiteX863" fmla="*/ 1274867 w 24377650"/>
              <a:gd name="connsiteY863" fmla="*/ 3428415 h 8304597"/>
              <a:gd name="connsiteX864" fmla="*/ 741929 w 24377650"/>
              <a:gd name="connsiteY864" fmla="*/ 3468541 h 8304597"/>
              <a:gd name="connsiteX865" fmla="*/ 756376 w 24377650"/>
              <a:gd name="connsiteY865" fmla="*/ 3428816 h 8304597"/>
              <a:gd name="connsiteX866" fmla="*/ 756140 w 24377650"/>
              <a:gd name="connsiteY866" fmla="*/ 3428415 h 8304597"/>
              <a:gd name="connsiteX867" fmla="*/ 842658 w 24377650"/>
              <a:gd name="connsiteY867" fmla="*/ 3428415 h 8304597"/>
              <a:gd name="connsiteX868" fmla="*/ 969873 w 24377650"/>
              <a:gd name="connsiteY868" fmla="*/ 3428415 h 8304597"/>
              <a:gd name="connsiteX869" fmla="*/ 1010004 w 24377650"/>
              <a:gd name="connsiteY869" fmla="*/ 3352977 h 8304597"/>
              <a:gd name="connsiteX870" fmla="*/ 4863492 w 24377650"/>
              <a:gd name="connsiteY870" fmla="*/ 3337403 h 8304597"/>
              <a:gd name="connsiteX871" fmla="*/ 4820828 w 24377650"/>
              <a:gd name="connsiteY871" fmla="*/ 3352977 h 8304597"/>
              <a:gd name="connsiteX872" fmla="*/ 4820828 w 24377650"/>
              <a:gd name="connsiteY872" fmla="*/ 3428415 h 8304597"/>
              <a:gd name="connsiteX873" fmla="*/ 5087296 w 24377650"/>
              <a:gd name="connsiteY873" fmla="*/ 3468541 h 8304597"/>
              <a:gd name="connsiteX874" fmla="*/ 5125822 w 24377650"/>
              <a:gd name="connsiteY874" fmla="*/ 3352977 h 8304597"/>
              <a:gd name="connsiteX875" fmla="*/ 5048771 w 24377650"/>
              <a:gd name="connsiteY875" fmla="*/ 3352977 h 8304597"/>
              <a:gd name="connsiteX876" fmla="*/ 5039942 w 24377650"/>
              <a:gd name="connsiteY876" fmla="*/ 3386683 h 8304597"/>
              <a:gd name="connsiteX877" fmla="*/ 5003540 w 24377650"/>
              <a:gd name="connsiteY877" fmla="*/ 3389314 h 8304597"/>
              <a:gd name="connsiteX878" fmla="*/ 5009367 w 24377650"/>
              <a:gd name="connsiteY878" fmla="*/ 3385479 h 8304597"/>
              <a:gd name="connsiteX879" fmla="*/ 4896274 w 24377650"/>
              <a:gd name="connsiteY879" fmla="*/ 3352977 h 8304597"/>
              <a:gd name="connsiteX880" fmla="*/ 4863492 w 24377650"/>
              <a:gd name="connsiteY880" fmla="*/ 3337403 h 8304597"/>
              <a:gd name="connsiteX881" fmla="*/ 1892305 w 24377650"/>
              <a:gd name="connsiteY881" fmla="*/ 3337403 h 8304597"/>
              <a:gd name="connsiteX882" fmla="*/ 1884855 w 24377650"/>
              <a:gd name="connsiteY882" fmla="*/ 3352977 h 8304597"/>
              <a:gd name="connsiteX883" fmla="*/ 2000433 w 24377650"/>
              <a:gd name="connsiteY883" fmla="*/ 3352977 h 8304597"/>
              <a:gd name="connsiteX884" fmla="*/ 1892305 w 24377650"/>
              <a:gd name="connsiteY884" fmla="*/ 3337403 h 8304597"/>
              <a:gd name="connsiteX885" fmla="*/ 3676296 w 24377650"/>
              <a:gd name="connsiteY885" fmla="*/ 3316060 h 8304597"/>
              <a:gd name="connsiteX886" fmla="*/ 3600851 w 24377650"/>
              <a:gd name="connsiteY886" fmla="*/ 3352977 h 8304597"/>
              <a:gd name="connsiteX887" fmla="*/ 3562525 w 24377650"/>
              <a:gd name="connsiteY887" fmla="*/ 3352977 h 8304597"/>
              <a:gd name="connsiteX888" fmla="*/ 3562324 w 24377650"/>
              <a:gd name="connsiteY888" fmla="*/ 3352977 h 8304597"/>
              <a:gd name="connsiteX889" fmla="*/ 3525405 w 24377650"/>
              <a:gd name="connsiteY889" fmla="*/ 3352977 h 8304597"/>
              <a:gd name="connsiteX890" fmla="*/ 3525405 w 24377650"/>
              <a:gd name="connsiteY890" fmla="*/ 3391498 h 8304597"/>
              <a:gd name="connsiteX891" fmla="*/ 3562324 w 24377650"/>
              <a:gd name="connsiteY891" fmla="*/ 3428415 h 8304597"/>
              <a:gd name="connsiteX892" fmla="*/ 3676296 w 24377650"/>
              <a:gd name="connsiteY892" fmla="*/ 3428415 h 8304597"/>
              <a:gd name="connsiteX893" fmla="*/ 3791873 w 24377650"/>
              <a:gd name="connsiteY893" fmla="*/ 3391498 h 8304597"/>
              <a:gd name="connsiteX894" fmla="*/ 3867319 w 24377650"/>
              <a:gd name="connsiteY894" fmla="*/ 3391498 h 8304597"/>
              <a:gd name="connsiteX895" fmla="*/ 3905845 w 24377650"/>
              <a:gd name="connsiteY895" fmla="*/ 3352977 h 8304597"/>
              <a:gd name="connsiteX896" fmla="*/ 3676296 w 24377650"/>
              <a:gd name="connsiteY896" fmla="*/ 3316060 h 8304597"/>
              <a:gd name="connsiteX897" fmla="*/ 3181884 w 24377650"/>
              <a:gd name="connsiteY897" fmla="*/ 3316060 h 8304597"/>
              <a:gd name="connsiteX898" fmla="*/ 3184009 w 24377650"/>
              <a:gd name="connsiteY898" fmla="*/ 3318751 h 8304597"/>
              <a:gd name="connsiteX899" fmla="*/ 3179920 w 24377650"/>
              <a:gd name="connsiteY899" fmla="*/ 3318480 h 8304597"/>
              <a:gd name="connsiteX900" fmla="*/ 2839970 w 24377650"/>
              <a:gd name="connsiteY900" fmla="*/ 3316060 h 8304597"/>
              <a:gd name="connsiteX901" fmla="*/ 2799839 w 24377650"/>
              <a:gd name="connsiteY901" fmla="*/ 3352977 h 8304597"/>
              <a:gd name="connsiteX902" fmla="*/ 2952336 w 24377650"/>
              <a:gd name="connsiteY902" fmla="*/ 3352977 h 8304597"/>
              <a:gd name="connsiteX903" fmla="*/ 2915416 w 24377650"/>
              <a:gd name="connsiteY903" fmla="*/ 3352977 h 8304597"/>
              <a:gd name="connsiteX904" fmla="*/ 2839970 w 24377650"/>
              <a:gd name="connsiteY904" fmla="*/ 3316060 h 8304597"/>
              <a:gd name="connsiteX905" fmla="*/ 2692489 w 24377650"/>
              <a:gd name="connsiteY905" fmla="*/ 3299708 h 8304597"/>
              <a:gd name="connsiteX906" fmla="*/ 2647342 w 24377650"/>
              <a:gd name="connsiteY906" fmla="*/ 3316060 h 8304597"/>
              <a:gd name="connsiteX907" fmla="*/ 2610421 w 24377650"/>
              <a:gd name="connsiteY907" fmla="*/ 3391498 h 8304597"/>
              <a:gd name="connsiteX908" fmla="*/ 2687472 w 24377650"/>
              <a:gd name="connsiteY908" fmla="*/ 3391498 h 8304597"/>
              <a:gd name="connsiteX909" fmla="*/ 2762918 w 24377650"/>
              <a:gd name="connsiteY909" fmla="*/ 3352977 h 8304597"/>
              <a:gd name="connsiteX910" fmla="*/ 2692489 w 24377650"/>
              <a:gd name="connsiteY910" fmla="*/ 3299708 h 8304597"/>
              <a:gd name="connsiteX911" fmla="*/ 2354988 w 24377650"/>
              <a:gd name="connsiteY911" fmla="*/ 3299131 h 8304597"/>
              <a:gd name="connsiteX912" fmla="*/ 2342347 w 24377650"/>
              <a:gd name="connsiteY912" fmla="*/ 3316060 h 8304597"/>
              <a:gd name="connsiteX913" fmla="*/ 2457924 w 24377650"/>
              <a:gd name="connsiteY913" fmla="*/ 3391498 h 8304597"/>
              <a:gd name="connsiteX914" fmla="*/ 2382478 w 24377650"/>
              <a:gd name="connsiteY914" fmla="*/ 3428415 h 8304597"/>
              <a:gd name="connsiteX915" fmla="*/ 2504827 w 24377650"/>
              <a:gd name="connsiteY915" fmla="*/ 3402909 h 8304597"/>
              <a:gd name="connsiteX916" fmla="*/ 2519728 w 24377650"/>
              <a:gd name="connsiteY916" fmla="*/ 3397269 h 8304597"/>
              <a:gd name="connsiteX917" fmla="*/ 2518045 w 24377650"/>
              <a:gd name="connsiteY917" fmla="*/ 3407072 h 8304597"/>
              <a:gd name="connsiteX918" fmla="*/ 2534975 w 24377650"/>
              <a:gd name="connsiteY918" fmla="*/ 3428415 h 8304597"/>
              <a:gd name="connsiteX919" fmla="*/ 2610421 w 24377650"/>
              <a:gd name="connsiteY919" fmla="*/ 3428415 h 8304597"/>
              <a:gd name="connsiteX920" fmla="*/ 2610421 w 24377650"/>
              <a:gd name="connsiteY920" fmla="*/ 3316060 h 8304597"/>
              <a:gd name="connsiteX921" fmla="*/ 2494844 w 24377650"/>
              <a:gd name="connsiteY921" fmla="*/ 3352977 h 8304597"/>
              <a:gd name="connsiteX922" fmla="*/ 2457924 w 24377650"/>
              <a:gd name="connsiteY922" fmla="*/ 3316060 h 8304597"/>
              <a:gd name="connsiteX923" fmla="*/ 2354988 w 24377650"/>
              <a:gd name="connsiteY923" fmla="*/ 3299131 h 8304597"/>
              <a:gd name="connsiteX924" fmla="*/ 3409827 w 24377650"/>
              <a:gd name="connsiteY924" fmla="*/ 3275933 h 8304597"/>
              <a:gd name="connsiteX925" fmla="*/ 3143358 w 24377650"/>
              <a:gd name="connsiteY925" fmla="*/ 3316060 h 8304597"/>
              <a:gd name="connsiteX926" fmla="*/ 3179920 w 24377650"/>
              <a:gd name="connsiteY926" fmla="*/ 3318480 h 8304597"/>
              <a:gd name="connsiteX927" fmla="*/ 3164076 w 24377650"/>
              <a:gd name="connsiteY927" fmla="*/ 3338005 h 8304597"/>
              <a:gd name="connsiteX928" fmla="*/ 3067913 w 24377650"/>
              <a:gd name="connsiteY928" fmla="*/ 3391498 h 8304597"/>
              <a:gd name="connsiteX929" fmla="*/ 3372907 w 24377650"/>
              <a:gd name="connsiteY929" fmla="*/ 3352977 h 8304597"/>
              <a:gd name="connsiteX930" fmla="*/ 3220410 w 24377650"/>
              <a:gd name="connsiteY930" fmla="*/ 3352977 h 8304597"/>
              <a:gd name="connsiteX931" fmla="*/ 3198739 w 24377650"/>
              <a:gd name="connsiteY931" fmla="*/ 3337403 h 8304597"/>
              <a:gd name="connsiteX932" fmla="*/ 3184009 w 24377650"/>
              <a:gd name="connsiteY932" fmla="*/ 3318751 h 8304597"/>
              <a:gd name="connsiteX933" fmla="*/ 3212308 w 24377650"/>
              <a:gd name="connsiteY933" fmla="*/ 3320624 h 8304597"/>
              <a:gd name="connsiteX934" fmla="*/ 3409827 w 24377650"/>
              <a:gd name="connsiteY934" fmla="*/ 3275933 h 8304597"/>
              <a:gd name="connsiteX935" fmla="*/ 894426 w 24377650"/>
              <a:gd name="connsiteY935" fmla="*/ 3275933 h 8304597"/>
              <a:gd name="connsiteX936" fmla="*/ 1010004 w 24377650"/>
              <a:gd name="connsiteY936" fmla="*/ 3275933 h 8304597"/>
              <a:gd name="connsiteX937" fmla="*/ 894426 w 24377650"/>
              <a:gd name="connsiteY937" fmla="*/ 3275933 h 8304597"/>
              <a:gd name="connsiteX938" fmla="*/ 652036 w 24377650"/>
              <a:gd name="connsiteY938" fmla="*/ 3229186 h 8304597"/>
              <a:gd name="connsiteX939" fmla="*/ 552512 w 24377650"/>
              <a:gd name="connsiteY939" fmla="*/ 3275933 h 8304597"/>
              <a:gd name="connsiteX940" fmla="*/ 780455 w 24377650"/>
              <a:gd name="connsiteY940" fmla="*/ 3239017 h 8304597"/>
              <a:gd name="connsiteX941" fmla="*/ 652036 w 24377650"/>
              <a:gd name="connsiteY941" fmla="*/ 3229186 h 8304597"/>
              <a:gd name="connsiteX942" fmla="*/ 56494 w 24377650"/>
              <a:gd name="connsiteY942" fmla="*/ 3123453 h 8304597"/>
              <a:gd name="connsiteX943" fmla="*/ 95020 w 24377650"/>
              <a:gd name="connsiteY943" fmla="*/ 3163579 h 8304597"/>
              <a:gd name="connsiteX944" fmla="*/ 170466 w 24377650"/>
              <a:gd name="connsiteY944" fmla="*/ 3123453 h 8304597"/>
              <a:gd name="connsiteX945" fmla="*/ 133546 w 24377650"/>
              <a:gd name="connsiteY945" fmla="*/ 3200495 h 8304597"/>
              <a:gd name="connsiteX946" fmla="*/ 56494 w 24377650"/>
              <a:gd name="connsiteY946" fmla="*/ 3163579 h 8304597"/>
              <a:gd name="connsiteX947" fmla="*/ 18170 w 24377650"/>
              <a:gd name="connsiteY947" fmla="*/ 3186852 h 8304597"/>
              <a:gd name="connsiteX948" fmla="*/ 0 w 24377650"/>
              <a:gd name="connsiteY948" fmla="*/ 3212385 h 8304597"/>
              <a:gd name="connsiteX949" fmla="*/ 0 w 24377650"/>
              <a:gd name="connsiteY949" fmla="*/ 3145666 h 8304597"/>
              <a:gd name="connsiteX950" fmla="*/ 4324 w 24377650"/>
              <a:gd name="connsiteY950" fmla="*/ 3143516 h 8304597"/>
              <a:gd name="connsiteX951" fmla="*/ 56494 w 24377650"/>
              <a:gd name="connsiteY951" fmla="*/ 3123453 h 8304597"/>
              <a:gd name="connsiteX952" fmla="*/ 3104833 w 24377650"/>
              <a:gd name="connsiteY952" fmla="*/ 3086536 h 8304597"/>
              <a:gd name="connsiteX953" fmla="*/ 3067913 w 24377650"/>
              <a:gd name="connsiteY953" fmla="*/ 3163579 h 8304597"/>
              <a:gd name="connsiteX954" fmla="*/ 3104833 w 24377650"/>
              <a:gd name="connsiteY954" fmla="*/ 3086536 h 8304597"/>
              <a:gd name="connsiteX955" fmla="*/ 4015602 w 24377650"/>
              <a:gd name="connsiteY955" fmla="*/ 3076053 h 8304597"/>
              <a:gd name="connsiteX956" fmla="*/ 3981290 w 24377650"/>
              <a:gd name="connsiteY956" fmla="*/ 3086536 h 8304597"/>
              <a:gd name="connsiteX957" fmla="*/ 4096868 w 24377650"/>
              <a:gd name="connsiteY957" fmla="*/ 3123453 h 8304597"/>
              <a:gd name="connsiteX958" fmla="*/ 4015602 w 24377650"/>
              <a:gd name="connsiteY958" fmla="*/ 3076053 h 8304597"/>
              <a:gd name="connsiteX959" fmla="*/ 4205165 w 24377650"/>
              <a:gd name="connsiteY959" fmla="*/ 3074587 h 8304597"/>
              <a:gd name="connsiteX960" fmla="*/ 4210839 w 24377650"/>
              <a:gd name="connsiteY960" fmla="*/ 3076705 h 8304597"/>
              <a:gd name="connsiteX961" fmla="*/ 4214868 w 24377650"/>
              <a:gd name="connsiteY961" fmla="*/ 3081850 h 8304597"/>
              <a:gd name="connsiteX962" fmla="*/ 4207578 w 24377650"/>
              <a:gd name="connsiteY962" fmla="*/ 3080442 h 8304597"/>
              <a:gd name="connsiteX963" fmla="*/ 3562324 w 24377650"/>
              <a:gd name="connsiteY963" fmla="*/ 3048015 h 8304597"/>
              <a:gd name="connsiteX964" fmla="*/ 3639376 w 24377650"/>
              <a:gd name="connsiteY964" fmla="*/ 3048015 h 8304597"/>
              <a:gd name="connsiteX965" fmla="*/ 3562324 w 24377650"/>
              <a:gd name="connsiteY965" fmla="*/ 3086536 h 8304597"/>
              <a:gd name="connsiteX966" fmla="*/ 3557709 w 24377650"/>
              <a:gd name="connsiteY966" fmla="*/ 3086536 h 8304597"/>
              <a:gd name="connsiteX967" fmla="*/ 3534961 w 24377650"/>
              <a:gd name="connsiteY967" fmla="*/ 3086536 h 8304597"/>
              <a:gd name="connsiteX968" fmla="*/ 3525405 w 24377650"/>
              <a:gd name="connsiteY968" fmla="*/ 3086536 h 8304597"/>
              <a:gd name="connsiteX969" fmla="*/ 3562324 w 24377650"/>
              <a:gd name="connsiteY969" fmla="*/ 3048015 h 8304597"/>
              <a:gd name="connsiteX970" fmla="*/ 3409827 w 24377650"/>
              <a:gd name="connsiteY970" fmla="*/ 3048015 h 8304597"/>
              <a:gd name="connsiteX971" fmla="*/ 3486879 w 24377650"/>
              <a:gd name="connsiteY971" fmla="*/ 3048015 h 8304597"/>
              <a:gd name="connsiteX972" fmla="*/ 3486879 w 24377650"/>
              <a:gd name="connsiteY972" fmla="*/ 3086536 h 8304597"/>
              <a:gd name="connsiteX973" fmla="*/ 3448353 w 24377650"/>
              <a:gd name="connsiteY973" fmla="*/ 3123453 h 8304597"/>
              <a:gd name="connsiteX974" fmla="*/ 3409827 w 24377650"/>
              <a:gd name="connsiteY974" fmla="*/ 3086536 h 8304597"/>
              <a:gd name="connsiteX975" fmla="*/ 3409827 w 24377650"/>
              <a:gd name="connsiteY975" fmla="*/ 3048015 h 8304597"/>
              <a:gd name="connsiteX976" fmla="*/ 4629805 w 24377650"/>
              <a:gd name="connsiteY976" fmla="*/ 3009493 h 8304597"/>
              <a:gd name="connsiteX977" fmla="*/ 4629805 w 24377650"/>
              <a:gd name="connsiteY977" fmla="*/ 3048015 h 8304597"/>
              <a:gd name="connsiteX978" fmla="*/ 4706856 w 24377650"/>
              <a:gd name="connsiteY978" fmla="*/ 3009493 h 8304597"/>
              <a:gd name="connsiteX979" fmla="*/ 4629805 w 24377650"/>
              <a:gd name="connsiteY979" fmla="*/ 3009493 h 8304597"/>
              <a:gd name="connsiteX980" fmla="*/ 4401862 w 24377650"/>
              <a:gd name="connsiteY980" fmla="*/ 3009493 h 8304597"/>
              <a:gd name="connsiteX981" fmla="*/ 4438782 w 24377650"/>
              <a:gd name="connsiteY981" fmla="*/ 3123453 h 8304597"/>
              <a:gd name="connsiteX982" fmla="*/ 4515834 w 24377650"/>
              <a:gd name="connsiteY982" fmla="*/ 3086536 h 8304597"/>
              <a:gd name="connsiteX983" fmla="*/ 4554359 w 24377650"/>
              <a:gd name="connsiteY983" fmla="*/ 3048015 h 8304597"/>
              <a:gd name="connsiteX984" fmla="*/ 4401862 w 24377650"/>
              <a:gd name="connsiteY984" fmla="*/ 3009493 h 8304597"/>
              <a:gd name="connsiteX985" fmla="*/ 3334382 w 24377650"/>
              <a:gd name="connsiteY985" fmla="*/ 3009493 h 8304597"/>
              <a:gd name="connsiteX986" fmla="*/ 3372907 w 24377650"/>
              <a:gd name="connsiteY986" fmla="*/ 3086536 h 8304597"/>
              <a:gd name="connsiteX987" fmla="*/ 3257330 w 24377650"/>
              <a:gd name="connsiteY987" fmla="*/ 3086536 h 8304597"/>
              <a:gd name="connsiteX988" fmla="*/ 3257330 w 24377650"/>
              <a:gd name="connsiteY988" fmla="*/ 3123453 h 8304597"/>
              <a:gd name="connsiteX989" fmla="*/ 3295856 w 24377650"/>
              <a:gd name="connsiteY989" fmla="*/ 3123453 h 8304597"/>
              <a:gd name="connsiteX990" fmla="*/ 3372907 w 24377650"/>
              <a:gd name="connsiteY990" fmla="*/ 3123453 h 8304597"/>
              <a:gd name="connsiteX991" fmla="*/ 3181884 w 24377650"/>
              <a:gd name="connsiteY991" fmla="*/ 3163579 h 8304597"/>
              <a:gd name="connsiteX992" fmla="*/ 3104833 w 24377650"/>
              <a:gd name="connsiteY992" fmla="*/ 3123453 h 8304597"/>
              <a:gd name="connsiteX993" fmla="*/ 3220410 w 24377650"/>
              <a:gd name="connsiteY993" fmla="*/ 3123453 h 8304597"/>
              <a:gd name="connsiteX994" fmla="*/ 3143358 w 24377650"/>
              <a:gd name="connsiteY994" fmla="*/ 3086536 h 8304597"/>
              <a:gd name="connsiteX995" fmla="*/ 3334382 w 24377650"/>
              <a:gd name="connsiteY995" fmla="*/ 3009493 h 8304597"/>
              <a:gd name="connsiteX996" fmla="*/ 3828793 w 24377650"/>
              <a:gd name="connsiteY996" fmla="*/ 2934055 h 8304597"/>
              <a:gd name="connsiteX997" fmla="*/ 3714822 w 24377650"/>
              <a:gd name="connsiteY997" fmla="*/ 2970972 h 8304597"/>
              <a:gd name="connsiteX998" fmla="*/ 3828793 w 24377650"/>
              <a:gd name="connsiteY998" fmla="*/ 2934055 h 8304597"/>
              <a:gd name="connsiteX999" fmla="*/ 3639376 w 24377650"/>
              <a:gd name="connsiteY999" fmla="*/ 2934055 h 8304597"/>
              <a:gd name="connsiteX1000" fmla="*/ 3562324 w 24377650"/>
              <a:gd name="connsiteY1000" fmla="*/ 2970972 h 8304597"/>
              <a:gd name="connsiteX1001" fmla="*/ 3639376 w 24377650"/>
              <a:gd name="connsiteY1001" fmla="*/ 2934055 h 8304597"/>
              <a:gd name="connsiteX1002" fmla="*/ 3448353 w 24377650"/>
              <a:gd name="connsiteY1002" fmla="*/ 2934055 h 8304597"/>
              <a:gd name="connsiteX1003" fmla="*/ 3486879 w 24377650"/>
              <a:gd name="connsiteY1003" fmla="*/ 2934055 h 8304597"/>
              <a:gd name="connsiteX1004" fmla="*/ 3486879 w 24377650"/>
              <a:gd name="connsiteY1004" fmla="*/ 2970972 h 8304597"/>
              <a:gd name="connsiteX1005" fmla="*/ 3448353 w 24377650"/>
              <a:gd name="connsiteY1005" fmla="*/ 2934055 h 8304597"/>
              <a:gd name="connsiteX1006" fmla="*/ 3486879 w 24377650"/>
              <a:gd name="connsiteY1006" fmla="*/ 2858617 h 8304597"/>
              <a:gd name="connsiteX1007" fmla="*/ 3525405 w 24377650"/>
              <a:gd name="connsiteY1007" fmla="*/ 2858617 h 8304597"/>
              <a:gd name="connsiteX1008" fmla="*/ 3525405 w 24377650"/>
              <a:gd name="connsiteY1008" fmla="*/ 2895534 h 8304597"/>
              <a:gd name="connsiteX1009" fmla="*/ 3525405 w 24377650"/>
              <a:gd name="connsiteY1009" fmla="*/ 2934055 h 8304597"/>
              <a:gd name="connsiteX1010" fmla="*/ 3486879 w 24377650"/>
              <a:gd name="connsiteY1010" fmla="*/ 2895534 h 8304597"/>
              <a:gd name="connsiteX1011" fmla="*/ 3486879 w 24377650"/>
              <a:gd name="connsiteY1011" fmla="*/ 2890919 h 8304597"/>
              <a:gd name="connsiteX1012" fmla="*/ 3486879 w 24377650"/>
              <a:gd name="connsiteY1012" fmla="*/ 2879960 h 8304597"/>
              <a:gd name="connsiteX1013" fmla="*/ 3486879 w 24377650"/>
              <a:gd name="connsiteY1013" fmla="*/ 2874191 h 8304597"/>
              <a:gd name="connsiteX1014" fmla="*/ 3486879 w 24377650"/>
              <a:gd name="connsiteY1014" fmla="*/ 2863232 h 8304597"/>
              <a:gd name="connsiteX1015" fmla="*/ 3486879 w 24377650"/>
              <a:gd name="connsiteY1015" fmla="*/ 2858617 h 8304597"/>
              <a:gd name="connsiteX1016" fmla="*/ 1931357 w 24377650"/>
              <a:gd name="connsiteY1016" fmla="*/ 2841689 h 8304597"/>
              <a:gd name="connsiteX1017" fmla="*/ 1924986 w 24377650"/>
              <a:gd name="connsiteY1017" fmla="*/ 2858617 h 8304597"/>
              <a:gd name="connsiteX1018" fmla="*/ 1884855 w 24377650"/>
              <a:gd name="connsiteY1018" fmla="*/ 2895534 h 8304597"/>
              <a:gd name="connsiteX1019" fmla="*/ 2000433 w 24377650"/>
              <a:gd name="connsiteY1019" fmla="*/ 2858617 h 8304597"/>
              <a:gd name="connsiteX1020" fmla="*/ 1931357 w 24377650"/>
              <a:gd name="connsiteY1020" fmla="*/ 2841689 h 8304597"/>
              <a:gd name="connsiteX1021" fmla="*/ 3867319 w 24377650"/>
              <a:gd name="connsiteY1021" fmla="*/ 2781574 h 8304597"/>
              <a:gd name="connsiteX1022" fmla="*/ 3676296 w 24377650"/>
              <a:gd name="connsiteY1022" fmla="*/ 2818491 h 8304597"/>
              <a:gd name="connsiteX1023" fmla="*/ 3867319 w 24377650"/>
              <a:gd name="connsiteY1023" fmla="*/ 2781574 h 8304597"/>
              <a:gd name="connsiteX1024" fmla="*/ 1237947 w 24377650"/>
              <a:gd name="connsiteY1024" fmla="*/ 2781574 h 8304597"/>
              <a:gd name="connsiteX1025" fmla="*/ 1199421 w 24377650"/>
              <a:gd name="connsiteY1025" fmla="*/ 2818491 h 8304597"/>
              <a:gd name="connsiteX1026" fmla="*/ 1237947 w 24377650"/>
              <a:gd name="connsiteY1026" fmla="*/ 2818491 h 8304597"/>
              <a:gd name="connsiteX1027" fmla="*/ 1237947 w 24377650"/>
              <a:gd name="connsiteY1027" fmla="*/ 2781574 h 8304597"/>
              <a:gd name="connsiteX1028" fmla="*/ 24031208 w 24377650"/>
              <a:gd name="connsiteY1028" fmla="*/ 2765323 h 8304597"/>
              <a:gd name="connsiteX1029" fmla="*/ 23990526 w 24377650"/>
              <a:gd name="connsiteY1029" fmla="*/ 2781574 h 8304597"/>
              <a:gd name="connsiteX1030" fmla="*/ 23990526 w 24377650"/>
              <a:gd name="connsiteY1030" fmla="*/ 2818491 h 8304597"/>
              <a:gd name="connsiteX1031" fmla="*/ 23762582 w 24377650"/>
              <a:gd name="connsiteY1031" fmla="*/ 2858617 h 8304597"/>
              <a:gd name="connsiteX1032" fmla="*/ 24029050 w 24377650"/>
              <a:gd name="connsiteY1032" fmla="*/ 2858617 h 8304597"/>
              <a:gd name="connsiteX1033" fmla="*/ 23915080 w 24377650"/>
              <a:gd name="connsiteY1033" fmla="*/ 2895534 h 8304597"/>
              <a:gd name="connsiteX1034" fmla="*/ 23799502 w 24377650"/>
              <a:gd name="connsiteY1034" fmla="*/ 2858617 h 8304597"/>
              <a:gd name="connsiteX1035" fmla="*/ 23915080 w 24377650"/>
              <a:gd name="connsiteY1035" fmla="*/ 2895534 h 8304597"/>
              <a:gd name="connsiteX1036" fmla="*/ 24256994 w 24377650"/>
              <a:gd name="connsiteY1036" fmla="*/ 2934055 h 8304597"/>
              <a:gd name="connsiteX1037" fmla="*/ 24067576 w 24377650"/>
              <a:gd name="connsiteY1037" fmla="*/ 2858617 h 8304597"/>
              <a:gd name="connsiteX1038" fmla="*/ 24029050 w 24377650"/>
              <a:gd name="connsiteY1038" fmla="*/ 2818491 h 8304597"/>
              <a:gd name="connsiteX1039" fmla="*/ 24181548 w 24377650"/>
              <a:gd name="connsiteY1039" fmla="*/ 2781574 h 8304597"/>
              <a:gd name="connsiteX1040" fmla="*/ 24031208 w 24377650"/>
              <a:gd name="connsiteY1040" fmla="*/ 2765323 h 8304597"/>
              <a:gd name="connsiteX1041" fmla="*/ 1542941 w 24377650"/>
              <a:gd name="connsiteY1041" fmla="*/ 2706136 h 8304597"/>
              <a:gd name="connsiteX1042" fmla="*/ 1467495 w 24377650"/>
              <a:gd name="connsiteY1042" fmla="*/ 2743053 h 8304597"/>
              <a:gd name="connsiteX1043" fmla="*/ 1542941 w 24377650"/>
              <a:gd name="connsiteY1043" fmla="*/ 2706136 h 8304597"/>
              <a:gd name="connsiteX1044" fmla="*/ 1322091 w 24377650"/>
              <a:gd name="connsiteY1044" fmla="*/ 2691079 h 8304597"/>
              <a:gd name="connsiteX1045" fmla="*/ 1351918 w 24377650"/>
              <a:gd name="connsiteY1045" fmla="*/ 2706136 h 8304597"/>
              <a:gd name="connsiteX1046" fmla="*/ 1333458 w 24377650"/>
              <a:gd name="connsiteY1046" fmla="*/ 2701321 h 8304597"/>
              <a:gd name="connsiteX1047" fmla="*/ 23647006 w 24377650"/>
              <a:gd name="connsiteY1047" fmla="*/ 2667615 h 8304597"/>
              <a:gd name="connsiteX1048" fmla="*/ 23762582 w 24377650"/>
              <a:gd name="connsiteY1048" fmla="*/ 2706136 h 8304597"/>
              <a:gd name="connsiteX1049" fmla="*/ 23647006 w 24377650"/>
              <a:gd name="connsiteY1049" fmla="*/ 2667615 h 8304597"/>
              <a:gd name="connsiteX1050" fmla="*/ 1219311 w 24377650"/>
              <a:gd name="connsiteY1050" fmla="*/ 2651364 h 8304597"/>
              <a:gd name="connsiteX1051" fmla="*/ 1237947 w 24377650"/>
              <a:gd name="connsiteY1051" fmla="*/ 2667615 h 8304597"/>
              <a:gd name="connsiteX1052" fmla="*/ 1162501 w 24377650"/>
              <a:gd name="connsiteY1052" fmla="*/ 2667615 h 8304597"/>
              <a:gd name="connsiteX1053" fmla="*/ 1162501 w 24377650"/>
              <a:gd name="connsiteY1053" fmla="*/ 2706136 h 8304597"/>
              <a:gd name="connsiteX1054" fmla="*/ 1085449 w 24377650"/>
              <a:gd name="connsiteY1054" fmla="*/ 2667615 h 8304597"/>
              <a:gd name="connsiteX1055" fmla="*/ 1219311 w 24377650"/>
              <a:gd name="connsiteY1055" fmla="*/ 2651364 h 8304597"/>
              <a:gd name="connsiteX1056" fmla="*/ 4286718 w 24377650"/>
              <a:gd name="connsiteY1056" fmla="*/ 2633758 h 8304597"/>
              <a:gd name="connsiteX1057" fmla="*/ 4172314 w 24377650"/>
              <a:gd name="connsiteY1057" fmla="*/ 2667615 h 8304597"/>
              <a:gd name="connsiteX1058" fmla="*/ 4324811 w 24377650"/>
              <a:gd name="connsiteY1058" fmla="*/ 2667615 h 8304597"/>
              <a:gd name="connsiteX1059" fmla="*/ 4286718 w 24377650"/>
              <a:gd name="connsiteY1059" fmla="*/ 2633758 h 8304597"/>
              <a:gd name="connsiteX1060" fmla="*/ 21398074 w 24377650"/>
              <a:gd name="connsiteY1060" fmla="*/ 2629093 h 8304597"/>
              <a:gd name="connsiteX1061" fmla="*/ 21285706 w 24377650"/>
              <a:gd name="connsiteY1061" fmla="*/ 2667615 h 8304597"/>
              <a:gd name="connsiteX1062" fmla="*/ 21398074 w 24377650"/>
              <a:gd name="connsiteY1062" fmla="*/ 2629093 h 8304597"/>
              <a:gd name="connsiteX1063" fmla="*/ 4249365 w 24377650"/>
              <a:gd name="connsiteY1063" fmla="*/ 2629093 h 8304597"/>
              <a:gd name="connsiteX1064" fmla="*/ 3981290 w 24377650"/>
              <a:gd name="connsiteY1064" fmla="*/ 2667615 h 8304597"/>
              <a:gd name="connsiteX1065" fmla="*/ 4133788 w 24377650"/>
              <a:gd name="connsiteY1065" fmla="*/ 2667615 h 8304597"/>
              <a:gd name="connsiteX1066" fmla="*/ 4249365 w 24377650"/>
              <a:gd name="connsiteY1066" fmla="*/ 2629093 h 8304597"/>
              <a:gd name="connsiteX1067" fmla="*/ 22999294 w 24377650"/>
              <a:gd name="connsiteY1067" fmla="*/ 2600202 h 8304597"/>
              <a:gd name="connsiteX1068" fmla="*/ 22961570 w 24377650"/>
              <a:gd name="connsiteY1068" fmla="*/ 2629093 h 8304597"/>
              <a:gd name="connsiteX1069" fmla="*/ 23037016 w 24377650"/>
              <a:gd name="connsiteY1069" fmla="*/ 2629093 h 8304597"/>
              <a:gd name="connsiteX1070" fmla="*/ 22999294 w 24377650"/>
              <a:gd name="connsiteY1070" fmla="*/ 2600202 h 8304597"/>
              <a:gd name="connsiteX1071" fmla="*/ 23380536 w 24377650"/>
              <a:gd name="connsiteY1071" fmla="*/ 2590572 h 8304597"/>
              <a:gd name="connsiteX1072" fmla="*/ 23457588 w 24377650"/>
              <a:gd name="connsiteY1072" fmla="*/ 2590572 h 8304597"/>
              <a:gd name="connsiteX1073" fmla="*/ 23388988 w 24377650"/>
              <a:gd name="connsiteY1073" fmla="*/ 2596591 h 8304597"/>
              <a:gd name="connsiteX1074" fmla="*/ 23382648 w 24377650"/>
              <a:gd name="connsiteY1074" fmla="*/ 2598385 h 8304597"/>
              <a:gd name="connsiteX1075" fmla="*/ 22990060 w 24377650"/>
              <a:gd name="connsiteY1075" fmla="*/ 2574349 h 8304597"/>
              <a:gd name="connsiteX1076" fmla="*/ 22980230 w 24377650"/>
              <a:gd name="connsiteY1076" fmla="*/ 2576728 h 8304597"/>
              <a:gd name="connsiteX1077" fmla="*/ 22972490 w 24377650"/>
              <a:gd name="connsiteY1077" fmla="*/ 2578602 h 8304597"/>
              <a:gd name="connsiteX1078" fmla="*/ 22966828 w 24377650"/>
              <a:gd name="connsiteY1078" fmla="*/ 2579973 h 8304597"/>
              <a:gd name="connsiteX1079" fmla="*/ 22923044 w 24377650"/>
              <a:gd name="connsiteY1079" fmla="*/ 2590572 h 8304597"/>
              <a:gd name="connsiteX1080" fmla="*/ 22944490 w 24377650"/>
              <a:gd name="connsiteY1080" fmla="*/ 2585380 h 8304597"/>
              <a:gd name="connsiteX1081" fmla="*/ 22972490 w 24377650"/>
              <a:gd name="connsiteY1081" fmla="*/ 2578602 h 8304597"/>
              <a:gd name="connsiteX1082" fmla="*/ 22987380 w 24377650"/>
              <a:gd name="connsiteY1082" fmla="*/ 2574998 h 8304597"/>
              <a:gd name="connsiteX1083" fmla="*/ 22990060 w 24377650"/>
              <a:gd name="connsiteY1083" fmla="*/ 2574349 h 8304597"/>
              <a:gd name="connsiteX1084" fmla="*/ 22465554 w 24377650"/>
              <a:gd name="connsiteY1084" fmla="*/ 2553655 h 8304597"/>
              <a:gd name="connsiteX1085" fmla="*/ 22468260 w 24377650"/>
              <a:gd name="connsiteY1085" fmla="*/ 2556897 h 8304597"/>
              <a:gd name="connsiteX1086" fmla="*/ 22465554 w 24377650"/>
              <a:gd name="connsiteY1086" fmla="*/ 2558219 h 8304597"/>
              <a:gd name="connsiteX1087" fmla="*/ 22160558 w 24377650"/>
              <a:gd name="connsiteY1087" fmla="*/ 2553655 h 8304597"/>
              <a:gd name="connsiteX1088" fmla="*/ 22123638 w 24377650"/>
              <a:gd name="connsiteY1088" fmla="*/ 2590572 h 8304597"/>
              <a:gd name="connsiteX1089" fmla="*/ 22123638 w 24377650"/>
              <a:gd name="connsiteY1089" fmla="*/ 2629093 h 8304597"/>
              <a:gd name="connsiteX1090" fmla="*/ 22160558 w 24377650"/>
              <a:gd name="connsiteY1090" fmla="*/ 2553655 h 8304597"/>
              <a:gd name="connsiteX1091" fmla="*/ 1956891 w 24377650"/>
              <a:gd name="connsiteY1091" fmla="*/ 2505503 h 8304597"/>
              <a:gd name="connsiteX1092" fmla="*/ 1884855 w 24377650"/>
              <a:gd name="connsiteY1092" fmla="*/ 2553655 h 8304597"/>
              <a:gd name="connsiteX1093" fmla="*/ 2037353 w 24377650"/>
              <a:gd name="connsiteY1093" fmla="*/ 2553655 h 8304597"/>
              <a:gd name="connsiteX1094" fmla="*/ 2114404 w 24377650"/>
              <a:gd name="connsiteY1094" fmla="*/ 2515134 h 8304597"/>
              <a:gd name="connsiteX1095" fmla="*/ 1956891 w 24377650"/>
              <a:gd name="connsiteY1095" fmla="*/ 2505503 h 8304597"/>
              <a:gd name="connsiteX1096" fmla="*/ 23107446 w 24377650"/>
              <a:gd name="connsiteY1096" fmla="*/ 2466380 h 8304597"/>
              <a:gd name="connsiteX1097" fmla="*/ 23152594 w 24377650"/>
              <a:gd name="connsiteY1097" fmla="*/ 2476612 h 8304597"/>
              <a:gd name="connsiteX1098" fmla="*/ 23114068 w 24377650"/>
              <a:gd name="connsiteY1098" fmla="*/ 2476612 h 8304597"/>
              <a:gd name="connsiteX1099" fmla="*/ 23228040 w 24377650"/>
              <a:gd name="connsiteY1099" fmla="*/ 2515134 h 8304597"/>
              <a:gd name="connsiteX1100" fmla="*/ 23075542 w 24377650"/>
              <a:gd name="connsiteY1100" fmla="*/ 2590572 h 8304597"/>
              <a:gd name="connsiteX1101" fmla="*/ 23075542 w 24377650"/>
              <a:gd name="connsiteY1101" fmla="*/ 2515134 h 8304597"/>
              <a:gd name="connsiteX1102" fmla="*/ 23037016 w 24377650"/>
              <a:gd name="connsiteY1102" fmla="*/ 2515134 h 8304597"/>
              <a:gd name="connsiteX1103" fmla="*/ 23107446 w 24377650"/>
              <a:gd name="connsiteY1103" fmla="*/ 2466380 h 8304597"/>
              <a:gd name="connsiteX1104" fmla="*/ 2037353 w 24377650"/>
              <a:gd name="connsiteY1104" fmla="*/ 2438091 h 8304597"/>
              <a:gd name="connsiteX1105" fmla="*/ 1961907 w 24377650"/>
              <a:gd name="connsiteY1105" fmla="*/ 2476612 h 8304597"/>
              <a:gd name="connsiteX1106" fmla="*/ 1847935 w 24377650"/>
              <a:gd name="connsiteY1106" fmla="*/ 2476612 h 8304597"/>
              <a:gd name="connsiteX1107" fmla="*/ 1961907 w 24377650"/>
              <a:gd name="connsiteY1107" fmla="*/ 2476612 h 8304597"/>
              <a:gd name="connsiteX1108" fmla="*/ 2037353 w 24377650"/>
              <a:gd name="connsiteY1108" fmla="*/ 2438091 h 8304597"/>
              <a:gd name="connsiteX1109" fmla="*/ 1720144 w 24377650"/>
              <a:gd name="connsiteY1109" fmla="*/ 2346401 h 8304597"/>
              <a:gd name="connsiteX1110" fmla="*/ 1542941 w 24377650"/>
              <a:gd name="connsiteY1110" fmla="*/ 2362653 h 8304597"/>
              <a:gd name="connsiteX1111" fmla="*/ 1732358 w 24377650"/>
              <a:gd name="connsiteY1111" fmla="*/ 2399569 h 8304597"/>
              <a:gd name="connsiteX1112" fmla="*/ 1772489 w 24377650"/>
              <a:gd name="connsiteY1112" fmla="*/ 2362653 h 8304597"/>
              <a:gd name="connsiteX1113" fmla="*/ 1720144 w 24377650"/>
              <a:gd name="connsiteY1113" fmla="*/ 2346401 h 8304597"/>
              <a:gd name="connsiteX1114" fmla="*/ 2342347 w 24377650"/>
              <a:gd name="connsiteY1114" fmla="*/ 2324131 h 8304597"/>
              <a:gd name="connsiteX1115" fmla="*/ 2305426 w 24377650"/>
              <a:gd name="connsiteY1115" fmla="*/ 2399569 h 8304597"/>
              <a:gd name="connsiteX1116" fmla="*/ 2229981 w 24377650"/>
              <a:gd name="connsiteY1116" fmla="*/ 2399569 h 8304597"/>
              <a:gd name="connsiteX1117" fmla="*/ 2305426 w 24377650"/>
              <a:gd name="connsiteY1117" fmla="*/ 2362653 h 8304597"/>
              <a:gd name="connsiteX1118" fmla="*/ 2342347 w 24377650"/>
              <a:gd name="connsiteY1118" fmla="*/ 2324131 h 8304597"/>
              <a:gd name="connsiteX1119" fmla="*/ 2152929 w 24377650"/>
              <a:gd name="connsiteY1119" fmla="*/ 2324131 h 8304597"/>
              <a:gd name="connsiteX1120" fmla="*/ 2152929 w 24377650"/>
              <a:gd name="connsiteY1120" fmla="*/ 2362653 h 8304597"/>
              <a:gd name="connsiteX1121" fmla="*/ 2114404 w 24377650"/>
              <a:gd name="connsiteY1121" fmla="*/ 2362653 h 8304597"/>
              <a:gd name="connsiteX1122" fmla="*/ 2152929 w 24377650"/>
              <a:gd name="connsiteY1122" fmla="*/ 2324131 h 8304597"/>
              <a:gd name="connsiteX1123" fmla="*/ 21484756 w 24377650"/>
              <a:gd name="connsiteY1123" fmla="*/ 2307880 h 8304597"/>
              <a:gd name="connsiteX1124" fmla="*/ 21475124 w 24377650"/>
              <a:gd name="connsiteY1124" fmla="*/ 2324131 h 8304597"/>
              <a:gd name="connsiteX1125" fmla="*/ 21405372 w 24377650"/>
              <a:gd name="connsiteY1125" fmla="*/ 2324131 h 8304597"/>
              <a:gd name="connsiteX1126" fmla="*/ 21398074 w 24377650"/>
              <a:gd name="connsiteY1126" fmla="*/ 2324131 h 8304597"/>
              <a:gd name="connsiteX1127" fmla="*/ 21484756 w 24377650"/>
              <a:gd name="connsiteY1127" fmla="*/ 2307880 h 8304597"/>
              <a:gd name="connsiteX1128" fmla="*/ 21688832 w 24377650"/>
              <a:gd name="connsiteY1128" fmla="*/ 2282416 h 8304597"/>
              <a:gd name="connsiteX1129" fmla="*/ 21741594 w 24377650"/>
              <a:gd name="connsiteY1129" fmla="*/ 2285609 h 8304597"/>
              <a:gd name="connsiteX1130" fmla="*/ 21742676 w 24377650"/>
              <a:gd name="connsiteY1130" fmla="*/ 2300513 h 8304597"/>
              <a:gd name="connsiteX1131" fmla="*/ 21741594 w 24377650"/>
              <a:gd name="connsiteY1131" fmla="*/ 2300256 h 8304597"/>
              <a:gd name="connsiteX1132" fmla="*/ 21932616 w 24377650"/>
              <a:gd name="connsiteY1132" fmla="*/ 2248693 h 8304597"/>
              <a:gd name="connsiteX1133" fmla="*/ 22008062 w 24377650"/>
              <a:gd name="connsiteY1133" fmla="*/ 2285609 h 8304597"/>
              <a:gd name="connsiteX1134" fmla="*/ 22008062 w 24377650"/>
              <a:gd name="connsiteY1134" fmla="*/ 2248693 h 8304597"/>
              <a:gd name="connsiteX1135" fmla="*/ 21932616 w 24377650"/>
              <a:gd name="connsiteY1135" fmla="*/ 2248693 h 8304597"/>
              <a:gd name="connsiteX1136" fmla="*/ 21589096 w 24377650"/>
              <a:gd name="connsiteY1136" fmla="*/ 2248693 h 8304597"/>
              <a:gd name="connsiteX1137" fmla="*/ 21688832 w 24377650"/>
              <a:gd name="connsiteY1137" fmla="*/ 2282416 h 8304597"/>
              <a:gd name="connsiteX1138" fmla="*/ 21665346 w 24377650"/>
              <a:gd name="connsiteY1138" fmla="*/ 2280995 h 8304597"/>
              <a:gd name="connsiteX1139" fmla="*/ 21589096 w 24377650"/>
              <a:gd name="connsiteY1139" fmla="*/ 2248693 h 8304597"/>
              <a:gd name="connsiteX1140" fmla="*/ 1579861 w 24377650"/>
              <a:gd name="connsiteY1140" fmla="*/ 2248693 h 8304597"/>
              <a:gd name="connsiteX1141" fmla="*/ 1619992 w 24377650"/>
              <a:gd name="connsiteY1141" fmla="*/ 2324131 h 8304597"/>
              <a:gd name="connsiteX1142" fmla="*/ 1732358 w 24377650"/>
              <a:gd name="connsiteY1142" fmla="*/ 2324131 h 8304597"/>
              <a:gd name="connsiteX1143" fmla="*/ 1772489 w 24377650"/>
              <a:gd name="connsiteY1143" fmla="*/ 2285609 h 8304597"/>
              <a:gd name="connsiteX1144" fmla="*/ 1961907 w 24377650"/>
              <a:gd name="connsiteY1144" fmla="*/ 2324131 h 8304597"/>
              <a:gd name="connsiteX1145" fmla="*/ 1884855 w 24377650"/>
              <a:gd name="connsiteY1145" fmla="*/ 2324131 h 8304597"/>
              <a:gd name="connsiteX1146" fmla="*/ 2077483 w 24377650"/>
              <a:gd name="connsiteY1146" fmla="*/ 2324131 h 8304597"/>
              <a:gd name="connsiteX1147" fmla="*/ 2000433 w 24377650"/>
              <a:gd name="connsiteY1147" fmla="*/ 2362653 h 8304597"/>
              <a:gd name="connsiteX1148" fmla="*/ 2114404 w 24377650"/>
              <a:gd name="connsiteY1148" fmla="*/ 2399569 h 8304597"/>
              <a:gd name="connsiteX1149" fmla="*/ 2152929 w 24377650"/>
              <a:gd name="connsiteY1149" fmla="*/ 2362653 h 8304597"/>
              <a:gd name="connsiteX1150" fmla="*/ 2189850 w 24377650"/>
              <a:gd name="connsiteY1150" fmla="*/ 2438091 h 8304597"/>
              <a:gd name="connsiteX1151" fmla="*/ 2114404 w 24377650"/>
              <a:gd name="connsiteY1151" fmla="*/ 2438091 h 8304597"/>
              <a:gd name="connsiteX1152" fmla="*/ 2077483 w 24377650"/>
              <a:gd name="connsiteY1152" fmla="*/ 2476612 h 8304597"/>
              <a:gd name="connsiteX1153" fmla="*/ 2189850 w 24377650"/>
              <a:gd name="connsiteY1153" fmla="*/ 2515134 h 8304597"/>
              <a:gd name="connsiteX1154" fmla="*/ 2189850 w 24377650"/>
              <a:gd name="connsiteY1154" fmla="*/ 2590572 h 8304597"/>
              <a:gd name="connsiteX1155" fmla="*/ 2266901 w 24377650"/>
              <a:gd name="connsiteY1155" fmla="*/ 2590572 h 8304597"/>
              <a:gd name="connsiteX1156" fmla="*/ 2382478 w 24377650"/>
              <a:gd name="connsiteY1156" fmla="*/ 2553655 h 8304597"/>
              <a:gd name="connsiteX1157" fmla="*/ 2534975 w 24377650"/>
              <a:gd name="connsiteY1157" fmla="*/ 2590572 h 8304597"/>
              <a:gd name="connsiteX1158" fmla="*/ 2494844 w 24377650"/>
              <a:gd name="connsiteY1158" fmla="*/ 2553655 h 8304597"/>
              <a:gd name="connsiteX1159" fmla="*/ 2571895 w 24377650"/>
              <a:gd name="connsiteY1159" fmla="*/ 2629093 h 8304597"/>
              <a:gd name="connsiteX1160" fmla="*/ 2419399 w 24377650"/>
              <a:gd name="connsiteY1160" fmla="*/ 2629093 h 8304597"/>
              <a:gd name="connsiteX1161" fmla="*/ 2457924 w 24377650"/>
              <a:gd name="connsiteY1161" fmla="*/ 2667615 h 8304597"/>
              <a:gd name="connsiteX1162" fmla="*/ 2382478 w 24377650"/>
              <a:gd name="connsiteY1162" fmla="*/ 2706136 h 8304597"/>
              <a:gd name="connsiteX1163" fmla="*/ 2419399 w 24377650"/>
              <a:gd name="connsiteY1163" fmla="*/ 2667615 h 8304597"/>
              <a:gd name="connsiteX1164" fmla="*/ 2305426 w 24377650"/>
              <a:gd name="connsiteY1164" fmla="*/ 2706136 h 8304597"/>
              <a:gd name="connsiteX1165" fmla="*/ 2266901 w 24377650"/>
              <a:gd name="connsiteY1165" fmla="*/ 2667615 h 8304597"/>
              <a:gd name="connsiteX1166" fmla="*/ 2077483 w 24377650"/>
              <a:gd name="connsiteY1166" fmla="*/ 2667615 h 8304597"/>
              <a:gd name="connsiteX1167" fmla="*/ 1695438 w 24377650"/>
              <a:gd name="connsiteY1167" fmla="*/ 2706136 h 8304597"/>
              <a:gd name="connsiteX1168" fmla="*/ 1314997 w 24377650"/>
              <a:gd name="connsiteY1168" fmla="*/ 2667615 h 8304597"/>
              <a:gd name="connsiteX1169" fmla="*/ 1320766 w 24377650"/>
              <a:gd name="connsiteY1169" fmla="*/ 2689885 h 8304597"/>
              <a:gd name="connsiteX1170" fmla="*/ 1322091 w 24377650"/>
              <a:gd name="connsiteY1170" fmla="*/ 2691079 h 8304597"/>
              <a:gd name="connsiteX1171" fmla="*/ 1318534 w 24377650"/>
              <a:gd name="connsiteY1171" fmla="*/ 2689283 h 8304597"/>
              <a:gd name="connsiteX1172" fmla="*/ 1237947 w 24377650"/>
              <a:gd name="connsiteY1172" fmla="*/ 2667615 h 8304597"/>
              <a:gd name="connsiteX1173" fmla="*/ 1427364 w 24377650"/>
              <a:gd name="connsiteY1173" fmla="*/ 2629093 h 8304597"/>
              <a:gd name="connsiteX1174" fmla="*/ 1467495 w 24377650"/>
              <a:gd name="connsiteY1174" fmla="*/ 2667615 h 8304597"/>
              <a:gd name="connsiteX1175" fmla="*/ 1809410 w 24377650"/>
              <a:gd name="connsiteY1175" fmla="*/ 2590572 h 8304597"/>
              <a:gd name="connsiteX1176" fmla="*/ 1542941 w 24377650"/>
              <a:gd name="connsiteY1176" fmla="*/ 2590572 h 8304597"/>
              <a:gd name="connsiteX1177" fmla="*/ 1732358 w 24377650"/>
              <a:gd name="connsiteY1177" fmla="*/ 2553655 h 8304597"/>
              <a:gd name="connsiteX1178" fmla="*/ 1656913 w 24377650"/>
              <a:gd name="connsiteY1178" fmla="*/ 2515134 h 8304597"/>
              <a:gd name="connsiteX1179" fmla="*/ 1542941 w 24377650"/>
              <a:gd name="connsiteY1179" fmla="*/ 2515134 h 8304597"/>
              <a:gd name="connsiteX1180" fmla="*/ 1619992 w 24377650"/>
              <a:gd name="connsiteY1180" fmla="*/ 2399569 h 8304597"/>
              <a:gd name="connsiteX1181" fmla="*/ 1579861 w 24377650"/>
              <a:gd name="connsiteY1181" fmla="*/ 2476612 h 8304597"/>
              <a:gd name="connsiteX1182" fmla="*/ 1542941 w 24377650"/>
              <a:gd name="connsiteY1182" fmla="*/ 2438091 h 8304597"/>
              <a:gd name="connsiteX1183" fmla="*/ 1427364 w 24377650"/>
              <a:gd name="connsiteY1183" fmla="*/ 2438091 h 8304597"/>
              <a:gd name="connsiteX1184" fmla="*/ 1390444 w 24377650"/>
              <a:gd name="connsiteY1184" fmla="*/ 2362653 h 8304597"/>
              <a:gd name="connsiteX1185" fmla="*/ 1504415 w 24377650"/>
              <a:gd name="connsiteY1185" fmla="*/ 2399569 h 8304597"/>
              <a:gd name="connsiteX1186" fmla="*/ 1504415 w 24377650"/>
              <a:gd name="connsiteY1186" fmla="*/ 2362653 h 8304597"/>
              <a:gd name="connsiteX1187" fmla="*/ 1427364 w 24377650"/>
              <a:gd name="connsiteY1187" fmla="*/ 2324131 h 8304597"/>
              <a:gd name="connsiteX1188" fmla="*/ 1542941 w 24377650"/>
              <a:gd name="connsiteY1188" fmla="*/ 2324131 h 8304597"/>
              <a:gd name="connsiteX1189" fmla="*/ 1504415 w 24377650"/>
              <a:gd name="connsiteY1189" fmla="*/ 2285609 h 8304597"/>
              <a:gd name="connsiteX1190" fmla="*/ 1579861 w 24377650"/>
              <a:gd name="connsiteY1190" fmla="*/ 2248693 h 8304597"/>
              <a:gd name="connsiteX1191" fmla="*/ 21398074 w 24377650"/>
              <a:gd name="connsiteY1191" fmla="*/ 2134734 h 8304597"/>
              <a:gd name="connsiteX1192" fmla="*/ 21322628 w 24377650"/>
              <a:gd name="connsiteY1192" fmla="*/ 2171650 h 8304597"/>
              <a:gd name="connsiteX1193" fmla="*/ 21475124 w 24377650"/>
              <a:gd name="connsiteY1193" fmla="*/ 2248693 h 8304597"/>
              <a:gd name="connsiteX1194" fmla="*/ 21398074 w 24377650"/>
              <a:gd name="connsiteY1194" fmla="*/ 2248693 h 8304597"/>
              <a:gd name="connsiteX1195" fmla="*/ 21398074 w 24377650"/>
              <a:gd name="connsiteY1195" fmla="*/ 2324131 h 8304597"/>
              <a:gd name="connsiteX1196" fmla="*/ 21361152 w 24377650"/>
              <a:gd name="connsiteY1196" fmla="*/ 2324131 h 8304597"/>
              <a:gd name="connsiteX1197" fmla="*/ 21285706 w 24377650"/>
              <a:gd name="connsiteY1197" fmla="*/ 2399569 h 8304597"/>
              <a:gd name="connsiteX1198" fmla="*/ 21361152 w 24377650"/>
              <a:gd name="connsiteY1198" fmla="*/ 2399569 h 8304597"/>
              <a:gd name="connsiteX1199" fmla="*/ 21322628 w 24377650"/>
              <a:gd name="connsiteY1199" fmla="*/ 2438091 h 8304597"/>
              <a:gd name="connsiteX1200" fmla="*/ 21398074 w 24377650"/>
              <a:gd name="connsiteY1200" fmla="*/ 2438091 h 8304597"/>
              <a:gd name="connsiteX1201" fmla="*/ 21436598 w 24377650"/>
              <a:gd name="connsiteY1201" fmla="*/ 2476612 h 8304597"/>
              <a:gd name="connsiteX1202" fmla="*/ 21361152 w 24377650"/>
              <a:gd name="connsiteY1202" fmla="*/ 2476612 h 8304597"/>
              <a:gd name="connsiteX1203" fmla="*/ 21245576 w 24377650"/>
              <a:gd name="connsiteY1203" fmla="*/ 2438091 h 8304597"/>
              <a:gd name="connsiteX1204" fmla="*/ 21285706 w 24377650"/>
              <a:gd name="connsiteY1204" fmla="*/ 2515134 h 8304597"/>
              <a:gd name="connsiteX1205" fmla="*/ 21436598 w 24377650"/>
              <a:gd name="connsiteY1205" fmla="*/ 2515134 h 8304597"/>
              <a:gd name="connsiteX1206" fmla="*/ 21436598 w 24377650"/>
              <a:gd name="connsiteY1206" fmla="*/ 2553655 h 8304597"/>
              <a:gd name="connsiteX1207" fmla="*/ 21689198 w 24377650"/>
              <a:gd name="connsiteY1207" fmla="*/ 2574421 h 8304597"/>
              <a:gd name="connsiteX1208" fmla="*/ 21793776 w 24377650"/>
              <a:gd name="connsiteY1208" fmla="*/ 2587469 h 8304597"/>
              <a:gd name="connsiteX1209" fmla="*/ 21780118 w 24377650"/>
              <a:gd name="connsiteY1209" fmla="*/ 2590572 h 8304597"/>
              <a:gd name="connsiteX1210" fmla="*/ 21818644 w 24377650"/>
              <a:gd name="connsiteY1210" fmla="*/ 2590572 h 8304597"/>
              <a:gd name="connsiteX1211" fmla="*/ 21793776 w 24377650"/>
              <a:gd name="connsiteY1211" fmla="*/ 2587469 h 8304597"/>
              <a:gd name="connsiteX1212" fmla="*/ 21808160 w 24377650"/>
              <a:gd name="connsiteY1212" fmla="*/ 2584202 h 8304597"/>
              <a:gd name="connsiteX1213" fmla="*/ 21855564 w 24377650"/>
              <a:gd name="connsiteY1213" fmla="*/ 2515134 h 8304597"/>
              <a:gd name="connsiteX1214" fmla="*/ 21780118 w 24377650"/>
              <a:gd name="connsiteY1214" fmla="*/ 2515134 h 8304597"/>
              <a:gd name="connsiteX1215" fmla="*/ 21550570 w 24377650"/>
              <a:gd name="connsiteY1215" fmla="*/ 2515134 h 8304597"/>
              <a:gd name="connsiteX1216" fmla="*/ 21780118 w 24377650"/>
              <a:gd name="connsiteY1216" fmla="*/ 2438091 h 8304597"/>
              <a:gd name="connsiteX1217" fmla="*/ 21818644 w 24377650"/>
              <a:gd name="connsiteY1217" fmla="*/ 2515134 h 8304597"/>
              <a:gd name="connsiteX1218" fmla="*/ 21971142 w 24377650"/>
              <a:gd name="connsiteY1218" fmla="*/ 2438091 h 8304597"/>
              <a:gd name="connsiteX1219" fmla="*/ 21855564 w 24377650"/>
              <a:gd name="connsiteY1219" fmla="*/ 2476612 h 8304597"/>
              <a:gd name="connsiteX1220" fmla="*/ 21894090 w 24377650"/>
              <a:gd name="connsiteY1220" fmla="*/ 2399569 h 8304597"/>
              <a:gd name="connsiteX1221" fmla="*/ 21589096 w 24377650"/>
              <a:gd name="connsiteY1221" fmla="*/ 2399569 h 8304597"/>
              <a:gd name="connsiteX1222" fmla="*/ 21818644 w 24377650"/>
              <a:gd name="connsiteY1222" fmla="*/ 2362653 h 8304597"/>
              <a:gd name="connsiteX1223" fmla="*/ 21743324 w 24377650"/>
              <a:gd name="connsiteY1223" fmla="*/ 2309460 h 8304597"/>
              <a:gd name="connsiteX1224" fmla="*/ 21742676 w 24377650"/>
              <a:gd name="connsiteY1224" fmla="*/ 2300513 h 8304597"/>
              <a:gd name="connsiteX1225" fmla="*/ 21814380 w 24377650"/>
              <a:gd name="connsiteY1225" fmla="*/ 2317535 h 8304597"/>
              <a:gd name="connsiteX1226" fmla="*/ 21894090 w 24377650"/>
              <a:gd name="connsiteY1226" fmla="*/ 2324131 h 8304597"/>
              <a:gd name="connsiteX1227" fmla="*/ 21855564 w 24377650"/>
              <a:gd name="connsiteY1227" fmla="*/ 2210172 h 8304597"/>
              <a:gd name="connsiteX1228" fmla="*/ 21818644 w 24377650"/>
              <a:gd name="connsiteY1228" fmla="*/ 2248693 h 8304597"/>
              <a:gd name="connsiteX1229" fmla="*/ 21550570 w 24377650"/>
              <a:gd name="connsiteY1229" fmla="*/ 2248693 h 8304597"/>
              <a:gd name="connsiteX1230" fmla="*/ 21560272 w 24377650"/>
              <a:gd name="connsiteY1230" fmla="*/ 2238992 h 8304597"/>
              <a:gd name="connsiteX1231" fmla="*/ 21565018 w 24377650"/>
              <a:gd name="connsiteY1231" fmla="*/ 2234248 h 8304597"/>
              <a:gd name="connsiteX1232" fmla="*/ 21566824 w 24377650"/>
              <a:gd name="connsiteY1232" fmla="*/ 2232442 h 8304597"/>
              <a:gd name="connsiteX1233" fmla="*/ 21560272 w 24377650"/>
              <a:gd name="connsiteY1233" fmla="*/ 2238992 h 8304597"/>
              <a:gd name="connsiteX1234" fmla="*/ 21555988 w 24377650"/>
              <a:gd name="connsiteY1234" fmla="*/ 2243276 h 8304597"/>
              <a:gd name="connsiteX1235" fmla="*/ 21550570 w 24377650"/>
              <a:gd name="connsiteY1235" fmla="*/ 2248693 h 8304597"/>
              <a:gd name="connsiteX1236" fmla="*/ 21489370 w 24377650"/>
              <a:gd name="connsiteY1236" fmla="*/ 2248693 h 8304597"/>
              <a:gd name="connsiteX1237" fmla="*/ 21475124 w 24377650"/>
              <a:gd name="connsiteY1237" fmla="*/ 2248693 h 8304597"/>
              <a:gd name="connsiteX1238" fmla="*/ 21627622 w 24377650"/>
              <a:gd name="connsiteY1238" fmla="*/ 2210172 h 8304597"/>
              <a:gd name="connsiteX1239" fmla="*/ 21513650 w 24377650"/>
              <a:gd name="connsiteY1239" fmla="*/ 2134734 h 8304597"/>
              <a:gd name="connsiteX1240" fmla="*/ 21398074 w 24377650"/>
              <a:gd name="connsiteY1240" fmla="*/ 2134734 h 8304597"/>
              <a:gd name="connsiteX1241" fmla="*/ 21703068 w 24377650"/>
              <a:gd name="connsiteY1241" fmla="*/ 2057691 h 8304597"/>
              <a:gd name="connsiteX1242" fmla="*/ 21550570 w 24377650"/>
              <a:gd name="connsiteY1242" fmla="*/ 2134734 h 8304597"/>
              <a:gd name="connsiteX1243" fmla="*/ 21855564 w 24377650"/>
              <a:gd name="connsiteY1243" fmla="*/ 2134734 h 8304597"/>
              <a:gd name="connsiteX1244" fmla="*/ 21666148 w 24377650"/>
              <a:gd name="connsiteY1244" fmla="*/ 2210172 h 8304597"/>
              <a:gd name="connsiteX1245" fmla="*/ 21932616 w 24377650"/>
              <a:gd name="connsiteY1245" fmla="*/ 2171650 h 8304597"/>
              <a:gd name="connsiteX1246" fmla="*/ 21894090 w 24377650"/>
              <a:gd name="connsiteY1246" fmla="*/ 2210172 h 8304597"/>
              <a:gd name="connsiteX1247" fmla="*/ 22008062 w 24377650"/>
              <a:gd name="connsiteY1247" fmla="*/ 2210172 h 8304597"/>
              <a:gd name="connsiteX1248" fmla="*/ 22046588 w 24377650"/>
              <a:gd name="connsiteY1248" fmla="*/ 2134734 h 8304597"/>
              <a:gd name="connsiteX1249" fmla="*/ 21855564 w 24377650"/>
              <a:gd name="connsiteY1249" fmla="*/ 2096212 h 8304597"/>
              <a:gd name="connsiteX1250" fmla="*/ 21932616 w 24377650"/>
              <a:gd name="connsiteY1250" fmla="*/ 2096212 h 8304597"/>
              <a:gd name="connsiteX1251" fmla="*/ 21891934 w 24377650"/>
              <a:gd name="connsiteY1251" fmla="*/ 2096212 h 8304597"/>
              <a:gd name="connsiteX1252" fmla="*/ 21855564 w 24377650"/>
              <a:gd name="connsiteY1252" fmla="*/ 2096212 h 8304597"/>
              <a:gd name="connsiteX1253" fmla="*/ 21837104 w 24377650"/>
              <a:gd name="connsiteY1253" fmla="*/ 2096212 h 8304597"/>
              <a:gd name="connsiteX1254" fmla="*/ 21741594 w 24377650"/>
              <a:gd name="connsiteY1254" fmla="*/ 2096212 h 8304597"/>
              <a:gd name="connsiteX1255" fmla="*/ 21703068 w 24377650"/>
              <a:gd name="connsiteY1255" fmla="*/ 2057691 h 8304597"/>
              <a:gd name="connsiteX1256" fmla="*/ 2114404 w 24377650"/>
              <a:gd name="connsiteY1256" fmla="*/ 1905210 h 8304597"/>
              <a:gd name="connsiteX1257" fmla="*/ 2037353 w 24377650"/>
              <a:gd name="connsiteY1257" fmla="*/ 1943731 h 8304597"/>
              <a:gd name="connsiteX1258" fmla="*/ 2000433 w 24377650"/>
              <a:gd name="connsiteY1258" fmla="*/ 1982253 h 8304597"/>
              <a:gd name="connsiteX1259" fmla="*/ 2077483 w 24377650"/>
              <a:gd name="connsiteY1259" fmla="*/ 1982253 h 8304597"/>
              <a:gd name="connsiteX1260" fmla="*/ 2114404 w 24377650"/>
              <a:gd name="connsiteY1260" fmla="*/ 1943731 h 8304597"/>
              <a:gd name="connsiteX1261" fmla="*/ 2114404 w 24377650"/>
              <a:gd name="connsiteY1261" fmla="*/ 1905210 h 8304597"/>
              <a:gd name="connsiteX1262" fmla="*/ 22199084 w 24377650"/>
              <a:gd name="connsiteY1262" fmla="*/ 1876319 h 8304597"/>
              <a:gd name="connsiteX1263" fmla="*/ 22160558 w 24377650"/>
              <a:gd name="connsiteY1263" fmla="*/ 1905210 h 8304597"/>
              <a:gd name="connsiteX1264" fmla="*/ 22237610 w 24377650"/>
              <a:gd name="connsiteY1264" fmla="*/ 1905210 h 8304597"/>
              <a:gd name="connsiteX1265" fmla="*/ 22199084 w 24377650"/>
              <a:gd name="connsiteY1265" fmla="*/ 1876319 h 8304597"/>
              <a:gd name="connsiteX1266" fmla="*/ 1732358 w 24377650"/>
              <a:gd name="connsiteY1266" fmla="*/ 1866688 h 8304597"/>
              <a:gd name="connsiteX1267" fmla="*/ 1656913 w 24377650"/>
              <a:gd name="connsiteY1267" fmla="*/ 1905210 h 8304597"/>
              <a:gd name="connsiteX1268" fmla="*/ 1656913 w 24377650"/>
              <a:gd name="connsiteY1268" fmla="*/ 1943731 h 8304597"/>
              <a:gd name="connsiteX1269" fmla="*/ 1772489 w 24377650"/>
              <a:gd name="connsiteY1269" fmla="*/ 1943731 h 8304597"/>
              <a:gd name="connsiteX1270" fmla="*/ 1961907 w 24377650"/>
              <a:gd name="connsiteY1270" fmla="*/ 1943731 h 8304597"/>
              <a:gd name="connsiteX1271" fmla="*/ 1884855 w 24377650"/>
              <a:gd name="connsiteY1271" fmla="*/ 1943731 h 8304597"/>
              <a:gd name="connsiteX1272" fmla="*/ 2000433 w 24377650"/>
              <a:gd name="connsiteY1272" fmla="*/ 1905210 h 8304597"/>
              <a:gd name="connsiteX1273" fmla="*/ 1884855 w 24377650"/>
              <a:gd name="connsiteY1273" fmla="*/ 1905210 h 8304597"/>
              <a:gd name="connsiteX1274" fmla="*/ 1884855 w 24377650"/>
              <a:gd name="connsiteY1274" fmla="*/ 1866688 h 8304597"/>
              <a:gd name="connsiteX1275" fmla="*/ 1847935 w 24377650"/>
              <a:gd name="connsiteY1275" fmla="*/ 1866688 h 8304597"/>
              <a:gd name="connsiteX1276" fmla="*/ 1809410 w 24377650"/>
              <a:gd name="connsiteY1276" fmla="*/ 1905210 h 8304597"/>
              <a:gd name="connsiteX1277" fmla="*/ 1732358 w 24377650"/>
              <a:gd name="connsiteY1277" fmla="*/ 1866688 h 8304597"/>
              <a:gd name="connsiteX1278" fmla="*/ 1579861 w 24377650"/>
              <a:gd name="connsiteY1278" fmla="*/ 1866688 h 8304597"/>
              <a:gd name="connsiteX1279" fmla="*/ 1467495 w 24377650"/>
              <a:gd name="connsiteY1279" fmla="*/ 1943731 h 8304597"/>
              <a:gd name="connsiteX1280" fmla="*/ 1579861 w 24377650"/>
              <a:gd name="connsiteY1280" fmla="*/ 1943731 h 8304597"/>
              <a:gd name="connsiteX1281" fmla="*/ 1579861 w 24377650"/>
              <a:gd name="connsiteY1281" fmla="*/ 1866688 h 8304597"/>
              <a:gd name="connsiteX1282" fmla="*/ 22366030 w 24377650"/>
              <a:gd name="connsiteY1282" fmla="*/ 1839001 h 8304597"/>
              <a:gd name="connsiteX1283" fmla="*/ 22313056 w 24377650"/>
              <a:gd name="connsiteY1283" fmla="*/ 1866688 h 8304597"/>
              <a:gd name="connsiteX1284" fmla="*/ 22351582 w 24377650"/>
              <a:gd name="connsiteY1284" fmla="*/ 1905210 h 8304597"/>
              <a:gd name="connsiteX1285" fmla="*/ 22390108 w 24377650"/>
              <a:gd name="connsiteY1285" fmla="*/ 1866688 h 8304597"/>
              <a:gd name="connsiteX1286" fmla="*/ 22366030 w 24377650"/>
              <a:gd name="connsiteY1286" fmla="*/ 1839001 h 8304597"/>
              <a:gd name="connsiteX1287" fmla="*/ 1162501 w 24377650"/>
              <a:gd name="connsiteY1287" fmla="*/ 1829772 h 8304597"/>
              <a:gd name="connsiteX1288" fmla="*/ 1085449 w 24377650"/>
              <a:gd name="connsiteY1288" fmla="*/ 1866688 h 8304597"/>
              <a:gd name="connsiteX1289" fmla="*/ 1046923 w 24377650"/>
              <a:gd name="connsiteY1289" fmla="*/ 1866688 h 8304597"/>
              <a:gd name="connsiteX1290" fmla="*/ 1122370 w 24377650"/>
              <a:gd name="connsiteY1290" fmla="*/ 1866688 h 8304597"/>
              <a:gd name="connsiteX1291" fmla="*/ 1162501 w 24377650"/>
              <a:gd name="connsiteY1291" fmla="*/ 1829772 h 8304597"/>
              <a:gd name="connsiteX1292" fmla="*/ 2896780 w 24377650"/>
              <a:gd name="connsiteY1292" fmla="*/ 1774071 h 8304597"/>
              <a:gd name="connsiteX1293" fmla="*/ 2762918 w 24377650"/>
              <a:gd name="connsiteY1293" fmla="*/ 1789645 h 8304597"/>
              <a:gd name="connsiteX1294" fmla="*/ 2724392 w 24377650"/>
              <a:gd name="connsiteY1294" fmla="*/ 1866688 h 8304597"/>
              <a:gd name="connsiteX1295" fmla="*/ 2915416 w 24377650"/>
              <a:gd name="connsiteY1295" fmla="*/ 1789645 h 8304597"/>
              <a:gd name="connsiteX1296" fmla="*/ 2896780 w 24377650"/>
              <a:gd name="connsiteY1296" fmla="*/ 1774071 h 8304597"/>
              <a:gd name="connsiteX1297" fmla="*/ 21780118 w 24377650"/>
              <a:gd name="connsiteY1297" fmla="*/ 1752728 h 8304597"/>
              <a:gd name="connsiteX1298" fmla="*/ 21855564 w 24377650"/>
              <a:gd name="connsiteY1298" fmla="*/ 1789645 h 8304597"/>
              <a:gd name="connsiteX1299" fmla="*/ 21780118 w 24377650"/>
              <a:gd name="connsiteY1299" fmla="*/ 1752728 h 8304597"/>
              <a:gd name="connsiteX1300" fmla="*/ 2990861 w 24377650"/>
              <a:gd name="connsiteY1300" fmla="*/ 1752728 h 8304597"/>
              <a:gd name="connsiteX1301" fmla="*/ 3067913 w 24377650"/>
              <a:gd name="connsiteY1301" fmla="*/ 1789645 h 8304597"/>
              <a:gd name="connsiteX1302" fmla="*/ 2990861 w 24377650"/>
              <a:gd name="connsiteY1302" fmla="*/ 1752728 h 8304597"/>
              <a:gd name="connsiteX1303" fmla="*/ 19808766 w 24377650"/>
              <a:gd name="connsiteY1303" fmla="*/ 1498075 h 8304597"/>
              <a:gd name="connsiteX1304" fmla="*/ 19720604 w 24377650"/>
              <a:gd name="connsiteY1304" fmla="*/ 1524809 h 8304597"/>
              <a:gd name="connsiteX1305" fmla="*/ 19720604 w 24377650"/>
              <a:gd name="connsiteY1305" fmla="*/ 1561726 h 8304597"/>
              <a:gd name="connsiteX1306" fmla="*/ 19828280 w 24377650"/>
              <a:gd name="connsiteY1306" fmla="*/ 1594228 h 8304597"/>
              <a:gd name="connsiteX1307" fmla="*/ 19853680 w 24377650"/>
              <a:gd name="connsiteY1307" fmla="*/ 1597639 h 8304597"/>
              <a:gd name="connsiteX1308" fmla="*/ 19836180 w 24377650"/>
              <a:gd name="connsiteY1308" fmla="*/ 1600247 h 8304597"/>
              <a:gd name="connsiteX1309" fmla="*/ 19873102 w 24377650"/>
              <a:gd name="connsiteY1309" fmla="*/ 1600247 h 8304597"/>
              <a:gd name="connsiteX1310" fmla="*/ 19853680 w 24377650"/>
              <a:gd name="connsiteY1310" fmla="*/ 1597639 h 8304597"/>
              <a:gd name="connsiteX1311" fmla="*/ 19868486 w 24377650"/>
              <a:gd name="connsiteY1311" fmla="*/ 1595432 h 8304597"/>
              <a:gd name="connsiteX1312" fmla="*/ 19873102 w 24377650"/>
              <a:gd name="connsiteY1312" fmla="*/ 1561726 h 8304597"/>
              <a:gd name="connsiteX1313" fmla="*/ 19808766 w 24377650"/>
              <a:gd name="connsiteY1313" fmla="*/ 1498075 h 8304597"/>
              <a:gd name="connsiteX1314" fmla="*/ 21703068 w 24377650"/>
              <a:gd name="connsiteY1314" fmla="*/ 1447767 h 8304597"/>
              <a:gd name="connsiteX1315" fmla="*/ 21780118 w 24377650"/>
              <a:gd name="connsiteY1315" fmla="*/ 1486288 h 8304597"/>
              <a:gd name="connsiteX1316" fmla="*/ 21787092 w 24377650"/>
              <a:gd name="connsiteY1316" fmla="*/ 1485687 h 8304597"/>
              <a:gd name="connsiteX1317" fmla="*/ 21816878 w 24377650"/>
              <a:gd name="connsiteY1317" fmla="*/ 1483177 h 8304597"/>
              <a:gd name="connsiteX1318" fmla="*/ 21818644 w 24377650"/>
              <a:gd name="connsiteY1318" fmla="*/ 1486288 h 8304597"/>
              <a:gd name="connsiteX1319" fmla="*/ 21818644 w 24377650"/>
              <a:gd name="connsiteY1319" fmla="*/ 1483028 h 8304597"/>
              <a:gd name="connsiteX1320" fmla="*/ 21837104 w 24377650"/>
              <a:gd name="connsiteY1320" fmla="*/ 1481473 h 8304597"/>
              <a:gd name="connsiteX1321" fmla="*/ 21894090 w 24377650"/>
              <a:gd name="connsiteY1321" fmla="*/ 1447767 h 8304597"/>
              <a:gd name="connsiteX1322" fmla="*/ 21818644 w 24377650"/>
              <a:gd name="connsiteY1322" fmla="*/ 1447767 h 8304597"/>
              <a:gd name="connsiteX1323" fmla="*/ 21818644 w 24377650"/>
              <a:gd name="connsiteY1323" fmla="*/ 1464018 h 8304597"/>
              <a:gd name="connsiteX1324" fmla="*/ 21818644 w 24377650"/>
              <a:gd name="connsiteY1324" fmla="*/ 1483028 h 8304597"/>
              <a:gd name="connsiteX1325" fmla="*/ 21816878 w 24377650"/>
              <a:gd name="connsiteY1325" fmla="*/ 1483177 h 8304597"/>
              <a:gd name="connsiteX1326" fmla="*/ 21806002 w 24377650"/>
              <a:gd name="connsiteY1326" fmla="*/ 1464018 h 8304597"/>
              <a:gd name="connsiteX1327" fmla="*/ 21703068 w 24377650"/>
              <a:gd name="connsiteY1327" fmla="*/ 1447767 h 8304597"/>
              <a:gd name="connsiteX1328" fmla="*/ 21491378 w 24377650"/>
              <a:gd name="connsiteY1328" fmla="*/ 1393671 h 8304597"/>
              <a:gd name="connsiteX1329" fmla="*/ 21475124 w 24377650"/>
              <a:gd name="connsiteY1329" fmla="*/ 1409245 h 8304597"/>
              <a:gd name="connsiteX1330" fmla="*/ 21491378 w 24377650"/>
              <a:gd name="connsiteY1330" fmla="*/ 1393671 h 8304597"/>
              <a:gd name="connsiteX1331" fmla="*/ 21703068 w 24377650"/>
              <a:gd name="connsiteY1331" fmla="*/ 1372328 h 8304597"/>
              <a:gd name="connsiteX1332" fmla="*/ 21714720 w 24377650"/>
              <a:gd name="connsiteY1332" fmla="*/ 1383201 h 8304597"/>
              <a:gd name="connsiteX1333" fmla="*/ 21707884 w 24377650"/>
              <a:gd name="connsiteY1333" fmla="*/ 1390787 h 8304597"/>
              <a:gd name="connsiteX1334" fmla="*/ 21703068 w 24377650"/>
              <a:gd name="connsiteY1334" fmla="*/ 1409245 h 8304597"/>
              <a:gd name="connsiteX1335" fmla="*/ 21780118 w 24377650"/>
              <a:gd name="connsiteY1335" fmla="*/ 1409245 h 8304597"/>
              <a:gd name="connsiteX1336" fmla="*/ 21725942 w 24377650"/>
              <a:gd name="connsiteY1336" fmla="*/ 1393671 h 8304597"/>
              <a:gd name="connsiteX1337" fmla="*/ 21714720 w 24377650"/>
              <a:gd name="connsiteY1337" fmla="*/ 1383201 h 8304597"/>
              <a:gd name="connsiteX1338" fmla="*/ 21719322 w 24377650"/>
              <a:gd name="connsiteY1338" fmla="*/ 1378097 h 8304597"/>
              <a:gd name="connsiteX1339" fmla="*/ 21741594 w 24377650"/>
              <a:gd name="connsiteY1339" fmla="*/ 1372328 h 8304597"/>
              <a:gd name="connsiteX1340" fmla="*/ 19608238 w 24377650"/>
              <a:gd name="connsiteY1340" fmla="*/ 1372328 h 8304597"/>
              <a:gd name="connsiteX1341" fmla="*/ 19618170 w 24377650"/>
              <a:gd name="connsiteY1341" fmla="*/ 1393671 h 8304597"/>
              <a:gd name="connsiteX1342" fmla="*/ 19611948 w 24377650"/>
              <a:gd name="connsiteY1342" fmla="*/ 1399795 h 8304597"/>
              <a:gd name="connsiteX1343" fmla="*/ 19609972 w 24377650"/>
              <a:gd name="connsiteY1343" fmla="*/ 1400226 h 8304597"/>
              <a:gd name="connsiteX1344" fmla="*/ 19609612 w 24377650"/>
              <a:gd name="connsiteY1344" fmla="*/ 1402092 h 8304597"/>
              <a:gd name="connsiteX1345" fmla="*/ 19607034 w 24377650"/>
              <a:gd name="connsiteY1345" fmla="*/ 1404631 h 8304597"/>
              <a:gd name="connsiteX1346" fmla="*/ 19608238 w 24377650"/>
              <a:gd name="connsiteY1346" fmla="*/ 1409245 h 8304597"/>
              <a:gd name="connsiteX1347" fmla="*/ 19609612 w 24377650"/>
              <a:gd name="connsiteY1347" fmla="*/ 1402092 h 8304597"/>
              <a:gd name="connsiteX1348" fmla="*/ 19611948 w 24377650"/>
              <a:gd name="connsiteY1348" fmla="*/ 1399795 h 8304597"/>
              <a:gd name="connsiteX1349" fmla="*/ 19615186 w 24377650"/>
              <a:gd name="connsiteY1349" fmla="*/ 1399088 h 8304597"/>
              <a:gd name="connsiteX1350" fmla="*/ 19720604 w 24377650"/>
              <a:gd name="connsiteY1350" fmla="*/ 1409245 h 8304597"/>
              <a:gd name="connsiteX1351" fmla="*/ 19608238 w 24377650"/>
              <a:gd name="connsiteY1351" fmla="*/ 1372328 h 8304597"/>
              <a:gd name="connsiteX1352" fmla="*/ 21841870 w 24377650"/>
              <a:gd name="connsiteY1352" fmla="*/ 1323575 h 8304597"/>
              <a:gd name="connsiteX1353" fmla="*/ 21818644 w 24377650"/>
              <a:gd name="connsiteY1353" fmla="*/ 1333808 h 8304597"/>
              <a:gd name="connsiteX1354" fmla="*/ 21932616 w 24377650"/>
              <a:gd name="connsiteY1354" fmla="*/ 1372328 h 8304597"/>
              <a:gd name="connsiteX1355" fmla="*/ 21841870 w 24377650"/>
              <a:gd name="connsiteY1355" fmla="*/ 1323575 h 8304597"/>
              <a:gd name="connsiteX1356" fmla="*/ 21550570 w 24377650"/>
              <a:gd name="connsiteY1356" fmla="*/ 1256764 h 8304597"/>
              <a:gd name="connsiteX1357" fmla="*/ 21590074 w 24377650"/>
              <a:gd name="connsiteY1357" fmla="*/ 1257366 h 8304597"/>
              <a:gd name="connsiteX1358" fmla="*/ 21603366 w 24377650"/>
              <a:gd name="connsiteY1358" fmla="*/ 1258569 h 8304597"/>
              <a:gd name="connsiteX1359" fmla="*/ 21554724 w 24377650"/>
              <a:gd name="connsiteY1359" fmla="*/ 1259967 h 8304597"/>
              <a:gd name="connsiteX1360" fmla="*/ 19831966 w 24377650"/>
              <a:gd name="connsiteY1360" fmla="*/ 1189753 h 8304597"/>
              <a:gd name="connsiteX1361" fmla="*/ 19760734 w 24377650"/>
              <a:gd name="connsiteY1361" fmla="*/ 1219848 h 8304597"/>
              <a:gd name="connsiteX1362" fmla="*/ 19873102 w 24377650"/>
              <a:gd name="connsiteY1362" fmla="*/ 1219848 h 8304597"/>
              <a:gd name="connsiteX1363" fmla="*/ 19831966 w 24377650"/>
              <a:gd name="connsiteY1363" fmla="*/ 1189753 h 8304597"/>
              <a:gd name="connsiteX1364" fmla="*/ 20218226 w 24377650"/>
              <a:gd name="connsiteY1364" fmla="*/ 914885 h 8304597"/>
              <a:gd name="connsiteX1365" fmla="*/ 20218226 w 24377650"/>
              <a:gd name="connsiteY1365" fmla="*/ 1028845 h 8304597"/>
              <a:gd name="connsiteX1366" fmla="*/ 20330592 w 24377650"/>
              <a:gd name="connsiteY1366" fmla="*/ 990324 h 8304597"/>
              <a:gd name="connsiteX1367" fmla="*/ 20218226 w 24377650"/>
              <a:gd name="connsiteY1367" fmla="*/ 914885 h 8304597"/>
              <a:gd name="connsiteX1368" fmla="*/ 5970575 w 24377650"/>
              <a:gd name="connsiteY1368" fmla="*/ 763334 h 8304597"/>
              <a:gd name="connsiteX1369" fmla="*/ 5963954 w 24377650"/>
              <a:gd name="connsiteY1369" fmla="*/ 766417 h 8304597"/>
              <a:gd name="connsiteX1370" fmla="*/ 5888308 w 24377650"/>
              <a:gd name="connsiteY1370" fmla="*/ 799321 h 8304597"/>
              <a:gd name="connsiteX1371" fmla="*/ 5955439 w 24377650"/>
              <a:gd name="connsiteY1371" fmla="*/ 766379 h 8304597"/>
              <a:gd name="connsiteX1372" fmla="*/ 5995081 w 24377650"/>
              <a:gd name="connsiteY1372" fmla="*/ 751921 h 8304597"/>
              <a:gd name="connsiteX1373" fmla="*/ 6015225 w 24377650"/>
              <a:gd name="connsiteY1373" fmla="*/ 752931 h 8304597"/>
              <a:gd name="connsiteX1374" fmla="*/ 6017705 w 24377650"/>
              <a:gd name="connsiteY1374" fmla="*/ 753849 h 8304597"/>
              <a:gd name="connsiteX1375" fmla="*/ 5970575 w 24377650"/>
              <a:gd name="connsiteY1375" fmla="*/ 763334 h 8304597"/>
              <a:gd name="connsiteX1376" fmla="*/ 10384567 w 24377650"/>
              <a:gd name="connsiteY1376" fmla="*/ 646840 h 8304597"/>
              <a:gd name="connsiteX1377" fmla="*/ 10369487 w 24377650"/>
              <a:gd name="connsiteY1377" fmla="*/ 648650 h 8304597"/>
              <a:gd name="connsiteX1378" fmla="*/ 10368991 w 24377650"/>
              <a:gd name="connsiteY1378" fmla="*/ 647442 h 8304597"/>
              <a:gd name="connsiteX1379" fmla="*/ 10384567 w 24377650"/>
              <a:gd name="connsiteY1379" fmla="*/ 646840 h 8304597"/>
              <a:gd name="connsiteX1380" fmla="*/ 13166210 w 24377650"/>
              <a:gd name="connsiteY1380" fmla="*/ 601561 h 8304597"/>
              <a:gd name="connsiteX1381" fmla="*/ 13171252 w 24377650"/>
              <a:gd name="connsiteY1381" fmla="*/ 605108 h 8304597"/>
              <a:gd name="connsiteX1382" fmla="*/ 13166408 w 24377650"/>
              <a:gd name="connsiteY1382" fmla="*/ 608875 h 8304597"/>
              <a:gd name="connsiteX1383" fmla="*/ 20025598 w 24377650"/>
              <a:gd name="connsiteY1383" fmla="*/ 571402 h 8304597"/>
              <a:gd name="connsiteX1384" fmla="*/ 19950152 w 24377650"/>
              <a:gd name="connsiteY1384" fmla="*/ 609923 h 8304597"/>
              <a:gd name="connsiteX1385" fmla="*/ 20025598 w 24377650"/>
              <a:gd name="connsiteY1385" fmla="*/ 609923 h 8304597"/>
              <a:gd name="connsiteX1386" fmla="*/ 13127910 w 24377650"/>
              <a:gd name="connsiteY1386" fmla="*/ 571402 h 8304597"/>
              <a:gd name="connsiteX1387" fmla="*/ 13165834 w 24377650"/>
              <a:gd name="connsiteY1387" fmla="*/ 587653 h 8304597"/>
              <a:gd name="connsiteX1388" fmla="*/ 13166210 w 24377650"/>
              <a:gd name="connsiteY1388" fmla="*/ 601561 h 8304597"/>
              <a:gd name="connsiteX1389" fmla="*/ 13154998 w 24377650"/>
              <a:gd name="connsiteY1389" fmla="*/ 593672 h 8304597"/>
              <a:gd name="connsiteX1390" fmla="*/ 13127910 w 24377650"/>
              <a:gd name="connsiteY1390" fmla="*/ 571402 h 8304597"/>
              <a:gd name="connsiteX1391" fmla="*/ 20434214 w 24377650"/>
              <a:gd name="connsiteY1391" fmla="*/ 433534 h 8304597"/>
              <a:gd name="connsiteX1392" fmla="*/ 20439574 w 24377650"/>
              <a:gd name="connsiteY1392" fmla="*/ 435774 h 8304597"/>
              <a:gd name="connsiteX1393" fmla="*/ 20446170 w 24377650"/>
              <a:gd name="connsiteY1393" fmla="*/ 457443 h 8304597"/>
              <a:gd name="connsiteX1394" fmla="*/ 20178096 w 24377650"/>
              <a:gd name="connsiteY1394" fmla="*/ 380399 h 8304597"/>
              <a:gd name="connsiteX1395" fmla="*/ 20178096 w 24377650"/>
              <a:gd name="connsiteY1395" fmla="*/ 418921 h 8304597"/>
              <a:gd name="connsiteX1396" fmla="*/ 20025598 w 24377650"/>
              <a:gd name="connsiteY1396" fmla="*/ 418921 h 8304597"/>
              <a:gd name="connsiteX1397" fmla="*/ 20178096 w 24377650"/>
              <a:gd name="connsiteY1397" fmla="*/ 571402 h 8304597"/>
              <a:gd name="connsiteX1398" fmla="*/ 20255146 w 24377650"/>
              <a:gd name="connsiteY1398" fmla="*/ 380399 h 8304597"/>
              <a:gd name="connsiteX1399" fmla="*/ 20202776 w 24377650"/>
              <a:gd name="connsiteY1399" fmla="*/ 380399 h 8304597"/>
              <a:gd name="connsiteX1400" fmla="*/ 18121792 w 24377650"/>
              <a:gd name="connsiteY1400" fmla="*/ 380399 h 8304597"/>
              <a:gd name="connsiteX1401" fmla="*/ 17778272 w 24377650"/>
              <a:gd name="connsiteY1401" fmla="*/ 418921 h 8304597"/>
              <a:gd name="connsiteX1402" fmla="*/ 18121792 w 24377650"/>
              <a:gd name="connsiteY1402" fmla="*/ 380399 h 8304597"/>
              <a:gd name="connsiteX1403" fmla="*/ 19950152 w 24377650"/>
              <a:gd name="connsiteY1403" fmla="*/ 341878 h 8304597"/>
              <a:gd name="connsiteX1404" fmla="*/ 19873102 w 24377650"/>
              <a:gd name="connsiteY1404" fmla="*/ 457443 h 8304597"/>
              <a:gd name="connsiteX1405" fmla="*/ 19950152 w 24377650"/>
              <a:gd name="connsiteY1405" fmla="*/ 341878 h 8304597"/>
              <a:gd name="connsiteX1406" fmla="*/ 19720604 w 24377650"/>
              <a:gd name="connsiteY1406" fmla="*/ 341878 h 8304597"/>
              <a:gd name="connsiteX1407" fmla="*/ 19226192 w 24377650"/>
              <a:gd name="connsiteY1407" fmla="*/ 457443 h 8304597"/>
              <a:gd name="connsiteX1408" fmla="*/ 19417214 w 24377650"/>
              <a:gd name="connsiteY1408" fmla="*/ 494359 h 8304597"/>
              <a:gd name="connsiteX1409" fmla="*/ 19303244 w 24377650"/>
              <a:gd name="connsiteY1409" fmla="*/ 532881 h 8304597"/>
              <a:gd name="connsiteX1410" fmla="*/ 19455740 w 24377650"/>
              <a:gd name="connsiteY1410" fmla="*/ 571402 h 8304597"/>
              <a:gd name="connsiteX1411" fmla="*/ 19720604 w 24377650"/>
              <a:gd name="connsiteY1411" fmla="*/ 532881 h 8304597"/>
              <a:gd name="connsiteX1412" fmla="*/ 19797656 w 24377650"/>
              <a:gd name="connsiteY1412" fmla="*/ 380399 h 8304597"/>
              <a:gd name="connsiteX1413" fmla="*/ 19720604 w 24377650"/>
              <a:gd name="connsiteY1413" fmla="*/ 341878 h 8304597"/>
              <a:gd name="connsiteX1414" fmla="*/ 19760734 w 24377650"/>
              <a:gd name="connsiteY1414" fmla="*/ 266440 h 8304597"/>
              <a:gd name="connsiteX1415" fmla="*/ 19608238 w 24377650"/>
              <a:gd name="connsiteY1415" fmla="*/ 304961 h 8304597"/>
              <a:gd name="connsiteX1416" fmla="*/ 19760734 w 24377650"/>
              <a:gd name="connsiteY1416" fmla="*/ 266440 h 8304597"/>
              <a:gd name="connsiteX1417" fmla="*/ 19492660 w 24377650"/>
              <a:gd name="connsiteY1417" fmla="*/ 266440 h 8304597"/>
              <a:gd name="connsiteX1418" fmla="*/ 19417214 w 24377650"/>
              <a:gd name="connsiteY1418" fmla="*/ 304961 h 8304597"/>
              <a:gd name="connsiteX1419" fmla="*/ 19492660 w 24377650"/>
              <a:gd name="connsiteY1419" fmla="*/ 266440 h 8304597"/>
              <a:gd name="connsiteX1420" fmla="*/ 18426786 w 24377650"/>
              <a:gd name="connsiteY1420" fmla="*/ 266440 h 8304597"/>
              <a:gd name="connsiteX1421" fmla="*/ 18502232 w 24377650"/>
              <a:gd name="connsiteY1421" fmla="*/ 266440 h 8304597"/>
              <a:gd name="connsiteX1422" fmla="*/ 18426786 w 24377650"/>
              <a:gd name="connsiteY1422" fmla="*/ 266440 h 8304597"/>
              <a:gd name="connsiteX1423" fmla="*/ 18283118 w 24377650"/>
              <a:gd name="connsiteY1423" fmla="*/ 218890 h 8304597"/>
              <a:gd name="connsiteX1424" fmla="*/ 18235764 w 24377650"/>
              <a:gd name="connsiteY1424" fmla="*/ 266440 h 8304597"/>
              <a:gd name="connsiteX1425" fmla="*/ 18388260 w 24377650"/>
              <a:gd name="connsiteY1425" fmla="*/ 227918 h 8304597"/>
              <a:gd name="connsiteX1426" fmla="*/ 18283118 w 24377650"/>
              <a:gd name="connsiteY1426" fmla="*/ 218890 h 8304597"/>
              <a:gd name="connsiteX1427" fmla="*/ 20255146 w 24377650"/>
              <a:gd name="connsiteY1427" fmla="*/ 191002 h 8304597"/>
              <a:gd name="connsiteX1428" fmla="*/ 20255146 w 24377650"/>
              <a:gd name="connsiteY1428" fmla="*/ 266440 h 8304597"/>
              <a:gd name="connsiteX1429" fmla="*/ 20141176 w 24377650"/>
              <a:gd name="connsiteY1429" fmla="*/ 266440 h 8304597"/>
              <a:gd name="connsiteX1430" fmla="*/ 20141176 w 24377650"/>
              <a:gd name="connsiteY1430" fmla="*/ 341878 h 8304597"/>
              <a:gd name="connsiteX1431" fmla="*/ 20255146 w 24377650"/>
              <a:gd name="connsiteY1431" fmla="*/ 266440 h 8304597"/>
              <a:gd name="connsiteX1432" fmla="*/ 20330592 w 24377650"/>
              <a:gd name="connsiteY1432" fmla="*/ 227918 h 8304597"/>
              <a:gd name="connsiteX1433" fmla="*/ 20293672 w 24377650"/>
              <a:gd name="connsiteY1433" fmla="*/ 191002 h 8304597"/>
              <a:gd name="connsiteX1434" fmla="*/ 20255146 w 24377650"/>
              <a:gd name="connsiteY1434" fmla="*/ 191002 h 8304597"/>
              <a:gd name="connsiteX1435" fmla="*/ 16558294 w 24377650"/>
              <a:gd name="connsiteY1435" fmla="*/ 191002 h 8304597"/>
              <a:gd name="connsiteX1436" fmla="*/ 16214774 w 24377650"/>
              <a:gd name="connsiteY1436" fmla="*/ 227918 h 8304597"/>
              <a:gd name="connsiteX1437" fmla="*/ 16558294 w 24377650"/>
              <a:gd name="connsiteY1437" fmla="*/ 191002 h 8304597"/>
              <a:gd name="connsiteX1438" fmla="*/ 15986832 w 24377650"/>
              <a:gd name="connsiteY1438" fmla="*/ 191002 h 8304597"/>
              <a:gd name="connsiteX1439" fmla="*/ 15834334 w 24377650"/>
              <a:gd name="connsiteY1439" fmla="*/ 266440 h 8304597"/>
              <a:gd name="connsiteX1440" fmla="*/ 16023752 w 24377650"/>
              <a:gd name="connsiteY1440" fmla="*/ 266440 h 8304597"/>
              <a:gd name="connsiteX1441" fmla="*/ 16008176 w 24377650"/>
              <a:gd name="connsiteY1441" fmla="*/ 244170 h 8304597"/>
              <a:gd name="connsiteX1442" fmla="*/ 16009193 w 24377650"/>
              <a:gd name="connsiteY1442" fmla="*/ 237454 h 8304597"/>
              <a:gd name="connsiteX1443" fmla="*/ 16009985 w 24377650"/>
              <a:gd name="connsiteY1443" fmla="*/ 237392 h 8304597"/>
              <a:gd name="connsiteX1444" fmla="*/ 16023752 w 24377650"/>
              <a:gd name="connsiteY1444" fmla="*/ 227918 h 8304597"/>
              <a:gd name="connsiteX1445" fmla="*/ 16009907 w 24377650"/>
              <a:gd name="connsiteY1445" fmla="*/ 232734 h 8304597"/>
              <a:gd name="connsiteX1446" fmla="*/ 16009193 w 24377650"/>
              <a:gd name="connsiteY1446" fmla="*/ 237454 h 8304597"/>
              <a:gd name="connsiteX1447" fmla="*/ 15996990 w 24377650"/>
              <a:gd name="connsiteY1447" fmla="*/ 238402 h 8304597"/>
              <a:gd name="connsiteX1448" fmla="*/ 15986832 w 24377650"/>
              <a:gd name="connsiteY1448" fmla="*/ 191002 h 8304597"/>
              <a:gd name="connsiteX1449" fmla="*/ 19126066 w 24377650"/>
              <a:gd name="connsiteY1449" fmla="*/ 162111 h 8304597"/>
              <a:gd name="connsiteX1450" fmla="*/ 19073694 w 24377650"/>
              <a:gd name="connsiteY1450" fmla="*/ 191002 h 8304597"/>
              <a:gd name="connsiteX1451" fmla="*/ 19150746 w 24377650"/>
              <a:gd name="connsiteY1451" fmla="*/ 191002 h 8304597"/>
              <a:gd name="connsiteX1452" fmla="*/ 19126066 w 24377650"/>
              <a:gd name="connsiteY1452" fmla="*/ 162111 h 8304597"/>
              <a:gd name="connsiteX1453" fmla="*/ 19378690 w 24377650"/>
              <a:gd name="connsiteY1453" fmla="*/ 152480 h 8304597"/>
              <a:gd name="connsiteX1454" fmla="*/ 19417214 w 24377650"/>
              <a:gd name="connsiteY1454" fmla="*/ 191002 h 8304597"/>
              <a:gd name="connsiteX1455" fmla="*/ 19378690 w 24377650"/>
              <a:gd name="connsiteY1455" fmla="*/ 191002 h 8304597"/>
              <a:gd name="connsiteX1456" fmla="*/ 19378690 w 24377650"/>
              <a:gd name="connsiteY1456" fmla="*/ 152480 h 8304597"/>
              <a:gd name="connsiteX1457" fmla="*/ 16824762 w 24377650"/>
              <a:gd name="connsiteY1457" fmla="*/ 152480 h 8304597"/>
              <a:gd name="connsiteX1458" fmla="*/ 16749316 w 24377650"/>
              <a:gd name="connsiteY1458" fmla="*/ 191002 h 8304597"/>
              <a:gd name="connsiteX1459" fmla="*/ 16824762 w 24377650"/>
              <a:gd name="connsiteY1459" fmla="*/ 152480 h 8304597"/>
              <a:gd name="connsiteX1460" fmla="*/ 20044430 w 24377650"/>
              <a:gd name="connsiteY1460" fmla="*/ 88187 h 8304597"/>
              <a:gd name="connsiteX1461" fmla="*/ 20063370 w 24377650"/>
              <a:gd name="connsiteY1461" fmla="*/ 111103 h 8304597"/>
              <a:gd name="connsiteX1462" fmla="*/ 20055790 w 24377650"/>
              <a:gd name="connsiteY1462" fmla="*/ 110551 h 8304597"/>
              <a:gd name="connsiteX1463" fmla="*/ 20048172 w 24377650"/>
              <a:gd name="connsiteY1463" fmla="*/ 107940 h 8304597"/>
              <a:gd name="connsiteX1464" fmla="*/ 20045664 w 24377650"/>
              <a:gd name="connsiteY1464" fmla="*/ 94698 h 8304597"/>
              <a:gd name="connsiteX1465" fmla="*/ 20037174 w 24377650"/>
              <a:gd name="connsiteY1465" fmla="*/ 79406 h 8304597"/>
              <a:gd name="connsiteX1466" fmla="*/ 20043156 w 24377650"/>
              <a:gd name="connsiteY1466" fmla="*/ 81456 h 8304597"/>
              <a:gd name="connsiteX1467" fmla="*/ 20044430 w 24377650"/>
              <a:gd name="connsiteY1467" fmla="*/ 88187 h 8304597"/>
              <a:gd name="connsiteX1468" fmla="*/ 20293672 w 24377650"/>
              <a:gd name="connsiteY1468" fmla="*/ 75437 h 8304597"/>
              <a:gd name="connsiteX1469" fmla="*/ 20230014 w 24377650"/>
              <a:gd name="connsiteY1469" fmla="*/ 97106 h 8304597"/>
              <a:gd name="connsiteX1470" fmla="*/ 20219992 w 24377650"/>
              <a:gd name="connsiteY1470" fmla="*/ 78682 h 8304597"/>
              <a:gd name="connsiteX1471" fmla="*/ 20218226 w 24377650"/>
              <a:gd name="connsiteY1471" fmla="*/ 75437 h 8304597"/>
              <a:gd name="connsiteX1472" fmla="*/ 20219992 w 24377650"/>
              <a:gd name="connsiteY1472" fmla="*/ 78682 h 8304597"/>
              <a:gd name="connsiteX1473" fmla="*/ 20217350 w 24377650"/>
              <a:gd name="connsiteY1473" fmla="*/ 78798 h 8304597"/>
              <a:gd name="connsiteX1474" fmla="*/ 19988678 w 24377650"/>
              <a:gd name="connsiteY1474" fmla="*/ 75437 h 8304597"/>
              <a:gd name="connsiteX1475" fmla="*/ 19836180 w 24377650"/>
              <a:gd name="connsiteY1475" fmla="*/ 113959 h 8304597"/>
              <a:gd name="connsiteX1476" fmla="*/ 19797656 w 24377650"/>
              <a:gd name="connsiteY1476" fmla="*/ 152480 h 8304597"/>
              <a:gd name="connsiteX1477" fmla="*/ 19988678 w 24377650"/>
              <a:gd name="connsiteY1477" fmla="*/ 75437 h 8304597"/>
              <a:gd name="connsiteX1478" fmla="*/ 18730176 w 24377650"/>
              <a:gd name="connsiteY1478" fmla="*/ 38521 h 8304597"/>
              <a:gd name="connsiteX1479" fmla="*/ 18807226 w 24377650"/>
              <a:gd name="connsiteY1479" fmla="*/ 38521 h 8304597"/>
              <a:gd name="connsiteX1480" fmla="*/ 18730176 w 24377650"/>
              <a:gd name="connsiteY1480" fmla="*/ 38521 h 8304597"/>
              <a:gd name="connsiteX1481" fmla="*/ 17892244 w 24377650"/>
              <a:gd name="connsiteY1481" fmla="*/ 38521 h 8304597"/>
              <a:gd name="connsiteX1482" fmla="*/ 17911506 w 24377650"/>
              <a:gd name="connsiteY1482" fmla="*/ 43136 h 8304597"/>
              <a:gd name="connsiteX1483" fmla="*/ 17924568 w 24377650"/>
              <a:gd name="connsiteY1483" fmla="*/ 53945 h 8304597"/>
              <a:gd name="connsiteX1484" fmla="*/ 17921714 w 24377650"/>
              <a:gd name="connsiteY1484" fmla="*/ 54095 h 8304597"/>
              <a:gd name="connsiteX1485" fmla="*/ 17892244 w 24377650"/>
              <a:gd name="connsiteY1485" fmla="*/ 38521 h 8304597"/>
              <a:gd name="connsiteX1486" fmla="*/ 19836180 w 24377650"/>
              <a:gd name="connsiteY1486" fmla="*/ 0 h 8304597"/>
              <a:gd name="connsiteX1487" fmla="*/ 19913232 w 24377650"/>
              <a:gd name="connsiteY1487" fmla="*/ 75437 h 8304597"/>
              <a:gd name="connsiteX1488" fmla="*/ 20030164 w 24377650"/>
              <a:gd name="connsiteY1488" fmla="*/ 70923 h 8304597"/>
              <a:gd name="connsiteX1489" fmla="*/ 20037174 w 24377650"/>
              <a:gd name="connsiteY1489" fmla="*/ 79406 h 8304597"/>
              <a:gd name="connsiteX1490" fmla="*/ 20025598 w 24377650"/>
              <a:gd name="connsiteY1490" fmla="*/ 75437 h 8304597"/>
              <a:gd name="connsiteX1491" fmla="*/ 20036434 w 24377650"/>
              <a:gd name="connsiteY1491" fmla="*/ 109144 h 8304597"/>
              <a:gd name="connsiteX1492" fmla="*/ 20055790 w 24377650"/>
              <a:gd name="connsiteY1492" fmla="*/ 110551 h 8304597"/>
              <a:gd name="connsiteX1493" fmla="*/ 20065730 w 24377650"/>
              <a:gd name="connsiteY1493" fmla="*/ 113959 h 8304597"/>
              <a:gd name="connsiteX1494" fmla="*/ 20025598 w 24377650"/>
              <a:gd name="connsiteY1494" fmla="*/ 191002 h 8304597"/>
              <a:gd name="connsiteX1495" fmla="*/ 20141176 w 24377650"/>
              <a:gd name="connsiteY1495" fmla="*/ 152480 h 8304597"/>
              <a:gd name="connsiteX1496" fmla="*/ 20065730 w 24377650"/>
              <a:gd name="connsiteY1496" fmla="*/ 113959 h 8304597"/>
              <a:gd name="connsiteX1497" fmla="*/ 20063370 w 24377650"/>
              <a:gd name="connsiteY1497" fmla="*/ 111103 h 8304597"/>
              <a:gd name="connsiteX1498" fmla="*/ 20102650 w 24377650"/>
              <a:gd name="connsiteY1498" fmla="*/ 113959 h 8304597"/>
              <a:gd name="connsiteX1499" fmla="*/ 20184316 w 24377650"/>
              <a:gd name="connsiteY1499" fmla="*/ 80253 h 8304597"/>
              <a:gd name="connsiteX1500" fmla="*/ 20217350 w 24377650"/>
              <a:gd name="connsiteY1500" fmla="*/ 78798 h 8304597"/>
              <a:gd name="connsiteX1501" fmla="*/ 20203178 w 24377650"/>
              <a:gd name="connsiteY1501" fmla="*/ 133220 h 8304597"/>
              <a:gd name="connsiteX1502" fmla="*/ 20218226 w 24377650"/>
              <a:gd name="connsiteY1502" fmla="*/ 191002 h 8304597"/>
              <a:gd name="connsiteX1503" fmla="*/ 20330592 w 24377650"/>
              <a:gd name="connsiteY1503" fmla="*/ 152480 h 8304597"/>
              <a:gd name="connsiteX1504" fmla="*/ 20370724 w 24377650"/>
              <a:gd name="connsiteY1504" fmla="*/ 191002 h 8304597"/>
              <a:gd name="connsiteX1505" fmla="*/ 20255146 w 24377650"/>
              <a:gd name="connsiteY1505" fmla="*/ 304961 h 8304597"/>
              <a:gd name="connsiteX1506" fmla="*/ 20293672 w 24377650"/>
              <a:gd name="connsiteY1506" fmla="*/ 341878 h 8304597"/>
              <a:gd name="connsiteX1507" fmla="*/ 20370724 w 24377650"/>
              <a:gd name="connsiteY1507" fmla="*/ 341878 h 8304597"/>
              <a:gd name="connsiteX1508" fmla="*/ 20446170 w 24377650"/>
              <a:gd name="connsiteY1508" fmla="*/ 341878 h 8304597"/>
              <a:gd name="connsiteX1509" fmla="*/ 20417276 w 24377650"/>
              <a:gd name="connsiteY1509" fmla="*/ 399660 h 8304597"/>
              <a:gd name="connsiteX1510" fmla="*/ 20434214 w 24377650"/>
              <a:gd name="connsiteY1510" fmla="*/ 433534 h 8304597"/>
              <a:gd name="connsiteX1511" fmla="*/ 20422292 w 24377650"/>
              <a:gd name="connsiteY1511" fmla="*/ 428551 h 8304597"/>
              <a:gd name="connsiteX1512" fmla="*/ 20370724 w 24377650"/>
              <a:gd name="connsiteY1512" fmla="*/ 457443 h 8304597"/>
              <a:gd name="connsiteX1513" fmla="*/ 20330592 w 24377650"/>
              <a:gd name="connsiteY1513" fmla="*/ 532881 h 8304597"/>
              <a:gd name="connsiteX1514" fmla="*/ 20446170 w 24377650"/>
              <a:gd name="connsiteY1514" fmla="*/ 532881 h 8304597"/>
              <a:gd name="connsiteX1515" fmla="*/ 20446170 w 24377650"/>
              <a:gd name="connsiteY1515" fmla="*/ 609923 h 8304597"/>
              <a:gd name="connsiteX1516" fmla="*/ 20293672 w 24377650"/>
              <a:gd name="connsiteY1516" fmla="*/ 646840 h 8304597"/>
              <a:gd name="connsiteX1517" fmla="*/ 20218226 w 24377650"/>
              <a:gd name="connsiteY1517" fmla="*/ 685361 h 8304597"/>
              <a:gd name="connsiteX1518" fmla="*/ 20102650 w 24377650"/>
              <a:gd name="connsiteY1518" fmla="*/ 723883 h 8304597"/>
              <a:gd name="connsiteX1519" fmla="*/ 19950152 w 24377650"/>
              <a:gd name="connsiteY1519" fmla="*/ 685361 h 8304597"/>
              <a:gd name="connsiteX1520" fmla="*/ 20025598 w 24377650"/>
              <a:gd name="connsiteY1520" fmla="*/ 723883 h 8304597"/>
              <a:gd name="connsiteX1521" fmla="*/ 20141176 w 24377650"/>
              <a:gd name="connsiteY1521" fmla="*/ 799321 h 8304597"/>
              <a:gd name="connsiteX1522" fmla="*/ 20178096 w 24377650"/>
              <a:gd name="connsiteY1522" fmla="*/ 762404 h 8304597"/>
              <a:gd name="connsiteX1523" fmla="*/ 20446170 w 24377650"/>
              <a:gd name="connsiteY1523" fmla="*/ 837842 h 8304597"/>
              <a:gd name="connsiteX1524" fmla="*/ 20483090 w 24377650"/>
              <a:gd name="connsiteY1524" fmla="*/ 723883 h 8304597"/>
              <a:gd name="connsiteX1525" fmla="*/ 20635588 w 24377650"/>
              <a:gd name="connsiteY1525" fmla="*/ 723883 h 8304597"/>
              <a:gd name="connsiteX1526" fmla="*/ 20560142 w 24377650"/>
              <a:gd name="connsiteY1526" fmla="*/ 762404 h 8304597"/>
              <a:gd name="connsiteX1527" fmla="*/ 20560142 w 24377650"/>
              <a:gd name="connsiteY1527" fmla="*/ 837842 h 8304597"/>
              <a:gd name="connsiteX1528" fmla="*/ 20675718 w 24377650"/>
              <a:gd name="connsiteY1528" fmla="*/ 837842 h 8304597"/>
              <a:gd name="connsiteX1529" fmla="*/ 20675718 w 24377650"/>
              <a:gd name="connsiteY1529" fmla="*/ 876364 h 8304597"/>
              <a:gd name="connsiteX1530" fmla="*/ 20598666 w 24377650"/>
              <a:gd name="connsiteY1530" fmla="*/ 951802 h 8304597"/>
              <a:gd name="connsiteX1531" fmla="*/ 20479678 w 24377650"/>
              <a:gd name="connsiteY1531" fmla="*/ 951802 h 8304597"/>
              <a:gd name="connsiteX1532" fmla="*/ 20446170 w 24377650"/>
              <a:gd name="connsiteY1532" fmla="*/ 951802 h 8304597"/>
              <a:gd name="connsiteX1533" fmla="*/ 20330592 w 24377650"/>
              <a:gd name="connsiteY1533" fmla="*/ 951802 h 8304597"/>
              <a:gd name="connsiteX1534" fmla="*/ 20446170 w 24377650"/>
              <a:gd name="connsiteY1534" fmla="*/ 951802 h 8304597"/>
              <a:gd name="connsiteX1535" fmla="*/ 20483090 w 24377650"/>
              <a:gd name="connsiteY1535" fmla="*/ 1028845 h 8304597"/>
              <a:gd name="connsiteX1536" fmla="*/ 20370724 w 24377650"/>
              <a:gd name="connsiteY1536" fmla="*/ 1104283 h 8304597"/>
              <a:gd name="connsiteX1537" fmla="*/ 20178096 w 24377650"/>
              <a:gd name="connsiteY1537" fmla="*/ 1067366 h 8304597"/>
              <a:gd name="connsiteX1538" fmla="*/ 19913232 w 24377650"/>
              <a:gd name="connsiteY1538" fmla="*/ 1179721 h 8304597"/>
              <a:gd name="connsiteX1539" fmla="*/ 20102650 w 24377650"/>
              <a:gd name="connsiteY1539" fmla="*/ 1179721 h 8304597"/>
              <a:gd name="connsiteX1540" fmla="*/ 20025598 w 24377650"/>
              <a:gd name="connsiteY1540" fmla="*/ 1219848 h 8304597"/>
              <a:gd name="connsiteX1541" fmla="*/ 20025598 w 24377650"/>
              <a:gd name="connsiteY1541" fmla="*/ 1256764 h 8304597"/>
              <a:gd name="connsiteX1542" fmla="*/ 19988678 w 24377650"/>
              <a:gd name="connsiteY1542" fmla="*/ 1219848 h 8304597"/>
              <a:gd name="connsiteX1543" fmla="*/ 19836180 w 24377650"/>
              <a:gd name="connsiteY1543" fmla="*/ 1295285 h 8304597"/>
              <a:gd name="connsiteX1544" fmla="*/ 19645158 w 24377650"/>
              <a:gd name="connsiteY1544" fmla="*/ 1333808 h 8304597"/>
              <a:gd name="connsiteX1545" fmla="*/ 19913232 w 24377650"/>
              <a:gd name="connsiteY1545" fmla="*/ 1409245 h 8304597"/>
              <a:gd name="connsiteX1546" fmla="*/ 19873102 w 24377650"/>
              <a:gd name="connsiteY1546" fmla="*/ 1486288 h 8304597"/>
              <a:gd name="connsiteX1547" fmla="*/ 19988678 w 24377650"/>
              <a:gd name="connsiteY1547" fmla="*/ 1561726 h 8304597"/>
              <a:gd name="connsiteX1548" fmla="*/ 20102650 w 24377650"/>
              <a:gd name="connsiteY1548" fmla="*/ 1561726 h 8304597"/>
              <a:gd name="connsiteX1549" fmla="*/ 20065730 w 24377650"/>
              <a:gd name="connsiteY1549" fmla="*/ 1524809 h 8304597"/>
              <a:gd name="connsiteX1550" fmla="*/ 20218226 w 24377650"/>
              <a:gd name="connsiteY1550" fmla="*/ 1561726 h 8304597"/>
              <a:gd name="connsiteX1551" fmla="*/ 20635588 w 24377650"/>
              <a:gd name="connsiteY1551" fmla="*/ 1447767 h 8304597"/>
              <a:gd name="connsiteX1552" fmla="*/ 20751164 w 24377650"/>
              <a:gd name="connsiteY1552" fmla="*/ 1486288 h 8304597"/>
              <a:gd name="connsiteX1553" fmla="*/ 20788084 w 24377650"/>
              <a:gd name="connsiteY1553" fmla="*/ 1447767 h 8304597"/>
              <a:gd name="connsiteX1554" fmla="*/ 20751164 w 24377650"/>
              <a:gd name="connsiteY1554" fmla="*/ 1409245 h 8304597"/>
              <a:gd name="connsiteX1555" fmla="*/ 20828216 w 24377650"/>
              <a:gd name="connsiteY1555" fmla="*/ 1409245 h 8304597"/>
              <a:gd name="connsiteX1556" fmla="*/ 21245576 w 24377650"/>
              <a:gd name="connsiteY1556" fmla="*/ 1409245 h 8304597"/>
              <a:gd name="connsiteX1557" fmla="*/ 21475124 w 24377650"/>
              <a:gd name="connsiteY1557" fmla="*/ 1409245 h 8304597"/>
              <a:gd name="connsiteX1558" fmla="*/ 21627622 w 24377650"/>
              <a:gd name="connsiteY1558" fmla="*/ 1409245 h 8304597"/>
              <a:gd name="connsiteX1559" fmla="*/ 21475124 w 24377650"/>
              <a:gd name="connsiteY1559" fmla="*/ 1295285 h 8304597"/>
              <a:gd name="connsiteX1560" fmla="*/ 21361152 w 24377650"/>
              <a:gd name="connsiteY1560" fmla="*/ 1295285 h 8304597"/>
              <a:gd name="connsiteX1561" fmla="*/ 21498600 w 24377650"/>
              <a:gd name="connsiteY1561" fmla="*/ 1261580 h 8304597"/>
              <a:gd name="connsiteX1562" fmla="*/ 21554724 w 24377650"/>
              <a:gd name="connsiteY1562" fmla="*/ 1259967 h 8304597"/>
              <a:gd name="connsiteX1563" fmla="*/ 21579464 w 24377650"/>
              <a:gd name="connsiteY1563" fmla="*/ 1279034 h 8304597"/>
              <a:gd name="connsiteX1564" fmla="*/ 21666148 w 24377650"/>
              <a:gd name="connsiteY1564" fmla="*/ 1295285 h 8304597"/>
              <a:gd name="connsiteX1565" fmla="*/ 21636652 w 24377650"/>
              <a:gd name="connsiteY1565" fmla="*/ 1261580 h 8304597"/>
              <a:gd name="connsiteX1566" fmla="*/ 21603366 w 24377650"/>
              <a:gd name="connsiteY1566" fmla="*/ 1258569 h 8304597"/>
              <a:gd name="connsiteX1567" fmla="*/ 21666148 w 24377650"/>
              <a:gd name="connsiteY1567" fmla="*/ 1256764 h 8304597"/>
              <a:gd name="connsiteX1568" fmla="*/ 21703068 w 24377650"/>
              <a:gd name="connsiteY1568" fmla="*/ 1333808 h 8304597"/>
              <a:gd name="connsiteX1569" fmla="*/ 21741594 w 24377650"/>
              <a:gd name="connsiteY1569" fmla="*/ 1256764 h 8304597"/>
              <a:gd name="connsiteX1570" fmla="*/ 21818644 w 24377650"/>
              <a:gd name="connsiteY1570" fmla="*/ 1295285 h 8304597"/>
              <a:gd name="connsiteX1571" fmla="*/ 21894090 w 24377650"/>
              <a:gd name="connsiteY1571" fmla="*/ 1295285 h 8304597"/>
              <a:gd name="connsiteX1572" fmla="*/ 22123638 w 24377650"/>
              <a:gd name="connsiteY1572" fmla="*/ 1409245 h 8304597"/>
              <a:gd name="connsiteX1573" fmla="*/ 21818644 w 24377650"/>
              <a:gd name="connsiteY1573" fmla="*/ 1409245 h 8304597"/>
              <a:gd name="connsiteX1574" fmla="*/ 22008062 w 24377650"/>
              <a:gd name="connsiteY1574" fmla="*/ 1447767 h 8304597"/>
              <a:gd name="connsiteX1575" fmla="*/ 21855564 w 24377650"/>
              <a:gd name="connsiteY1575" fmla="*/ 1486288 h 8304597"/>
              <a:gd name="connsiteX1576" fmla="*/ 22046588 w 24377650"/>
              <a:gd name="connsiteY1576" fmla="*/ 1561726 h 8304597"/>
              <a:gd name="connsiteX1577" fmla="*/ 21855564 w 24377650"/>
              <a:gd name="connsiteY1577" fmla="*/ 1524809 h 8304597"/>
              <a:gd name="connsiteX1578" fmla="*/ 21703068 w 24377650"/>
              <a:gd name="connsiteY1578" fmla="*/ 1600247 h 8304597"/>
              <a:gd name="connsiteX1579" fmla="*/ 21855564 w 24377650"/>
              <a:gd name="connsiteY1579" fmla="*/ 1638769 h 8304597"/>
              <a:gd name="connsiteX1580" fmla="*/ 21855564 w 24377650"/>
              <a:gd name="connsiteY1580" fmla="*/ 1677291 h 8304597"/>
              <a:gd name="connsiteX1581" fmla="*/ 21780118 w 24377650"/>
              <a:gd name="connsiteY1581" fmla="*/ 1714207 h 8304597"/>
              <a:gd name="connsiteX1582" fmla="*/ 21894090 w 24377650"/>
              <a:gd name="connsiteY1582" fmla="*/ 1789645 h 8304597"/>
              <a:gd name="connsiteX1583" fmla="*/ 22351582 w 24377650"/>
              <a:gd name="connsiteY1583" fmla="*/ 1789645 h 8304597"/>
              <a:gd name="connsiteX1584" fmla="*/ 22427028 w 24377650"/>
              <a:gd name="connsiteY1584" fmla="*/ 1829772 h 8304597"/>
              <a:gd name="connsiteX1585" fmla="*/ 22427028 w 24377650"/>
              <a:gd name="connsiteY1585" fmla="*/ 1752728 h 8304597"/>
              <a:gd name="connsiteX1586" fmla="*/ 22542604 w 24377650"/>
              <a:gd name="connsiteY1586" fmla="*/ 1789645 h 8304597"/>
              <a:gd name="connsiteX1587" fmla="*/ 22542604 w 24377650"/>
              <a:gd name="connsiteY1587" fmla="*/ 1866688 h 8304597"/>
              <a:gd name="connsiteX1588" fmla="*/ 22504078 w 24377650"/>
              <a:gd name="connsiteY1588" fmla="*/ 1866688 h 8304597"/>
              <a:gd name="connsiteX1589" fmla="*/ 22579524 w 24377650"/>
              <a:gd name="connsiteY1589" fmla="*/ 1905210 h 8304597"/>
              <a:gd name="connsiteX1590" fmla="*/ 22504078 w 24377650"/>
              <a:gd name="connsiteY1590" fmla="*/ 1943731 h 8304597"/>
              <a:gd name="connsiteX1591" fmla="*/ 22427028 w 24377650"/>
              <a:gd name="connsiteY1591" fmla="*/ 2057691 h 8304597"/>
              <a:gd name="connsiteX1592" fmla="*/ 22390108 w 24377650"/>
              <a:gd name="connsiteY1592" fmla="*/ 1982253 h 8304597"/>
              <a:gd name="connsiteX1593" fmla="*/ 22370242 w 24377650"/>
              <a:gd name="connsiteY1593" fmla="*/ 2038631 h 8304597"/>
              <a:gd name="connsiteX1594" fmla="*/ 22378400 w 24377650"/>
              <a:gd name="connsiteY1594" fmla="*/ 2066673 h 8304597"/>
              <a:gd name="connsiteX1595" fmla="*/ 22361012 w 24377650"/>
              <a:gd name="connsiteY1595" fmla="*/ 2076952 h 8304597"/>
              <a:gd name="connsiteX1596" fmla="*/ 22351582 w 24377650"/>
              <a:gd name="connsiteY1596" fmla="*/ 2096212 h 8304597"/>
              <a:gd name="connsiteX1597" fmla="*/ 22378594 w 24377650"/>
              <a:gd name="connsiteY1597" fmla="*/ 2067346 h 8304597"/>
              <a:gd name="connsiteX1598" fmla="*/ 22378400 w 24377650"/>
              <a:gd name="connsiteY1598" fmla="*/ 2066673 h 8304597"/>
              <a:gd name="connsiteX1599" fmla="*/ 22383410 w 24377650"/>
              <a:gd name="connsiteY1599" fmla="*/ 2063710 h 8304597"/>
              <a:gd name="connsiteX1600" fmla="*/ 22427028 w 24377650"/>
              <a:gd name="connsiteY1600" fmla="*/ 2057691 h 8304597"/>
              <a:gd name="connsiteX1601" fmla="*/ 22274530 w 24377650"/>
              <a:gd name="connsiteY1601" fmla="*/ 2134734 h 8304597"/>
              <a:gd name="connsiteX1602" fmla="*/ 22427028 w 24377650"/>
              <a:gd name="connsiteY1602" fmla="*/ 2171650 h 8304597"/>
              <a:gd name="connsiteX1603" fmla="*/ 22618050 w 24377650"/>
              <a:gd name="connsiteY1603" fmla="*/ 2324131 h 8304597"/>
              <a:gd name="connsiteX1604" fmla="*/ 22542604 w 24377650"/>
              <a:gd name="connsiteY1604" fmla="*/ 2285609 h 8304597"/>
              <a:gd name="connsiteX1605" fmla="*/ 22732022 w 24377650"/>
              <a:gd name="connsiteY1605" fmla="*/ 2285609 h 8304597"/>
              <a:gd name="connsiteX1606" fmla="*/ 22695102 w 24377650"/>
              <a:gd name="connsiteY1606" fmla="*/ 2399569 h 8304597"/>
              <a:gd name="connsiteX1607" fmla="*/ 22579524 w 24377650"/>
              <a:gd name="connsiteY1607" fmla="*/ 2362653 h 8304597"/>
              <a:gd name="connsiteX1608" fmla="*/ 22465554 w 24377650"/>
              <a:gd name="connsiteY1608" fmla="*/ 2399569 h 8304597"/>
              <a:gd name="connsiteX1609" fmla="*/ 22695102 w 24377650"/>
              <a:gd name="connsiteY1609" fmla="*/ 2438091 h 8304597"/>
              <a:gd name="connsiteX1610" fmla="*/ 22427028 w 24377650"/>
              <a:gd name="connsiteY1610" fmla="*/ 2438091 h 8304597"/>
              <a:gd name="connsiteX1611" fmla="*/ 22465554 w 24377650"/>
              <a:gd name="connsiteY1611" fmla="*/ 2476612 h 8304597"/>
              <a:gd name="connsiteX1612" fmla="*/ 22313056 w 24377650"/>
              <a:gd name="connsiteY1612" fmla="*/ 2399569 h 8304597"/>
              <a:gd name="connsiteX1613" fmla="*/ 22237610 w 24377650"/>
              <a:gd name="connsiteY1613" fmla="*/ 2515134 h 8304597"/>
              <a:gd name="connsiteX1614" fmla="*/ 22390108 w 24377650"/>
              <a:gd name="connsiteY1614" fmla="*/ 2553655 h 8304597"/>
              <a:gd name="connsiteX1615" fmla="*/ 22237610 w 24377650"/>
              <a:gd name="connsiteY1615" fmla="*/ 2553655 h 8304597"/>
              <a:gd name="connsiteX1616" fmla="*/ 22199084 w 24377650"/>
              <a:gd name="connsiteY1616" fmla="*/ 2629093 h 8304597"/>
              <a:gd name="connsiteX1617" fmla="*/ 22450780 w 24377650"/>
              <a:gd name="connsiteY1617" fmla="*/ 2565442 h 8304597"/>
              <a:gd name="connsiteX1618" fmla="*/ 22465554 w 24377650"/>
              <a:gd name="connsiteY1618" fmla="*/ 2558219 h 8304597"/>
              <a:gd name="connsiteX1619" fmla="*/ 22465554 w 24377650"/>
              <a:gd name="connsiteY1619" fmla="*/ 2574998 h 8304597"/>
              <a:gd name="connsiteX1620" fmla="*/ 22465554 w 24377650"/>
              <a:gd name="connsiteY1620" fmla="*/ 2590572 h 8304597"/>
              <a:gd name="connsiteX1621" fmla="*/ 22656576 w 24377650"/>
              <a:gd name="connsiteY1621" fmla="*/ 2553655 h 8304597"/>
              <a:gd name="connsiteX1622" fmla="*/ 22618050 w 24377650"/>
              <a:gd name="connsiteY1622" fmla="*/ 2629093 h 8304597"/>
              <a:gd name="connsiteX1623" fmla="*/ 22656576 w 24377650"/>
              <a:gd name="connsiteY1623" fmla="*/ 2629093 h 8304597"/>
              <a:gd name="connsiteX1624" fmla="*/ 22703254 w 24377650"/>
              <a:gd name="connsiteY1624" fmla="*/ 2612240 h 8304597"/>
              <a:gd name="connsiteX1625" fmla="*/ 22752892 w 24377650"/>
              <a:gd name="connsiteY1625" fmla="*/ 2610480 h 8304597"/>
              <a:gd name="connsiteX1626" fmla="*/ 22754972 w 24377650"/>
              <a:gd name="connsiteY1626" fmla="*/ 2617306 h 8304597"/>
              <a:gd name="connsiteX1627" fmla="*/ 22809074 w 24377650"/>
              <a:gd name="connsiteY1627" fmla="*/ 2629093 h 8304597"/>
              <a:gd name="connsiteX1628" fmla="*/ 22801216 w 24377650"/>
              <a:gd name="connsiteY1628" fmla="*/ 2608762 h 8304597"/>
              <a:gd name="connsiteX1629" fmla="*/ 22838744 w 24377650"/>
              <a:gd name="connsiteY1629" fmla="*/ 2607425 h 8304597"/>
              <a:gd name="connsiteX1630" fmla="*/ 22884520 w 24377650"/>
              <a:gd name="connsiteY1630" fmla="*/ 2590572 h 8304597"/>
              <a:gd name="connsiteX1631" fmla="*/ 22809074 w 24377650"/>
              <a:gd name="connsiteY1631" fmla="*/ 2553655 h 8304597"/>
              <a:gd name="connsiteX1632" fmla="*/ 22798238 w 24377650"/>
              <a:gd name="connsiteY1632" fmla="*/ 2601055 h 8304597"/>
              <a:gd name="connsiteX1633" fmla="*/ 22801216 w 24377650"/>
              <a:gd name="connsiteY1633" fmla="*/ 2608762 h 8304597"/>
              <a:gd name="connsiteX1634" fmla="*/ 22771150 w 24377650"/>
              <a:gd name="connsiteY1634" fmla="*/ 2609832 h 8304597"/>
              <a:gd name="connsiteX1635" fmla="*/ 22752892 w 24377650"/>
              <a:gd name="connsiteY1635" fmla="*/ 2610480 h 8304597"/>
              <a:gd name="connsiteX1636" fmla="*/ 22747072 w 24377650"/>
              <a:gd name="connsiteY1636" fmla="*/ 2591374 h 8304597"/>
              <a:gd name="connsiteX1637" fmla="*/ 22770548 w 24377650"/>
              <a:gd name="connsiteY1637" fmla="*/ 2553655 h 8304597"/>
              <a:gd name="connsiteX1638" fmla="*/ 22809074 w 24377650"/>
              <a:gd name="connsiteY1638" fmla="*/ 2515134 h 8304597"/>
              <a:gd name="connsiteX1639" fmla="*/ 22884520 w 24377650"/>
              <a:gd name="connsiteY1639" fmla="*/ 2553655 h 8304597"/>
              <a:gd name="connsiteX1640" fmla="*/ 22923044 w 24377650"/>
              <a:gd name="connsiteY1640" fmla="*/ 2476612 h 8304597"/>
              <a:gd name="connsiteX1641" fmla="*/ 22923044 w 24377650"/>
              <a:gd name="connsiteY1641" fmla="*/ 2515134 h 8304597"/>
              <a:gd name="connsiteX1642" fmla="*/ 23037016 w 24377650"/>
              <a:gd name="connsiteY1642" fmla="*/ 2515134 h 8304597"/>
              <a:gd name="connsiteX1643" fmla="*/ 23037016 w 24377650"/>
              <a:gd name="connsiteY1643" fmla="*/ 2553655 h 8304597"/>
              <a:gd name="connsiteX1644" fmla="*/ 23000096 w 24377650"/>
              <a:gd name="connsiteY1644" fmla="*/ 2590572 h 8304597"/>
              <a:gd name="connsiteX1645" fmla="*/ 23075542 w 24377650"/>
              <a:gd name="connsiteY1645" fmla="*/ 2590572 h 8304597"/>
              <a:gd name="connsiteX1646" fmla="*/ 23189514 w 24377650"/>
              <a:gd name="connsiteY1646" fmla="*/ 2629093 h 8304597"/>
              <a:gd name="connsiteX1647" fmla="*/ 23228040 w 24377650"/>
              <a:gd name="connsiteY1647" fmla="*/ 2629093 h 8304597"/>
              <a:gd name="connsiteX1648" fmla="*/ 23342210 w 24377650"/>
              <a:gd name="connsiteY1648" fmla="*/ 2609832 h 8304597"/>
              <a:gd name="connsiteX1649" fmla="*/ 23382648 w 24377650"/>
              <a:gd name="connsiteY1649" fmla="*/ 2598385 h 8304597"/>
              <a:gd name="connsiteX1650" fmla="*/ 23386556 w 24377650"/>
              <a:gd name="connsiteY1650" fmla="*/ 2612842 h 8304597"/>
              <a:gd name="connsiteX1651" fmla="*/ 23419062 w 24377650"/>
              <a:gd name="connsiteY1651" fmla="*/ 2629093 h 8304597"/>
              <a:gd name="connsiteX1652" fmla="*/ 23799502 w 24377650"/>
              <a:gd name="connsiteY1652" fmla="*/ 2553655 h 8304597"/>
              <a:gd name="connsiteX1653" fmla="*/ 23915080 w 24377650"/>
              <a:gd name="connsiteY1653" fmla="*/ 2590572 h 8304597"/>
              <a:gd name="connsiteX1654" fmla="*/ 23838028 w 24377650"/>
              <a:gd name="connsiteY1654" fmla="*/ 2629093 h 8304597"/>
              <a:gd name="connsiteX1655" fmla="*/ 23915080 w 24377650"/>
              <a:gd name="connsiteY1655" fmla="*/ 2667615 h 8304597"/>
              <a:gd name="connsiteX1656" fmla="*/ 23890400 w 24377650"/>
              <a:gd name="connsiteY1656" fmla="*/ 2667615 h 8304597"/>
              <a:gd name="connsiteX1657" fmla="*/ 23838028 w 24377650"/>
              <a:gd name="connsiteY1657" fmla="*/ 2667615 h 8304597"/>
              <a:gd name="connsiteX1658" fmla="*/ 24029050 w 24377650"/>
              <a:gd name="connsiteY1658" fmla="*/ 2590572 h 8304597"/>
              <a:gd name="connsiteX1659" fmla="*/ 24104496 w 24377650"/>
              <a:gd name="connsiteY1659" fmla="*/ 2590572 h 8304597"/>
              <a:gd name="connsiteX1660" fmla="*/ 24029050 w 24377650"/>
              <a:gd name="connsiteY1660" fmla="*/ 2553655 h 8304597"/>
              <a:gd name="connsiteX1661" fmla="*/ 24220074 w 24377650"/>
              <a:gd name="connsiteY1661" fmla="*/ 2515134 h 8304597"/>
              <a:gd name="connsiteX1662" fmla="*/ 24334046 w 24377650"/>
              <a:gd name="connsiteY1662" fmla="*/ 2553655 h 8304597"/>
              <a:gd name="connsiteX1663" fmla="*/ 24372570 w 24377650"/>
              <a:gd name="connsiteY1663" fmla="*/ 2476612 h 8304597"/>
              <a:gd name="connsiteX1664" fmla="*/ 24377650 w 24377650"/>
              <a:gd name="connsiteY1664" fmla="*/ 2479068 h 8304597"/>
              <a:gd name="connsiteX1665" fmla="*/ 24377650 w 24377650"/>
              <a:gd name="connsiteY1665" fmla="*/ 2783205 h 8304597"/>
              <a:gd name="connsiteX1666" fmla="*/ 24319398 w 24377650"/>
              <a:gd name="connsiteY1666" fmla="*/ 2786189 h 8304597"/>
              <a:gd name="connsiteX1667" fmla="*/ 24256994 w 24377650"/>
              <a:gd name="connsiteY1667" fmla="*/ 2818491 h 8304597"/>
              <a:gd name="connsiteX1668" fmla="*/ 24348292 w 24377650"/>
              <a:gd name="connsiteY1668" fmla="*/ 2813876 h 8304597"/>
              <a:gd name="connsiteX1669" fmla="*/ 24377650 w 24377650"/>
              <a:gd name="connsiteY1669" fmla="*/ 2804016 h 8304597"/>
              <a:gd name="connsiteX1670" fmla="*/ 24377650 w 24377650"/>
              <a:gd name="connsiteY1670" fmla="*/ 2901489 h 8304597"/>
              <a:gd name="connsiteX1671" fmla="*/ 24377312 w 24377650"/>
              <a:gd name="connsiteY1671" fmla="*/ 2901553 h 8304597"/>
              <a:gd name="connsiteX1672" fmla="*/ 24372570 w 24377650"/>
              <a:gd name="connsiteY1672" fmla="*/ 2934055 h 8304597"/>
              <a:gd name="connsiteX1673" fmla="*/ 23952000 w 24377650"/>
              <a:gd name="connsiteY1673" fmla="*/ 2970972 h 8304597"/>
              <a:gd name="connsiteX1674" fmla="*/ 23952000 w 24377650"/>
              <a:gd name="connsiteY1674" fmla="*/ 3009493 h 8304597"/>
              <a:gd name="connsiteX1675" fmla="*/ 23762582 w 24377650"/>
              <a:gd name="connsiteY1675" fmla="*/ 3009493 h 8304597"/>
              <a:gd name="connsiteX1676" fmla="*/ 23838028 w 24377650"/>
              <a:gd name="connsiteY1676" fmla="*/ 3086536 h 8304597"/>
              <a:gd name="connsiteX1677" fmla="*/ 23724056 w 24377650"/>
              <a:gd name="connsiteY1677" fmla="*/ 3123453 h 8304597"/>
              <a:gd name="connsiteX1678" fmla="*/ 23876554 w 24377650"/>
              <a:gd name="connsiteY1678" fmla="*/ 3123453 h 8304597"/>
              <a:gd name="connsiteX1679" fmla="*/ 23915080 w 24377650"/>
              <a:gd name="connsiteY1679" fmla="*/ 3163579 h 8304597"/>
              <a:gd name="connsiteX1680" fmla="*/ 23762582 w 24377650"/>
              <a:gd name="connsiteY1680" fmla="*/ 3239017 h 8304597"/>
              <a:gd name="connsiteX1681" fmla="*/ 23799502 w 24377650"/>
              <a:gd name="connsiteY1681" fmla="*/ 3239017 h 8304597"/>
              <a:gd name="connsiteX1682" fmla="*/ 23952000 w 24377650"/>
              <a:gd name="connsiteY1682" fmla="*/ 3200495 h 8304597"/>
              <a:gd name="connsiteX1683" fmla="*/ 24220074 w 24377650"/>
              <a:gd name="connsiteY1683" fmla="*/ 3200495 h 8304597"/>
              <a:gd name="connsiteX1684" fmla="*/ 24334046 w 24377650"/>
              <a:gd name="connsiteY1684" fmla="*/ 3275933 h 8304597"/>
              <a:gd name="connsiteX1685" fmla="*/ 24364062 w 24377650"/>
              <a:gd name="connsiteY1685" fmla="*/ 3266908 h 8304597"/>
              <a:gd name="connsiteX1686" fmla="*/ 24377650 w 24377650"/>
              <a:gd name="connsiteY1686" fmla="*/ 3266294 h 8304597"/>
              <a:gd name="connsiteX1687" fmla="*/ 24377650 w 24377650"/>
              <a:gd name="connsiteY1687" fmla="*/ 3532006 h 8304597"/>
              <a:gd name="connsiteX1688" fmla="*/ 24363892 w 24377650"/>
              <a:gd name="connsiteY1688" fmla="*/ 3527728 h 8304597"/>
              <a:gd name="connsiteX1689" fmla="*/ 24334046 w 24377650"/>
              <a:gd name="connsiteY1689" fmla="*/ 3505457 h 8304597"/>
              <a:gd name="connsiteX1690" fmla="*/ 24295520 w 24377650"/>
              <a:gd name="connsiteY1690" fmla="*/ 3543979 h 8304597"/>
              <a:gd name="connsiteX1691" fmla="*/ 24067576 w 24377650"/>
              <a:gd name="connsiteY1691" fmla="*/ 3505457 h 8304597"/>
              <a:gd name="connsiteX1692" fmla="*/ 23915080 w 24377650"/>
              <a:gd name="connsiteY1692" fmla="*/ 3543979 h 8304597"/>
              <a:gd name="connsiteX1693" fmla="*/ 23952000 w 24377650"/>
              <a:gd name="connsiteY1693" fmla="*/ 3621022 h 8304597"/>
              <a:gd name="connsiteX1694" fmla="*/ 24104496 w 24377650"/>
              <a:gd name="connsiteY1694" fmla="*/ 3657939 h 8304597"/>
              <a:gd name="connsiteX1695" fmla="*/ 24104496 w 24377650"/>
              <a:gd name="connsiteY1695" fmla="*/ 3773503 h 8304597"/>
              <a:gd name="connsiteX1696" fmla="*/ 24372570 w 24377650"/>
              <a:gd name="connsiteY1696" fmla="*/ 3733377 h 8304597"/>
              <a:gd name="connsiteX1697" fmla="*/ 24143022 w 24377650"/>
              <a:gd name="connsiteY1697" fmla="*/ 3810420 h 8304597"/>
              <a:gd name="connsiteX1698" fmla="*/ 23990526 w 24377650"/>
              <a:gd name="connsiteY1698" fmla="*/ 3773503 h 8304597"/>
              <a:gd name="connsiteX1699" fmla="*/ 24295520 w 24377650"/>
              <a:gd name="connsiteY1699" fmla="*/ 4001422 h 8304597"/>
              <a:gd name="connsiteX1700" fmla="*/ 24372570 w 24377650"/>
              <a:gd name="connsiteY1700" fmla="*/ 4001422 h 8304597"/>
              <a:gd name="connsiteX1701" fmla="*/ 24372570 w 24377650"/>
              <a:gd name="connsiteY1701" fmla="*/ 4038339 h 8304597"/>
              <a:gd name="connsiteX1702" fmla="*/ 24377650 w 24377650"/>
              <a:gd name="connsiteY1702" fmla="*/ 4044926 h 8304597"/>
              <a:gd name="connsiteX1703" fmla="*/ 24377650 w 24377650"/>
              <a:gd name="connsiteY1703" fmla="*/ 4056644 h 8304597"/>
              <a:gd name="connsiteX1704" fmla="*/ 24367154 w 24377650"/>
              <a:gd name="connsiteY1704" fmla="*/ 4058402 h 8304597"/>
              <a:gd name="connsiteX1705" fmla="*/ 24334046 w 24377650"/>
              <a:gd name="connsiteY1705" fmla="*/ 4078465 h 8304597"/>
              <a:gd name="connsiteX1706" fmla="*/ 24372472 w 24377650"/>
              <a:gd name="connsiteY1706" fmla="*/ 4079042 h 8304597"/>
              <a:gd name="connsiteX1707" fmla="*/ 24377650 w 24377650"/>
              <a:gd name="connsiteY1707" fmla="*/ 4080563 h 8304597"/>
              <a:gd name="connsiteX1708" fmla="*/ 24377650 w 24377650"/>
              <a:gd name="connsiteY1708" fmla="*/ 5115369 h 8304597"/>
              <a:gd name="connsiteX1709" fmla="*/ 24371768 w 24377650"/>
              <a:gd name="connsiteY1709" fmla="*/ 5113732 h 8304597"/>
              <a:gd name="connsiteX1710" fmla="*/ 24334046 w 24377650"/>
              <a:gd name="connsiteY1710" fmla="*/ 5142623 h 8304597"/>
              <a:gd name="connsiteX1711" fmla="*/ 24362688 w 24377650"/>
              <a:gd name="connsiteY1711" fmla="*/ 5158874 h 8304597"/>
              <a:gd name="connsiteX1712" fmla="*/ 24377650 w 24377650"/>
              <a:gd name="connsiteY1712" fmla="*/ 5157921 h 8304597"/>
              <a:gd name="connsiteX1713" fmla="*/ 24377650 w 24377650"/>
              <a:gd name="connsiteY1713" fmla="*/ 5181144 h 8304597"/>
              <a:gd name="connsiteX1714" fmla="*/ 24371768 w 24377650"/>
              <a:gd name="connsiteY1714" fmla="*/ 5181144 h 8304597"/>
              <a:gd name="connsiteX1715" fmla="*/ 24295520 w 24377650"/>
              <a:gd name="connsiteY1715" fmla="*/ 5181144 h 8304597"/>
              <a:gd name="connsiteX1716" fmla="*/ 24334046 w 24377650"/>
              <a:gd name="connsiteY1716" fmla="*/ 5256582 h 8304597"/>
              <a:gd name="connsiteX1717" fmla="*/ 24256994 w 24377650"/>
              <a:gd name="connsiteY1717" fmla="*/ 5295103 h 8304597"/>
              <a:gd name="connsiteX1718" fmla="*/ 24256994 w 24377650"/>
              <a:gd name="connsiteY1718" fmla="*/ 5370541 h 8304597"/>
              <a:gd name="connsiteX1719" fmla="*/ 24372570 w 24377650"/>
              <a:gd name="connsiteY1719" fmla="*/ 5409063 h 8304597"/>
              <a:gd name="connsiteX1720" fmla="*/ 24377186 w 24377650"/>
              <a:gd name="connsiteY1720" fmla="*/ 5504564 h 8304597"/>
              <a:gd name="connsiteX1721" fmla="*/ 24377650 w 24377650"/>
              <a:gd name="connsiteY1721" fmla="*/ 5506429 h 8304597"/>
              <a:gd name="connsiteX1722" fmla="*/ 24377650 w 24377650"/>
              <a:gd name="connsiteY1722" fmla="*/ 5602784 h 8304597"/>
              <a:gd name="connsiteX1723" fmla="*/ 24353108 w 24377650"/>
              <a:gd name="connsiteY1723" fmla="*/ 5604880 h 8304597"/>
              <a:gd name="connsiteX1724" fmla="*/ 24295520 w 24377650"/>
              <a:gd name="connsiteY1724" fmla="*/ 5638587 h 8304597"/>
              <a:gd name="connsiteX1725" fmla="*/ 24372570 w 24377650"/>
              <a:gd name="connsiteY1725" fmla="*/ 5638587 h 8304597"/>
              <a:gd name="connsiteX1726" fmla="*/ 24377650 w 24377650"/>
              <a:gd name="connsiteY1726" fmla="*/ 5647171 h 8304597"/>
              <a:gd name="connsiteX1727" fmla="*/ 24377650 w 24377650"/>
              <a:gd name="connsiteY1727" fmla="*/ 5655428 h 8304597"/>
              <a:gd name="connsiteX1728" fmla="*/ 24367154 w 24377650"/>
              <a:gd name="connsiteY1728" fmla="*/ 5657045 h 8304597"/>
              <a:gd name="connsiteX1729" fmla="*/ 24334046 w 24377650"/>
              <a:gd name="connsiteY1729" fmla="*/ 5675503 h 8304597"/>
              <a:gd name="connsiteX1730" fmla="*/ 24220074 w 24377650"/>
              <a:gd name="connsiteY1730" fmla="*/ 5714025 h 8304597"/>
              <a:gd name="connsiteX1731" fmla="*/ 24220074 w 24377650"/>
              <a:gd name="connsiteY1731" fmla="*/ 5827985 h 8304597"/>
              <a:gd name="connsiteX1732" fmla="*/ 24181548 w 24377650"/>
              <a:gd name="connsiteY1732" fmla="*/ 5714025 h 8304597"/>
              <a:gd name="connsiteX1733" fmla="*/ 24067576 w 24377650"/>
              <a:gd name="connsiteY1733" fmla="*/ 5827985 h 8304597"/>
              <a:gd name="connsiteX1734" fmla="*/ 24067576 w 24377650"/>
              <a:gd name="connsiteY1734" fmla="*/ 5905027 h 8304597"/>
              <a:gd name="connsiteX1735" fmla="*/ 24143022 w 24377650"/>
              <a:gd name="connsiteY1735" fmla="*/ 5980465 h 8304597"/>
              <a:gd name="connsiteX1736" fmla="*/ 24104496 w 24377650"/>
              <a:gd name="connsiteY1736" fmla="*/ 6018987 h 8304597"/>
              <a:gd name="connsiteX1737" fmla="*/ 24143022 w 24377650"/>
              <a:gd name="connsiteY1737" fmla="*/ 6018987 h 8304597"/>
              <a:gd name="connsiteX1738" fmla="*/ 24104496 w 24377650"/>
              <a:gd name="connsiteY1738" fmla="*/ 6096030 h 8304597"/>
              <a:gd name="connsiteX1739" fmla="*/ 24220074 w 24377650"/>
              <a:gd name="connsiteY1739" fmla="*/ 6057509 h 8304597"/>
              <a:gd name="connsiteX1740" fmla="*/ 24104496 w 24377650"/>
              <a:gd name="connsiteY1740" fmla="*/ 6285427 h 8304597"/>
              <a:gd name="connsiteX1741" fmla="*/ 23990526 w 24377650"/>
              <a:gd name="connsiteY1741" fmla="*/ 6323949 h 8304597"/>
              <a:gd name="connsiteX1742" fmla="*/ 24067576 w 24377650"/>
              <a:gd name="connsiteY1742" fmla="*/ 6362471 h 8304597"/>
              <a:gd name="connsiteX1743" fmla="*/ 23990526 w 24377650"/>
              <a:gd name="connsiteY1743" fmla="*/ 6514951 h 8304597"/>
              <a:gd name="connsiteX1744" fmla="*/ 23990526 w 24377650"/>
              <a:gd name="connsiteY1744" fmla="*/ 6437909 h 8304597"/>
              <a:gd name="connsiteX1745" fmla="*/ 23915080 w 24377650"/>
              <a:gd name="connsiteY1745" fmla="*/ 6476430 h 8304597"/>
              <a:gd name="connsiteX1746" fmla="*/ 23990526 w 24377650"/>
              <a:gd name="connsiteY1746" fmla="*/ 6362471 h 8304597"/>
              <a:gd name="connsiteX1747" fmla="*/ 23915080 w 24377650"/>
              <a:gd name="connsiteY1747" fmla="*/ 6171468 h 8304597"/>
              <a:gd name="connsiteX1748" fmla="*/ 23805120 w 24377650"/>
              <a:gd name="connsiteY1748" fmla="*/ 6171468 h 8304597"/>
              <a:gd name="connsiteX1749" fmla="*/ 23762582 w 24377650"/>
              <a:gd name="connsiteY1749" fmla="*/ 6171468 h 8304597"/>
              <a:gd name="connsiteX1750" fmla="*/ 23685530 w 24377650"/>
              <a:gd name="connsiteY1750" fmla="*/ 6248511 h 8304597"/>
              <a:gd name="connsiteX1751" fmla="*/ 23647006 w 24377650"/>
              <a:gd name="connsiteY1751" fmla="*/ 6248511 h 8304597"/>
              <a:gd name="connsiteX1752" fmla="*/ 23647006 w 24377650"/>
              <a:gd name="connsiteY1752" fmla="*/ 6323949 h 8304597"/>
              <a:gd name="connsiteX1753" fmla="*/ 23571560 w 24377650"/>
              <a:gd name="connsiteY1753" fmla="*/ 6323949 h 8304597"/>
              <a:gd name="connsiteX1754" fmla="*/ 23228040 w 24377650"/>
              <a:gd name="connsiteY1754" fmla="*/ 6323949 h 8304597"/>
              <a:gd name="connsiteX1755" fmla="*/ 23152594 w 24377650"/>
              <a:gd name="connsiteY1755" fmla="*/ 6285427 h 8304597"/>
              <a:gd name="connsiteX1756" fmla="*/ 23152594 w 24377650"/>
              <a:gd name="connsiteY1756" fmla="*/ 6209989 h 8304597"/>
              <a:gd name="connsiteX1757" fmla="*/ 23305090 w 24377650"/>
              <a:gd name="connsiteY1757" fmla="*/ 6209989 h 8304597"/>
              <a:gd name="connsiteX1758" fmla="*/ 23189514 w 24377650"/>
              <a:gd name="connsiteY1758" fmla="*/ 6171468 h 8304597"/>
              <a:gd name="connsiteX1759" fmla="*/ 23000096 w 24377650"/>
              <a:gd name="connsiteY1759" fmla="*/ 6209989 h 8304597"/>
              <a:gd name="connsiteX1760" fmla="*/ 23114068 w 24377650"/>
              <a:gd name="connsiteY1760" fmla="*/ 6285427 h 8304597"/>
              <a:gd name="connsiteX1761" fmla="*/ 22923044 w 24377650"/>
              <a:gd name="connsiteY1761" fmla="*/ 6285427 h 8304597"/>
              <a:gd name="connsiteX1762" fmla="*/ 23037016 w 24377650"/>
              <a:gd name="connsiteY1762" fmla="*/ 6285427 h 8304597"/>
              <a:gd name="connsiteX1763" fmla="*/ 23075542 w 24377650"/>
              <a:gd name="connsiteY1763" fmla="*/ 6362471 h 8304597"/>
              <a:gd name="connsiteX1764" fmla="*/ 23000096 w 24377650"/>
              <a:gd name="connsiteY1764" fmla="*/ 6323949 h 8304597"/>
              <a:gd name="connsiteX1765" fmla="*/ 22961570 w 24377650"/>
              <a:gd name="connsiteY1765" fmla="*/ 6362471 h 8304597"/>
              <a:gd name="connsiteX1766" fmla="*/ 23075542 w 24377650"/>
              <a:gd name="connsiteY1766" fmla="*/ 6437909 h 8304597"/>
              <a:gd name="connsiteX1767" fmla="*/ 22961570 w 24377650"/>
              <a:gd name="connsiteY1767" fmla="*/ 6476430 h 8304597"/>
              <a:gd name="connsiteX1768" fmla="*/ 22961570 w 24377650"/>
              <a:gd name="connsiteY1768" fmla="*/ 6514951 h 8304597"/>
              <a:gd name="connsiteX1769" fmla="*/ 23037016 w 24377650"/>
              <a:gd name="connsiteY1769" fmla="*/ 6514951 h 8304597"/>
              <a:gd name="connsiteX1770" fmla="*/ 22847598 w 24377650"/>
              <a:gd name="connsiteY1770" fmla="*/ 6514951 h 8304597"/>
              <a:gd name="connsiteX1771" fmla="*/ 22923044 w 24377650"/>
              <a:gd name="connsiteY1771" fmla="*/ 6553473 h 8304597"/>
              <a:gd name="connsiteX1772" fmla="*/ 22923044 w 24377650"/>
              <a:gd name="connsiteY1772" fmla="*/ 6590389 h 8304597"/>
              <a:gd name="connsiteX1773" fmla="*/ 22884520 w 24377650"/>
              <a:gd name="connsiteY1773" fmla="*/ 6553473 h 8304597"/>
              <a:gd name="connsiteX1774" fmla="*/ 22770548 w 24377650"/>
              <a:gd name="connsiteY1774" fmla="*/ 6590389 h 8304597"/>
              <a:gd name="connsiteX1775" fmla="*/ 22770548 w 24377650"/>
              <a:gd name="connsiteY1775" fmla="*/ 6553473 h 8304597"/>
              <a:gd name="connsiteX1776" fmla="*/ 22542604 w 24377650"/>
              <a:gd name="connsiteY1776" fmla="*/ 6514951 h 8304597"/>
              <a:gd name="connsiteX1777" fmla="*/ 22656576 w 24377650"/>
              <a:gd name="connsiteY1777" fmla="*/ 6628911 h 8304597"/>
              <a:gd name="connsiteX1778" fmla="*/ 22770548 w 24377650"/>
              <a:gd name="connsiteY1778" fmla="*/ 6667433 h 8304597"/>
              <a:gd name="connsiteX1779" fmla="*/ 22770548 w 24377650"/>
              <a:gd name="connsiteY1779" fmla="*/ 6781392 h 8304597"/>
              <a:gd name="connsiteX1780" fmla="*/ 22656576 w 24377650"/>
              <a:gd name="connsiteY1780" fmla="*/ 6742871 h 8304597"/>
              <a:gd name="connsiteX1781" fmla="*/ 22732022 w 24377650"/>
              <a:gd name="connsiteY1781" fmla="*/ 6704349 h 8304597"/>
              <a:gd name="connsiteX1782" fmla="*/ 22695102 w 24377650"/>
              <a:gd name="connsiteY1782" fmla="*/ 6667433 h 8304597"/>
              <a:gd name="connsiteX1783" fmla="*/ 22618050 w 24377650"/>
              <a:gd name="connsiteY1783" fmla="*/ 6628911 h 8304597"/>
              <a:gd name="connsiteX1784" fmla="*/ 22465554 w 24377650"/>
              <a:gd name="connsiteY1784" fmla="*/ 6590389 h 8304597"/>
              <a:gd name="connsiteX1785" fmla="*/ 22390108 w 24377650"/>
              <a:gd name="connsiteY1785" fmla="*/ 6437909 h 8304597"/>
              <a:gd name="connsiteX1786" fmla="*/ 22504078 w 24377650"/>
              <a:gd name="connsiteY1786" fmla="*/ 6362471 h 8304597"/>
              <a:gd name="connsiteX1787" fmla="*/ 22465554 w 24377650"/>
              <a:gd name="connsiteY1787" fmla="*/ 6362471 h 8304597"/>
              <a:gd name="connsiteX1788" fmla="*/ 22465554 w 24377650"/>
              <a:gd name="connsiteY1788" fmla="*/ 6285427 h 8304597"/>
              <a:gd name="connsiteX1789" fmla="*/ 22618050 w 24377650"/>
              <a:gd name="connsiteY1789" fmla="*/ 6285427 h 8304597"/>
              <a:gd name="connsiteX1790" fmla="*/ 22579524 w 24377650"/>
              <a:gd name="connsiteY1790" fmla="*/ 6362471 h 8304597"/>
              <a:gd name="connsiteX1791" fmla="*/ 22847598 w 24377650"/>
              <a:gd name="connsiteY1791" fmla="*/ 6285427 h 8304597"/>
              <a:gd name="connsiteX1792" fmla="*/ 22618050 w 24377650"/>
              <a:gd name="connsiteY1792" fmla="*/ 6248511 h 8304597"/>
              <a:gd name="connsiteX1793" fmla="*/ 22695102 w 24377650"/>
              <a:gd name="connsiteY1793" fmla="*/ 6248511 h 8304597"/>
              <a:gd name="connsiteX1794" fmla="*/ 22618050 w 24377650"/>
              <a:gd name="connsiteY1794" fmla="*/ 6171468 h 8304597"/>
              <a:gd name="connsiteX1795" fmla="*/ 22579524 w 24377650"/>
              <a:gd name="connsiteY1795" fmla="*/ 6248511 h 8304597"/>
              <a:gd name="connsiteX1796" fmla="*/ 22427028 w 24377650"/>
              <a:gd name="connsiteY1796" fmla="*/ 6096030 h 8304597"/>
              <a:gd name="connsiteX1797" fmla="*/ 22274530 w 24377650"/>
              <a:gd name="connsiteY1797" fmla="*/ 6096030 h 8304597"/>
              <a:gd name="connsiteX1798" fmla="*/ 22274530 w 24377650"/>
              <a:gd name="connsiteY1798" fmla="*/ 5980465 h 8304597"/>
              <a:gd name="connsiteX1799" fmla="*/ 22200262 w 24377650"/>
              <a:gd name="connsiteY1799" fmla="*/ 6012968 h 8304597"/>
              <a:gd name="connsiteX1800" fmla="*/ 22199084 w 24377650"/>
              <a:gd name="connsiteY1800" fmla="*/ 6013147 h 8304597"/>
              <a:gd name="connsiteX1801" fmla="*/ 22199084 w 24377650"/>
              <a:gd name="connsiteY1801" fmla="*/ 5996717 h 8304597"/>
              <a:gd name="connsiteX1802" fmla="*/ 22199084 w 24377650"/>
              <a:gd name="connsiteY1802" fmla="*/ 5980465 h 8304597"/>
              <a:gd name="connsiteX1803" fmla="*/ 22085112 w 24377650"/>
              <a:gd name="connsiteY1803" fmla="*/ 5980465 h 8304597"/>
              <a:gd name="connsiteX1804" fmla="*/ 22008062 w 24377650"/>
              <a:gd name="connsiteY1804" fmla="*/ 5905027 h 8304597"/>
              <a:gd name="connsiteX1805" fmla="*/ 22008062 w 24377650"/>
              <a:gd name="connsiteY1805" fmla="*/ 5980465 h 8304597"/>
              <a:gd name="connsiteX1806" fmla="*/ 22148244 w 24377650"/>
              <a:gd name="connsiteY1806" fmla="*/ 6012968 h 8304597"/>
              <a:gd name="connsiteX1807" fmla="*/ 22177452 w 24377650"/>
              <a:gd name="connsiteY1807" fmla="*/ 6016426 h 8304597"/>
              <a:gd name="connsiteX1808" fmla="*/ 22160558 w 24377650"/>
              <a:gd name="connsiteY1808" fmla="*/ 6018987 h 8304597"/>
              <a:gd name="connsiteX1809" fmla="*/ 22199084 w 24377650"/>
              <a:gd name="connsiteY1809" fmla="*/ 6132947 h 8304597"/>
              <a:gd name="connsiteX1810" fmla="*/ 22123638 w 24377650"/>
              <a:gd name="connsiteY1810" fmla="*/ 6171468 h 8304597"/>
              <a:gd name="connsiteX1811" fmla="*/ 22085112 w 24377650"/>
              <a:gd name="connsiteY1811" fmla="*/ 6057509 h 8304597"/>
              <a:gd name="connsiteX1812" fmla="*/ 21855564 w 24377650"/>
              <a:gd name="connsiteY1812" fmla="*/ 6096030 h 8304597"/>
              <a:gd name="connsiteX1813" fmla="*/ 21971142 w 24377650"/>
              <a:gd name="connsiteY1813" fmla="*/ 6132947 h 8304597"/>
              <a:gd name="connsiteX1814" fmla="*/ 21971142 w 24377650"/>
              <a:gd name="connsiteY1814" fmla="*/ 6171468 h 8304597"/>
              <a:gd name="connsiteX1815" fmla="*/ 21741594 w 24377650"/>
              <a:gd name="connsiteY1815" fmla="*/ 6171468 h 8304597"/>
              <a:gd name="connsiteX1816" fmla="*/ 21780118 w 24377650"/>
              <a:gd name="connsiteY1816" fmla="*/ 6248511 h 8304597"/>
              <a:gd name="connsiteX1817" fmla="*/ 21627622 w 24377650"/>
              <a:gd name="connsiteY1817" fmla="*/ 6285427 h 8304597"/>
              <a:gd name="connsiteX1818" fmla="*/ 21666148 w 24377650"/>
              <a:gd name="connsiteY1818" fmla="*/ 6323949 h 8304597"/>
              <a:gd name="connsiteX1819" fmla="*/ 21513650 w 24377650"/>
              <a:gd name="connsiteY1819" fmla="*/ 6323949 h 8304597"/>
              <a:gd name="connsiteX1820" fmla="*/ 21589096 w 24377650"/>
              <a:gd name="connsiteY1820" fmla="*/ 6437909 h 8304597"/>
              <a:gd name="connsiteX1821" fmla="*/ 21666148 w 24377650"/>
              <a:gd name="connsiteY1821" fmla="*/ 6400992 h 8304597"/>
              <a:gd name="connsiteX1822" fmla="*/ 21666148 w 24377650"/>
              <a:gd name="connsiteY1822" fmla="*/ 6476430 h 8304597"/>
              <a:gd name="connsiteX1823" fmla="*/ 21589096 w 24377650"/>
              <a:gd name="connsiteY1823" fmla="*/ 6514951 h 8304597"/>
              <a:gd name="connsiteX1824" fmla="*/ 21666148 w 24377650"/>
              <a:gd name="connsiteY1824" fmla="*/ 6553473 h 8304597"/>
              <a:gd name="connsiteX1825" fmla="*/ 21627622 w 24377650"/>
              <a:gd name="connsiteY1825" fmla="*/ 6628911 h 8304597"/>
              <a:gd name="connsiteX1826" fmla="*/ 21780118 w 24377650"/>
              <a:gd name="connsiteY1826" fmla="*/ 6553473 h 8304597"/>
              <a:gd name="connsiteX1827" fmla="*/ 21795694 w 24377650"/>
              <a:gd name="connsiteY1827" fmla="*/ 6633375 h 8304597"/>
              <a:gd name="connsiteX1828" fmla="*/ 21795112 w 24377650"/>
              <a:gd name="connsiteY1828" fmla="*/ 6633474 h 8304597"/>
              <a:gd name="connsiteX1829" fmla="*/ 21741594 w 24377650"/>
              <a:gd name="connsiteY1829" fmla="*/ 6628911 h 8304597"/>
              <a:gd name="connsiteX1830" fmla="*/ 21775972 w 24377650"/>
              <a:gd name="connsiteY1830" fmla="*/ 6636730 h 8304597"/>
              <a:gd name="connsiteX1831" fmla="*/ 21795112 w 24377650"/>
              <a:gd name="connsiteY1831" fmla="*/ 6633474 h 8304597"/>
              <a:gd name="connsiteX1832" fmla="*/ 21805126 w 24377650"/>
              <a:gd name="connsiteY1832" fmla="*/ 6634328 h 8304597"/>
              <a:gd name="connsiteX1833" fmla="*/ 22008062 w 24377650"/>
              <a:gd name="connsiteY1833" fmla="*/ 6628911 h 8304597"/>
              <a:gd name="connsiteX1834" fmla="*/ 22123638 w 24377650"/>
              <a:gd name="connsiteY1834" fmla="*/ 6704349 h 8304597"/>
              <a:gd name="connsiteX1835" fmla="*/ 22015962 w 24377650"/>
              <a:gd name="connsiteY1835" fmla="*/ 6688775 h 8304597"/>
              <a:gd name="connsiteX1836" fmla="*/ 21979770 w 24377650"/>
              <a:gd name="connsiteY1836" fmla="*/ 6701351 h 8304597"/>
              <a:gd name="connsiteX1837" fmla="*/ 21971142 w 24377650"/>
              <a:gd name="connsiteY1837" fmla="*/ 6701105 h 8304597"/>
              <a:gd name="connsiteX1838" fmla="*/ 21971142 w 24377650"/>
              <a:gd name="connsiteY1838" fmla="*/ 6699734 h 8304597"/>
              <a:gd name="connsiteX1839" fmla="*/ 21971142 w 24377650"/>
              <a:gd name="connsiteY1839" fmla="*/ 6667433 h 8304597"/>
              <a:gd name="connsiteX1840" fmla="*/ 21818644 w 24377650"/>
              <a:gd name="connsiteY1840" fmla="*/ 6667433 h 8304597"/>
              <a:gd name="connsiteX1841" fmla="*/ 21922984 w 24377650"/>
              <a:gd name="connsiteY1841" fmla="*/ 6699734 h 8304597"/>
              <a:gd name="connsiteX1842" fmla="*/ 21971142 w 24377650"/>
              <a:gd name="connsiteY1842" fmla="*/ 6701105 h 8304597"/>
              <a:gd name="connsiteX1843" fmla="*/ 21971142 w 24377650"/>
              <a:gd name="connsiteY1843" fmla="*/ 6704349 h 8304597"/>
              <a:gd name="connsiteX1844" fmla="*/ 21979770 w 24377650"/>
              <a:gd name="connsiteY1844" fmla="*/ 6701351 h 8304597"/>
              <a:gd name="connsiteX1845" fmla="*/ 22085112 w 24377650"/>
              <a:gd name="connsiteY1845" fmla="*/ 6704349 h 8304597"/>
              <a:gd name="connsiteX1846" fmla="*/ 22085112 w 24377650"/>
              <a:gd name="connsiteY1846" fmla="*/ 6742871 h 8304597"/>
              <a:gd name="connsiteX1847" fmla="*/ 22046588 w 24377650"/>
              <a:gd name="connsiteY1847" fmla="*/ 6742871 h 8304597"/>
              <a:gd name="connsiteX1848" fmla="*/ 22085112 w 24377650"/>
              <a:gd name="connsiteY1848" fmla="*/ 6781392 h 8304597"/>
              <a:gd name="connsiteX1849" fmla="*/ 22046588 w 24377650"/>
              <a:gd name="connsiteY1849" fmla="*/ 6819913 h 8304597"/>
              <a:gd name="connsiteX1850" fmla="*/ 21894090 w 24377650"/>
              <a:gd name="connsiteY1850" fmla="*/ 6781392 h 8304597"/>
              <a:gd name="connsiteX1851" fmla="*/ 21971142 w 24377650"/>
              <a:gd name="connsiteY1851" fmla="*/ 6742871 h 8304597"/>
              <a:gd name="connsiteX1852" fmla="*/ 21780118 w 24377650"/>
              <a:gd name="connsiteY1852" fmla="*/ 6781392 h 8304597"/>
              <a:gd name="connsiteX1853" fmla="*/ 21780118 w 24377650"/>
              <a:gd name="connsiteY1853" fmla="*/ 6819913 h 8304597"/>
              <a:gd name="connsiteX1854" fmla="*/ 21780118 w 24377650"/>
              <a:gd name="connsiteY1854" fmla="*/ 6895351 h 8304597"/>
              <a:gd name="connsiteX1855" fmla="*/ 21894090 w 24377650"/>
              <a:gd name="connsiteY1855" fmla="*/ 6895351 h 8304597"/>
              <a:gd name="connsiteX1856" fmla="*/ 21894090 w 24377650"/>
              <a:gd name="connsiteY1856" fmla="*/ 6933873 h 8304597"/>
              <a:gd name="connsiteX1857" fmla="*/ 22046588 w 24377650"/>
              <a:gd name="connsiteY1857" fmla="*/ 6856830 h 8304597"/>
              <a:gd name="connsiteX1858" fmla="*/ 22123638 w 24377650"/>
              <a:gd name="connsiteY1858" fmla="*/ 6895351 h 8304597"/>
              <a:gd name="connsiteX1859" fmla="*/ 22046588 w 24377650"/>
              <a:gd name="connsiteY1859" fmla="*/ 6895351 h 8304597"/>
              <a:gd name="connsiteX1860" fmla="*/ 22085112 w 24377650"/>
              <a:gd name="connsiteY1860" fmla="*/ 6972395 h 8304597"/>
              <a:gd name="connsiteX1861" fmla="*/ 22123638 w 24377650"/>
              <a:gd name="connsiteY1861" fmla="*/ 7161792 h 8304597"/>
              <a:gd name="connsiteX1862" fmla="*/ 22008062 w 24377650"/>
              <a:gd name="connsiteY1862" fmla="*/ 7086354 h 8304597"/>
              <a:gd name="connsiteX1863" fmla="*/ 22008062 w 24377650"/>
              <a:gd name="connsiteY1863" fmla="*/ 7161792 h 8304597"/>
              <a:gd name="connsiteX1864" fmla="*/ 21855564 w 24377650"/>
              <a:gd name="connsiteY1864" fmla="*/ 7124875 h 8304597"/>
              <a:gd name="connsiteX1865" fmla="*/ 21932616 w 24377650"/>
              <a:gd name="connsiteY1865" fmla="*/ 7086354 h 8304597"/>
              <a:gd name="connsiteX1866" fmla="*/ 21894090 w 24377650"/>
              <a:gd name="connsiteY1866" fmla="*/ 7047833 h 8304597"/>
              <a:gd name="connsiteX1867" fmla="*/ 21818644 w 24377650"/>
              <a:gd name="connsiteY1867" fmla="*/ 7124875 h 8304597"/>
              <a:gd name="connsiteX1868" fmla="*/ 21818644 w 24377650"/>
              <a:gd name="connsiteY1868" fmla="*/ 7047833 h 8304597"/>
              <a:gd name="connsiteX1869" fmla="*/ 21741594 w 24377650"/>
              <a:gd name="connsiteY1869" fmla="*/ 7047833 h 8304597"/>
              <a:gd name="connsiteX1870" fmla="*/ 21550570 w 24377650"/>
              <a:gd name="connsiteY1870" fmla="*/ 6933873 h 8304597"/>
              <a:gd name="connsiteX1871" fmla="*/ 21589096 w 24377650"/>
              <a:gd name="connsiteY1871" fmla="*/ 6895351 h 8304597"/>
              <a:gd name="connsiteX1872" fmla="*/ 21436598 w 24377650"/>
              <a:gd name="connsiteY1872" fmla="*/ 6819913 h 8304597"/>
              <a:gd name="connsiteX1873" fmla="*/ 21550570 w 24377650"/>
              <a:gd name="connsiteY1873" fmla="*/ 6781392 h 8304597"/>
              <a:gd name="connsiteX1874" fmla="*/ 21666148 w 24377650"/>
              <a:gd name="connsiteY1874" fmla="*/ 6819913 h 8304597"/>
              <a:gd name="connsiteX1875" fmla="*/ 21398074 w 24377650"/>
              <a:gd name="connsiteY1875" fmla="*/ 6667433 h 8304597"/>
              <a:gd name="connsiteX1876" fmla="*/ 21450846 w 24377650"/>
              <a:gd name="connsiteY1876" fmla="*/ 6633726 h 8304597"/>
              <a:gd name="connsiteX1877" fmla="*/ 21475124 w 24377650"/>
              <a:gd name="connsiteY1877" fmla="*/ 6632030 h 8304597"/>
              <a:gd name="connsiteX1878" fmla="*/ 21475124 w 24377650"/>
              <a:gd name="connsiteY1878" fmla="*/ 6651758 h 8304597"/>
              <a:gd name="connsiteX1879" fmla="*/ 21475124 w 24377650"/>
              <a:gd name="connsiteY1879" fmla="*/ 6704349 h 8304597"/>
              <a:gd name="connsiteX1880" fmla="*/ 21627622 w 24377650"/>
              <a:gd name="connsiteY1880" fmla="*/ 6667433 h 8304597"/>
              <a:gd name="connsiteX1881" fmla="*/ 21519946 w 24377650"/>
              <a:gd name="connsiteY1881" fmla="*/ 6634930 h 8304597"/>
              <a:gd name="connsiteX1882" fmla="*/ 21490406 w 24377650"/>
              <a:gd name="connsiteY1882" fmla="*/ 6630963 h 8304597"/>
              <a:gd name="connsiteX1883" fmla="*/ 21511168 w 24377650"/>
              <a:gd name="connsiteY1883" fmla="*/ 6629513 h 8304597"/>
              <a:gd name="connsiteX1884" fmla="*/ 21589096 w 24377650"/>
              <a:gd name="connsiteY1884" fmla="*/ 6628911 h 8304597"/>
              <a:gd name="connsiteX1885" fmla="*/ 21627622 w 24377650"/>
              <a:gd name="connsiteY1885" fmla="*/ 6590389 h 8304597"/>
              <a:gd name="connsiteX1886" fmla="*/ 21550570 w 24377650"/>
              <a:gd name="connsiteY1886" fmla="*/ 6590389 h 8304597"/>
              <a:gd name="connsiteX1887" fmla="*/ 21398074 w 24377650"/>
              <a:gd name="connsiteY1887" fmla="*/ 6553473 h 8304597"/>
              <a:gd name="connsiteX1888" fmla="*/ 21409134 w 24377650"/>
              <a:gd name="connsiteY1888" fmla="*/ 6547454 h 8304597"/>
              <a:gd name="connsiteX1889" fmla="*/ 21406910 w 24377650"/>
              <a:gd name="connsiteY1889" fmla="*/ 6544638 h 8304597"/>
              <a:gd name="connsiteX1890" fmla="*/ 21436598 w 24377650"/>
              <a:gd name="connsiteY1890" fmla="*/ 6514951 h 8304597"/>
              <a:gd name="connsiteX1891" fmla="*/ 21398074 w 24377650"/>
              <a:gd name="connsiteY1891" fmla="*/ 6514951 h 8304597"/>
              <a:gd name="connsiteX1892" fmla="*/ 21398674 w 24377650"/>
              <a:gd name="connsiteY1892" fmla="*/ 6534212 h 8304597"/>
              <a:gd name="connsiteX1893" fmla="*/ 21406910 w 24377650"/>
              <a:gd name="connsiteY1893" fmla="*/ 6544638 h 8304597"/>
              <a:gd name="connsiteX1894" fmla="*/ 21398074 w 24377650"/>
              <a:gd name="connsiteY1894" fmla="*/ 6553473 h 8304597"/>
              <a:gd name="connsiteX1895" fmla="*/ 21093078 w 24377650"/>
              <a:gd name="connsiteY1895" fmla="*/ 6553473 h 8304597"/>
              <a:gd name="connsiteX1896" fmla="*/ 21056158 w 24377650"/>
              <a:gd name="connsiteY1896" fmla="*/ 6514951 h 8304597"/>
              <a:gd name="connsiteX1897" fmla="*/ 20828216 w 24377650"/>
              <a:gd name="connsiteY1897" fmla="*/ 6514951 h 8304597"/>
              <a:gd name="connsiteX1898" fmla="*/ 21093078 w 24377650"/>
              <a:gd name="connsiteY1898" fmla="*/ 6400992 h 8304597"/>
              <a:gd name="connsiteX1899" fmla="*/ 21245576 w 24377650"/>
              <a:gd name="connsiteY1899" fmla="*/ 6362471 h 8304597"/>
              <a:gd name="connsiteX1900" fmla="*/ 21208656 w 24377650"/>
              <a:gd name="connsiteY1900" fmla="*/ 6323949 h 8304597"/>
              <a:gd name="connsiteX1901" fmla="*/ 21017632 w 24377650"/>
              <a:gd name="connsiteY1901" fmla="*/ 6362471 h 8304597"/>
              <a:gd name="connsiteX1902" fmla="*/ 20940582 w 24377650"/>
              <a:gd name="connsiteY1902" fmla="*/ 6323949 h 8304597"/>
              <a:gd name="connsiteX1903" fmla="*/ 20980712 w 24377650"/>
              <a:gd name="connsiteY1903" fmla="*/ 6285427 h 8304597"/>
              <a:gd name="connsiteX1904" fmla="*/ 20903662 w 24377650"/>
              <a:gd name="connsiteY1904" fmla="*/ 6209989 h 8304597"/>
              <a:gd name="connsiteX1905" fmla="*/ 20712638 w 24377650"/>
              <a:gd name="connsiteY1905" fmla="*/ 6362471 h 8304597"/>
              <a:gd name="connsiteX1906" fmla="*/ 20675718 w 24377650"/>
              <a:gd name="connsiteY1906" fmla="*/ 6323949 h 8304597"/>
              <a:gd name="connsiteX1907" fmla="*/ 20446170 w 24377650"/>
              <a:gd name="connsiteY1907" fmla="*/ 6400992 h 8304597"/>
              <a:gd name="connsiteX1908" fmla="*/ 20483090 w 24377650"/>
              <a:gd name="connsiteY1908" fmla="*/ 6437909 h 8304597"/>
              <a:gd name="connsiteX1909" fmla="*/ 20407644 w 24377650"/>
              <a:gd name="connsiteY1909" fmla="*/ 6590389 h 8304597"/>
              <a:gd name="connsiteX1910" fmla="*/ 20293672 w 24377650"/>
              <a:gd name="connsiteY1910" fmla="*/ 6476430 h 8304597"/>
              <a:gd name="connsiteX1911" fmla="*/ 20370724 w 24377650"/>
              <a:gd name="connsiteY1911" fmla="*/ 6476430 h 8304597"/>
              <a:gd name="connsiteX1912" fmla="*/ 20293672 w 24377650"/>
              <a:gd name="connsiteY1912" fmla="*/ 6400992 h 8304597"/>
              <a:gd name="connsiteX1913" fmla="*/ 20370724 w 24377650"/>
              <a:gd name="connsiteY1913" fmla="*/ 6400992 h 8304597"/>
              <a:gd name="connsiteX1914" fmla="*/ 20370724 w 24377650"/>
              <a:gd name="connsiteY1914" fmla="*/ 6285427 h 8304597"/>
              <a:gd name="connsiteX1915" fmla="*/ 20255146 w 24377650"/>
              <a:gd name="connsiteY1915" fmla="*/ 6209989 h 8304597"/>
              <a:gd name="connsiteX1916" fmla="*/ 19950152 w 24377650"/>
              <a:gd name="connsiteY1916" fmla="*/ 6209989 h 8304597"/>
              <a:gd name="connsiteX1917" fmla="*/ 19988678 w 24377650"/>
              <a:gd name="connsiteY1917" fmla="*/ 6285427 h 8304597"/>
              <a:gd name="connsiteX1918" fmla="*/ 19873102 w 24377650"/>
              <a:gd name="connsiteY1918" fmla="*/ 6171468 h 8304597"/>
              <a:gd name="connsiteX1919" fmla="*/ 19873102 w 24377650"/>
              <a:gd name="connsiteY1919" fmla="*/ 6209989 h 8304597"/>
              <a:gd name="connsiteX1920" fmla="*/ 19797656 w 24377650"/>
              <a:gd name="connsiteY1920" fmla="*/ 6171468 h 8304597"/>
              <a:gd name="connsiteX1921" fmla="*/ 19797656 w 24377650"/>
              <a:gd name="connsiteY1921" fmla="*/ 6209989 h 8304597"/>
              <a:gd name="connsiteX1922" fmla="*/ 19683684 w 24377650"/>
              <a:gd name="connsiteY1922" fmla="*/ 6209989 h 8304597"/>
              <a:gd name="connsiteX1923" fmla="*/ 19492660 w 24377650"/>
              <a:gd name="connsiteY1923" fmla="*/ 6476430 h 8304597"/>
              <a:gd name="connsiteX1924" fmla="*/ 19417214 w 24377650"/>
              <a:gd name="connsiteY1924" fmla="*/ 6476430 h 8304597"/>
              <a:gd name="connsiteX1925" fmla="*/ 19340164 w 24377650"/>
              <a:gd name="connsiteY1925" fmla="*/ 6476430 h 8304597"/>
              <a:gd name="connsiteX1926" fmla="*/ 19303244 w 24377650"/>
              <a:gd name="connsiteY1926" fmla="*/ 6514951 h 8304597"/>
              <a:gd name="connsiteX1927" fmla="*/ 19187666 w 24377650"/>
              <a:gd name="connsiteY1927" fmla="*/ 6476430 h 8304597"/>
              <a:gd name="connsiteX1928" fmla="*/ 19226192 w 24377650"/>
              <a:gd name="connsiteY1928" fmla="*/ 6514951 h 8304597"/>
              <a:gd name="connsiteX1929" fmla="*/ 19164390 w 24377650"/>
              <a:gd name="connsiteY1929" fmla="*/ 6514951 h 8304597"/>
              <a:gd name="connsiteX1930" fmla="*/ 19105598 w 24377650"/>
              <a:gd name="connsiteY1930" fmla="*/ 6514951 h 8304597"/>
              <a:gd name="connsiteX1931" fmla="*/ 19097772 w 24377650"/>
              <a:gd name="connsiteY1931" fmla="*/ 6514951 h 8304597"/>
              <a:gd name="connsiteX1932" fmla="*/ 19073694 w 24377650"/>
              <a:gd name="connsiteY1932" fmla="*/ 6514951 h 8304597"/>
              <a:gd name="connsiteX1933" fmla="*/ 19068278 w 24377650"/>
              <a:gd name="connsiteY1933" fmla="*/ 6514951 h 8304597"/>
              <a:gd name="connsiteX1934" fmla="*/ 19035170 w 24377650"/>
              <a:gd name="connsiteY1934" fmla="*/ 6514951 h 8304597"/>
              <a:gd name="connsiteX1935" fmla="*/ 18959724 w 24377650"/>
              <a:gd name="connsiteY1935" fmla="*/ 6514951 h 8304597"/>
              <a:gd name="connsiteX1936" fmla="*/ 19112220 w 24377650"/>
              <a:gd name="connsiteY1936" fmla="*/ 6553473 h 8304597"/>
              <a:gd name="connsiteX1937" fmla="*/ 19150746 w 24377650"/>
              <a:gd name="connsiteY1937" fmla="*/ 6590389 h 8304597"/>
              <a:gd name="connsiteX1938" fmla="*/ 19112220 w 24377650"/>
              <a:gd name="connsiteY1938" fmla="*/ 6628911 h 8304597"/>
              <a:gd name="connsiteX1939" fmla="*/ 18998250 w 24377650"/>
              <a:gd name="connsiteY1939" fmla="*/ 6590389 h 8304597"/>
              <a:gd name="connsiteX1940" fmla="*/ 18959724 w 24377650"/>
              <a:gd name="connsiteY1940" fmla="*/ 6667433 h 8304597"/>
              <a:gd name="connsiteX1941" fmla="*/ 19226192 w 24377650"/>
              <a:gd name="connsiteY1941" fmla="*/ 6628911 h 8304597"/>
              <a:gd name="connsiteX1942" fmla="*/ 19492660 w 24377650"/>
              <a:gd name="connsiteY1942" fmla="*/ 6590389 h 8304597"/>
              <a:gd name="connsiteX1943" fmla="*/ 19608238 w 24377650"/>
              <a:gd name="connsiteY1943" fmla="*/ 6628911 h 8304597"/>
              <a:gd name="connsiteX1944" fmla="*/ 19568106 w 24377650"/>
              <a:gd name="connsiteY1944" fmla="*/ 6667433 h 8304597"/>
              <a:gd name="connsiteX1945" fmla="*/ 19455740 w 24377650"/>
              <a:gd name="connsiteY1945" fmla="*/ 6667433 h 8304597"/>
              <a:gd name="connsiteX1946" fmla="*/ 19608238 w 24377650"/>
              <a:gd name="connsiteY1946" fmla="*/ 6667433 h 8304597"/>
              <a:gd name="connsiteX1947" fmla="*/ 19608238 w 24377650"/>
              <a:gd name="connsiteY1947" fmla="*/ 6704349 h 8304597"/>
              <a:gd name="connsiteX1948" fmla="*/ 19531186 w 24377650"/>
              <a:gd name="connsiteY1948" fmla="*/ 6856830 h 8304597"/>
              <a:gd name="connsiteX1949" fmla="*/ 19492660 w 24377650"/>
              <a:gd name="connsiteY1949" fmla="*/ 6933873 h 8304597"/>
              <a:gd name="connsiteX1950" fmla="*/ 19340164 w 24377650"/>
              <a:gd name="connsiteY1950" fmla="*/ 6933873 h 8304597"/>
              <a:gd name="connsiteX1951" fmla="*/ 19187666 w 24377650"/>
              <a:gd name="connsiteY1951" fmla="*/ 7047833 h 8304597"/>
              <a:gd name="connsiteX1952" fmla="*/ 19073694 w 24377650"/>
              <a:gd name="connsiteY1952" fmla="*/ 7086354 h 8304597"/>
              <a:gd name="connsiteX1953" fmla="*/ 19150746 w 24377650"/>
              <a:gd name="connsiteY1953" fmla="*/ 7047833 h 8304597"/>
              <a:gd name="connsiteX1954" fmla="*/ 19073694 w 24377650"/>
              <a:gd name="connsiteY1954" fmla="*/ 7009311 h 8304597"/>
              <a:gd name="connsiteX1955" fmla="*/ 19150746 w 24377650"/>
              <a:gd name="connsiteY1955" fmla="*/ 6972395 h 8304597"/>
              <a:gd name="connsiteX1956" fmla="*/ 18959724 w 24377650"/>
              <a:gd name="connsiteY1956" fmla="*/ 6933873 h 8304597"/>
              <a:gd name="connsiteX1957" fmla="*/ 18845752 w 24377650"/>
              <a:gd name="connsiteY1957" fmla="*/ 6933873 h 8304597"/>
              <a:gd name="connsiteX1958" fmla="*/ 18839732 w 24377650"/>
              <a:gd name="connsiteY1958" fmla="*/ 6911603 h 8304597"/>
              <a:gd name="connsiteX1959" fmla="*/ 18832052 w 24377650"/>
              <a:gd name="connsiteY1959" fmla="*/ 6904970 h 8304597"/>
              <a:gd name="connsiteX1960" fmla="*/ 18833036 w 24377650"/>
              <a:gd name="connsiteY1960" fmla="*/ 6904831 h 8304597"/>
              <a:gd name="connsiteX1961" fmla="*/ 18845752 w 24377650"/>
              <a:gd name="connsiteY1961" fmla="*/ 6895351 h 8304597"/>
              <a:gd name="connsiteX1962" fmla="*/ 18730176 w 24377650"/>
              <a:gd name="connsiteY1962" fmla="*/ 6856830 h 8304597"/>
              <a:gd name="connsiteX1963" fmla="*/ 18768700 w 24377650"/>
              <a:gd name="connsiteY1963" fmla="*/ 6819913 h 8304597"/>
              <a:gd name="connsiteX1964" fmla="*/ 18463706 w 24377650"/>
              <a:gd name="connsiteY1964" fmla="*/ 6781392 h 8304597"/>
              <a:gd name="connsiteX1965" fmla="*/ 18436718 w 24377650"/>
              <a:gd name="connsiteY1965" fmla="*/ 6786809 h 8304597"/>
              <a:gd name="connsiteX1966" fmla="*/ 18436784 w 24377650"/>
              <a:gd name="connsiteY1966" fmla="*/ 6786879 h 8304597"/>
              <a:gd name="connsiteX1967" fmla="*/ 18426786 w 24377650"/>
              <a:gd name="connsiteY1967" fmla="*/ 6781392 h 8304597"/>
              <a:gd name="connsiteX1968" fmla="*/ 18274288 w 24377650"/>
              <a:gd name="connsiteY1968" fmla="*/ 6742871 h 8304597"/>
              <a:gd name="connsiteX1969" fmla="*/ 18235764 w 24377650"/>
              <a:gd name="connsiteY1969" fmla="*/ 6667433 h 8304597"/>
              <a:gd name="connsiteX1970" fmla="*/ 18158712 w 24377650"/>
              <a:gd name="connsiteY1970" fmla="*/ 6742871 h 8304597"/>
              <a:gd name="connsiteX1971" fmla="*/ 18046294 w 24377650"/>
              <a:gd name="connsiteY1971" fmla="*/ 6689377 h 8304597"/>
              <a:gd name="connsiteX1972" fmla="*/ 18034462 w 24377650"/>
              <a:gd name="connsiteY1972" fmla="*/ 6693797 h 8304597"/>
              <a:gd name="connsiteX1973" fmla="*/ 18044138 w 24377650"/>
              <a:gd name="connsiteY1973" fmla="*/ 6678618 h 8304597"/>
              <a:gd name="connsiteX1974" fmla="*/ 18083266 w 24377650"/>
              <a:gd name="connsiteY1974" fmla="*/ 6667433 h 8304597"/>
              <a:gd name="connsiteX1975" fmla="*/ 17739746 w 24377650"/>
              <a:gd name="connsiteY1975" fmla="*/ 6553473 h 8304597"/>
              <a:gd name="connsiteX1976" fmla="*/ 17625774 w 24377650"/>
              <a:gd name="connsiteY1976" fmla="*/ 6590389 h 8304597"/>
              <a:gd name="connsiteX1977" fmla="*/ 17664300 w 24377650"/>
              <a:gd name="connsiteY1977" fmla="*/ 6628911 h 8304597"/>
              <a:gd name="connsiteX1978" fmla="*/ 17434752 w 24377650"/>
              <a:gd name="connsiteY1978" fmla="*/ 6628911 h 8304597"/>
              <a:gd name="connsiteX1979" fmla="*/ 17434752 w 24377650"/>
              <a:gd name="connsiteY1979" fmla="*/ 6667433 h 8304597"/>
              <a:gd name="connsiteX1980" fmla="*/ 17473278 w 24377650"/>
              <a:gd name="connsiteY1980" fmla="*/ 6667433 h 8304597"/>
              <a:gd name="connsiteX1981" fmla="*/ 17587248 w 24377650"/>
              <a:gd name="connsiteY1981" fmla="*/ 6667433 h 8304597"/>
              <a:gd name="connsiteX1982" fmla="*/ 17587248 w 24377650"/>
              <a:gd name="connsiteY1982" fmla="*/ 6742871 h 8304597"/>
              <a:gd name="connsiteX1983" fmla="*/ 17930768 w 24377650"/>
              <a:gd name="connsiteY1983" fmla="*/ 6704349 h 8304597"/>
              <a:gd name="connsiteX1984" fmla="*/ 17548724 w 24377650"/>
              <a:gd name="connsiteY1984" fmla="*/ 6819913 h 8304597"/>
              <a:gd name="connsiteX1985" fmla="*/ 17548724 w 24377650"/>
              <a:gd name="connsiteY1985" fmla="*/ 6856830 h 8304597"/>
              <a:gd name="connsiteX1986" fmla="*/ 17511802 w 24377650"/>
              <a:gd name="connsiteY1986" fmla="*/ 6895351 h 8304597"/>
              <a:gd name="connsiteX1987" fmla="*/ 17434752 w 24377650"/>
              <a:gd name="connsiteY1987" fmla="*/ 6895351 h 8304597"/>
              <a:gd name="connsiteX1988" fmla="*/ 17587248 w 24377650"/>
              <a:gd name="connsiteY1988" fmla="*/ 6972395 h 8304597"/>
              <a:gd name="connsiteX1989" fmla="*/ 17739746 w 24377650"/>
              <a:gd name="connsiteY1989" fmla="*/ 7009311 h 8304597"/>
              <a:gd name="connsiteX1990" fmla="*/ 17548724 w 24377650"/>
              <a:gd name="connsiteY1990" fmla="*/ 6895351 h 8304597"/>
              <a:gd name="connsiteX1991" fmla="*/ 17664300 w 24377650"/>
              <a:gd name="connsiteY1991" fmla="*/ 6933873 h 8304597"/>
              <a:gd name="connsiteX1992" fmla="*/ 17625774 w 24377650"/>
              <a:gd name="connsiteY1992" fmla="*/ 6819913 h 8304597"/>
              <a:gd name="connsiteX1993" fmla="*/ 17778272 w 24377650"/>
              <a:gd name="connsiteY1993" fmla="*/ 6933873 h 8304597"/>
              <a:gd name="connsiteX1994" fmla="*/ 17853718 w 24377650"/>
              <a:gd name="connsiteY1994" fmla="*/ 6933873 h 8304597"/>
              <a:gd name="connsiteX1995" fmla="*/ 17892244 w 24377650"/>
              <a:gd name="connsiteY1995" fmla="*/ 6972395 h 8304597"/>
              <a:gd name="connsiteX1996" fmla="*/ 17892244 w 24377650"/>
              <a:gd name="connsiteY1996" fmla="*/ 7047833 h 8304597"/>
              <a:gd name="connsiteX1997" fmla="*/ 17969294 w 24377650"/>
              <a:gd name="connsiteY1997" fmla="*/ 7124875 h 8304597"/>
              <a:gd name="connsiteX1998" fmla="*/ 18197238 w 24377650"/>
              <a:gd name="connsiteY1998" fmla="*/ 7124875 h 8304597"/>
              <a:gd name="connsiteX1999" fmla="*/ 18158712 w 24377650"/>
              <a:gd name="connsiteY1999" fmla="*/ 7047833 h 8304597"/>
              <a:gd name="connsiteX2000" fmla="*/ 18274288 w 24377650"/>
              <a:gd name="connsiteY2000" fmla="*/ 7124875 h 8304597"/>
              <a:gd name="connsiteX2001" fmla="*/ 18069772 w 24377650"/>
              <a:gd name="connsiteY2001" fmla="*/ 7193717 h 8304597"/>
              <a:gd name="connsiteX2002" fmla="*/ 18010608 w 24377650"/>
              <a:gd name="connsiteY2002" fmla="*/ 7199857 h 8304597"/>
              <a:gd name="connsiteX2003" fmla="*/ 17987704 w 24377650"/>
              <a:gd name="connsiteY2003" fmla="*/ 7189253 h 8304597"/>
              <a:gd name="connsiteX2004" fmla="*/ 17969294 w 24377650"/>
              <a:gd name="connsiteY2004" fmla="*/ 7161792 h 8304597"/>
              <a:gd name="connsiteX2005" fmla="*/ 17778272 w 24377650"/>
              <a:gd name="connsiteY2005" fmla="*/ 7200313 h 8304597"/>
              <a:gd name="connsiteX2006" fmla="*/ 17739746 w 24377650"/>
              <a:gd name="connsiteY2006" fmla="*/ 7200313 h 8304597"/>
              <a:gd name="connsiteX2007" fmla="*/ 17739746 w 24377650"/>
              <a:gd name="connsiteY2007" fmla="*/ 7237230 h 8304597"/>
              <a:gd name="connsiteX2008" fmla="*/ 17701220 w 24377650"/>
              <a:gd name="connsiteY2008" fmla="*/ 7161792 h 8304597"/>
              <a:gd name="connsiteX2009" fmla="*/ 17511802 w 24377650"/>
              <a:gd name="connsiteY2009" fmla="*/ 7200313 h 8304597"/>
              <a:gd name="connsiteX2010" fmla="*/ 17664300 w 24377650"/>
              <a:gd name="connsiteY2010" fmla="*/ 7161792 h 8304597"/>
              <a:gd name="connsiteX2011" fmla="*/ 17359306 w 24377650"/>
              <a:gd name="connsiteY2011" fmla="*/ 7124875 h 8304597"/>
              <a:gd name="connsiteX2012" fmla="*/ 17473278 w 24377650"/>
              <a:gd name="connsiteY2012" fmla="*/ 7161792 h 8304597"/>
              <a:gd name="connsiteX2013" fmla="*/ 17129758 w 24377650"/>
              <a:gd name="connsiteY2013" fmla="*/ 7237230 h 8304597"/>
              <a:gd name="connsiteX2014" fmla="*/ 17168282 w 24377650"/>
              <a:gd name="connsiteY2014" fmla="*/ 7277357 h 8304597"/>
              <a:gd name="connsiteX2015" fmla="*/ 17015786 w 24377650"/>
              <a:gd name="connsiteY2015" fmla="*/ 7277357 h 8304597"/>
              <a:gd name="connsiteX2016" fmla="*/ 17091232 w 24377650"/>
              <a:gd name="connsiteY2016" fmla="*/ 7352795 h 8304597"/>
              <a:gd name="connsiteX2017" fmla="*/ 16901814 w 24377650"/>
              <a:gd name="connsiteY2017" fmla="*/ 7352795 h 8304597"/>
              <a:gd name="connsiteX2018" fmla="*/ 16977260 w 24377650"/>
              <a:gd name="connsiteY2018" fmla="*/ 7352795 h 8304597"/>
              <a:gd name="connsiteX2019" fmla="*/ 16824762 w 24377650"/>
              <a:gd name="connsiteY2019" fmla="*/ 7389711 h 8304597"/>
              <a:gd name="connsiteX2020" fmla="*/ 16824762 w 24377650"/>
              <a:gd name="connsiteY2020" fmla="*/ 7314273 h 8304597"/>
              <a:gd name="connsiteX2021" fmla="*/ 16749316 w 24377650"/>
              <a:gd name="connsiteY2021" fmla="*/ 7352795 h 8304597"/>
              <a:gd name="connsiteX2022" fmla="*/ 16558294 w 24377650"/>
              <a:gd name="connsiteY2022" fmla="*/ 7277357 h 8304597"/>
              <a:gd name="connsiteX2023" fmla="*/ 17054312 w 24377650"/>
              <a:gd name="connsiteY2023" fmla="*/ 7237230 h 8304597"/>
              <a:gd name="connsiteX2024" fmla="*/ 16824762 w 24377650"/>
              <a:gd name="connsiteY2024" fmla="*/ 7277357 h 8304597"/>
              <a:gd name="connsiteX2025" fmla="*/ 16749316 w 24377650"/>
              <a:gd name="connsiteY2025" fmla="*/ 7237230 h 8304597"/>
              <a:gd name="connsiteX2026" fmla="*/ 16367272 w 24377650"/>
              <a:gd name="connsiteY2026" fmla="*/ 7277357 h 8304597"/>
              <a:gd name="connsiteX2027" fmla="*/ 16328746 w 24377650"/>
              <a:gd name="connsiteY2027" fmla="*/ 7237230 h 8304597"/>
              <a:gd name="connsiteX2028" fmla="*/ 16100802 w 24377650"/>
              <a:gd name="connsiteY2028" fmla="*/ 7277357 h 8304597"/>
              <a:gd name="connsiteX2029" fmla="*/ 16176248 w 24377650"/>
              <a:gd name="connsiteY2029" fmla="*/ 7314273 h 8304597"/>
              <a:gd name="connsiteX2030" fmla="*/ 16062278 w 24377650"/>
              <a:gd name="connsiteY2030" fmla="*/ 7314273 h 8304597"/>
              <a:gd name="connsiteX2031" fmla="*/ 16062278 w 24377650"/>
              <a:gd name="connsiteY2031" fmla="*/ 7352795 h 8304597"/>
              <a:gd name="connsiteX2032" fmla="*/ 15909780 w 24377650"/>
              <a:gd name="connsiteY2032" fmla="*/ 7352795 h 8304597"/>
              <a:gd name="connsiteX2033" fmla="*/ 15757282 w 24377650"/>
              <a:gd name="connsiteY2033" fmla="*/ 7505275 h 8304597"/>
              <a:gd name="connsiteX2034" fmla="*/ 15872860 w 24377650"/>
              <a:gd name="connsiteY2034" fmla="*/ 7429838 h 8304597"/>
              <a:gd name="connsiteX2035" fmla="*/ 15834334 w 24377650"/>
              <a:gd name="connsiteY2035" fmla="*/ 7466754 h 8304597"/>
              <a:gd name="connsiteX2036" fmla="*/ 15986832 w 24377650"/>
              <a:gd name="connsiteY2036" fmla="*/ 7429838 h 8304597"/>
              <a:gd name="connsiteX2037" fmla="*/ 16100802 w 24377650"/>
              <a:gd name="connsiteY2037" fmla="*/ 7429838 h 8304597"/>
              <a:gd name="connsiteX2038" fmla="*/ 16291826 w 24377650"/>
              <a:gd name="connsiteY2038" fmla="*/ 7466754 h 8304597"/>
              <a:gd name="connsiteX2039" fmla="*/ 16214774 w 24377650"/>
              <a:gd name="connsiteY2039" fmla="*/ 7429838 h 8304597"/>
              <a:gd name="connsiteX2040" fmla="*/ 16481242 w 24377650"/>
              <a:gd name="connsiteY2040" fmla="*/ 7429838 h 8304597"/>
              <a:gd name="connsiteX2041" fmla="*/ 17129758 w 24377650"/>
              <a:gd name="connsiteY2041" fmla="*/ 7542192 h 8304597"/>
              <a:gd name="connsiteX2042" fmla="*/ 17054312 w 24377650"/>
              <a:gd name="connsiteY2042" fmla="*/ 7619235 h 8304597"/>
              <a:gd name="connsiteX2043" fmla="*/ 17282254 w 24377650"/>
              <a:gd name="connsiteY2043" fmla="*/ 7542192 h 8304597"/>
              <a:gd name="connsiteX2044" fmla="*/ 17282254 w 24377650"/>
              <a:gd name="connsiteY2044" fmla="*/ 7619235 h 8304597"/>
              <a:gd name="connsiteX2045" fmla="*/ 17091232 w 24377650"/>
              <a:gd name="connsiteY2045" fmla="*/ 7657757 h 8304597"/>
              <a:gd name="connsiteX2046" fmla="*/ 17168282 w 24377650"/>
              <a:gd name="connsiteY2046" fmla="*/ 7694673 h 8304597"/>
              <a:gd name="connsiteX2047" fmla="*/ 17091232 w 24377650"/>
              <a:gd name="connsiteY2047" fmla="*/ 7771717 h 8304597"/>
              <a:gd name="connsiteX2048" fmla="*/ 17168282 w 24377650"/>
              <a:gd name="connsiteY2048" fmla="*/ 7694673 h 8304597"/>
              <a:gd name="connsiteX2049" fmla="*/ 17206808 w 24377650"/>
              <a:gd name="connsiteY2049" fmla="*/ 7619235 h 8304597"/>
              <a:gd name="connsiteX2050" fmla="*/ 17359306 w 24377650"/>
              <a:gd name="connsiteY2050" fmla="*/ 7619235 h 8304597"/>
              <a:gd name="connsiteX2051" fmla="*/ 17434752 w 24377650"/>
              <a:gd name="connsiteY2051" fmla="*/ 7694673 h 8304597"/>
              <a:gd name="connsiteX2052" fmla="*/ 17282254 w 24377650"/>
              <a:gd name="connsiteY2052" fmla="*/ 7771717 h 8304597"/>
              <a:gd name="connsiteX2053" fmla="*/ 17320780 w 24377650"/>
              <a:gd name="connsiteY2053" fmla="*/ 7847155 h 8304597"/>
              <a:gd name="connsiteX2054" fmla="*/ 17206808 w 24377650"/>
              <a:gd name="connsiteY2054" fmla="*/ 7847155 h 8304597"/>
              <a:gd name="connsiteX2055" fmla="*/ 17129758 w 24377650"/>
              <a:gd name="connsiteY2055" fmla="*/ 7962719 h 8304597"/>
              <a:gd name="connsiteX2056" fmla="*/ 17168282 w 24377650"/>
              <a:gd name="connsiteY2056" fmla="*/ 7887281 h 8304597"/>
              <a:gd name="connsiteX2057" fmla="*/ 16291826 w 24377650"/>
              <a:gd name="connsiteY2057" fmla="*/ 7847155 h 8304597"/>
              <a:gd name="connsiteX2058" fmla="*/ 16100802 w 24377650"/>
              <a:gd name="connsiteY2058" fmla="*/ 7887281 h 8304597"/>
              <a:gd name="connsiteX2059" fmla="*/ 16062278 w 24377650"/>
              <a:gd name="connsiteY2059" fmla="*/ 7847155 h 8304597"/>
              <a:gd name="connsiteX2060" fmla="*/ 16139328 w 24377650"/>
              <a:gd name="connsiteY2060" fmla="*/ 7847155 h 8304597"/>
              <a:gd name="connsiteX2061" fmla="*/ 15757282 w 24377650"/>
              <a:gd name="connsiteY2061" fmla="*/ 7771717 h 8304597"/>
              <a:gd name="connsiteX2062" fmla="*/ 15834334 w 24377650"/>
              <a:gd name="connsiteY2062" fmla="*/ 7847155 h 8304597"/>
              <a:gd name="connsiteX2063" fmla="*/ 15720362 w 24377650"/>
              <a:gd name="connsiteY2063" fmla="*/ 7847155 h 8304597"/>
              <a:gd name="connsiteX2064" fmla="*/ 15726131 w 24377650"/>
              <a:gd name="connsiteY2064" fmla="*/ 7825812 h 8304597"/>
              <a:gd name="connsiteX2065" fmla="*/ 15737865 w 24377650"/>
              <a:gd name="connsiteY2065" fmla="*/ 7815679 h 8304597"/>
              <a:gd name="connsiteX2066" fmla="*/ 15757282 w 24377650"/>
              <a:gd name="connsiteY2066" fmla="*/ 7810238 h 8304597"/>
              <a:gd name="connsiteX2067" fmla="*/ 15738822 w 24377650"/>
              <a:gd name="connsiteY2067" fmla="*/ 7814852 h 8304597"/>
              <a:gd name="connsiteX2068" fmla="*/ 15737865 w 24377650"/>
              <a:gd name="connsiteY2068" fmla="*/ 7815679 h 8304597"/>
              <a:gd name="connsiteX2069" fmla="*/ 15730501 w 24377650"/>
              <a:gd name="connsiteY2069" fmla="*/ 7817743 h 8304597"/>
              <a:gd name="connsiteX2070" fmla="*/ 15529340 w 24377650"/>
              <a:gd name="connsiteY2070" fmla="*/ 7810238 h 8304597"/>
              <a:gd name="connsiteX2071" fmla="*/ 15529340 w 24377650"/>
              <a:gd name="connsiteY2071" fmla="*/ 7734800 h 8304597"/>
              <a:gd name="connsiteX2072" fmla="*/ 15681836 w 24377650"/>
              <a:gd name="connsiteY2072" fmla="*/ 7734800 h 8304597"/>
              <a:gd name="connsiteX2073" fmla="*/ 15795808 w 24377650"/>
              <a:gd name="connsiteY2073" fmla="*/ 7694673 h 8304597"/>
              <a:gd name="connsiteX2074" fmla="*/ 15681836 w 24377650"/>
              <a:gd name="connsiteY2074" fmla="*/ 7734800 h 8304597"/>
              <a:gd name="connsiteX2075" fmla="*/ 15490814 w 24377650"/>
              <a:gd name="connsiteY2075" fmla="*/ 7694673 h 8304597"/>
              <a:gd name="connsiteX2076" fmla="*/ 15490588 w 24377650"/>
              <a:gd name="connsiteY2076" fmla="*/ 7658334 h 8304597"/>
              <a:gd name="connsiteX2077" fmla="*/ 15486854 w 24377650"/>
              <a:gd name="connsiteY2077" fmla="*/ 7658028 h 8304597"/>
              <a:gd name="connsiteX2078" fmla="*/ 15490814 w 24377650"/>
              <a:gd name="connsiteY2078" fmla="*/ 7657757 h 8304597"/>
              <a:gd name="connsiteX2079" fmla="*/ 15484428 w 24377650"/>
              <a:gd name="connsiteY2079" fmla="*/ 7657829 h 8304597"/>
              <a:gd name="connsiteX2080" fmla="*/ 15486854 w 24377650"/>
              <a:gd name="connsiteY2080" fmla="*/ 7658028 h 8304597"/>
              <a:gd name="connsiteX2081" fmla="*/ 15423720 w 24377650"/>
              <a:gd name="connsiteY2081" fmla="*/ 7662346 h 8304597"/>
              <a:gd name="connsiteX2082" fmla="*/ 15299792 w 24377650"/>
              <a:gd name="connsiteY2082" fmla="*/ 7619235 h 8304597"/>
              <a:gd name="connsiteX2083" fmla="*/ 15224346 w 24377650"/>
              <a:gd name="connsiteY2083" fmla="*/ 7657757 h 8304597"/>
              <a:gd name="connsiteX2084" fmla="*/ 15338316 w 24377650"/>
              <a:gd name="connsiteY2084" fmla="*/ 7694673 h 8304597"/>
              <a:gd name="connsiteX2085" fmla="*/ 14994796 w 24377650"/>
              <a:gd name="connsiteY2085" fmla="*/ 7619235 h 8304597"/>
              <a:gd name="connsiteX2086" fmla="*/ 15376842 w 24377650"/>
              <a:gd name="connsiteY2086" fmla="*/ 7582319 h 8304597"/>
              <a:gd name="connsiteX2087" fmla="*/ 15604786 w 24377650"/>
              <a:gd name="connsiteY2087" fmla="*/ 7582319 h 8304597"/>
              <a:gd name="connsiteX2088" fmla="*/ 15490814 w 24377650"/>
              <a:gd name="connsiteY2088" fmla="*/ 7619235 h 8304597"/>
              <a:gd name="connsiteX2089" fmla="*/ 15757282 w 24377650"/>
              <a:gd name="connsiteY2089" fmla="*/ 7619235 h 8304597"/>
              <a:gd name="connsiteX2090" fmla="*/ 15490814 w 24377650"/>
              <a:gd name="connsiteY2090" fmla="*/ 7505275 h 8304597"/>
              <a:gd name="connsiteX2091" fmla="*/ 15415368 w 24377650"/>
              <a:gd name="connsiteY2091" fmla="*/ 7542192 h 8304597"/>
              <a:gd name="connsiteX2092" fmla="*/ 15415368 w 24377650"/>
              <a:gd name="connsiteY2092" fmla="*/ 7505275 h 8304597"/>
              <a:gd name="connsiteX2093" fmla="*/ 15262870 w 24377650"/>
              <a:gd name="connsiteY2093" fmla="*/ 7542192 h 8304597"/>
              <a:gd name="connsiteX2094" fmla="*/ 15262870 w 24377650"/>
              <a:gd name="connsiteY2094" fmla="*/ 7466754 h 8304597"/>
              <a:gd name="connsiteX2095" fmla="*/ 15187424 w 24377650"/>
              <a:gd name="connsiteY2095" fmla="*/ 7505275 h 8304597"/>
              <a:gd name="connsiteX2096" fmla="*/ 14842300 w 24377650"/>
              <a:gd name="connsiteY2096" fmla="*/ 7505275 h 8304597"/>
              <a:gd name="connsiteX2097" fmla="*/ 14805380 w 24377650"/>
              <a:gd name="connsiteY2097" fmla="*/ 7542192 h 8304597"/>
              <a:gd name="connsiteX2098" fmla="*/ 14994796 w 24377650"/>
              <a:gd name="connsiteY2098" fmla="*/ 7542192 h 8304597"/>
              <a:gd name="connsiteX2099" fmla="*/ 14882430 w 24377650"/>
              <a:gd name="connsiteY2099" fmla="*/ 7619235 h 8304597"/>
              <a:gd name="connsiteX2100" fmla="*/ 14766854 w 24377650"/>
              <a:gd name="connsiteY2100" fmla="*/ 7657757 h 8304597"/>
              <a:gd name="connsiteX2101" fmla="*/ 14766854 w 24377650"/>
              <a:gd name="connsiteY2101" fmla="*/ 7619235 h 8304597"/>
              <a:gd name="connsiteX2102" fmla="*/ 14729934 w 24377650"/>
              <a:gd name="connsiteY2102" fmla="*/ 7657757 h 8304597"/>
              <a:gd name="connsiteX2103" fmla="*/ 14745509 w 24377650"/>
              <a:gd name="connsiteY2103" fmla="*/ 7711025 h 8304597"/>
              <a:gd name="connsiteX2104" fmla="*/ 14757792 w 24377650"/>
              <a:gd name="connsiteY2104" fmla="*/ 7724707 h 8304597"/>
              <a:gd name="connsiteX2105" fmla="*/ 14743378 w 24377650"/>
              <a:gd name="connsiteY2105" fmla="*/ 7733596 h 8304597"/>
              <a:gd name="connsiteX2106" fmla="*/ 14689802 w 24377650"/>
              <a:gd name="connsiteY2106" fmla="*/ 7734800 h 8304597"/>
              <a:gd name="connsiteX2107" fmla="*/ 14195390 w 24377650"/>
              <a:gd name="connsiteY2107" fmla="*/ 7924197 h 8304597"/>
              <a:gd name="connsiteX2108" fmla="*/ 13814950 w 24377650"/>
              <a:gd name="connsiteY2108" fmla="*/ 8115200 h 8304597"/>
              <a:gd name="connsiteX2109" fmla="*/ 13662452 w 24377650"/>
              <a:gd name="connsiteY2109" fmla="*/ 8152117 h 8304597"/>
              <a:gd name="connsiteX2110" fmla="*/ 13585402 w 24377650"/>
              <a:gd name="connsiteY2110" fmla="*/ 8152117 h 8304597"/>
              <a:gd name="connsiteX2111" fmla="*/ 13585402 w 24377650"/>
              <a:gd name="connsiteY2111" fmla="*/ 8192243 h 8304597"/>
              <a:gd name="connsiteX2112" fmla="*/ 13546876 w 24377650"/>
              <a:gd name="connsiteY2112" fmla="*/ 8152117 h 8304597"/>
              <a:gd name="connsiteX2113" fmla="*/ 13469824 w 24377650"/>
              <a:gd name="connsiteY2113" fmla="*/ 8229159 h 8304597"/>
              <a:gd name="connsiteX2114" fmla="*/ 12975414 w 24377650"/>
              <a:gd name="connsiteY2114" fmla="*/ 8304597 h 8304597"/>
              <a:gd name="connsiteX2115" fmla="*/ 12899968 w 24377650"/>
              <a:gd name="connsiteY2115" fmla="*/ 8267681 h 8304597"/>
              <a:gd name="connsiteX2116" fmla="*/ 11984984 w 24377650"/>
              <a:gd name="connsiteY2116" fmla="*/ 8267681 h 8304597"/>
              <a:gd name="connsiteX2117" fmla="*/ 11755436 w 24377650"/>
              <a:gd name="connsiteY2117" fmla="*/ 8267681 h 8304597"/>
              <a:gd name="connsiteX2118" fmla="*/ 11755436 w 24377650"/>
              <a:gd name="connsiteY2118" fmla="*/ 8192243 h 8304597"/>
              <a:gd name="connsiteX2119" fmla="*/ 11183972 w 24377650"/>
              <a:gd name="connsiteY2119" fmla="*/ 8192243 h 8304597"/>
              <a:gd name="connsiteX2120" fmla="*/ 11183972 w 24377650"/>
              <a:gd name="connsiteY2120" fmla="*/ 8152117 h 8304597"/>
              <a:gd name="connsiteX2121" fmla="*/ 10956029 w 24377650"/>
              <a:gd name="connsiteY2121" fmla="*/ 8152117 h 8304597"/>
              <a:gd name="connsiteX2122" fmla="*/ 10803532 w 24377650"/>
              <a:gd name="connsiteY2122" fmla="*/ 8152117 h 8304597"/>
              <a:gd name="connsiteX2123" fmla="*/ 10803532 w 24377650"/>
              <a:gd name="connsiteY2123" fmla="*/ 8076679 h 8304597"/>
              <a:gd name="connsiteX2124" fmla="*/ 10689562 w 24377650"/>
              <a:gd name="connsiteY2124" fmla="*/ 8115200 h 8304597"/>
              <a:gd name="connsiteX2125" fmla="*/ 10118098 w 24377650"/>
              <a:gd name="connsiteY2125" fmla="*/ 7999635 h 8304597"/>
              <a:gd name="connsiteX2126" fmla="*/ 9851630 w 24377650"/>
              <a:gd name="connsiteY2126" fmla="*/ 7887281 h 8304597"/>
              <a:gd name="connsiteX2127" fmla="*/ 9890154 w 24377650"/>
              <a:gd name="connsiteY2127" fmla="*/ 7810238 h 8304597"/>
              <a:gd name="connsiteX2128" fmla="*/ 9318691 w 24377650"/>
              <a:gd name="connsiteY2128" fmla="*/ 7771717 h 8304597"/>
              <a:gd name="connsiteX2129" fmla="*/ 10195149 w 24377650"/>
              <a:gd name="connsiteY2129" fmla="*/ 7734800 h 8304597"/>
              <a:gd name="connsiteX2130" fmla="*/ 11450441 w 24377650"/>
              <a:gd name="connsiteY2130" fmla="*/ 7657757 h 8304597"/>
              <a:gd name="connsiteX2131" fmla="*/ 12631894 w 24377650"/>
              <a:gd name="connsiteY2131" fmla="*/ 7582319 h 8304597"/>
              <a:gd name="connsiteX2132" fmla="*/ 12517922 w 24377650"/>
              <a:gd name="connsiteY2132" fmla="*/ 7466754 h 8304597"/>
              <a:gd name="connsiteX2133" fmla="*/ 12968717 w 24377650"/>
              <a:gd name="connsiteY2133" fmla="*/ 7467431 h 8304597"/>
              <a:gd name="connsiteX2134" fmla="*/ 13032753 w 24377650"/>
              <a:gd name="connsiteY2134" fmla="*/ 7455491 h 8304597"/>
              <a:gd name="connsiteX2135" fmla="*/ 13038192 w 24377650"/>
              <a:gd name="connsiteY2135" fmla="*/ 7456020 h 8304597"/>
              <a:gd name="connsiteX2136" fmla="*/ 13068990 w 24377650"/>
              <a:gd name="connsiteY2136" fmla="*/ 7449851 h 8304597"/>
              <a:gd name="connsiteX2137" fmla="*/ 13073798 w 24377650"/>
              <a:gd name="connsiteY2137" fmla="*/ 7445133 h 8304597"/>
              <a:gd name="connsiteX2138" fmla="*/ 13127910 w 24377650"/>
              <a:gd name="connsiteY2138" fmla="*/ 7429838 h 8304597"/>
              <a:gd name="connsiteX2139" fmla="*/ 13089384 w 24377650"/>
              <a:gd name="connsiteY2139" fmla="*/ 7429838 h 8304597"/>
              <a:gd name="connsiteX2140" fmla="*/ 13073798 w 24377650"/>
              <a:gd name="connsiteY2140" fmla="*/ 7445133 h 8304597"/>
              <a:gd name="connsiteX2141" fmla="*/ 13045670 w 24377650"/>
              <a:gd name="connsiteY2141" fmla="*/ 7453083 h 8304597"/>
              <a:gd name="connsiteX2142" fmla="*/ 13032753 w 24377650"/>
              <a:gd name="connsiteY2142" fmla="*/ 7455491 h 8304597"/>
              <a:gd name="connsiteX2143" fmla="*/ 13001037 w 24377650"/>
              <a:gd name="connsiteY2143" fmla="*/ 7452409 h 8304597"/>
              <a:gd name="connsiteX2144" fmla="*/ 12861442 w 24377650"/>
              <a:gd name="connsiteY2144" fmla="*/ 7429838 h 8304597"/>
              <a:gd name="connsiteX2145" fmla="*/ 12251452 w 24377650"/>
              <a:gd name="connsiteY2145" fmla="*/ 7352795 h 8304597"/>
              <a:gd name="connsiteX2146" fmla="*/ 12212928 w 24377650"/>
              <a:gd name="connsiteY2146" fmla="*/ 7429838 h 8304597"/>
              <a:gd name="connsiteX2147" fmla="*/ 11984984 w 24377650"/>
              <a:gd name="connsiteY2147" fmla="*/ 7429838 h 8304597"/>
              <a:gd name="connsiteX2148" fmla="*/ 11718515 w 24377650"/>
              <a:gd name="connsiteY2148" fmla="*/ 7352795 h 8304597"/>
              <a:gd name="connsiteX2149" fmla="*/ 11755436 w 24377650"/>
              <a:gd name="connsiteY2149" fmla="*/ 7314273 h 8304597"/>
              <a:gd name="connsiteX2150" fmla="*/ 11602938 w 24377650"/>
              <a:gd name="connsiteY2150" fmla="*/ 7352795 h 8304597"/>
              <a:gd name="connsiteX2151" fmla="*/ 11566018 w 24377650"/>
              <a:gd name="connsiteY2151" fmla="*/ 7277357 h 8304597"/>
              <a:gd name="connsiteX2152" fmla="*/ 11070001 w 24377650"/>
              <a:gd name="connsiteY2152" fmla="*/ 7277357 h 8304597"/>
              <a:gd name="connsiteX2153" fmla="*/ 11070001 w 24377650"/>
              <a:gd name="connsiteY2153" fmla="*/ 7200313 h 8304597"/>
              <a:gd name="connsiteX2154" fmla="*/ 10956029 w 24377650"/>
              <a:gd name="connsiteY2154" fmla="*/ 7200313 h 8304597"/>
              <a:gd name="connsiteX2155" fmla="*/ 10917504 w 24377650"/>
              <a:gd name="connsiteY2155" fmla="*/ 7200313 h 8304597"/>
              <a:gd name="connsiteX2156" fmla="*/ 10840453 w 24377650"/>
              <a:gd name="connsiteY2156" fmla="*/ 7200313 h 8304597"/>
              <a:gd name="connsiteX2157" fmla="*/ 10803532 w 24377650"/>
              <a:gd name="connsiteY2157" fmla="*/ 7161792 h 8304597"/>
              <a:gd name="connsiteX2158" fmla="*/ 10614115 w 24377650"/>
              <a:gd name="connsiteY2158" fmla="*/ 7200313 h 8304597"/>
              <a:gd name="connsiteX2159" fmla="*/ 10384567 w 24377650"/>
              <a:gd name="connsiteY2159" fmla="*/ 7124875 h 8304597"/>
              <a:gd name="connsiteX2160" fmla="*/ 10537064 w 24377650"/>
              <a:gd name="connsiteY2160" fmla="*/ 7124875 h 8304597"/>
              <a:gd name="connsiteX2161" fmla="*/ 10461617 w 24377650"/>
              <a:gd name="connsiteY2161" fmla="*/ 7047833 h 8304597"/>
              <a:gd name="connsiteX2162" fmla="*/ 10652641 w 24377650"/>
              <a:gd name="connsiteY2162" fmla="*/ 7047833 h 8304597"/>
              <a:gd name="connsiteX2163" fmla="*/ 10500143 w 24377650"/>
              <a:gd name="connsiteY2163" fmla="*/ 7009311 h 8304597"/>
              <a:gd name="connsiteX2164" fmla="*/ 10384567 w 24377650"/>
              <a:gd name="connsiteY2164" fmla="*/ 7009311 h 8304597"/>
              <a:gd name="connsiteX2165" fmla="*/ 10423092 w 24377650"/>
              <a:gd name="connsiteY2165" fmla="*/ 7086354 h 8304597"/>
              <a:gd name="connsiteX2166" fmla="*/ 10270596 w 24377650"/>
              <a:gd name="connsiteY2166" fmla="*/ 6972395 h 8304597"/>
              <a:gd name="connsiteX2167" fmla="*/ 10309120 w 24377650"/>
              <a:gd name="connsiteY2167" fmla="*/ 6972395 h 8304597"/>
              <a:gd name="connsiteX2168" fmla="*/ 10309120 w 24377650"/>
              <a:gd name="connsiteY2168" fmla="*/ 6933873 h 8304597"/>
              <a:gd name="connsiteX2169" fmla="*/ 10156623 w 24377650"/>
              <a:gd name="connsiteY2169" fmla="*/ 6933873 h 8304597"/>
              <a:gd name="connsiteX2170" fmla="*/ 10079573 w 24377650"/>
              <a:gd name="connsiteY2170" fmla="*/ 6895351 h 8304597"/>
              <a:gd name="connsiteX2171" fmla="*/ 10195149 w 24377650"/>
              <a:gd name="connsiteY2171" fmla="*/ 6856830 h 8304597"/>
              <a:gd name="connsiteX2172" fmla="*/ 9890154 w 24377650"/>
              <a:gd name="connsiteY2172" fmla="*/ 6856830 h 8304597"/>
              <a:gd name="connsiteX2173" fmla="*/ 9927076 w 24377650"/>
              <a:gd name="connsiteY2173" fmla="*/ 6781392 h 8304597"/>
              <a:gd name="connsiteX2174" fmla="*/ 9737657 w 24377650"/>
              <a:gd name="connsiteY2174" fmla="*/ 6856830 h 8304597"/>
              <a:gd name="connsiteX2175" fmla="*/ 9546635 w 24377650"/>
              <a:gd name="connsiteY2175" fmla="*/ 6856830 h 8304597"/>
              <a:gd name="connsiteX2176" fmla="*/ 9543709 w 24377650"/>
              <a:gd name="connsiteY2176" fmla="*/ 6868532 h 8304597"/>
              <a:gd name="connsiteX2177" fmla="*/ 9516010 w 24377650"/>
              <a:gd name="connsiteY2177" fmla="*/ 6837117 h 8304597"/>
              <a:gd name="connsiteX2178" fmla="*/ 9471188 w 24377650"/>
              <a:gd name="connsiteY2178" fmla="*/ 6819913 h 8304597"/>
              <a:gd name="connsiteX2179" fmla="*/ 9432664 w 24377650"/>
              <a:gd name="connsiteY2179" fmla="*/ 6856830 h 8304597"/>
              <a:gd name="connsiteX2180" fmla="*/ 9432664 w 24377650"/>
              <a:gd name="connsiteY2180" fmla="*/ 6819913 h 8304597"/>
              <a:gd name="connsiteX2181" fmla="*/ 9280167 w 24377650"/>
              <a:gd name="connsiteY2181" fmla="*/ 6781392 h 8304597"/>
              <a:gd name="connsiteX2182" fmla="*/ 9241641 w 24377650"/>
              <a:gd name="connsiteY2182" fmla="*/ 6856830 h 8304597"/>
              <a:gd name="connsiteX2183" fmla="*/ 9013698 w 24377650"/>
              <a:gd name="connsiteY2183" fmla="*/ 6819913 h 8304597"/>
              <a:gd name="connsiteX2184" fmla="*/ 9166195 w 24377650"/>
              <a:gd name="connsiteY2184" fmla="*/ 6819913 h 8304597"/>
              <a:gd name="connsiteX2185" fmla="*/ 9127669 w 24377650"/>
              <a:gd name="connsiteY2185" fmla="*/ 6781392 h 8304597"/>
              <a:gd name="connsiteX2186" fmla="*/ 9203114 w 24377650"/>
              <a:gd name="connsiteY2186" fmla="*/ 6781392 h 8304597"/>
              <a:gd name="connsiteX2187" fmla="*/ 9241641 w 24377650"/>
              <a:gd name="connsiteY2187" fmla="*/ 6742871 h 8304597"/>
              <a:gd name="connsiteX2188" fmla="*/ 8098715 w 24377650"/>
              <a:gd name="connsiteY2188" fmla="*/ 6704349 h 8304597"/>
              <a:gd name="connsiteX2189" fmla="*/ 7755194 w 24377650"/>
              <a:gd name="connsiteY2189" fmla="*/ 6667433 h 8304597"/>
              <a:gd name="connsiteX2190" fmla="*/ 7718274 w 24377650"/>
              <a:gd name="connsiteY2190" fmla="*/ 6628911 h 8304597"/>
              <a:gd name="connsiteX2191" fmla="*/ 7565777 w 24377650"/>
              <a:gd name="connsiteY2191" fmla="*/ 6628911 h 8304597"/>
              <a:gd name="connsiteX2192" fmla="*/ 7602698 w 24377650"/>
              <a:gd name="connsiteY2192" fmla="*/ 6590389 h 8304597"/>
              <a:gd name="connsiteX2193" fmla="*/ 7450200 w 24377650"/>
              <a:gd name="connsiteY2193" fmla="*/ 6628911 h 8304597"/>
              <a:gd name="connsiteX2194" fmla="*/ 7488726 w 24377650"/>
              <a:gd name="connsiteY2194" fmla="*/ 6590389 h 8304597"/>
              <a:gd name="connsiteX2195" fmla="*/ 7297703 w 24377650"/>
              <a:gd name="connsiteY2195" fmla="*/ 6628911 h 8304597"/>
              <a:gd name="connsiteX2196" fmla="*/ 7145206 w 24377650"/>
              <a:gd name="connsiteY2196" fmla="*/ 6476430 h 8304597"/>
              <a:gd name="connsiteX2197" fmla="*/ 7069760 w 24377650"/>
              <a:gd name="connsiteY2197" fmla="*/ 6514951 h 8304597"/>
              <a:gd name="connsiteX2198" fmla="*/ 6878737 w 24377650"/>
              <a:gd name="connsiteY2198" fmla="*/ 6476430 h 8304597"/>
              <a:gd name="connsiteX2199" fmla="*/ 6535217 w 24377650"/>
              <a:gd name="connsiteY2199" fmla="*/ 6400992 h 8304597"/>
              <a:gd name="connsiteX2200" fmla="*/ 6079331 w 24377650"/>
              <a:gd name="connsiteY2200" fmla="*/ 6400992 h 8304597"/>
              <a:gd name="connsiteX2201" fmla="*/ 6154777 w 24377650"/>
              <a:gd name="connsiteY2201" fmla="*/ 6400992 h 8304597"/>
              <a:gd name="connsiteX2202" fmla="*/ 6231828 w 24377650"/>
              <a:gd name="connsiteY2202" fmla="*/ 6362471 h 8304597"/>
              <a:gd name="connsiteX2203" fmla="*/ 6231828 w 24377650"/>
              <a:gd name="connsiteY2203" fmla="*/ 6400992 h 8304597"/>
              <a:gd name="connsiteX2204" fmla="*/ 6382720 w 24377650"/>
              <a:gd name="connsiteY2204" fmla="*/ 6400992 h 8304597"/>
              <a:gd name="connsiteX2205" fmla="*/ 6421246 w 24377650"/>
              <a:gd name="connsiteY2205" fmla="*/ 6362471 h 8304597"/>
              <a:gd name="connsiteX2206" fmla="*/ 6154777 w 24377650"/>
              <a:gd name="connsiteY2206" fmla="*/ 6362471 h 8304597"/>
              <a:gd name="connsiteX2207" fmla="*/ 6002280 w 24377650"/>
              <a:gd name="connsiteY2207" fmla="*/ 6362471 h 8304597"/>
              <a:gd name="connsiteX2208" fmla="*/ 6116251 w 24377650"/>
              <a:gd name="connsiteY2208" fmla="*/ 6323949 h 8304597"/>
              <a:gd name="connsiteX2209" fmla="*/ 6116251 w 24377650"/>
              <a:gd name="connsiteY2209" fmla="*/ 6285427 h 8304597"/>
              <a:gd name="connsiteX2210" fmla="*/ 6040805 w 24377650"/>
              <a:gd name="connsiteY2210" fmla="*/ 6323949 h 8304597"/>
              <a:gd name="connsiteX2211" fmla="*/ 5888308 w 24377650"/>
              <a:gd name="connsiteY2211" fmla="*/ 6285427 h 8304597"/>
              <a:gd name="connsiteX2212" fmla="*/ 6079331 w 24377650"/>
              <a:gd name="connsiteY2212" fmla="*/ 6248511 h 8304597"/>
              <a:gd name="connsiteX2213" fmla="*/ 6040805 w 24377650"/>
              <a:gd name="connsiteY2213" fmla="*/ 6209989 h 8304597"/>
              <a:gd name="connsiteX2214" fmla="*/ 5658760 w 24377650"/>
              <a:gd name="connsiteY2214" fmla="*/ 6209989 h 8304597"/>
              <a:gd name="connsiteX2215" fmla="*/ 5164348 w 24377650"/>
              <a:gd name="connsiteY2215" fmla="*/ 6248511 h 8304597"/>
              <a:gd name="connsiteX2216" fmla="*/ 5278320 w 24377650"/>
              <a:gd name="connsiteY2216" fmla="*/ 6248511 h 8304597"/>
              <a:gd name="connsiteX2217" fmla="*/ 5201268 w 24377650"/>
              <a:gd name="connsiteY2217" fmla="*/ 6285427 h 8304597"/>
              <a:gd name="connsiteX2218" fmla="*/ 5278320 w 24377650"/>
              <a:gd name="connsiteY2218" fmla="*/ 6323949 h 8304597"/>
              <a:gd name="connsiteX2219" fmla="*/ 5392291 w 24377650"/>
              <a:gd name="connsiteY2219" fmla="*/ 6362471 h 8304597"/>
              <a:gd name="connsiteX2220" fmla="*/ 4973325 w 24377650"/>
              <a:gd name="connsiteY2220" fmla="*/ 6362471 h 8304597"/>
              <a:gd name="connsiteX2221" fmla="*/ 5011851 w 24377650"/>
              <a:gd name="connsiteY2221" fmla="*/ 6285427 h 8304597"/>
              <a:gd name="connsiteX2222" fmla="*/ 5125822 w 24377650"/>
              <a:gd name="connsiteY2222" fmla="*/ 6285427 h 8304597"/>
              <a:gd name="connsiteX2223" fmla="*/ 5087296 w 24377650"/>
              <a:gd name="connsiteY2223" fmla="*/ 6209989 h 8304597"/>
              <a:gd name="connsiteX2224" fmla="*/ 4934800 w 24377650"/>
              <a:gd name="connsiteY2224" fmla="*/ 6248511 h 8304597"/>
              <a:gd name="connsiteX2225" fmla="*/ 4820828 w 24377650"/>
              <a:gd name="connsiteY2225" fmla="*/ 6248511 h 8304597"/>
              <a:gd name="connsiteX2226" fmla="*/ 4820828 w 24377650"/>
              <a:gd name="connsiteY2226" fmla="*/ 6209989 h 8304597"/>
              <a:gd name="connsiteX2227" fmla="*/ 4477308 w 24377650"/>
              <a:gd name="connsiteY2227" fmla="*/ 6209989 h 8304597"/>
              <a:gd name="connsiteX2228" fmla="*/ 3944371 w 24377650"/>
              <a:gd name="connsiteY2228" fmla="*/ 6171468 h 8304597"/>
              <a:gd name="connsiteX2229" fmla="*/ 3714822 w 24377650"/>
              <a:gd name="connsiteY2229" fmla="*/ 6171468 h 8304597"/>
              <a:gd name="connsiteX2230" fmla="*/ 3562324 w 24377650"/>
              <a:gd name="connsiteY2230" fmla="*/ 6171468 h 8304597"/>
              <a:gd name="connsiteX2231" fmla="*/ 3486879 w 24377650"/>
              <a:gd name="connsiteY2231" fmla="*/ 6209989 h 8304597"/>
              <a:gd name="connsiteX2232" fmla="*/ 3486879 w 24377650"/>
              <a:gd name="connsiteY2232" fmla="*/ 6171468 h 8304597"/>
              <a:gd name="connsiteX2233" fmla="*/ 3372907 w 24377650"/>
              <a:gd name="connsiteY2233" fmla="*/ 6132947 h 8304597"/>
              <a:gd name="connsiteX2234" fmla="*/ 3372305 w 24377650"/>
              <a:gd name="connsiteY2234" fmla="*/ 6171468 h 8304597"/>
              <a:gd name="connsiteX2235" fmla="*/ 3372907 w 24377650"/>
              <a:gd name="connsiteY2235" fmla="*/ 6171904 h 8304597"/>
              <a:gd name="connsiteX2236" fmla="*/ 3372907 w 24377650"/>
              <a:gd name="connsiteY2236" fmla="*/ 6209989 h 8304597"/>
              <a:gd name="connsiteX2237" fmla="*/ 3257330 w 24377650"/>
              <a:gd name="connsiteY2237" fmla="*/ 6171468 h 8304597"/>
              <a:gd name="connsiteX2238" fmla="*/ 3295856 w 24377650"/>
              <a:gd name="connsiteY2238" fmla="*/ 6132947 h 8304597"/>
              <a:gd name="connsiteX2239" fmla="*/ 3067913 w 24377650"/>
              <a:gd name="connsiteY2239" fmla="*/ 6132947 h 8304597"/>
              <a:gd name="connsiteX2240" fmla="*/ 2534975 w 24377650"/>
              <a:gd name="connsiteY2240" fmla="*/ 6132947 h 8304597"/>
              <a:gd name="connsiteX2241" fmla="*/ 2457924 w 24377650"/>
              <a:gd name="connsiteY2241" fmla="*/ 6171468 h 8304597"/>
              <a:gd name="connsiteX2242" fmla="*/ 2419399 w 24377650"/>
              <a:gd name="connsiteY2242" fmla="*/ 6096030 h 8304597"/>
              <a:gd name="connsiteX2243" fmla="*/ 2267503 w 24377650"/>
              <a:gd name="connsiteY2243" fmla="*/ 6096030 h 8304597"/>
              <a:gd name="connsiteX2244" fmla="*/ 2266901 w 24377650"/>
              <a:gd name="connsiteY2244" fmla="*/ 6096030 h 8304597"/>
              <a:gd name="connsiteX2245" fmla="*/ 2114404 w 24377650"/>
              <a:gd name="connsiteY2245" fmla="*/ 6096030 h 8304597"/>
              <a:gd name="connsiteX2246" fmla="*/ 2266901 w 24377650"/>
              <a:gd name="connsiteY2246" fmla="*/ 6096030 h 8304597"/>
              <a:gd name="connsiteX2247" fmla="*/ 2152929 w 24377650"/>
              <a:gd name="connsiteY2247" fmla="*/ 6171468 h 8304597"/>
              <a:gd name="connsiteX2248" fmla="*/ 2152929 w 24377650"/>
              <a:gd name="connsiteY2248" fmla="*/ 6132947 h 8304597"/>
              <a:gd name="connsiteX2249" fmla="*/ 1884855 w 24377650"/>
              <a:gd name="connsiteY2249" fmla="*/ 6171468 h 8304597"/>
              <a:gd name="connsiteX2250" fmla="*/ 1467495 w 24377650"/>
              <a:gd name="connsiteY2250" fmla="*/ 6132947 h 8304597"/>
              <a:gd name="connsiteX2251" fmla="*/ 1504415 w 24377650"/>
              <a:gd name="connsiteY2251" fmla="*/ 6209989 h 8304597"/>
              <a:gd name="connsiteX2252" fmla="*/ 1579861 w 24377650"/>
              <a:gd name="connsiteY2252" fmla="*/ 6132947 h 8304597"/>
              <a:gd name="connsiteX2253" fmla="*/ 1732358 w 24377650"/>
              <a:gd name="connsiteY2253" fmla="*/ 6171468 h 8304597"/>
              <a:gd name="connsiteX2254" fmla="*/ 2037353 w 24377650"/>
              <a:gd name="connsiteY2254" fmla="*/ 6171468 h 8304597"/>
              <a:gd name="connsiteX2255" fmla="*/ 2037353 w 24377650"/>
              <a:gd name="connsiteY2255" fmla="*/ 6248511 h 8304597"/>
              <a:gd name="connsiteX2256" fmla="*/ 2152929 w 24377650"/>
              <a:gd name="connsiteY2256" fmla="*/ 6248511 h 8304597"/>
              <a:gd name="connsiteX2257" fmla="*/ 2189850 w 24377650"/>
              <a:gd name="connsiteY2257" fmla="*/ 6248511 h 8304597"/>
              <a:gd name="connsiteX2258" fmla="*/ 2382478 w 24377650"/>
              <a:gd name="connsiteY2258" fmla="*/ 6285427 h 8304597"/>
              <a:gd name="connsiteX2259" fmla="*/ 2305426 w 24377650"/>
              <a:gd name="connsiteY2259" fmla="*/ 6323949 h 8304597"/>
              <a:gd name="connsiteX2260" fmla="*/ 2077483 w 24377650"/>
              <a:gd name="connsiteY2260" fmla="*/ 6323949 h 8304597"/>
              <a:gd name="connsiteX2261" fmla="*/ 2000433 w 24377650"/>
              <a:gd name="connsiteY2261" fmla="*/ 6285427 h 8304597"/>
              <a:gd name="connsiteX2262" fmla="*/ 1884855 w 24377650"/>
              <a:gd name="connsiteY2262" fmla="*/ 6362471 h 8304597"/>
              <a:gd name="connsiteX2263" fmla="*/ 1772489 w 24377650"/>
              <a:gd name="connsiteY2263" fmla="*/ 6362471 h 8304597"/>
              <a:gd name="connsiteX2264" fmla="*/ 1809410 w 24377650"/>
              <a:gd name="connsiteY2264" fmla="*/ 6285427 h 8304597"/>
              <a:gd name="connsiteX2265" fmla="*/ 1732358 w 24377650"/>
              <a:gd name="connsiteY2265" fmla="*/ 6248511 h 8304597"/>
              <a:gd name="connsiteX2266" fmla="*/ 1695438 w 24377650"/>
              <a:gd name="connsiteY2266" fmla="*/ 6285427 h 8304597"/>
              <a:gd name="connsiteX2267" fmla="*/ 1504415 w 24377650"/>
              <a:gd name="connsiteY2267" fmla="*/ 6248511 h 8304597"/>
              <a:gd name="connsiteX2268" fmla="*/ 1467495 w 24377650"/>
              <a:gd name="connsiteY2268" fmla="*/ 6285427 h 8304597"/>
              <a:gd name="connsiteX2269" fmla="*/ 1459665 w 24377650"/>
              <a:gd name="connsiteY2269" fmla="*/ 6286266 h 8304597"/>
              <a:gd name="connsiteX2270" fmla="*/ 1437251 w 24377650"/>
              <a:gd name="connsiteY2270" fmla="*/ 6277786 h 8304597"/>
              <a:gd name="connsiteX2271" fmla="*/ 1455756 w 24377650"/>
              <a:gd name="connsiteY2271" fmla="*/ 6263483 h 8304597"/>
              <a:gd name="connsiteX2272" fmla="*/ 1467495 w 24377650"/>
              <a:gd name="connsiteY2272" fmla="*/ 6209989 h 8304597"/>
              <a:gd name="connsiteX2273" fmla="*/ 1351918 w 24377650"/>
              <a:gd name="connsiteY2273" fmla="*/ 6209989 h 8304597"/>
              <a:gd name="connsiteX2274" fmla="*/ 1351918 w 24377650"/>
              <a:gd name="connsiteY2274" fmla="*/ 6132947 h 8304597"/>
              <a:gd name="connsiteX2275" fmla="*/ 1274867 w 24377650"/>
              <a:gd name="connsiteY2275" fmla="*/ 6132947 h 8304597"/>
              <a:gd name="connsiteX2276" fmla="*/ 1162501 w 24377650"/>
              <a:gd name="connsiteY2276" fmla="*/ 6209989 h 8304597"/>
              <a:gd name="connsiteX2277" fmla="*/ 1199421 w 24377650"/>
              <a:gd name="connsiteY2277" fmla="*/ 6132947 h 8304597"/>
              <a:gd name="connsiteX2278" fmla="*/ 1122370 w 24377650"/>
              <a:gd name="connsiteY2278" fmla="*/ 6132947 h 8304597"/>
              <a:gd name="connsiteX2279" fmla="*/ 857506 w 24377650"/>
              <a:gd name="connsiteY2279" fmla="*/ 6171468 h 8304597"/>
              <a:gd name="connsiteX2280" fmla="*/ 932952 w 24377650"/>
              <a:gd name="connsiteY2280" fmla="*/ 6248511 h 8304597"/>
              <a:gd name="connsiteX2281" fmla="*/ 1046923 w 24377650"/>
              <a:gd name="connsiteY2281" fmla="*/ 6209989 h 8304597"/>
              <a:gd name="connsiteX2282" fmla="*/ 1046923 w 24377650"/>
              <a:gd name="connsiteY2282" fmla="*/ 6285427 h 8304597"/>
              <a:gd name="connsiteX2283" fmla="*/ 1010004 w 24377650"/>
              <a:gd name="connsiteY2283" fmla="*/ 6323949 h 8304597"/>
              <a:gd name="connsiteX2284" fmla="*/ 627957 w 24377650"/>
              <a:gd name="connsiteY2284" fmla="*/ 6248511 h 8304597"/>
              <a:gd name="connsiteX2285" fmla="*/ 208992 w 24377650"/>
              <a:gd name="connsiteY2285" fmla="*/ 6209989 h 8304597"/>
              <a:gd name="connsiteX2286" fmla="*/ 513986 w 24377650"/>
              <a:gd name="connsiteY2286" fmla="*/ 6209989 h 8304597"/>
              <a:gd name="connsiteX2287" fmla="*/ 780455 w 24377650"/>
              <a:gd name="connsiteY2287" fmla="*/ 6209989 h 8304597"/>
              <a:gd name="connsiteX2288" fmla="*/ 741929 w 24377650"/>
              <a:gd name="connsiteY2288" fmla="*/ 6132947 h 8304597"/>
              <a:gd name="connsiteX2289" fmla="*/ 705009 w 24377650"/>
              <a:gd name="connsiteY2289" fmla="*/ 6171468 h 8304597"/>
              <a:gd name="connsiteX2290" fmla="*/ 589432 w 24377650"/>
              <a:gd name="connsiteY2290" fmla="*/ 6209989 h 8304597"/>
              <a:gd name="connsiteX2291" fmla="*/ 627957 w 24377650"/>
              <a:gd name="connsiteY2291" fmla="*/ 6132947 h 8304597"/>
              <a:gd name="connsiteX2292" fmla="*/ 17969 w 24377650"/>
              <a:gd name="connsiteY2292" fmla="*/ 6171468 h 8304597"/>
              <a:gd name="connsiteX2293" fmla="*/ 0 w 24377650"/>
              <a:gd name="connsiteY2293" fmla="*/ 6174682 h 8304597"/>
              <a:gd name="connsiteX2294" fmla="*/ 0 w 24377650"/>
              <a:gd name="connsiteY2294" fmla="*/ 5785312 h 8304597"/>
              <a:gd name="connsiteX2295" fmla="*/ 12727 w 24377650"/>
              <a:gd name="connsiteY2295" fmla="*/ 5781447 h 8304597"/>
              <a:gd name="connsiteX2296" fmla="*/ 322963 w 24377650"/>
              <a:gd name="connsiteY2296" fmla="*/ 5752547 h 8304597"/>
              <a:gd name="connsiteX2297" fmla="*/ 34021 w 24377650"/>
              <a:gd name="connsiteY2297" fmla="*/ 5720044 h 8304597"/>
              <a:gd name="connsiteX2298" fmla="*/ 0 w 24377650"/>
              <a:gd name="connsiteY2298" fmla="*/ 5703483 h 8304597"/>
              <a:gd name="connsiteX2299" fmla="*/ 0 w 24377650"/>
              <a:gd name="connsiteY2299" fmla="*/ 5647681 h 8304597"/>
              <a:gd name="connsiteX2300" fmla="*/ 103849 w 24377650"/>
              <a:gd name="connsiteY2300" fmla="*/ 5633170 h 8304597"/>
              <a:gd name="connsiteX2301" fmla="*/ 361489 w 24377650"/>
              <a:gd name="connsiteY2301" fmla="*/ 5600065 h 8304597"/>
              <a:gd name="connsiteX2302" fmla="*/ 475460 w 24377650"/>
              <a:gd name="connsiteY2302" fmla="*/ 5561544 h 8304597"/>
              <a:gd name="connsiteX2303" fmla="*/ 361489 w 24377650"/>
              <a:gd name="connsiteY2303" fmla="*/ 5600065 h 8304597"/>
              <a:gd name="connsiteX2304" fmla="*/ 322963 w 24377650"/>
              <a:gd name="connsiteY2304" fmla="*/ 5561544 h 8304597"/>
              <a:gd name="connsiteX2305" fmla="*/ 589432 w 24377650"/>
              <a:gd name="connsiteY2305" fmla="*/ 5447585 h 8304597"/>
              <a:gd name="connsiteX2306" fmla="*/ 552512 w 24377650"/>
              <a:gd name="connsiteY2306" fmla="*/ 5486106 h 8304597"/>
              <a:gd name="connsiteX2307" fmla="*/ 705009 w 24377650"/>
              <a:gd name="connsiteY2307" fmla="*/ 5447585 h 8304597"/>
              <a:gd name="connsiteX2308" fmla="*/ 666483 w 24377650"/>
              <a:gd name="connsiteY2308" fmla="*/ 5486106 h 8304597"/>
              <a:gd name="connsiteX2309" fmla="*/ 818981 w 24377650"/>
              <a:gd name="connsiteY2309" fmla="*/ 5409063 h 8304597"/>
              <a:gd name="connsiteX2310" fmla="*/ 969873 w 24377650"/>
              <a:gd name="connsiteY2310" fmla="*/ 5370541 h 8304597"/>
              <a:gd name="connsiteX2311" fmla="*/ 627957 w 24377650"/>
              <a:gd name="connsiteY2311" fmla="*/ 5370541 h 8304597"/>
              <a:gd name="connsiteX2312" fmla="*/ 510123 w 24377650"/>
              <a:gd name="connsiteY2312" fmla="*/ 5408461 h 8304597"/>
              <a:gd name="connsiteX2313" fmla="*/ 509517 w 24377650"/>
              <a:gd name="connsiteY2313" fmla="*/ 5407998 h 8304597"/>
              <a:gd name="connsiteX2314" fmla="*/ 513986 w 24377650"/>
              <a:gd name="connsiteY2314" fmla="*/ 5409063 h 8304597"/>
              <a:gd name="connsiteX2315" fmla="*/ 513986 w 24377650"/>
              <a:gd name="connsiteY2315" fmla="*/ 5333625 h 8304597"/>
              <a:gd name="connsiteX2316" fmla="*/ 589432 w 24377650"/>
              <a:gd name="connsiteY2316" fmla="*/ 5295103 h 8304597"/>
              <a:gd name="connsiteX2317" fmla="*/ 818981 w 24377650"/>
              <a:gd name="connsiteY2317" fmla="*/ 5218061 h 8304597"/>
              <a:gd name="connsiteX2318" fmla="*/ 322963 w 24377650"/>
              <a:gd name="connsiteY2318" fmla="*/ 5218061 h 8304597"/>
              <a:gd name="connsiteX2319" fmla="*/ 284438 w 24377650"/>
              <a:gd name="connsiteY2319" fmla="*/ 5142623 h 8304597"/>
              <a:gd name="connsiteX2320" fmla="*/ 133546 w 24377650"/>
              <a:gd name="connsiteY2320" fmla="*/ 5142623 h 8304597"/>
              <a:gd name="connsiteX2321" fmla="*/ 247517 w 24377650"/>
              <a:gd name="connsiteY2321" fmla="*/ 5104101 h 8304597"/>
              <a:gd name="connsiteX2322" fmla="*/ 56494 w 24377650"/>
              <a:gd name="connsiteY2322" fmla="*/ 5104101 h 8304597"/>
              <a:gd name="connsiteX2323" fmla="*/ 48920 w 24377650"/>
              <a:gd name="connsiteY2323" fmla="*/ 5059285 h 8304597"/>
              <a:gd name="connsiteX2324" fmla="*/ 0 w 24377650"/>
              <a:gd name="connsiteY2324" fmla="*/ 5031479 h 8304597"/>
              <a:gd name="connsiteX2325" fmla="*/ 0 w 24377650"/>
              <a:gd name="connsiteY2325" fmla="*/ 4915963 h 8304597"/>
              <a:gd name="connsiteX2326" fmla="*/ 17969 w 24377650"/>
              <a:gd name="connsiteY2326" fmla="*/ 4913099 h 8304597"/>
              <a:gd name="connsiteX2327" fmla="*/ 0 w 24377650"/>
              <a:gd name="connsiteY2327" fmla="*/ 4899884 h 8304597"/>
              <a:gd name="connsiteX2328" fmla="*/ 0 w 24377650"/>
              <a:gd name="connsiteY2328" fmla="*/ 4795698 h 8304597"/>
              <a:gd name="connsiteX2329" fmla="*/ 54964 w 24377650"/>
              <a:gd name="connsiteY2329" fmla="*/ 4803700 h 8304597"/>
              <a:gd name="connsiteX2330" fmla="*/ 247517 w 24377650"/>
              <a:gd name="connsiteY2330" fmla="*/ 4760617 h 8304597"/>
              <a:gd name="connsiteX2331" fmla="*/ 247517 w 24377650"/>
              <a:gd name="connsiteY2331" fmla="*/ 4837661 h 8304597"/>
              <a:gd name="connsiteX2332" fmla="*/ 322963 w 24377650"/>
              <a:gd name="connsiteY2332" fmla="*/ 4799139 h 8304597"/>
              <a:gd name="connsiteX2333" fmla="*/ 361489 w 24377650"/>
              <a:gd name="connsiteY2333" fmla="*/ 4799139 h 8304597"/>
              <a:gd name="connsiteX2334" fmla="*/ 436935 w 24377650"/>
              <a:gd name="connsiteY2334" fmla="*/ 4876182 h 8304597"/>
              <a:gd name="connsiteX2335" fmla="*/ 475460 w 24377650"/>
              <a:gd name="connsiteY2335" fmla="*/ 4837661 h 8304597"/>
              <a:gd name="connsiteX2336" fmla="*/ 400015 w 24377650"/>
              <a:gd name="connsiteY2336" fmla="*/ 4799139 h 8304597"/>
              <a:gd name="connsiteX2337" fmla="*/ 627957 w 24377650"/>
              <a:gd name="connsiteY2337" fmla="*/ 4876182 h 8304597"/>
              <a:gd name="connsiteX2338" fmla="*/ 627957 w 24377650"/>
              <a:gd name="connsiteY2338" fmla="*/ 4951620 h 8304597"/>
              <a:gd name="connsiteX2339" fmla="*/ 705009 w 24377650"/>
              <a:gd name="connsiteY2339" fmla="*/ 4913099 h 8304597"/>
              <a:gd name="connsiteX2340" fmla="*/ 741929 w 24377650"/>
              <a:gd name="connsiteY2340" fmla="*/ 4951620 h 8304597"/>
              <a:gd name="connsiteX2341" fmla="*/ 361489 w 24377650"/>
              <a:gd name="connsiteY2341" fmla="*/ 4990141 h 8304597"/>
              <a:gd name="connsiteX2342" fmla="*/ 322963 w 24377650"/>
              <a:gd name="connsiteY2342" fmla="*/ 5065579 h 8304597"/>
              <a:gd name="connsiteX2343" fmla="*/ 589432 w 24377650"/>
              <a:gd name="connsiteY2343" fmla="*/ 5104101 h 8304597"/>
              <a:gd name="connsiteX2344" fmla="*/ 627957 w 24377650"/>
              <a:gd name="connsiteY2344" fmla="*/ 5065579 h 8304597"/>
              <a:gd name="connsiteX2345" fmla="*/ 666483 w 24377650"/>
              <a:gd name="connsiteY2345" fmla="*/ 5028663 h 8304597"/>
              <a:gd name="connsiteX2346" fmla="*/ 741929 w 24377650"/>
              <a:gd name="connsiteY2346" fmla="*/ 4951620 h 8304597"/>
              <a:gd name="connsiteX2347" fmla="*/ 969873 w 24377650"/>
              <a:gd name="connsiteY2347" fmla="*/ 5028663 h 8304597"/>
              <a:gd name="connsiteX2348" fmla="*/ 932952 w 24377650"/>
              <a:gd name="connsiteY2348" fmla="*/ 5065579 h 8304597"/>
              <a:gd name="connsiteX2349" fmla="*/ 1122370 w 24377650"/>
              <a:gd name="connsiteY2349" fmla="*/ 5065579 h 8304597"/>
              <a:gd name="connsiteX2350" fmla="*/ 1085449 w 24377650"/>
              <a:gd name="connsiteY2350" fmla="*/ 4990141 h 8304597"/>
              <a:gd name="connsiteX2351" fmla="*/ 741929 w 24377650"/>
              <a:gd name="connsiteY2351" fmla="*/ 4913099 h 8304597"/>
              <a:gd name="connsiteX2352" fmla="*/ 932952 w 24377650"/>
              <a:gd name="connsiteY2352" fmla="*/ 4837661 h 8304597"/>
              <a:gd name="connsiteX2353" fmla="*/ 932952 w 24377650"/>
              <a:gd name="connsiteY2353" fmla="*/ 4913099 h 8304597"/>
              <a:gd name="connsiteX2354" fmla="*/ 1046923 w 24377650"/>
              <a:gd name="connsiteY2354" fmla="*/ 4876182 h 8304597"/>
              <a:gd name="connsiteX2355" fmla="*/ 1046923 w 24377650"/>
              <a:gd name="connsiteY2355" fmla="*/ 4913099 h 8304597"/>
              <a:gd name="connsiteX2356" fmla="*/ 1162501 w 24377650"/>
              <a:gd name="connsiteY2356" fmla="*/ 4913099 h 8304597"/>
              <a:gd name="connsiteX2357" fmla="*/ 1202128 w 24377650"/>
              <a:gd name="connsiteY2357" fmla="*/ 4907858 h 8304597"/>
              <a:gd name="connsiteX2358" fmla="*/ 1162501 w 24377650"/>
              <a:gd name="connsiteY2358" fmla="*/ 4951620 h 8304597"/>
              <a:gd name="connsiteX2359" fmla="*/ 1314997 w 24377650"/>
              <a:gd name="connsiteY2359" fmla="*/ 4913099 h 8304597"/>
              <a:gd name="connsiteX2360" fmla="*/ 1467495 w 24377650"/>
              <a:gd name="connsiteY2360" fmla="*/ 4951620 h 8304597"/>
              <a:gd name="connsiteX2361" fmla="*/ 1695438 w 24377650"/>
              <a:gd name="connsiteY2361" fmla="*/ 4837661 h 8304597"/>
              <a:gd name="connsiteX2362" fmla="*/ 1732358 w 24377650"/>
              <a:gd name="connsiteY2362" fmla="*/ 4876182 h 8304597"/>
              <a:gd name="connsiteX2363" fmla="*/ 1732358 w 24377650"/>
              <a:gd name="connsiteY2363" fmla="*/ 4837661 h 8304597"/>
              <a:gd name="connsiteX2364" fmla="*/ 1732358 w 24377650"/>
              <a:gd name="connsiteY2364" fmla="*/ 4876182 h 8304597"/>
              <a:gd name="connsiteX2365" fmla="*/ 1695438 w 24377650"/>
              <a:gd name="connsiteY2365" fmla="*/ 4837661 h 8304597"/>
              <a:gd name="connsiteX2366" fmla="*/ 1390444 w 24377650"/>
              <a:gd name="connsiteY2366" fmla="*/ 4876182 h 8304597"/>
              <a:gd name="connsiteX2367" fmla="*/ 1542941 w 24377650"/>
              <a:gd name="connsiteY2367" fmla="*/ 4799139 h 8304597"/>
              <a:gd name="connsiteX2368" fmla="*/ 1467495 w 24377650"/>
              <a:gd name="connsiteY2368" fmla="*/ 4760617 h 8304597"/>
              <a:gd name="connsiteX2369" fmla="*/ 1351918 w 24377650"/>
              <a:gd name="connsiteY2369" fmla="*/ 4723701 h 8304597"/>
              <a:gd name="connsiteX2370" fmla="*/ 1390444 w 24377650"/>
              <a:gd name="connsiteY2370" fmla="*/ 4685179 h 8304597"/>
              <a:gd name="connsiteX2371" fmla="*/ 1504415 w 24377650"/>
              <a:gd name="connsiteY2371" fmla="*/ 4685179 h 8304597"/>
              <a:gd name="connsiteX2372" fmla="*/ 1259909 w 24377650"/>
              <a:gd name="connsiteY2372" fmla="*/ 4698346 h 8304597"/>
              <a:gd name="connsiteX2373" fmla="*/ 1271720 w 24377650"/>
              <a:gd name="connsiteY2373" fmla="*/ 4718367 h 8304597"/>
              <a:gd name="connsiteX2374" fmla="*/ 1266289 w 24377650"/>
              <a:gd name="connsiteY2374" fmla="*/ 4722533 h 8304597"/>
              <a:gd name="connsiteX2375" fmla="*/ 1230673 w 24377650"/>
              <a:gd name="connsiteY2375" fmla="*/ 4717682 h 8304597"/>
              <a:gd name="connsiteX2376" fmla="*/ 1204237 w 24377650"/>
              <a:gd name="connsiteY2376" fmla="*/ 4704440 h 8304597"/>
              <a:gd name="connsiteX2377" fmla="*/ 1187634 w 24377650"/>
              <a:gd name="connsiteY2377" fmla="*/ 4692997 h 8304597"/>
              <a:gd name="connsiteX2378" fmla="*/ 1219888 w 24377650"/>
              <a:gd name="connsiteY2378" fmla="*/ 4685179 h 8304597"/>
              <a:gd name="connsiteX2379" fmla="*/ 1237947 w 24377650"/>
              <a:gd name="connsiteY2379" fmla="*/ 4646657 h 8304597"/>
              <a:gd name="connsiteX2380" fmla="*/ 1390444 w 24377650"/>
              <a:gd name="connsiteY2380" fmla="*/ 4646657 h 8304597"/>
              <a:gd name="connsiteX2381" fmla="*/ 361489 w 24377650"/>
              <a:gd name="connsiteY2381" fmla="*/ 4609741 h 8304597"/>
              <a:gd name="connsiteX2382" fmla="*/ 247517 w 24377650"/>
              <a:gd name="connsiteY2382" fmla="*/ 4646657 h 8304597"/>
              <a:gd name="connsiteX2383" fmla="*/ 208992 w 24377650"/>
              <a:gd name="connsiteY2383" fmla="*/ 4723701 h 8304597"/>
              <a:gd name="connsiteX2384" fmla="*/ 170466 w 24377650"/>
              <a:gd name="connsiteY2384" fmla="*/ 4760617 h 8304597"/>
              <a:gd name="connsiteX2385" fmla="*/ 95020 w 24377650"/>
              <a:gd name="connsiteY2385" fmla="*/ 4685179 h 8304597"/>
              <a:gd name="connsiteX2386" fmla="*/ 46487 w 24377650"/>
              <a:gd name="connsiteY2386" fmla="*/ 4605277 h 8304597"/>
              <a:gd name="connsiteX2387" fmla="*/ 0 w 24377650"/>
              <a:gd name="connsiteY2387" fmla="*/ 4602459 h 8304597"/>
              <a:gd name="connsiteX2388" fmla="*/ 0 w 24377650"/>
              <a:gd name="connsiteY2388" fmla="*/ 4513602 h 8304597"/>
              <a:gd name="connsiteX2389" fmla="*/ 51882 w 24377650"/>
              <a:gd name="connsiteY2389" fmla="*/ 4506745 h 8304597"/>
              <a:gd name="connsiteX2390" fmla="*/ 95020 w 24377650"/>
              <a:gd name="connsiteY2390" fmla="*/ 4494177 h 8304597"/>
              <a:gd name="connsiteX2391" fmla="*/ 208992 w 24377650"/>
              <a:gd name="connsiteY2391" fmla="*/ 4494177 h 8304597"/>
              <a:gd name="connsiteX2392" fmla="*/ 133546 w 24377650"/>
              <a:gd name="connsiteY2392" fmla="*/ 4457260 h 8304597"/>
              <a:gd name="connsiteX2393" fmla="*/ 95020 w 24377650"/>
              <a:gd name="connsiteY2393" fmla="*/ 4494177 h 8304597"/>
              <a:gd name="connsiteX2394" fmla="*/ 54337 w 24377650"/>
              <a:gd name="connsiteY2394" fmla="*/ 4478603 h 8304597"/>
              <a:gd name="connsiteX2395" fmla="*/ 0 w 24377650"/>
              <a:gd name="connsiteY2395" fmla="*/ 4480318 h 8304597"/>
              <a:gd name="connsiteX2396" fmla="*/ 0 w 24377650"/>
              <a:gd name="connsiteY2396" fmla="*/ 4454990 h 8304597"/>
              <a:gd name="connsiteX2397" fmla="*/ 31287 w 24377650"/>
              <a:gd name="connsiteY2397" fmla="*/ 4451241 h 8304597"/>
              <a:gd name="connsiteX2398" fmla="*/ 133546 w 24377650"/>
              <a:gd name="connsiteY2398" fmla="*/ 4418739 h 8304597"/>
              <a:gd name="connsiteX2399" fmla="*/ 133546 w 24377650"/>
              <a:gd name="connsiteY2399" fmla="*/ 4380217 h 8304597"/>
              <a:gd name="connsiteX2400" fmla="*/ 666483 w 24377650"/>
              <a:gd name="connsiteY2400" fmla="*/ 4418739 h 8304597"/>
              <a:gd name="connsiteX2401" fmla="*/ 857506 w 24377650"/>
              <a:gd name="connsiteY2401" fmla="*/ 4457260 h 8304597"/>
              <a:gd name="connsiteX2402" fmla="*/ 818981 w 24377650"/>
              <a:gd name="connsiteY2402" fmla="*/ 4418739 h 8304597"/>
              <a:gd name="connsiteX2403" fmla="*/ 705009 w 24377650"/>
              <a:gd name="connsiteY2403" fmla="*/ 4418739 h 8304597"/>
              <a:gd name="connsiteX2404" fmla="*/ 894426 w 24377650"/>
              <a:gd name="connsiteY2404" fmla="*/ 4418739 h 8304597"/>
              <a:gd name="connsiteX2405" fmla="*/ 894426 w 24377650"/>
              <a:gd name="connsiteY2405" fmla="*/ 4457260 h 8304597"/>
              <a:gd name="connsiteX2406" fmla="*/ 1122370 w 24377650"/>
              <a:gd name="connsiteY2406" fmla="*/ 4457260 h 8304597"/>
              <a:gd name="connsiteX2407" fmla="*/ 1274867 w 24377650"/>
              <a:gd name="connsiteY2407" fmla="*/ 4341695 h 8304597"/>
              <a:gd name="connsiteX2408" fmla="*/ 1237947 w 24377650"/>
              <a:gd name="connsiteY2408" fmla="*/ 4266257 h 8304597"/>
              <a:gd name="connsiteX2409" fmla="*/ 1351918 w 24377650"/>
              <a:gd name="connsiteY2409" fmla="*/ 4266257 h 8304597"/>
              <a:gd name="connsiteX2410" fmla="*/ 1356734 w 24377650"/>
              <a:gd name="connsiteY2410" fmla="*/ 4266257 h 8304597"/>
              <a:gd name="connsiteX2411" fmla="*/ 1367821 w 24377650"/>
              <a:gd name="connsiteY2411" fmla="*/ 4266257 h 8304597"/>
              <a:gd name="connsiteX2412" fmla="*/ 1351918 w 24377650"/>
              <a:gd name="connsiteY2412" fmla="*/ 4304779 h 8304597"/>
              <a:gd name="connsiteX2413" fmla="*/ 1314997 w 24377650"/>
              <a:gd name="connsiteY2413" fmla="*/ 4304779 h 8304597"/>
              <a:gd name="connsiteX2414" fmla="*/ 1314997 w 24377650"/>
              <a:gd name="connsiteY2414" fmla="*/ 4457260 h 8304597"/>
              <a:gd name="connsiteX2415" fmla="*/ 1467495 w 24377650"/>
              <a:gd name="connsiteY2415" fmla="*/ 4457260 h 8304597"/>
              <a:gd name="connsiteX2416" fmla="*/ 1461224 w 24377650"/>
              <a:gd name="connsiteY2416" fmla="*/ 4434990 h 8304597"/>
              <a:gd name="connsiteX2417" fmla="*/ 1447888 w 24377650"/>
              <a:gd name="connsiteY2417" fmla="*/ 4423934 h 8304597"/>
              <a:gd name="connsiteX2418" fmla="*/ 1451141 w 24377650"/>
              <a:gd name="connsiteY2418" fmla="*/ 4424758 h 8304597"/>
              <a:gd name="connsiteX2419" fmla="*/ 1504415 w 24377650"/>
              <a:gd name="connsiteY2419" fmla="*/ 4457260 h 8304597"/>
              <a:gd name="connsiteX2420" fmla="*/ 1351918 w 24377650"/>
              <a:gd name="connsiteY2420" fmla="*/ 4494177 h 8304597"/>
              <a:gd name="connsiteX2421" fmla="*/ 1351918 w 24377650"/>
              <a:gd name="connsiteY2421" fmla="*/ 4532698 h 8304597"/>
              <a:gd name="connsiteX2422" fmla="*/ 1324278 w 24377650"/>
              <a:gd name="connsiteY2422" fmla="*/ 4532698 h 8304597"/>
              <a:gd name="connsiteX2423" fmla="*/ 1199421 w 24377650"/>
              <a:gd name="connsiteY2423" fmla="*/ 4532698 h 8304597"/>
              <a:gd name="connsiteX2424" fmla="*/ 1010004 w 24377650"/>
              <a:gd name="connsiteY2424" fmla="*/ 4571219 h 8304597"/>
              <a:gd name="connsiteX2425" fmla="*/ 1199421 w 24377650"/>
              <a:gd name="connsiteY2425" fmla="*/ 4532698 h 8304597"/>
              <a:gd name="connsiteX2426" fmla="*/ 1504415 w 24377650"/>
              <a:gd name="connsiteY2426" fmla="*/ 4609741 h 8304597"/>
              <a:gd name="connsiteX2427" fmla="*/ 1847935 w 24377650"/>
              <a:gd name="connsiteY2427" fmla="*/ 4571219 h 8304597"/>
              <a:gd name="connsiteX2428" fmla="*/ 2077483 w 24377650"/>
              <a:gd name="connsiteY2428" fmla="*/ 4571219 h 8304597"/>
              <a:gd name="connsiteX2429" fmla="*/ 1961505 w 24377650"/>
              <a:gd name="connsiteY2429" fmla="*/ 4527883 h 8304597"/>
              <a:gd name="connsiteX2430" fmla="*/ 1960709 w 24377650"/>
              <a:gd name="connsiteY2430" fmla="*/ 4528074 h 8304597"/>
              <a:gd name="connsiteX2431" fmla="*/ 1956138 w 24377650"/>
              <a:gd name="connsiteY2431" fmla="*/ 4510428 h 8304597"/>
              <a:gd name="connsiteX2432" fmla="*/ 1924986 w 24377650"/>
              <a:gd name="connsiteY2432" fmla="*/ 4494177 h 8304597"/>
              <a:gd name="connsiteX2433" fmla="*/ 2077483 w 24377650"/>
              <a:gd name="connsiteY2433" fmla="*/ 4532698 h 8304597"/>
              <a:gd name="connsiteX2434" fmla="*/ 2229981 w 24377650"/>
              <a:gd name="connsiteY2434" fmla="*/ 4571219 h 8304597"/>
              <a:gd name="connsiteX2435" fmla="*/ 2494844 w 24377650"/>
              <a:gd name="connsiteY2435" fmla="*/ 4532698 h 8304597"/>
              <a:gd name="connsiteX2436" fmla="*/ 2382478 w 24377650"/>
              <a:gd name="connsiteY2436" fmla="*/ 4571219 h 8304597"/>
              <a:gd name="connsiteX2437" fmla="*/ 2419399 w 24377650"/>
              <a:gd name="connsiteY2437" fmla="*/ 4532698 h 8304597"/>
              <a:gd name="connsiteX2438" fmla="*/ 2305426 w 24377650"/>
              <a:gd name="connsiteY2438" fmla="*/ 4532698 h 8304597"/>
              <a:gd name="connsiteX2439" fmla="*/ 2305426 w 24377650"/>
              <a:gd name="connsiteY2439" fmla="*/ 4571219 h 8304597"/>
              <a:gd name="connsiteX2440" fmla="*/ 2266901 w 24377650"/>
              <a:gd name="connsiteY2440" fmla="*/ 4571219 h 8304597"/>
              <a:gd name="connsiteX2441" fmla="*/ 2229981 w 24377650"/>
              <a:gd name="connsiteY2441" fmla="*/ 4494177 h 8304597"/>
              <a:gd name="connsiteX2442" fmla="*/ 2229981 w 24377650"/>
              <a:gd name="connsiteY2442" fmla="*/ 4571219 h 8304597"/>
              <a:gd name="connsiteX2443" fmla="*/ 2077483 w 24377650"/>
              <a:gd name="connsiteY2443" fmla="*/ 4532698 h 8304597"/>
              <a:gd name="connsiteX2444" fmla="*/ 2189850 w 24377650"/>
              <a:gd name="connsiteY2444" fmla="*/ 4494177 h 8304597"/>
              <a:gd name="connsiteX2445" fmla="*/ 1996219 w 24377650"/>
              <a:gd name="connsiteY2445" fmla="*/ 4452044 h 8304597"/>
              <a:gd name="connsiteX2446" fmla="*/ 1963039 w 24377650"/>
              <a:gd name="connsiteY2446" fmla="*/ 4456856 h 8304597"/>
              <a:gd name="connsiteX2447" fmla="*/ 1978762 w 24377650"/>
              <a:gd name="connsiteY2447" fmla="*/ 4451241 h 8304597"/>
              <a:gd name="connsiteX2448" fmla="*/ 2000433 w 24377650"/>
              <a:gd name="connsiteY2448" fmla="*/ 4418739 h 8304597"/>
              <a:gd name="connsiteX2449" fmla="*/ 2305426 w 24377650"/>
              <a:gd name="connsiteY2449" fmla="*/ 4418739 h 8304597"/>
              <a:gd name="connsiteX2450" fmla="*/ 2189850 w 24377650"/>
              <a:gd name="connsiteY2450" fmla="*/ 4380217 h 8304597"/>
              <a:gd name="connsiteX2451" fmla="*/ 2571895 w 24377650"/>
              <a:gd name="connsiteY2451" fmla="*/ 4418739 h 8304597"/>
              <a:gd name="connsiteX2452" fmla="*/ 2494844 w 24377650"/>
              <a:gd name="connsiteY2452" fmla="*/ 4380217 h 8304597"/>
              <a:gd name="connsiteX2453" fmla="*/ 2799839 w 24377650"/>
              <a:gd name="connsiteY2453" fmla="*/ 4341695 h 8304597"/>
              <a:gd name="connsiteX2454" fmla="*/ 2799839 w 24377650"/>
              <a:gd name="connsiteY2454" fmla="*/ 4304779 h 8304597"/>
              <a:gd name="connsiteX2455" fmla="*/ 2952336 w 24377650"/>
              <a:gd name="connsiteY2455" fmla="*/ 4304779 h 8304597"/>
              <a:gd name="connsiteX2456" fmla="*/ 2839970 w 24377650"/>
              <a:gd name="connsiteY2456" fmla="*/ 4380217 h 8304597"/>
              <a:gd name="connsiteX2457" fmla="*/ 2990861 w 24377650"/>
              <a:gd name="connsiteY2457" fmla="*/ 4418739 h 8304597"/>
              <a:gd name="connsiteX2458" fmla="*/ 2990861 w 24377650"/>
              <a:gd name="connsiteY2458" fmla="*/ 4341695 h 8304597"/>
              <a:gd name="connsiteX2459" fmla="*/ 3181884 w 24377650"/>
              <a:gd name="connsiteY2459" fmla="*/ 4341695 h 8304597"/>
              <a:gd name="connsiteX2460" fmla="*/ 3104833 w 24377650"/>
              <a:gd name="connsiteY2460" fmla="*/ 4380217 h 8304597"/>
              <a:gd name="connsiteX2461" fmla="*/ 3295856 w 24377650"/>
              <a:gd name="connsiteY2461" fmla="*/ 4380217 h 8304597"/>
              <a:gd name="connsiteX2462" fmla="*/ 3295856 w 24377650"/>
              <a:gd name="connsiteY2462" fmla="*/ 4418739 h 8304597"/>
              <a:gd name="connsiteX2463" fmla="*/ 3366286 w 24377650"/>
              <a:gd name="connsiteY2463" fmla="*/ 4407905 h 8304597"/>
              <a:gd name="connsiteX2464" fmla="*/ 3366975 w 24377650"/>
              <a:gd name="connsiteY2464" fmla="*/ 4408095 h 8304597"/>
              <a:gd name="connsiteX2465" fmla="*/ 3371959 w 24377650"/>
              <a:gd name="connsiteY2465" fmla="*/ 4413545 h 8304597"/>
              <a:gd name="connsiteX2466" fmla="*/ 3372907 w 24377650"/>
              <a:gd name="connsiteY2466" fmla="*/ 4418739 h 8304597"/>
              <a:gd name="connsiteX2467" fmla="*/ 3372305 w 24377650"/>
              <a:gd name="connsiteY2467" fmla="*/ 4413924 h 8304597"/>
              <a:gd name="connsiteX2468" fmla="*/ 3371959 w 24377650"/>
              <a:gd name="connsiteY2468" fmla="*/ 4413545 h 8304597"/>
              <a:gd name="connsiteX2469" fmla="*/ 3371177 w 24377650"/>
              <a:gd name="connsiteY2469" fmla="*/ 4409259 h 8304597"/>
              <a:gd name="connsiteX2470" fmla="*/ 3366975 w 24377650"/>
              <a:gd name="connsiteY2470" fmla="*/ 4408095 h 8304597"/>
              <a:gd name="connsiteX2471" fmla="*/ 3361846 w 24377650"/>
              <a:gd name="connsiteY2471" fmla="*/ 4402488 h 8304597"/>
              <a:gd name="connsiteX2472" fmla="*/ 3372907 w 24377650"/>
              <a:gd name="connsiteY2472" fmla="*/ 4380217 h 8304597"/>
              <a:gd name="connsiteX2473" fmla="*/ 3486879 w 24377650"/>
              <a:gd name="connsiteY2473" fmla="*/ 4380217 h 8304597"/>
              <a:gd name="connsiteX2474" fmla="*/ 3600851 w 24377650"/>
              <a:gd name="connsiteY2474" fmla="*/ 4380217 h 8304597"/>
              <a:gd name="connsiteX2475" fmla="*/ 3600851 w 24377650"/>
              <a:gd name="connsiteY2475" fmla="*/ 4457260 h 8304597"/>
              <a:gd name="connsiteX2476" fmla="*/ 3676296 w 24377650"/>
              <a:gd name="connsiteY2476" fmla="*/ 4457260 h 8304597"/>
              <a:gd name="connsiteX2477" fmla="*/ 3828793 w 24377650"/>
              <a:gd name="connsiteY2477" fmla="*/ 4418739 h 8304597"/>
              <a:gd name="connsiteX2478" fmla="*/ 3867319 w 24377650"/>
              <a:gd name="connsiteY2478" fmla="*/ 4457260 h 8304597"/>
              <a:gd name="connsiteX2479" fmla="*/ 3944371 w 24377650"/>
              <a:gd name="connsiteY2479" fmla="*/ 4418739 h 8304597"/>
              <a:gd name="connsiteX2480" fmla="*/ 4019817 w 24377650"/>
              <a:gd name="connsiteY2480" fmla="*/ 4380217 h 8304597"/>
              <a:gd name="connsiteX2481" fmla="*/ 4058342 w 24377650"/>
              <a:gd name="connsiteY2481" fmla="*/ 4380217 h 8304597"/>
              <a:gd name="connsiteX2482" fmla="*/ 4133788 w 24377650"/>
              <a:gd name="connsiteY2482" fmla="*/ 4418739 h 8304597"/>
              <a:gd name="connsiteX2483" fmla="*/ 4172314 w 24377650"/>
              <a:gd name="connsiteY2483" fmla="*/ 4341695 h 8304597"/>
              <a:gd name="connsiteX2484" fmla="*/ 4210839 w 24377650"/>
              <a:gd name="connsiteY2484" fmla="*/ 4380217 h 8304597"/>
              <a:gd name="connsiteX2485" fmla="*/ 4172314 w 24377650"/>
              <a:gd name="connsiteY2485" fmla="*/ 4457260 h 8304597"/>
              <a:gd name="connsiteX2486" fmla="*/ 4058342 w 24377650"/>
              <a:gd name="connsiteY2486" fmla="*/ 4418739 h 8304597"/>
              <a:gd name="connsiteX2487" fmla="*/ 4172314 w 24377650"/>
              <a:gd name="connsiteY2487" fmla="*/ 4457260 h 8304597"/>
              <a:gd name="connsiteX2488" fmla="*/ 4286285 w 24377650"/>
              <a:gd name="connsiteY2488" fmla="*/ 4457260 h 8304597"/>
              <a:gd name="connsiteX2489" fmla="*/ 4629805 w 24377650"/>
              <a:gd name="connsiteY2489" fmla="*/ 4457260 h 8304597"/>
              <a:gd name="connsiteX2490" fmla="*/ 4591280 w 24377650"/>
              <a:gd name="connsiteY2490" fmla="*/ 4418739 h 8304597"/>
              <a:gd name="connsiteX2491" fmla="*/ 4591280 w 24377650"/>
              <a:gd name="connsiteY2491" fmla="*/ 4380217 h 8304597"/>
              <a:gd name="connsiteX2492" fmla="*/ 4666726 w 24377650"/>
              <a:gd name="connsiteY2492" fmla="*/ 4418739 h 8304597"/>
              <a:gd name="connsiteX2493" fmla="*/ 4743777 w 24377650"/>
              <a:gd name="connsiteY2493" fmla="*/ 4380217 h 8304597"/>
              <a:gd name="connsiteX2494" fmla="*/ 5011851 w 24377650"/>
              <a:gd name="connsiteY2494" fmla="*/ 4380217 h 8304597"/>
              <a:gd name="connsiteX2495" fmla="*/ 5011851 w 24377650"/>
              <a:gd name="connsiteY2495" fmla="*/ 4341695 h 8304597"/>
              <a:gd name="connsiteX2496" fmla="*/ 5048771 w 24377650"/>
              <a:gd name="connsiteY2496" fmla="*/ 4304779 h 8304597"/>
              <a:gd name="connsiteX2497" fmla="*/ 5048771 w 24377650"/>
              <a:gd name="connsiteY2497" fmla="*/ 4380217 h 8304597"/>
              <a:gd name="connsiteX2498" fmla="*/ 5087296 w 24377650"/>
              <a:gd name="connsiteY2498" fmla="*/ 4380217 h 8304597"/>
              <a:gd name="connsiteX2499" fmla="*/ 5087296 w 24377650"/>
              <a:gd name="connsiteY2499" fmla="*/ 4341695 h 8304597"/>
              <a:gd name="connsiteX2500" fmla="*/ 5239794 w 24377650"/>
              <a:gd name="connsiteY2500" fmla="*/ 4380217 h 8304597"/>
              <a:gd name="connsiteX2501" fmla="*/ 5353766 w 24377650"/>
              <a:gd name="connsiteY2501" fmla="*/ 4380217 h 8304597"/>
              <a:gd name="connsiteX2502" fmla="*/ 5316845 w 24377650"/>
              <a:gd name="connsiteY2502" fmla="*/ 4304779 h 8304597"/>
              <a:gd name="connsiteX2503" fmla="*/ 5353766 w 24377650"/>
              <a:gd name="connsiteY2503" fmla="*/ 4341695 h 8304597"/>
              <a:gd name="connsiteX2504" fmla="*/ 5735811 w 24377650"/>
              <a:gd name="connsiteY2504" fmla="*/ 4341695 h 8304597"/>
              <a:gd name="connsiteX2505" fmla="*/ 5888308 w 24377650"/>
              <a:gd name="connsiteY2505" fmla="*/ 4380217 h 8304597"/>
              <a:gd name="connsiteX2506" fmla="*/ 5888308 w 24377650"/>
              <a:gd name="connsiteY2506" fmla="*/ 4304779 h 8304597"/>
              <a:gd name="connsiteX2507" fmla="*/ 6002280 w 24377650"/>
              <a:gd name="connsiteY2507" fmla="*/ 4304779 h 8304597"/>
              <a:gd name="connsiteX2508" fmla="*/ 6002280 w 24377650"/>
              <a:gd name="connsiteY2508" fmla="*/ 4380217 h 8304597"/>
              <a:gd name="connsiteX2509" fmla="*/ 6116251 w 24377650"/>
              <a:gd name="connsiteY2509" fmla="*/ 4341695 h 8304597"/>
              <a:gd name="connsiteX2510" fmla="*/ 6079331 w 24377650"/>
              <a:gd name="connsiteY2510" fmla="*/ 4304779 h 8304597"/>
              <a:gd name="connsiteX2511" fmla="*/ 6154777 w 24377650"/>
              <a:gd name="connsiteY2511" fmla="*/ 4266257 h 8304597"/>
              <a:gd name="connsiteX2512" fmla="*/ 6154777 w 24377650"/>
              <a:gd name="connsiteY2512" fmla="*/ 4341695 h 8304597"/>
              <a:gd name="connsiteX2513" fmla="*/ 6268749 w 24377650"/>
              <a:gd name="connsiteY2513" fmla="*/ 4266257 h 8304597"/>
              <a:gd name="connsiteX2514" fmla="*/ 6621583 w 24377650"/>
              <a:gd name="connsiteY2514" fmla="*/ 4249931 h 8304597"/>
              <a:gd name="connsiteX2515" fmla="*/ 6677351 w 24377650"/>
              <a:gd name="connsiteY2515" fmla="*/ 4231214 h 8304597"/>
              <a:gd name="connsiteX2516" fmla="*/ 6702362 w 24377650"/>
              <a:gd name="connsiteY2516" fmla="*/ 4232551 h 8304597"/>
              <a:gd name="connsiteX2517" fmla="*/ 6764766 w 24377650"/>
              <a:gd name="connsiteY2517" fmla="*/ 4266257 h 8304597"/>
              <a:gd name="connsiteX2518" fmla="*/ 6803291 w 24377650"/>
              <a:gd name="connsiteY2518" fmla="*/ 4266257 h 8304597"/>
              <a:gd name="connsiteX2519" fmla="*/ 6764766 w 24377650"/>
              <a:gd name="connsiteY2519" fmla="*/ 4153903 h 8304597"/>
              <a:gd name="connsiteX2520" fmla="*/ 6803291 w 24377650"/>
              <a:gd name="connsiteY2520" fmla="*/ 4153903 h 8304597"/>
              <a:gd name="connsiteX2521" fmla="*/ 7145206 w 24377650"/>
              <a:gd name="connsiteY2521" fmla="*/ 4115382 h 8304597"/>
              <a:gd name="connsiteX2522" fmla="*/ 7031235 w 24377650"/>
              <a:gd name="connsiteY2522" fmla="*/ 4078465 h 8304597"/>
              <a:gd name="connsiteX2523" fmla="*/ 6955789 w 24377650"/>
              <a:gd name="connsiteY2523" fmla="*/ 4115382 h 8304597"/>
              <a:gd name="connsiteX2524" fmla="*/ 6955789 w 24377650"/>
              <a:gd name="connsiteY2524" fmla="*/ 4078465 h 8304597"/>
              <a:gd name="connsiteX2525" fmla="*/ 6917263 w 24377650"/>
              <a:gd name="connsiteY2525" fmla="*/ 4078465 h 8304597"/>
              <a:gd name="connsiteX2526" fmla="*/ 6535217 w 24377650"/>
              <a:gd name="connsiteY2526" fmla="*/ 4001422 h 8304597"/>
              <a:gd name="connsiteX2527" fmla="*/ 6650794 w 24377650"/>
              <a:gd name="connsiteY2527" fmla="*/ 4115382 h 8304597"/>
              <a:gd name="connsiteX2528" fmla="*/ 6535217 w 24377650"/>
              <a:gd name="connsiteY2528" fmla="*/ 4115382 h 8304597"/>
              <a:gd name="connsiteX2529" fmla="*/ 6535217 w 24377650"/>
              <a:gd name="connsiteY2529" fmla="*/ 4153903 h 8304597"/>
              <a:gd name="connsiteX2530" fmla="*/ 6612269 w 24377650"/>
              <a:gd name="connsiteY2530" fmla="*/ 4153903 h 8304597"/>
              <a:gd name="connsiteX2531" fmla="*/ 6459771 w 24377650"/>
              <a:gd name="connsiteY2531" fmla="*/ 4153903 h 8304597"/>
              <a:gd name="connsiteX2532" fmla="*/ 5888308 w 24377650"/>
              <a:gd name="connsiteY2532" fmla="*/ 4078465 h 8304597"/>
              <a:gd name="connsiteX2533" fmla="*/ 6002280 w 24377650"/>
              <a:gd name="connsiteY2533" fmla="*/ 4115382 h 8304597"/>
              <a:gd name="connsiteX2534" fmla="*/ 5774337 w 24377650"/>
              <a:gd name="connsiteY2534" fmla="*/ 4038339 h 8304597"/>
              <a:gd name="connsiteX2535" fmla="*/ 5888308 w 24377650"/>
              <a:gd name="connsiteY2535" fmla="*/ 4038339 h 8304597"/>
              <a:gd name="connsiteX2536" fmla="*/ 5774337 w 24377650"/>
              <a:gd name="connsiteY2536" fmla="*/ 4038339 h 8304597"/>
              <a:gd name="connsiteX2537" fmla="*/ 5774337 w 24377650"/>
              <a:gd name="connsiteY2537" fmla="*/ 4115382 h 8304597"/>
              <a:gd name="connsiteX2538" fmla="*/ 5658760 w 24377650"/>
              <a:gd name="connsiteY2538" fmla="*/ 4038339 h 8304597"/>
              <a:gd name="connsiteX2539" fmla="*/ 5697285 w 24377650"/>
              <a:gd name="connsiteY2539" fmla="*/ 4001422 h 8304597"/>
              <a:gd name="connsiteX2540" fmla="*/ 5926834 w 24377650"/>
              <a:gd name="connsiteY2540" fmla="*/ 4001422 h 8304597"/>
              <a:gd name="connsiteX2541" fmla="*/ 6498297 w 24377650"/>
              <a:gd name="connsiteY2541" fmla="*/ 4038339 h 8304597"/>
              <a:gd name="connsiteX2542" fmla="*/ 6421246 w 24377650"/>
              <a:gd name="connsiteY2542" fmla="*/ 3962901 h 8304597"/>
              <a:gd name="connsiteX2543" fmla="*/ 6307274 w 24377650"/>
              <a:gd name="connsiteY2543" fmla="*/ 4001422 h 8304597"/>
              <a:gd name="connsiteX2544" fmla="*/ 6193303 w 24377650"/>
              <a:gd name="connsiteY2544" fmla="*/ 3925984 h 8304597"/>
              <a:gd name="connsiteX2545" fmla="*/ 6079331 w 24377650"/>
              <a:gd name="connsiteY2545" fmla="*/ 3962901 h 8304597"/>
              <a:gd name="connsiteX2546" fmla="*/ 6002280 w 24377650"/>
              <a:gd name="connsiteY2546" fmla="*/ 3962901 h 8304597"/>
              <a:gd name="connsiteX2547" fmla="*/ 6079331 w 24377650"/>
              <a:gd name="connsiteY2547" fmla="*/ 3925984 h 8304597"/>
              <a:gd name="connsiteX2548" fmla="*/ 6016927 w 24377650"/>
              <a:gd name="connsiteY2548" fmla="*/ 3890874 h 8304597"/>
              <a:gd name="connsiteX2549" fmla="*/ 6001398 w 24377650"/>
              <a:gd name="connsiteY2549" fmla="*/ 3889164 h 8304597"/>
              <a:gd name="connsiteX2550" fmla="*/ 6002280 w 24377650"/>
              <a:gd name="connsiteY2550" fmla="*/ 3885858 h 8304597"/>
              <a:gd name="connsiteX2551" fmla="*/ 5998207 w 24377650"/>
              <a:gd name="connsiteY2551" fmla="*/ 3888812 h 8304597"/>
              <a:gd name="connsiteX2552" fmla="*/ 5977073 w 24377650"/>
              <a:gd name="connsiteY2552" fmla="*/ 3886485 h 8304597"/>
              <a:gd name="connsiteX2553" fmla="*/ 5963877 w 24377650"/>
              <a:gd name="connsiteY2553" fmla="*/ 3886320 h 8304597"/>
              <a:gd name="connsiteX2554" fmla="*/ 5963754 w 24377650"/>
              <a:gd name="connsiteY2554" fmla="*/ 3885858 h 8304597"/>
              <a:gd name="connsiteX2555" fmla="*/ 5963436 w 24377650"/>
              <a:gd name="connsiteY2555" fmla="*/ 3886315 h 8304597"/>
              <a:gd name="connsiteX2556" fmla="*/ 5926834 w 24377650"/>
              <a:gd name="connsiteY2556" fmla="*/ 3885858 h 8304597"/>
              <a:gd name="connsiteX2557" fmla="*/ 5935662 w 24377650"/>
              <a:gd name="connsiteY2557" fmla="*/ 3900905 h 8304597"/>
              <a:gd name="connsiteX2558" fmla="*/ 5952607 w 24377650"/>
              <a:gd name="connsiteY2558" fmla="*/ 3901866 h 8304597"/>
              <a:gd name="connsiteX2559" fmla="*/ 5947601 w 24377650"/>
              <a:gd name="connsiteY2559" fmla="*/ 3909056 h 8304597"/>
              <a:gd name="connsiteX2560" fmla="*/ 5926834 w 24377650"/>
              <a:gd name="connsiteY2560" fmla="*/ 3925984 h 8304597"/>
              <a:gd name="connsiteX2561" fmla="*/ 5621840 w 24377650"/>
              <a:gd name="connsiteY2561" fmla="*/ 3810420 h 8304597"/>
              <a:gd name="connsiteX2562" fmla="*/ 5626454 w 24377650"/>
              <a:gd name="connsiteY2562" fmla="*/ 3810420 h 8304597"/>
              <a:gd name="connsiteX2563" fmla="*/ 5697285 w 24377650"/>
              <a:gd name="connsiteY2563" fmla="*/ 3810420 h 8304597"/>
              <a:gd name="connsiteX2564" fmla="*/ 5621840 w 24377650"/>
              <a:gd name="connsiteY2564" fmla="*/ 3773503 h 8304597"/>
              <a:gd name="connsiteX2565" fmla="*/ 5697285 w 24377650"/>
              <a:gd name="connsiteY2565" fmla="*/ 3773503 h 8304597"/>
              <a:gd name="connsiteX2566" fmla="*/ 5735811 w 24377650"/>
              <a:gd name="connsiteY2566" fmla="*/ 3810420 h 8304597"/>
              <a:gd name="connsiteX2567" fmla="*/ 5849783 w 24377650"/>
              <a:gd name="connsiteY2567" fmla="*/ 3848941 h 8304597"/>
              <a:gd name="connsiteX2568" fmla="*/ 5926834 w 24377650"/>
              <a:gd name="connsiteY2568" fmla="*/ 3810420 h 8304597"/>
              <a:gd name="connsiteX2569" fmla="*/ 6116251 w 24377650"/>
              <a:gd name="connsiteY2569" fmla="*/ 3885858 h 8304597"/>
              <a:gd name="connsiteX2570" fmla="*/ 6231828 w 24377650"/>
              <a:gd name="connsiteY2570" fmla="*/ 3885858 h 8304597"/>
              <a:gd name="connsiteX2571" fmla="*/ 6345800 w 24377650"/>
              <a:gd name="connsiteY2571" fmla="*/ 3962901 h 8304597"/>
              <a:gd name="connsiteX2572" fmla="*/ 6231828 w 24377650"/>
              <a:gd name="connsiteY2572" fmla="*/ 3885858 h 8304597"/>
              <a:gd name="connsiteX2573" fmla="*/ 6252596 w 24377650"/>
              <a:gd name="connsiteY2573" fmla="*/ 3838458 h 8304597"/>
              <a:gd name="connsiteX2574" fmla="*/ 6246634 w 24377650"/>
              <a:gd name="connsiteY2574" fmla="*/ 3839154 h 8304597"/>
              <a:gd name="connsiteX2575" fmla="*/ 6266391 w 24377650"/>
              <a:gd name="connsiteY2575" fmla="*/ 3826094 h 8304597"/>
              <a:gd name="connsiteX2576" fmla="*/ 6421246 w 24377650"/>
              <a:gd name="connsiteY2576" fmla="*/ 3773503 h 8304597"/>
              <a:gd name="connsiteX2577" fmla="*/ 6498297 w 24377650"/>
              <a:gd name="connsiteY2577" fmla="*/ 3810420 h 8304597"/>
              <a:gd name="connsiteX2578" fmla="*/ 6401456 w 24377650"/>
              <a:gd name="connsiteY2578" fmla="*/ 3757152 h 8304597"/>
              <a:gd name="connsiteX2579" fmla="*/ 6360840 w 24377650"/>
              <a:gd name="connsiteY2579" fmla="*/ 3739802 h 8304597"/>
              <a:gd name="connsiteX2580" fmla="*/ 6371985 w 24377650"/>
              <a:gd name="connsiteY2580" fmla="*/ 3738518 h 8304597"/>
              <a:gd name="connsiteX2581" fmla="*/ 6345800 w 24377650"/>
              <a:gd name="connsiteY2581" fmla="*/ 3657939 h 8304597"/>
              <a:gd name="connsiteX2582" fmla="*/ 6307274 w 24377650"/>
              <a:gd name="connsiteY2582" fmla="*/ 3733377 h 8304597"/>
              <a:gd name="connsiteX2583" fmla="*/ 6307274 w 24377650"/>
              <a:gd name="connsiteY2583" fmla="*/ 3696460 h 8304597"/>
              <a:gd name="connsiteX2584" fmla="*/ 6307274 w 24377650"/>
              <a:gd name="connsiteY2584" fmla="*/ 3657939 h 8304597"/>
              <a:gd name="connsiteX2585" fmla="*/ 6154777 w 24377650"/>
              <a:gd name="connsiteY2585" fmla="*/ 3733377 h 8304597"/>
              <a:gd name="connsiteX2586" fmla="*/ 6149359 w 24377650"/>
              <a:gd name="connsiteY2586" fmla="*/ 3685977 h 8304597"/>
              <a:gd name="connsiteX2587" fmla="*/ 6141204 w 24377650"/>
              <a:gd name="connsiteY2587" fmla="*/ 3686732 h 8304597"/>
              <a:gd name="connsiteX2588" fmla="*/ 6148757 w 24377650"/>
              <a:gd name="connsiteY2588" fmla="*/ 3680209 h 8304597"/>
              <a:gd name="connsiteX2589" fmla="*/ 6154777 w 24377650"/>
              <a:gd name="connsiteY2589" fmla="*/ 3657939 h 8304597"/>
              <a:gd name="connsiteX2590" fmla="*/ 6116251 w 24377650"/>
              <a:gd name="connsiteY2590" fmla="*/ 3621022 h 8304597"/>
              <a:gd name="connsiteX2591" fmla="*/ 6002280 w 24377650"/>
              <a:gd name="connsiteY2591" fmla="*/ 3733377 h 8304597"/>
              <a:gd name="connsiteX2592" fmla="*/ 5963754 w 24377650"/>
              <a:gd name="connsiteY2592" fmla="*/ 3696460 h 8304597"/>
              <a:gd name="connsiteX2593" fmla="*/ 5926834 w 24377650"/>
              <a:gd name="connsiteY2593" fmla="*/ 3773503 h 8304597"/>
              <a:gd name="connsiteX2594" fmla="*/ 5888308 w 24377650"/>
              <a:gd name="connsiteY2594" fmla="*/ 3773503 h 8304597"/>
              <a:gd name="connsiteX2595" fmla="*/ 5849783 w 24377650"/>
              <a:gd name="connsiteY2595" fmla="*/ 3773503 h 8304597"/>
              <a:gd name="connsiteX2596" fmla="*/ 5849783 w 24377650"/>
              <a:gd name="connsiteY2596" fmla="*/ 3733377 h 8304597"/>
              <a:gd name="connsiteX2597" fmla="*/ 5658760 w 24377650"/>
              <a:gd name="connsiteY2597" fmla="*/ 3733377 h 8304597"/>
              <a:gd name="connsiteX2598" fmla="*/ 5544788 w 24377650"/>
              <a:gd name="connsiteY2598" fmla="*/ 3733377 h 8304597"/>
              <a:gd name="connsiteX2599" fmla="*/ 5583314 w 24377650"/>
              <a:gd name="connsiteY2599" fmla="*/ 3696460 h 8304597"/>
              <a:gd name="connsiteX2600" fmla="*/ 5621840 w 24377650"/>
              <a:gd name="connsiteY2600" fmla="*/ 3733377 h 8304597"/>
              <a:gd name="connsiteX2601" fmla="*/ 5849783 w 24377650"/>
              <a:gd name="connsiteY2601" fmla="*/ 3657939 h 8304597"/>
              <a:gd name="connsiteX2602" fmla="*/ 5926834 w 24377650"/>
              <a:gd name="connsiteY2602" fmla="*/ 3696460 h 8304597"/>
              <a:gd name="connsiteX2603" fmla="*/ 5926834 w 24377650"/>
              <a:gd name="connsiteY2603" fmla="*/ 3657939 h 8304597"/>
              <a:gd name="connsiteX2604" fmla="*/ 6002280 w 24377650"/>
              <a:gd name="connsiteY2604" fmla="*/ 3657939 h 8304597"/>
              <a:gd name="connsiteX2605" fmla="*/ 5697285 w 24377650"/>
              <a:gd name="connsiteY2605" fmla="*/ 3657939 h 8304597"/>
              <a:gd name="connsiteX2606" fmla="*/ 5621840 w 24377650"/>
              <a:gd name="connsiteY2606" fmla="*/ 3580895 h 8304597"/>
              <a:gd name="connsiteX2607" fmla="*/ 5774337 w 24377650"/>
              <a:gd name="connsiteY2607" fmla="*/ 3621022 h 8304597"/>
              <a:gd name="connsiteX2608" fmla="*/ 5621840 w 24377650"/>
              <a:gd name="connsiteY2608" fmla="*/ 3580895 h 8304597"/>
              <a:gd name="connsiteX2609" fmla="*/ 5583314 w 24377650"/>
              <a:gd name="connsiteY2609" fmla="*/ 3657939 h 8304597"/>
              <a:gd name="connsiteX2610" fmla="*/ 5544788 w 24377650"/>
              <a:gd name="connsiteY2610" fmla="*/ 3580895 h 8304597"/>
              <a:gd name="connsiteX2611" fmla="*/ 5614540 w 24377650"/>
              <a:gd name="connsiteY2611" fmla="*/ 3533496 h 8304597"/>
              <a:gd name="connsiteX2612" fmla="*/ 5621077 w 24377650"/>
              <a:gd name="connsiteY2612" fmla="*/ 3533839 h 8304597"/>
              <a:gd name="connsiteX2613" fmla="*/ 5658760 w 24377650"/>
              <a:gd name="connsiteY2613" fmla="*/ 3543979 h 8304597"/>
              <a:gd name="connsiteX2614" fmla="*/ 5633781 w 24377650"/>
              <a:gd name="connsiteY2614" fmla="*/ 3534505 h 8304597"/>
              <a:gd name="connsiteX2615" fmla="*/ 5621077 w 24377650"/>
              <a:gd name="connsiteY2615" fmla="*/ 3533839 h 8304597"/>
              <a:gd name="connsiteX2616" fmla="*/ 5596130 w 24377650"/>
              <a:gd name="connsiteY2616" fmla="*/ 3527126 h 8304597"/>
              <a:gd name="connsiteX2617" fmla="*/ 5392291 w 24377650"/>
              <a:gd name="connsiteY2617" fmla="*/ 3505457 h 8304597"/>
              <a:gd name="connsiteX2618" fmla="*/ 5544788 w 24377650"/>
              <a:gd name="connsiteY2618" fmla="*/ 3468541 h 8304597"/>
              <a:gd name="connsiteX2619" fmla="*/ 5316845 w 24377650"/>
              <a:gd name="connsiteY2619" fmla="*/ 3468541 h 8304597"/>
              <a:gd name="connsiteX2620" fmla="*/ 5392291 w 24377650"/>
              <a:gd name="connsiteY2620" fmla="*/ 3543979 h 8304597"/>
              <a:gd name="connsiteX2621" fmla="*/ 5353766 w 24377650"/>
              <a:gd name="connsiteY2621" fmla="*/ 3580895 h 8304597"/>
              <a:gd name="connsiteX2622" fmla="*/ 5273303 w 24377650"/>
              <a:gd name="connsiteY2622" fmla="*/ 3557622 h 8304597"/>
              <a:gd name="connsiteX2623" fmla="*/ 5273631 w 24377650"/>
              <a:gd name="connsiteY2623" fmla="*/ 3547445 h 8304597"/>
              <a:gd name="connsiteX2624" fmla="*/ 5278320 w 24377650"/>
              <a:gd name="connsiteY2624" fmla="*/ 3543979 h 8304597"/>
              <a:gd name="connsiteX2625" fmla="*/ 5273826 w 24377650"/>
              <a:gd name="connsiteY2625" fmla="*/ 3541398 h 8304597"/>
              <a:gd name="connsiteX2626" fmla="*/ 5274081 w 24377650"/>
              <a:gd name="connsiteY2626" fmla="*/ 3533496 h 8304597"/>
              <a:gd name="connsiteX2627" fmla="*/ 5278320 w 24377650"/>
              <a:gd name="connsiteY2627" fmla="*/ 3505457 h 8304597"/>
              <a:gd name="connsiteX2628" fmla="*/ 5201268 w 24377650"/>
              <a:gd name="connsiteY2628" fmla="*/ 3543979 h 8304597"/>
              <a:gd name="connsiteX2629" fmla="*/ 5250027 w 24377650"/>
              <a:gd name="connsiteY2629" fmla="*/ 3527728 h 8304597"/>
              <a:gd name="connsiteX2630" fmla="*/ 5273826 w 24377650"/>
              <a:gd name="connsiteY2630" fmla="*/ 3541398 h 8304597"/>
              <a:gd name="connsiteX2631" fmla="*/ 5273631 w 24377650"/>
              <a:gd name="connsiteY2631" fmla="*/ 3547445 h 8304597"/>
              <a:gd name="connsiteX2632" fmla="*/ 5249450 w 24377650"/>
              <a:gd name="connsiteY2632" fmla="*/ 3565321 h 8304597"/>
              <a:gd name="connsiteX2633" fmla="*/ 5164348 w 24377650"/>
              <a:gd name="connsiteY2633" fmla="*/ 3580895 h 8304597"/>
              <a:gd name="connsiteX2634" fmla="*/ 5087296 w 24377650"/>
              <a:gd name="connsiteY2634" fmla="*/ 3505457 h 8304597"/>
              <a:gd name="connsiteX2635" fmla="*/ 5125822 w 24377650"/>
              <a:gd name="connsiteY2635" fmla="*/ 3505457 h 8304597"/>
              <a:gd name="connsiteX2636" fmla="*/ 5048771 w 24377650"/>
              <a:gd name="connsiteY2636" fmla="*/ 3468541 h 8304597"/>
              <a:gd name="connsiteX2637" fmla="*/ 5048771 w 24377650"/>
              <a:gd name="connsiteY2637" fmla="*/ 3505457 h 8304597"/>
              <a:gd name="connsiteX2638" fmla="*/ 5087296 w 24377650"/>
              <a:gd name="connsiteY2638" fmla="*/ 3505457 h 8304597"/>
              <a:gd name="connsiteX2639" fmla="*/ 5011851 w 24377650"/>
              <a:gd name="connsiteY2639" fmla="*/ 3543979 h 8304597"/>
              <a:gd name="connsiteX2640" fmla="*/ 4973325 w 24377650"/>
              <a:gd name="connsiteY2640" fmla="*/ 3468541 h 8304597"/>
              <a:gd name="connsiteX2641" fmla="*/ 4859354 w 24377650"/>
              <a:gd name="connsiteY2641" fmla="*/ 3543979 h 8304597"/>
              <a:gd name="connsiteX2642" fmla="*/ 4782302 w 24377650"/>
              <a:gd name="connsiteY2642" fmla="*/ 3580895 h 8304597"/>
              <a:gd name="connsiteX2643" fmla="*/ 4820828 w 24377650"/>
              <a:gd name="connsiteY2643" fmla="*/ 3543979 h 8304597"/>
              <a:gd name="connsiteX2644" fmla="*/ 4666726 w 24377650"/>
              <a:gd name="connsiteY2644" fmla="*/ 3543979 h 8304597"/>
              <a:gd name="connsiteX2645" fmla="*/ 4782302 w 24377650"/>
              <a:gd name="connsiteY2645" fmla="*/ 3543979 h 8304597"/>
              <a:gd name="connsiteX2646" fmla="*/ 4706856 w 24377650"/>
              <a:gd name="connsiteY2646" fmla="*/ 3505457 h 8304597"/>
              <a:gd name="connsiteX2647" fmla="*/ 4554359 w 24377650"/>
              <a:gd name="connsiteY2647" fmla="*/ 3468541 h 8304597"/>
              <a:gd name="connsiteX2648" fmla="*/ 4477308 w 24377650"/>
              <a:gd name="connsiteY2648" fmla="*/ 3543979 h 8304597"/>
              <a:gd name="connsiteX2649" fmla="*/ 4554359 w 24377650"/>
              <a:gd name="connsiteY2649" fmla="*/ 3543979 h 8304597"/>
              <a:gd name="connsiteX2650" fmla="*/ 4438782 w 24377650"/>
              <a:gd name="connsiteY2650" fmla="*/ 3580895 h 8304597"/>
              <a:gd name="connsiteX2651" fmla="*/ 4477308 w 24377650"/>
              <a:gd name="connsiteY2651" fmla="*/ 3428415 h 8304597"/>
              <a:gd name="connsiteX2652" fmla="*/ 4706856 w 24377650"/>
              <a:gd name="connsiteY2652" fmla="*/ 3428415 h 8304597"/>
              <a:gd name="connsiteX2653" fmla="*/ 4637304 w 24377650"/>
              <a:gd name="connsiteY2653" fmla="*/ 3412841 h 8304597"/>
              <a:gd name="connsiteX2654" fmla="*/ 4595903 w 24377650"/>
              <a:gd name="connsiteY2654" fmla="*/ 3413698 h 8304597"/>
              <a:gd name="connsiteX2655" fmla="*/ 4590928 w 24377650"/>
              <a:gd name="connsiteY2655" fmla="*/ 3406470 h 8304597"/>
              <a:gd name="connsiteX2656" fmla="*/ 4554359 w 24377650"/>
              <a:gd name="connsiteY2656" fmla="*/ 3352977 h 8304597"/>
              <a:gd name="connsiteX2657" fmla="*/ 4210839 w 24377650"/>
              <a:gd name="connsiteY2657" fmla="*/ 3316060 h 8304597"/>
              <a:gd name="connsiteX2658" fmla="*/ 4210839 w 24377650"/>
              <a:gd name="connsiteY2658" fmla="*/ 3391498 h 8304597"/>
              <a:gd name="connsiteX2659" fmla="*/ 4096868 w 24377650"/>
              <a:gd name="connsiteY2659" fmla="*/ 3391498 h 8304597"/>
              <a:gd name="connsiteX2660" fmla="*/ 4133788 w 24377650"/>
              <a:gd name="connsiteY2660" fmla="*/ 3391498 h 8304597"/>
              <a:gd name="connsiteX2661" fmla="*/ 4058342 w 24377650"/>
              <a:gd name="connsiteY2661" fmla="*/ 3428415 h 8304597"/>
              <a:gd name="connsiteX2662" fmla="*/ 4172314 w 24377650"/>
              <a:gd name="connsiteY2662" fmla="*/ 3428415 h 8304597"/>
              <a:gd name="connsiteX2663" fmla="*/ 4172313 w 24377650"/>
              <a:gd name="connsiteY2663" fmla="*/ 3477845 h 8304597"/>
              <a:gd name="connsiteX2664" fmla="*/ 4181885 w 24377650"/>
              <a:gd name="connsiteY2664" fmla="*/ 3477567 h 8304597"/>
              <a:gd name="connsiteX2665" fmla="*/ 4167497 w 24377650"/>
              <a:gd name="connsiteY2665" fmla="*/ 3484115 h 8304597"/>
              <a:gd name="connsiteX2666" fmla="*/ 4172314 w 24377650"/>
              <a:gd name="connsiteY2666" fmla="*/ 3505457 h 8304597"/>
              <a:gd name="connsiteX2667" fmla="*/ 4058342 w 24377650"/>
              <a:gd name="connsiteY2667" fmla="*/ 3468541 h 8304597"/>
              <a:gd name="connsiteX2668" fmla="*/ 3925108 w 24377650"/>
              <a:gd name="connsiteY2668" fmla="*/ 3468541 h 8304597"/>
              <a:gd name="connsiteX2669" fmla="*/ 3867319 w 24377650"/>
              <a:gd name="connsiteY2669" fmla="*/ 3468541 h 8304597"/>
              <a:gd name="connsiteX2670" fmla="*/ 3981290 w 24377650"/>
              <a:gd name="connsiteY2670" fmla="*/ 3428415 h 8304597"/>
              <a:gd name="connsiteX2671" fmla="*/ 3944371 w 24377650"/>
              <a:gd name="connsiteY2671" fmla="*/ 3391498 h 8304597"/>
              <a:gd name="connsiteX2672" fmla="*/ 3867319 w 24377650"/>
              <a:gd name="connsiteY2672" fmla="*/ 3468541 h 8304597"/>
              <a:gd name="connsiteX2673" fmla="*/ 3865563 w 24377650"/>
              <a:gd name="connsiteY2673" fmla="*/ 3468541 h 8304597"/>
              <a:gd name="connsiteX2674" fmla="*/ 3828793 w 24377650"/>
              <a:gd name="connsiteY2674" fmla="*/ 3468541 h 8304597"/>
              <a:gd name="connsiteX2675" fmla="*/ 3676296 w 24377650"/>
              <a:gd name="connsiteY2675" fmla="*/ 3468541 h 8304597"/>
              <a:gd name="connsiteX2676" fmla="*/ 3714822 w 24377650"/>
              <a:gd name="connsiteY2676" fmla="*/ 3468541 h 8304597"/>
              <a:gd name="connsiteX2677" fmla="*/ 3600851 w 24377650"/>
              <a:gd name="connsiteY2677" fmla="*/ 3505457 h 8304597"/>
              <a:gd name="connsiteX2678" fmla="*/ 3639376 w 24377650"/>
              <a:gd name="connsiteY2678" fmla="*/ 3468541 h 8304597"/>
              <a:gd name="connsiteX2679" fmla="*/ 3600851 w 24377650"/>
              <a:gd name="connsiteY2679" fmla="*/ 3428415 h 8304597"/>
              <a:gd name="connsiteX2680" fmla="*/ 3562324 w 24377650"/>
              <a:gd name="connsiteY2680" fmla="*/ 3468541 h 8304597"/>
              <a:gd name="connsiteX2681" fmla="*/ 3525405 w 24377650"/>
              <a:gd name="connsiteY2681" fmla="*/ 3468541 h 8304597"/>
              <a:gd name="connsiteX2682" fmla="*/ 3486879 w 24377650"/>
              <a:gd name="connsiteY2682" fmla="*/ 3468541 h 8304597"/>
              <a:gd name="connsiteX2683" fmla="*/ 3486879 w 24377650"/>
              <a:gd name="connsiteY2683" fmla="*/ 3428415 h 8304597"/>
              <a:gd name="connsiteX2684" fmla="*/ 3295856 w 24377650"/>
              <a:gd name="connsiteY2684" fmla="*/ 3543979 h 8304597"/>
              <a:gd name="connsiteX2685" fmla="*/ 3257531 w 24377650"/>
              <a:gd name="connsiteY2685" fmla="*/ 3524718 h 8304597"/>
              <a:gd name="connsiteX2686" fmla="*/ 3245370 w 24377650"/>
              <a:gd name="connsiteY2686" fmla="*/ 3514106 h 8304597"/>
              <a:gd name="connsiteX2687" fmla="*/ 3257330 w 24377650"/>
              <a:gd name="connsiteY2687" fmla="*/ 3505457 h 8304597"/>
              <a:gd name="connsiteX2688" fmla="*/ 3220410 w 24377650"/>
              <a:gd name="connsiteY2688" fmla="*/ 3505457 h 8304597"/>
              <a:gd name="connsiteX2689" fmla="*/ 3242356 w 24377650"/>
              <a:gd name="connsiteY2689" fmla="*/ 3511476 h 8304597"/>
              <a:gd name="connsiteX2690" fmla="*/ 3245370 w 24377650"/>
              <a:gd name="connsiteY2690" fmla="*/ 3514106 h 8304597"/>
              <a:gd name="connsiteX2691" fmla="*/ 3227379 w 24377650"/>
              <a:gd name="connsiteY2691" fmla="*/ 3527116 h 8304597"/>
              <a:gd name="connsiteX2692" fmla="*/ 3124698 w 24377650"/>
              <a:gd name="connsiteY2692" fmla="*/ 3533746 h 8304597"/>
              <a:gd name="connsiteX2693" fmla="*/ 3117871 w 24377650"/>
              <a:gd name="connsiteY2693" fmla="*/ 3532029 h 8304597"/>
              <a:gd name="connsiteX2694" fmla="*/ 3108696 w 24377650"/>
              <a:gd name="connsiteY2694" fmla="*/ 3527728 h 8304597"/>
              <a:gd name="connsiteX2695" fmla="*/ 3101933 w 24377650"/>
              <a:gd name="connsiteY2695" fmla="*/ 3528021 h 8304597"/>
              <a:gd name="connsiteX2696" fmla="*/ 3054394 w 24377650"/>
              <a:gd name="connsiteY2696" fmla="*/ 3516066 h 8304597"/>
              <a:gd name="connsiteX2697" fmla="*/ 2990861 w 24377650"/>
              <a:gd name="connsiteY2697" fmla="*/ 3505457 h 8304597"/>
              <a:gd name="connsiteX2698" fmla="*/ 2990861 w 24377650"/>
              <a:gd name="connsiteY2698" fmla="*/ 3543979 h 8304597"/>
              <a:gd name="connsiteX2699" fmla="*/ 3067110 w 24377650"/>
              <a:gd name="connsiteY2699" fmla="*/ 3529533 h 8304597"/>
              <a:gd name="connsiteX2700" fmla="*/ 3101933 w 24377650"/>
              <a:gd name="connsiteY2700" fmla="*/ 3528021 h 8304597"/>
              <a:gd name="connsiteX2701" fmla="*/ 3117871 w 24377650"/>
              <a:gd name="connsiteY2701" fmla="*/ 3532029 h 8304597"/>
              <a:gd name="connsiteX2702" fmla="*/ 3143358 w 24377650"/>
              <a:gd name="connsiteY2702" fmla="*/ 3543979 h 8304597"/>
              <a:gd name="connsiteX2703" fmla="*/ 3220410 w 24377650"/>
              <a:gd name="connsiteY2703" fmla="*/ 3543979 h 8304597"/>
              <a:gd name="connsiteX2704" fmla="*/ 3143358 w 24377650"/>
              <a:gd name="connsiteY2704" fmla="*/ 3580895 h 8304597"/>
              <a:gd name="connsiteX2705" fmla="*/ 2876890 w 24377650"/>
              <a:gd name="connsiteY2705" fmla="*/ 3505457 h 8304597"/>
              <a:gd name="connsiteX2706" fmla="*/ 2876890 w 24377650"/>
              <a:gd name="connsiteY2706" fmla="*/ 3543979 h 8304597"/>
              <a:gd name="connsiteX2707" fmla="*/ 2839970 w 24377650"/>
              <a:gd name="connsiteY2707" fmla="*/ 3505457 h 8304597"/>
              <a:gd name="connsiteX2708" fmla="*/ 2876890 w 24377650"/>
              <a:gd name="connsiteY2708" fmla="*/ 3468541 h 8304597"/>
              <a:gd name="connsiteX2709" fmla="*/ 2799839 w 24377650"/>
              <a:gd name="connsiteY2709" fmla="*/ 3505457 h 8304597"/>
              <a:gd name="connsiteX2710" fmla="*/ 2724392 w 24377650"/>
              <a:gd name="connsiteY2710" fmla="*/ 3468541 h 8304597"/>
              <a:gd name="connsiteX2711" fmla="*/ 2571895 w 24377650"/>
              <a:gd name="connsiteY2711" fmla="*/ 3543979 h 8304597"/>
              <a:gd name="connsiteX2712" fmla="*/ 2647342 w 24377650"/>
              <a:gd name="connsiteY2712" fmla="*/ 3468541 h 8304597"/>
              <a:gd name="connsiteX2713" fmla="*/ 2494844 w 24377650"/>
              <a:gd name="connsiteY2713" fmla="*/ 3468541 h 8304597"/>
              <a:gd name="connsiteX2714" fmla="*/ 2037353 w 24377650"/>
              <a:gd name="connsiteY2714" fmla="*/ 3468541 h 8304597"/>
              <a:gd name="connsiteX2715" fmla="*/ 1809410 w 24377650"/>
              <a:gd name="connsiteY2715" fmla="*/ 3543979 h 8304597"/>
              <a:gd name="connsiteX2716" fmla="*/ 1847935 w 24377650"/>
              <a:gd name="connsiteY2716" fmla="*/ 3505457 h 8304597"/>
              <a:gd name="connsiteX2717" fmla="*/ 1695438 w 24377650"/>
              <a:gd name="connsiteY2717" fmla="*/ 3468541 h 8304597"/>
              <a:gd name="connsiteX2718" fmla="*/ 1427364 w 24377650"/>
              <a:gd name="connsiteY2718" fmla="*/ 3505457 h 8304597"/>
              <a:gd name="connsiteX2719" fmla="*/ 1579861 w 24377650"/>
              <a:gd name="connsiteY2719" fmla="*/ 3428415 h 8304597"/>
              <a:gd name="connsiteX2720" fmla="*/ 1504415 w 24377650"/>
              <a:gd name="connsiteY2720" fmla="*/ 3428415 h 8304597"/>
              <a:gd name="connsiteX2721" fmla="*/ 1427364 w 24377650"/>
              <a:gd name="connsiteY2721" fmla="*/ 3428415 h 8304597"/>
              <a:gd name="connsiteX2722" fmla="*/ 1351918 w 24377650"/>
              <a:gd name="connsiteY2722" fmla="*/ 3428415 h 8304597"/>
              <a:gd name="connsiteX2723" fmla="*/ 1375796 w 24377650"/>
              <a:gd name="connsiteY2723" fmla="*/ 3390696 h 8304597"/>
              <a:gd name="connsiteX2724" fmla="*/ 1378574 w 24377650"/>
              <a:gd name="connsiteY2724" fmla="*/ 3385307 h 8304597"/>
              <a:gd name="connsiteX2725" fmla="*/ 1379157 w 24377650"/>
              <a:gd name="connsiteY2725" fmla="*/ 3384902 h 8304597"/>
              <a:gd name="connsiteX2726" fmla="*/ 1378980 w 24377650"/>
              <a:gd name="connsiteY2726" fmla="*/ 3384519 h 8304597"/>
              <a:gd name="connsiteX2727" fmla="*/ 1389164 w 24377650"/>
              <a:gd name="connsiteY2727" fmla="*/ 3364764 h 8304597"/>
              <a:gd name="connsiteX2728" fmla="*/ 1427364 w 24377650"/>
              <a:gd name="connsiteY2728" fmla="*/ 3352977 h 8304597"/>
              <a:gd name="connsiteX2729" fmla="*/ 1467495 w 24377650"/>
              <a:gd name="connsiteY2729" fmla="*/ 3428415 h 8304597"/>
              <a:gd name="connsiteX2730" fmla="*/ 1619992 w 24377650"/>
              <a:gd name="connsiteY2730" fmla="*/ 3428415 h 8304597"/>
              <a:gd name="connsiteX2731" fmla="*/ 1579861 w 24377650"/>
              <a:gd name="connsiteY2731" fmla="*/ 3468541 h 8304597"/>
              <a:gd name="connsiteX2732" fmla="*/ 1619992 w 24377650"/>
              <a:gd name="connsiteY2732" fmla="*/ 3468541 h 8304597"/>
              <a:gd name="connsiteX2733" fmla="*/ 1772489 w 24377650"/>
              <a:gd name="connsiteY2733" fmla="*/ 3391498 h 8304597"/>
              <a:gd name="connsiteX2734" fmla="*/ 1656913 w 24377650"/>
              <a:gd name="connsiteY2734" fmla="*/ 3391498 h 8304597"/>
              <a:gd name="connsiteX2735" fmla="*/ 1656913 w 24377650"/>
              <a:gd name="connsiteY2735" fmla="*/ 3352977 h 8304597"/>
              <a:gd name="connsiteX2736" fmla="*/ 1619992 w 24377650"/>
              <a:gd name="connsiteY2736" fmla="*/ 3391498 h 8304597"/>
              <a:gd name="connsiteX2737" fmla="*/ 1390444 w 24377650"/>
              <a:gd name="connsiteY2737" fmla="*/ 3316060 h 8304597"/>
              <a:gd name="connsiteX2738" fmla="*/ 1371181 w 24377650"/>
              <a:gd name="connsiteY2738" fmla="*/ 3367623 h 8304597"/>
              <a:gd name="connsiteX2739" fmla="*/ 1378980 w 24377650"/>
              <a:gd name="connsiteY2739" fmla="*/ 3384519 h 8304597"/>
              <a:gd name="connsiteX2740" fmla="*/ 1378574 w 24377650"/>
              <a:gd name="connsiteY2740" fmla="*/ 3385307 h 8304597"/>
              <a:gd name="connsiteX2741" fmla="*/ 1372140 w 24377650"/>
              <a:gd name="connsiteY2741" fmla="*/ 3389771 h 8304597"/>
              <a:gd name="connsiteX2742" fmla="*/ 1351918 w 24377650"/>
              <a:gd name="connsiteY2742" fmla="*/ 3391498 h 8304597"/>
              <a:gd name="connsiteX2743" fmla="*/ 1314997 w 24377650"/>
              <a:gd name="connsiteY2743" fmla="*/ 3352977 h 8304597"/>
              <a:gd name="connsiteX2744" fmla="*/ 1085449 w 24377650"/>
              <a:gd name="connsiteY2744" fmla="*/ 3391498 h 8304597"/>
              <a:gd name="connsiteX2745" fmla="*/ 1122370 w 24377650"/>
              <a:gd name="connsiteY2745" fmla="*/ 3352977 h 8304597"/>
              <a:gd name="connsiteX2746" fmla="*/ 969873 w 24377650"/>
              <a:gd name="connsiteY2746" fmla="*/ 3352977 h 8304597"/>
              <a:gd name="connsiteX2747" fmla="*/ 780455 w 24377650"/>
              <a:gd name="connsiteY2747" fmla="*/ 3352977 h 8304597"/>
              <a:gd name="connsiteX2748" fmla="*/ 818981 w 24377650"/>
              <a:gd name="connsiteY2748" fmla="*/ 3352977 h 8304597"/>
              <a:gd name="connsiteX2749" fmla="*/ 475460 w 24377650"/>
              <a:gd name="connsiteY2749" fmla="*/ 3352977 h 8304597"/>
              <a:gd name="connsiteX2750" fmla="*/ 400015 w 24377650"/>
              <a:gd name="connsiteY2750" fmla="*/ 3275933 h 8304597"/>
              <a:gd name="connsiteX2751" fmla="*/ 284438 w 24377650"/>
              <a:gd name="connsiteY2751" fmla="*/ 3275933 h 8304597"/>
              <a:gd name="connsiteX2752" fmla="*/ 247517 w 24377650"/>
              <a:gd name="connsiteY2752" fmla="*/ 3275933 h 8304597"/>
              <a:gd name="connsiteX2753" fmla="*/ 361489 w 24377650"/>
              <a:gd name="connsiteY2753" fmla="*/ 3352977 h 8304597"/>
              <a:gd name="connsiteX2754" fmla="*/ 89602 w 24377650"/>
              <a:gd name="connsiteY2754" fmla="*/ 3305627 h 8304597"/>
              <a:gd name="connsiteX2755" fmla="*/ 0 w 24377650"/>
              <a:gd name="connsiteY2755" fmla="*/ 3301865 h 8304597"/>
              <a:gd name="connsiteX2756" fmla="*/ 0 w 24377650"/>
              <a:gd name="connsiteY2756" fmla="*/ 3244393 h 8304597"/>
              <a:gd name="connsiteX2757" fmla="*/ 12579 w 24377650"/>
              <a:gd name="connsiteY2757" fmla="*/ 3247961 h 8304597"/>
              <a:gd name="connsiteX2758" fmla="*/ 247517 w 24377650"/>
              <a:gd name="connsiteY2758" fmla="*/ 3200495 h 8304597"/>
              <a:gd name="connsiteX2759" fmla="*/ 247517 w 24377650"/>
              <a:gd name="connsiteY2759" fmla="*/ 3239017 h 8304597"/>
              <a:gd name="connsiteX2760" fmla="*/ 322963 w 24377650"/>
              <a:gd name="connsiteY2760" fmla="*/ 3200495 h 8304597"/>
              <a:gd name="connsiteX2761" fmla="*/ 284438 w 24377650"/>
              <a:gd name="connsiteY2761" fmla="*/ 3200495 h 8304597"/>
              <a:gd name="connsiteX2762" fmla="*/ 247517 w 24377650"/>
              <a:gd name="connsiteY2762" fmla="*/ 3200495 h 8304597"/>
              <a:gd name="connsiteX2763" fmla="*/ 170466 w 24377650"/>
              <a:gd name="connsiteY2763" fmla="*/ 3200495 h 8304597"/>
              <a:gd name="connsiteX2764" fmla="*/ 475460 w 24377650"/>
              <a:gd name="connsiteY2764" fmla="*/ 3239017 h 8304597"/>
              <a:gd name="connsiteX2765" fmla="*/ 552512 w 24377650"/>
              <a:gd name="connsiteY2765" fmla="*/ 3200495 h 8304597"/>
              <a:gd name="connsiteX2766" fmla="*/ 513986 w 24377650"/>
              <a:gd name="connsiteY2766" fmla="*/ 3239017 h 8304597"/>
              <a:gd name="connsiteX2767" fmla="*/ 1085449 w 24377650"/>
              <a:gd name="connsiteY2767" fmla="*/ 3163579 h 8304597"/>
              <a:gd name="connsiteX2768" fmla="*/ 1010004 w 24377650"/>
              <a:gd name="connsiteY2768" fmla="*/ 3086536 h 8304597"/>
              <a:gd name="connsiteX2769" fmla="*/ 1122370 w 24377650"/>
              <a:gd name="connsiteY2769" fmla="*/ 3163579 h 8304597"/>
              <a:gd name="connsiteX2770" fmla="*/ 1542941 w 24377650"/>
              <a:gd name="connsiteY2770" fmla="*/ 3123453 h 8304597"/>
              <a:gd name="connsiteX2771" fmla="*/ 1619992 w 24377650"/>
              <a:gd name="connsiteY2771" fmla="*/ 3163579 h 8304597"/>
              <a:gd name="connsiteX2772" fmla="*/ 1695438 w 24377650"/>
              <a:gd name="connsiteY2772" fmla="*/ 3163579 h 8304597"/>
              <a:gd name="connsiteX2773" fmla="*/ 1695438 w 24377650"/>
              <a:gd name="connsiteY2773" fmla="*/ 3123453 h 8304597"/>
              <a:gd name="connsiteX2774" fmla="*/ 1772489 w 24377650"/>
              <a:gd name="connsiteY2774" fmla="*/ 3163579 h 8304597"/>
              <a:gd name="connsiteX2775" fmla="*/ 2152929 w 24377650"/>
              <a:gd name="connsiteY2775" fmla="*/ 3123453 h 8304597"/>
              <a:gd name="connsiteX2776" fmla="*/ 2152929 w 24377650"/>
              <a:gd name="connsiteY2776" fmla="*/ 3163579 h 8304597"/>
              <a:gd name="connsiteX2777" fmla="*/ 2382478 w 24377650"/>
              <a:gd name="connsiteY2777" fmla="*/ 3163579 h 8304597"/>
              <a:gd name="connsiteX2778" fmla="*/ 2419399 w 24377650"/>
              <a:gd name="connsiteY2778" fmla="*/ 3123453 h 8304597"/>
              <a:gd name="connsiteX2779" fmla="*/ 2762918 w 24377650"/>
              <a:gd name="connsiteY2779" fmla="*/ 3086536 h 8304597"/>
              <a:gd name="connsiteX2780" fmla="*/ 2762918 w 24377650"/>
              <a:gd name="connsiteY2780" fmla="*/ 3123453 h 8304597"/>
              <a:gd name="connsiteX2781" fmla="*/ 2799839 w 24377650"/>
              <a:gd name="connsiteY2781" fmla="*/ 3163579 h 8304597"/>
              <a:gd name="connsiteX2782" fmla="*/ 2839970 w 24377650"/>
              <a:gd name="connsiteY2782" fmla="*/ 3086536 h 8304597"/>
              <a:gd name="connsiteX2783" fmla="*/ 3067913 w 24377650"/>
              <a:gd name="connsiteY2783" fmla="*/ 3009493 h 8304597"/>
              <a:gd name="connsiteX2784" fmla="*/ 3029387 w 24377650"/>
              <a:gd name="connsiteY2784" fmla="*/ 2970972 h 8304597"/>
              <a:gd name="connsiteX2785" fmla="*/ 2915416 w 24377650"/>
              <a:gd name="connsiteY2785" fmla="*/ 2895534 h 8304597"/>
              <a:gd name="connsiteX2786" fmla="*/ 2915416 w 24377650"/>
              <a:gd name="connsiteY2786" fmla="*/ 2934055 h 8304597"/>
              <a:gd name="connsiteX2787" fmla="*/ 3029387 w 24377650"/>
              <a:gd name="connsiteY2787" fmla="*/ 2970972 h 8304597"/>
              <a:gd name="connsiteX2788" fmla="*/ 2990861 w 24377650"/>
              <a:gd name="connsiteY2788" fmla="*/ 3009493 h 8304597"/>
              <a:gd name="connsiteX2789" fmla="*/ 2915416 w 24377650"/>
              <a:gd name="connsiteY2789" fmla="*/ 3009493 h 8304597"/>
              <a:gd name="connsiteX2790" fmla="*/ 2952336 w 24377650"/>
              <a:gd name="connsiteY2790" fmla="*/ 3048015 h 8304597"/>
              <a:gd name="connsiteX2791" fmla="*/ 2799839 w 24377650"/>
              <a:gd name="connsiteY2791" fmla="*/ 3086536 h 8304597"/>
              <a:gd name="connsiteX2792" fmla="*/ 2839970 w 24377650"/>
              <a:gd name="connsiteY2792" fmla="*/ 3009493 h 8304597"/>
              <a:gd name="connsiteX2793" fmla="*/ 2990861 w 24377650"/>
              <a:gd name="connsiteY2793" fmla="*/ 2970972 h 8304597"/>
              <a:gd name="connsiteX2794" fmla="*/ 2876890 w 24377650"/>
              <a:gd name="connsiteY2794" fmla="*/ 2970972 h 8304597"/>
              <a:gd name="connsiteX2795" fmla="*/ 2839970 w 24377650"/>
              <a:gd name="connsiteY2795" fmla="*/ 2895534 h 8304597"/>
              <a:gd name="connsiteX2796" fmla="*/ 2762918 w 24377650"/>
              <a:gd name="connsiteY2796" fmla="*/ 2895534 h 8304597"/>
              <a:gd name="connsiteX2797" fmla="*/ 2876890 w 24377650"/>
              <a:gd name="connsiteY2797" fmla="*/ 2970972 h 8304597"/>
              <a:gd name="connsiteX2798" fmla="*/ 2762918 w 24377650"/>
              <a:gd name="connsiteY2798" fmla="*/ 3009493 h 8304597"/>
              <a:gd name="connsiteX2799" fmla="*/ 2724392 w 24377650"/>
              <a:gd name="connsiteY2799" fmla="*/ 2970972 h 8304597"/>
              <a:gd name="connsiteX2800" fmla="*/ 2762918 w 24377650"/>
              <a:gd name="connsiteY2800" fmla="*/ 2934055 h 8304597"/>
              <a:gd name="connsiteX2801" fmla="*/ 2534975 w 24377650"/>
              <a:gd name="connsiteY2801" fmla="*/ 2934055 h 8304597"/>
              <a:gd name="connsiteX2802" fmla="*/ 2571895 w 24377650"/>
              <a:gd name="connsiteY2802" fmla="*/ 2895534 h 8304597"/>
              <a:gd name="connsiteX2803" fmla="*/ 2457924 w 24377650"/>
              <a:gd name="connsiteY2803" fmla="*/ 2934055 h 8304597"/>
              <a:gd name="connsiteX2804" fmla="*/ 2342347 w 24377650"/>
              <a:gd name="connsiteY2804" fmla="*/ 2895534 h 8304597"/>
              <a:gd name="connsiteX2805" fmla="*/ 2342347 w 24377650"/>
              <a:gd name="connsiteY2805" fmla="*/ 2934055 h 8304597"/>
              <a:gd name="connsiteX2806" fmla="*/ 2189850 w 24377650"/>
              <a:gd name="connsiteY2806" fmla="*/ 2858617 h 8304597"/>
              <a:gd name="connsiteX2807" fmla="*/ 1961907 w 24377650"/>
              <a:gd name="connsiteY2807" fmla="*/ 2895534 h 8304597"/>
              <a:gd name="connsiteX2808" fmla="*/ 1884855 w 24377650"/>
              <a:gd name="connsiteY2808" fmla="*/ 2934055 h 8304597"/>
              <a:gd name="connsiteX2809" fmla="*/ 1695438 w 24377650"/>
              <a:gd name="connsiteY2809" fmla="*/ 2934055 h 8304597"/>
              <a:gd name="connsiteX2810" fmla="*/ 1809410 w 24377650"/>
              <a:gd name="connsiteY2810" fmla="*/ 2895534 h 8304597"/>
              <a:gd name="connsiteX2811" fmla="*/ 1656913 w 24377650"/>
              <a:gd name="connsiteY2811" fmla="*/ 2895534 h 8304597"/>
              <a:gd name="connsiteX2812" fmla="*/ 1656913 w 24377650"/>
              <a:gd name="connsiteY2812" fmla="*/ 2895534 h 8304597"/>
              <a:gd name="connsiteX2813" fmla="*/ 1542941 w 24377650"/>
              <a:gd name="connsiteY2813" fmla="*/ 2858617 h 8304597"/>
              <a:gd name="connsiteX2814" fmla="*/ 1314997 w 24377650"/>
              <a:gd name="connsiteY2814" fmla="*/ 2895534 h 8304597"/>
              <a:gd name="connsiteX2815" fmla="*/ 1390444 w 24377650"/>
              <a:gd name="connsiteY2815" fmla="*/ 2895534 h 8304597"/>
              <a:gd name="connsiteX2816" fmla="*/ 1162501 w 24377650"/>
              <a:gd name="connsiteY2816" fmla="*/ 2895534 h 8304597"/>
              <a:gd name="connsiteX2817" fmla="*/ 1162501 w 24377650"/>
              <a:gd name="connsiteY2817" fmla="*/ 2934055 h 8304597"/>
              <a:gd name="connsiteX2818" fmla="*/ 247517 w 24377650"/>
              <a:gd name="connsiteY2818" fmla="*/ 2895534 h 8304597"/>
              <a:gd name="connsiteX2819" fmla="*/ 13956 w 24377650"/>
              <a:gd name="connsiteY2819" fmla="*/ 2928638 h 8304597"/>
              <a:gd name="connsiteX2820" fmla="*/ 0 w 24377650"/>
              <a:gd name="connsiteY2820" fmla="*/ 2928001 h 8304597"/>
              <a:gd name="connsiteX2821" fmla="*/ 0 w 24377650"/>
              <a:gd name="connsiteY2821" fmla="*/ 2889285 h 8304597"/>
              <a:gd name="connsiteX2822" fmla="*/ 26403 w 24377650"/>
              <a:gd name="connsiteY2822" fmla="*/ 2880424 h 8304597"/>
              <a:gd name="connsiteX2823" fmla="*/ 56494 w 24377650"/>
              <a:gd name="connsiteY2823" fmla="*/ 2858617 h 8304597"/>
              <a:gd name="connsiteX2824" fmla="*/ 95020 w 24377650"/>
              <a:gd name="connsiteY2824" fmla="*/ 2895534 h 8304597"/>
              <a:gd name="connsiteX2825" fmla="*/ 322963 w 24377650"/>
              <a:gd name="connsiteY2825" fmla="*/ 2818491 h 8304597"/>
              <a:gd name="connsiteX2826" fmla="*/ 322963 w 24377650"/>
              <a:gd name="connsiteY2826" fmla="*/ 2895534 h 8304597"/>
              <a:gd name="connsiteX2827" fmla="*/ 436935 w 24377650"/>
              <a:gd name="connsiteY2827" fmla="*/ 2895534 h 8304597"/>
              <a:gd name="connsiteX2828" fmla="*/ 475460 w 24377650"/>
              <a:gd name="connsiteY2828" fmla="*/ 2818491 h 8304597"/>
              <a:gd name="connsiteX2829" fmla="*/ 513986 w 24377650"/>
              <a:gd name="connsiteY2829" fmla="*/ 2858617 h 8304597"/>
              <a:gd name="connsiteX2830" fmla="*/ 705009 w 24377650"/>
              <a:gd name="connsiteY2830" fmla="*/ 2895534 h 8304597"/>
              <a:gd name="connsiteX2831" fmla="*/ 666483 w 24377650"/>
              <a:gd name="connsiteY2831" fmla="*/ 2858617 h 8304597"/>
              <a:gd name="connsiteX2832" fmla="*/ 741929 w 24377650"/>
              <a:gd name="connsiteY2832" fmla="*/ 2818491 h 8304597"/>
              <a:gd name="connsiteX2833" fmla="*/ 1122370 w 24377650"/>
              <a:gd name="connsiteY2833" fmla="*/ 2818491 h 8304597"/>
              <a:gd name="connsiteX2834" fmla="*/ 1122370 w 24377650"/>
              <a:gd name="connsiteY2834" fmla="*/ 2858617 h 8304597"/>
              <a:gd name="connsiteX2835" fmla="*/ 1237947 w 24377650"/>
              <a:gd name="connsiteY2835" fmla="*/ 2858617 h 8304597"/>
              <a:gd name="connsiteX2836" fmla="*/ 1162501 w 24377650"/>
              <a:gd name="connsiteY2836" fmla="*/ 2781574 h 8304597"/>
              <a:gd name="connsiteX2837" fmla="*/ 1199421 w 24377650"/>
              <a:gd name="connsiteY2837" fmla="*/ 2743053 h 8304597"/>
              <a:gd name="connsiteX2838" fmla="*/ 1314997 w 24377650"/>
              <a:gd name="connsiteY2838" fmla="*/ 2743053 h 8304597"/>
              <a:gd name="connsiteX2839" fmla="*/ 1314997 w 24377650"/>
              <a:gd name="connsiteY2839" fmla="*/ 2818491 h 8304597"/>
              <a:gd name="connsiteX2840" fmla="*/ 1467495 w 24377650"/>
              <a:gd name="connsiteY2840" fmla="*/ 2743053 h 8304597"/>
              <a:gd name="connsiteX2841" fmla="*/ 1732358 w 24377650"/>
              <a:gd name="connsiteY2841" fmla="*/ 2781574 h 8304597"/>
              <a:gd name="connsiteX2842" fmla="*/ 1809410 w 24377650"/>
              <a:gd name="connsiteY2842" fmla="*/ 2818491 h 8304597"/>
              <a:gd name="connsiteX2843" fmla="*/ 1732358 w 24377650"/>
              <a:gd name="connsiteY2843" fmla="*/ 2818491 h 8304597"/>
              <a:gd name="connsiteX2844" fmla="*/ 1884855 w 24377650"/>
              <a:gd name="connsiteY2844" fmla="*/ 2818491 h 8304597"/>
              <a:gd name="connsiteX2845" fmla="*/ 1884855 w 24377650"/>
              <a:gd name="connsiteY2845" fmla="*/ 2781574 h 8304597"/>
              <a:gd name="connsiteX2846" fmla="*/ 2114404 w 24377650"/>
              <a:gd name="connsiteY2846" fmla="*/ 2781574 h 8304597"/>
              <a:gd name="connsiteX2847" fmla="*/ 2229981 w 24377650"/>
              <a:gd name="connsiteY2847" fmla="*/ 2743053 h 8304597"/>
              <a:gd name="connsiteX2848" fmla="*/ 2342347 w 24377650"/>
              <a:gd name="connsiteY2848" fmla="*/ 2706136 h 8304597"/>
              <a:gd name="connsiteX2849" fmla="*/ 2419399 w 24377650"/>
              <a:gd name="connsiteY2849" fmla="*/ 2743053 h 8304597"/>
              <a:gd name="connsiteX2850" fmla="*/ 2534975 w 24377650"/>
              <a:gd name="connsiteY2850" fmla="*/ 2743053 h 8304597"/>
              <a:gd name="connsiteX2851" fmla="*/ 2494844 w 24377650"/>
              <a:gd name="connsiteY2851" fmla="*/ 2667615 h 8304597"/>
              <a:gd name="connsiteX2852" fmla="*/ 2610421 w 24377650"/>
              <a:gd name="connsiteY2852" fmla="*/ 2667615 h 8304597"/>
              <a:gd name="connsiteX2853" fmla="*/ 2687472 w 24377650"/>
              <a:gd name="connsiteY2853" fmla="*/ 2629093 h 8304597"/>
              <a:gd name="connsiteX2854" fmla="*/ 2610421 w 24377650"/>
              <a:gd name="connsiteY2854" fmla="*/ 2629093 h 8304597"/>
              <a:gd name="connsiteX2855" fmla="*/ 2610421 w 24377650"/>
              <a:gd name="connsiteY2855" fmla="*/ 2553655 h 8304597"/>
              <a:gd name="connsiteX2856" fmla="*/ 2839970 w 24377650"/>
              <a:gd name="connsiteY2856" fmla="*/ 2629093 h 8304597"/>
              <a:gd name="connsiteX2857" fmla="*/ 3104833 w 24377650"/>
              <a:gd name="connsiteY2857" fmla="*/ 2515134 h 8304597"/>
              <a:gd name="connsiteX2858" fmla="*/ 2915416 w 24377650"/>
              <a:gd name="connsiteY2858" fmla="*/ 2629093 h 8304597"/>
              <a:gd name="connsiteX2859" fmla="*/ 3067913 w 24377650"/>
              <a:gd name="connsiteY2859" fmla="*/ 2706136 h 8304597"/>
              <a:gd name="connsiteX2860" fmla="*/ 2799839 w 24377650"/>
              <a:gd name="connsiteY2860" fmla="*/ 2667615 h 8304597"/>
              <a:gd name="connsiteX2861" fmla="*/ 2952336 w 24377650"/>
              <a:gd name="connsiteY2861" fmla="*/ 2706136 h 8304597"/>
              <a:gd name="connsiteX2862" fmla="*/ 2571895 w 24377650"/>
              <a:gd name="connsiteY2862" fmla="*/ 2706136 h 8304597"/>
              <a:gd name="connsiteX2863" fmla="*/ 2610421 w 24377650"/>
              <a:gd name="connsiteY2863" fmla="*/ 2818491 h 8304597"/>
              <a:gd name="connsiteX2864" fmla="*/ 2876890 w 24377650"/>
              <a:gd name="connsiteY2864" fmla="*/ 2818491 h 8304597"/>
              <a:gd name="connsiteX2865" fmla="*/ 2876890 w 24377650"/>
              <a:gd name="connsiteY2865" fmla="*/ 2781574 h 8304597"/>
              <a:gd name="connsiteX2866" fmla="*/ 2915416 w 24377650"/>
              <a:gd name="connsiteY2866" fmla="*/ 2743053 h 8304597"/>
              <a:gd name="connsiteX2867" fmla="*/ 3029387 w 24377650"/>
              <a:gd name="connsiteY2867" fmla="*/ 2781574 h 8304597"/>
              <a:gd name="connsiteX2868" fmla="*/ 2990861 w 24377650"/>
              <a:gd name="connsiteY2868" fmla="*/ 2743053 h 8304597"/>
              <a:gd name="connsiteX2869" fmla="*/ 3448353 w 24377650"/>
              <a:gd name="connsiteY2869" fmla="*/ 2743053 h 8304597"/>
              <a:gd name="connsiteX2870" fmla="*/ 3486879 w 24377650"/>
              <a:gd name="connsiteY2870" fmla="*/ 2743053 h 8304597"/>
              <a:gd name="connsiteX2871" fmla="*/ 3486879 w 24377650"/>
              <a:gd name="connsiteY2871" fmla="*/ 2781574 h 8304597"/>
              <a:gd name="connsiteX2872" fmla="*/ 3486879 w 24377650"/>
              <a:gd name="connsiteY2872" fmla="*/ 2818491 h 8304597"/>
              <a:gd name="connsiteX2873" fmla="*/ 3372907 w 24377650"/>
              <a:gd name="connsiteY2873" fmla="*/ 2781574 h 8304597"/>
              <a:gd name="connsiteX2874" fmla="*/ 3334382 w 24377650"/>
              <a:gd name="connsiteY2874" fmla="*/ 2781574 h 8304597"/>
              <a:gd name="connsiteX2875" fmla="*/ 3448353 w 24377650"/>
              <a:gd name="connsiteY2875" fmla="*/ 2818491 h 8304597"/>
              <a:gd name="connsiteX2876" fmla="*/ 3486879 w 24377650"/>
              <a:gd name="connsiteY2876" fmla="*/ 2858617 h 8304597"/>
              <a:gd name="connsiteX2877" fmla="*/ 3448353 w 24377650"/>
              <a:gd name="connsiteY2877" fmla="*/ 2858617 h 8304597"/>
              <a:gd name="connsiteX2878" fmla="*/ 3372907 w 24377650"/>
              <a:gd name="connsiteY2878" fmla="*/ 2818491 h 8304597"/>
              <a:gd name="connsiteX2879" fmla="*/ 3067913 w 24377650"/>
              <a:gd name="connsiteY2879" fmla="*/ 2895534 h 8304597"/>
              <a:gd name="connsiteX2880" fmla="*/ 3181884 w 24377650"/>
              <a:gd name="connsiteY2880" fmla="*/ 2970972 h 8304597"/>
              <a:gd name="connsiteX2881" fmla="*/ 3486879 w 24377650"/>
              <a:gd name="connsiteY2881" fmla="*/ 3009493 h 8304597"/>
              <a:gd name="connsiteX2882" fmla="*/ 3295856 w 24377650"/>
              <a:gd name="connsiteY2882" fmla="*/ 2970972 h 8304597"/>
              <a:gd name="connsiteX2883" fmla="*/ 3372907 w 24377650"/>
              <a:gd name="connsiteY2883" fmla="*/ 3009493 h 8304597"/>
              <a:gd name="connsiteX2884" fmla="*/ 3181884 w 24377650"/>
              <a:gd name="connsiteY2884" fmla="*/ 3048015 h 8304597"/>
              <a:gd name="connsiteX2885" fmla="*/ 3143358 w 24377650"/>
              <a:gd name="connsiteY2885" fmla="*/ 2970972 h 8304597"/>
              <a:gd name="connsiteX2886" fmla="*/ 2990861 w 24377650"/>
              <a:gd name="connsiteY2886" fmla="*/ 3086536 h 8304597"/>
              <a:gd name="connsiteX2887" fmla="*/ 3029387 w 24377650"/>
              <a:gd name="connsiteY2887" fmla="*/ 3123453 h 8304597"/>
              <a:gd name="connsiteX2888" fmla="*/ 2952336 w 24377650"/>
              <a:gd name="connsiteY2888" fmla="*/ 3123453 h 8304597"/>
              <a:gd name="connsiteX2889" fmla="*/ 2952336 w 24377650"/>
              <a:gd name="connsiteY2889" fmla="*/ 3163579 h 8304597"/>
              <a:gd name="connsiteX2890" fmla="*/ 3067913 w 24377650"/>
              <a:gd name="connsiteY2890" fmla="*/ 3163579 h 8304597"/>
              <a:gd name="connsiteX2891" fmla="*/ 3181884 w 24377650"/>
              <a:gd name="connsiteY2891" fmla="*/ 3163579 h 8304597"/>
              <a:gd name="connsiteX2892" fmla="*/ 3448353 w 24377650"/>
              <a:gd name="connsiteY2892" fmla="*/ 3123453 h 8304597"/>
              <a:gd name="connsiteX2893" fmla="*/ 3486879 w 24377650"/>
              <a:gd name="connsiteY2893" fmla="*/ 3123453 h 8304597"/>
              <a:gd name="connsiteX2894" fmla="*/ 3524727 w 24377650"/>
              <a:gd name="connsiteY2894" fmla="*/ 3123453 h 8304597"/>
              <a:gd name="connsiteX2895" fmla="*/ 3525405 w 24377650"/>
              <a:gd name="connsiteY2895" fmla="*/ 3123453 h 8304597"/>
              <a:gd name="connsiteX2896" fmla="*/ 3530020 w 24377650"/>
              <a:gd name="connsiteY2896" fmla="*/ 3123453 h 8304597"/>
              <a:gd name="connsiteX2897" fmla="*/ 3534434 w 24377650"/>
              <a:gd name="connsiteY2897" fmla="*/ 3123453 h 8304597"/>
              <a:gd name="connsiteX2898" fmla="*/ 3562324 w 24377650"/>
              <a:gd name="connsiteY2898" fmla="*/ 3123453 h 8304597"/>
              <a:gd name="connsiteX2899" fmla="*/ 3600851 w 24377650"/>
              <a:gd name="connsiteY2899" fmla="*/ 3123453 h 8304597"/>
              <a:gd name="connsiteX2900" fmla="*/ 3562324 w 24377650"/>
              <a:gd name="connsiteY2900" fmla="*/ 3163579 h 8304597"/>
              <a:gd name="connsiteX2901" fmla="*/ 3676296 w 24377650"/>
              <a:gd name="connsiteY2901" fmla="*/ 3163579 h 8304597"/>
              <a:gd name="connsiteX2902" fmla="*/ 3639376 w 24377650"/>
              <a:gd name="connsiteY2902" fmla="*/ 3123453 h 8304597"/>
              <a:gd name="connsiteX2903" fmla="*/ 3828793 w 24377650"/>
              <a:gd name="connsiteY2903" fmla="*/ 3163579 h 8304597"/>
              <a:gd name="connsiteX2904" fmla="*/ 3867319 w 24377650"/>
              <a:gd name="connsiteY2904" fmla="*/ 3123453 h 8304597"/>
              <a:gd name="connsiteX2905" fmla="*/ 3981290 w 24377650"/>
              <a:gd name="connsiteY2905" fmla="*/ 3123453 h 8304597"/>
              <a:gd name="connsiteX2906" fmla="*/ 3905845 w 24377650"/>
              <a:gd name="connsiteY2906" fmla="*/ 3086536 h 8304597"/>
              <a:gd name="connsiteX2907" fmla="*/ 4096868 w 24377650"/>
              <a:gd name="connsiteY2907" fmla="*/ 3086536 h 8304597"/>
              <a:gd name="connsiteX2908" fmla="*/ 4096868 w 24377650"/>
              <a:gd name="connsiteY2908" fmla="*/ 3048015 h 8304597"/>
              <a:gd name="connsiteX2909" fmla="*/ 4210839 w 24377650"/>
              <a:gd name="connsiteY2909" fmla="*/ 3048015 h 8304597"/>
              <a:gd name="connsiteX2910" fmla="*/ 4203170 w 24377650"/>
              <a:gd name="connsiteY2910" fmla="*/ 3069749 h 8304597"/>
              <a:gd name="connsiteX2911" fmla="*/ 4205165 w 24377650"/>
              <a:gd name="connsiteY2911" fmla="*/ 3074587 h 8304597"/>
              <a:gd name="connsiteX2912" fmla="*/ 4195188 w 24377650"/>
              <a:gd name="connsiteY2912" fmla="*/ 3070862 h 8304597"/>
              <a:gd name="connsiteX2913" fmla="*/ 4172314 w 24377650"/>
              <a:gd name="connsiteY2913" fmla="*/ 3086536 h 8304597"/>
              <a:gd name="connsiteX2914" fmla="*/ 4172314 w 24377650"/>
              <a:gd name="connsiteY2914" fmla="*/ 3123453 h 8304597"/>
              <a:gd name="connsiteX2915" fmla="*/ 4249365 w 24377650"/>
              <a:gd name="connsiteY2915" fmla="*/ 3123453 h 8304597"/>
              <a:gd name="connsiteX2916" fmla="*/ 4226490 w 24377650"/>
              <a:gd name="connsiteY2916" fmla="*/ 3096693 h 8304597"/>
              <a:gd name="connsiteX2917" fmla="*/ 4214868 w 24377650"/>
              <a:gd name="connsiteY2917" fmla="*/ 3081850 h 8304597"/>
              <a:gd name="connsiteX2918" fmla="*/ 4221844 w 24377650"/>
              <a:gd name="connsiteY2918" fmla="*/ 3083198 h 8304597"/>
              <a:gd name="connsiteX2919" fmla="*/ 4333081 w 24377650"/>
              <a:gd name="connsiteY2919" fmla="*/ 3076915 h 8304597"/>
              <a:gd name="connsiteX2920" fmla="*/ 4347878 w 24377650"/>
              <a:gd name="connsiteY2920" fmla="*/ 3081620 h 8304597"/>
              <a:gd name="connsiteX2921" fmla="*/ 4339257 w 24377650"/>
              <a:gd name="connsiteY2921" fmla="*/ 3086335 h 8304597"/>
              <a:gd name="connsiteX2922" fmla="*/ 4337905 w 24377650"/>
              <a:gd name="connsiteY2922" fmla="*/ 3086913 h 8304597"/>
              <a:gd name="connsiteX2923" fmla="*/ 4324434 w 24377650"/>
              <a:gd name="connsiteY2923" fmla="*/ 3087113 h 8304597"/>
              <a:gd name="connsiteX2924" fmla="*/ 4286285 w 24377650"/>
              <a:gd name="connsiteY2924" fmla="*/ 3123453 h 8304597"/>
              <a:gd name="connsiteX2925" fmla="*/ 4303741 w 24377650"/>
              <a:gd name="connsiteY2925" fmla="*/ 3101509 h 8304597"/>
              <a:gd name="connsiteX2926" fmla="*/ 4337905 w 24377650"/>
              <a:gd name="connsiteY2926" fmla="*/ 3086913 h 8304597"/>
              <a:gd name="connsiteX2927" fmla="*/ 4363336 w 24377650"/>
              <a:gd name="connsiteY2927" fmla="*/ 3086536 h 8304597"/>
              <a:gd name="connsiteX2928" fmla="*/ 4347878 w 24377650"/>
              <a:gd name="connsiteY2928" fmla="*/ 3081620 h 8304597"/>
              <a:gd name="connsiteX2929" fmla="*/ 4367550 w 24377650"/>
              <a:gd name="connsiteY2929" fmla="*/ 3070862 h 8304597"/>
              <a:gd name="connsiteX2930" fmla="*/ 4363336 w 24377650"/>
              <a:gd name="connsiteY2930" fmla="*/ 3048015 h 8304597"/>
              <a:gd name="connsiteX2931" fmla="*/ 3905845 w 24377650"/>
              <a:gd name="connsiteY2931" fmla="*/ 3009493 h 8304597"/>
              <a:gd name="connsiteX2932" fmla="*/ 3562324 w 24377650"/>
              <a:gd name="connsiteY2932" fmla="*/ 3009493 h 8304597"/>
              <a:gd name="connsiteX2933" fmla="*/ 3525405 w 24377650"/>
              <a:gd name="connsiteY2933" fmla="*/ 2934055 h 8304597"/>
              <a:gd name="connsiteX2934" fmla="*/ 3639376 w 24377650"/>
              <a:gd name="connsiteY2934" fmla="*/ 2895534 h 8304597"/>
              <a:gd name="connsiteX2935" fmla="*/ 3714822 w 24377650"/>
              <a:gd name="connsiteY2935" fmla="*/ 2895534 h 8304597"/>
              <a:gd name="connsiteX2936" fmla="*/ 3905845 w 24377650"/>
              <a:gd name="connsiteY2936" fmla="*/ 2858617 h 8304597"/>
              <a:gd name="connsiteX2937" fmla="*/ 3791873 w 24377650"/>
              <a:gd name="connsiteY2937" fmla="*/ 2858617 h 8304597"/>
              <a:gd name="connsiteX2938" fmla="*/ 3791873 w 24377650"/>
              <a:gd name="connsiteY2938" fmla="*/ 2895534 h 8304597"/>
              <a:gd name="connsiteX2939" fmla="*/ 3600851 w 24377650"/>
              <a:gd name="connsiteY2939" fmla="*/ 2858617 h 8304597"/>
              <a:gd name="connsiteX2940" fmla="*/ 3639376 w 24377650"/>
              <a:gd name="connsiteY2940" fmla="*/ 2781574 h 8304597"/>
              <a:gd name="connsiteX2941" fmla="*/ 3600851 w 24377650"/>
              <a:gd name="connsiteY2941" fmla="*/ 2781574 h 8304597"/>
              <a:gd name="connsiteX2942" fmla="*/ 3562324 w 24377650"/>
              <a:gd name="connsiteY2942" fmla="*/ 2781574 h 8304597"/>
              <a:gd name="connsiteX2943" fmla="*/ 3562324 w 24377650"/>
              <a:gd name="connsiteY2943" fmla="*/ 2743053 h 8304597"/>
              <a:gd name="connsiteX2944" fmla="*/ 3486879 w 24377650"/>
              <a:gd name="connsiteY2944" fmla="*/ 2743053 h 8304597"/>
              <a:gd name="connsiteX2945" fmla="*/ 3372907 w 24377650"/>
              <a:gd name="connsiteY2945" fmla="*/ 2706136 h 8304597"/>
              <a:gd name="connsiteX2946" fmla="*/ 3334382 w 24377650"/>
              <a:gd name="connsiteY2946" fmla="*/ 2667615 h 8304597"/>
              <a:gd name="connsiteX2947" fmla="*/ 3295856 w 24377650"/>
              <a:gd name="connsiteY2947" fmla="*/ 2743053 h 8304597"/>
              <a:gd name="connsiteX2948" fmla="*/ 3257330 w 24377650"/>
              <a:gd name="connsiteY2948" fmla="*/ 2667615 h 8304597"/>
              <a:gd name="connsiteX2949" fmla="*/ 3220410 w 24377650"/>
              <a:gd name="connsiteY2949" fmla="*/ 2706136 h 8304597"/>
              <a:gd name="connsiteX2950" fmla="*/ 3067913 w 24377650"/>
              <a:gd name="connsiteY2950" fmla="*/ 2629093 h 8304597"/>
              <a:gd name="connsiteX2951" fmla="*/ 3143358 w 24377650"/>
              <a:gd name="connsiteY2951" fmla="*/ 2590572 h 8304597"/>
              <a:gd name="connsiteX2952" fmla="*/ 3181884 w 24377650"/>
              <a:gd name="connsiteY2952" fmla="*/ 2629093 h 8304597"/>
              <a:gd name="connsiteX2953" fmla="*/ 3143358 w 24377650"/>
              <a:gd name="connsiteY2953" fmla="*/ 2553655 h 8304597"/>
              <a:gd name="connsiteX2954" fmla="*/ 3295856 w 24377650"/>
              <a:gd name="connsiteY2954" fmla="*/ 2553655 h 8304597"/>
              <a:gd name="connsiteX2955" fmla="*/ 3486879 w 24377650"/>
              <a:gd name="connsiteY2955" fmla="*/ 2629093 h 8304597"/>
              <a:gd name="connsiteX2956" fmla="*/ 3295856 w 24377650"/>
              <a:gd name="connsiteY2956" fmla="*/ 2553655 h 8304597"/>
              <a:gd name="connsiteX2957" fmla="*/ 3295856 w 24377650"/>
              <a:gd name="connsiteY2957" fmla="*/ 2515134 h 8304597"/>
              <a:gd name="connsiteX2958" fmla="*/ 2990861 w 24377650"/>
              <a:gd name="connsiteY2958" fmla="*/ 2476612 h 8304597"/>
              <a:gd name="connsiteX2959" fmla="*/ 2915416 w 24377650"/>
              <a:gd name="connsiteY2959" fmla="*/ 2553655 h 8304597"/>
              <a:gd name="connsiteX2960" fmla="*/ 2610421 w 24377650"/>
              <a:gd name="connsiteY2960" fmla="*/ 2515134 h 8304597"/>
              <a:gd name="connsiteX2961" fmla="*/ 2647342 w 24377650"/>
              <a:gd name="connsiteY2961" fmla="*/ 2476612 h 8304597"/>
              <a:gd name="connsiteX2962" fmla="*/ 2687472 w 24377650"/>
              <a:gd name="connsiteY2962" fmla="*/ 2476612 h 8304597"/>
              <a:gd name="connsiteX2963" fmla="*/ 2762918 w 24377650"/>
              <a:gd name="connsiteY2963" fmla="*/ 2515134 h 8304597"/>
              <a:gd name="connsiteX2964" fmla="*/ 2839970 w 24377650"/>
              <a:gd name="connsiteY2964" fmla="*/ 2476612 h 8304597"/>
              <a:gd name="connsiteX2965" fmla="*/ 2724392 w 24377650"/>
              <a:gd name="connsiteY2965" fmla="*/ 2476612 h 8304597"/>
              <a:gd name="connsiteX2966" fmla="*/ 2799839 w 24377650"/>
              <a:gd name="connsiteY2966" fmla="*/ 2438091 h 8304597"/>
              <a:gd name="connsiteX2967" fmla="*/ 2762918 w 24377650"/>
              <a:gd name="connsiteY2967" fmla="*/ 2399569 h 8304597"/>
              <a:gd name="connsiteX2968" fmla="*/ 2571895 w 24377650"/>
              <a:gd name="connsiteY2968" fmla="*/ 2438091 h 8304597"/>
              <a:gd name="connsiteX2969" fmla="*/ 2534975 w 24377650"/>
              <a:gd name="connsiteY2969" fmla="*/ 2476612 h 8304597"/>
              <a:gd name="connsiteX2970" fmla="*/ 2266901 w 24377650"/>
              <a:gd name="connsiteY2970" fmla="*/ 2476612 h 8304597"/>
              <a:gd name="connsiteX2971" fmla="*/ 2152929 w 24377650"/>
              <a:gd name="connsiteY2971" fmla="*/ 2476612 h 8304597"/>
              <a:gd name="connsiteX2972" fmla="*/ 2189850 w 24377650"/>
              <a:gd name="connsiteY2972" fmla="*/ 2438091 h 8304597"/>
              <a:gd name="connsiteX2973" fmla="*/ 2305426 w 24377650"/>
              <a:gd name="connsiteY2973" fmla="*/ 2399569 h 8304597"/>
              <a:gd name="connsiteX2974" fmla="*/ 2534975 w 24377650"/>
              <a:gd name="connsiteY2974" fmla="*/ 2399569 h 8304597"/>
              <a:gd name="connsiteX2975" fmla="*/ 2494844 w 24377650"/>
              <a:gd name="connsiteY2975" fmla="*/ 2324131 h 8304597"/>
              <a:gd name="connsiteX2976" fmla="*/ 2571895 w 24377650"/>
              <a:gd name="connsiteY2976" fmla="*/ 2399569 h 8304597"/>
              <a:gd name="connsiteX2977" fmla="*/ 2687472 w 24377650"/>
              <a:gd name="connsiteY2977" fmla="*/ 2362653 h 8304597"/>
              <a:gd name="connsiteX2978" fmla="*/ 2647342 w 24377650"/>
              <a:gd name="connsiteY2978" fmla="*/ 2324131 h 8304597"/>
              <a:gd name="connsiteX2979" fmla="*/ 2724392 w 24377650"/>
              <a:gd name="connsiteY2979" fmla="*/ 2362653 h 8304597"/>
              <a:gd name="connsiteX2980" fmla="*/ 2839970 w 24377650"/>
              <a:gd name="connsiteY2980" fmla="*/ 2285609 h 8304597"/>
              <a:gd name="connsiteX2981" fmla="*/ 2724392 w 24377650"/>
              <a:gd name="connsiteY2981" fmla="*/ 2285609 h 8304597"/>
              <a:gd name="connsiteX2982" fmla="*/ 2724392 w 24377650"/>
              <a:gd name="connsiteY2982" fmla="*/ 2248693 h 8304597"/>
              <a:gd name="connsiteX2983" fmla="*/ 2687472 w 24377650"/>
              <a:gd name="connsiteY2983" fmla="*/ 2285609 h 8304597"/>
              <a:gd name="connsiteX2984" fmla="*/ 2647342 w 24377650"/>
              <a:gd name="connsiteY2984" fmla="*/ 2248693 h 8304597"/>
              <a:gd name="connsiteX2985" fmla="*/ 2342347 w 24377650"/>
              <a:gd name="connsiteY2985" fmla="*/ 2210172 h 8304597"/>
              <a:gd name="connsiteX2986" fmla="*/ 2342347 w 24377650"/>
              <a:gd name="connsiteY2986" fmla="*/ 2171650 h 8304597"/>
              <a:gd name="connsiteX2987" fmla="*/ 2571895 w 24377650"/>
              <a:gd name="connsiteY2987" fmla="*/ 2171650 h 8304597"/>
              <a:gd name="connsiteX2988" fmla="*/ 2114404 w 24377650"/>
              <a:gd name="connsiteY2988" fmla="*/ 2019169 h 8304597"/>
              <a:gd name="connsiteX2989" fmla="*/ 2077483 w 24377650"/>
              <a:gd name="connsiteY2989" fmla="*/ 2096212 h 8304597"/>
              <a:gd name="connsiteX2990" fmla="*/ 2000433 w 24377650"/>
              <a:gd name="connsiteY2990" fmla="*/ 2057691 h 8304597"/>
              <a:gd name="connsiteX2991" fmla="*/ 2037353 w 24377650"/>
              <a:gd name="connsiteY2991" fmla="*/ 2057691 h 8304597"/>
              <a:gd name="connsiteX2992" fmla="*/ 1809410 w 24377650"/>
              <a:gd name="connsiteY2992" fmla="*/ 2019169 h 8304597"/>
              <a:gd name="connsiteX2993" fmla="*/ 1809410 w 24377650"/>
              <a:gd name="connsiteY2993" fmla="*/ 1943731 h 8304597"/>
              <a:gd name="connsiteX2994" fmla="*/ 1390444 w 24377650"/>
              <a:gd name="connsiteY2994" fmla="*/ 1982253 h 8304597"/>
              <a:gd name="connsiteX2995" fmla="*/ 1390444 w 24377650"/>
              <a:gd name="connsiteY2995" fmla="*/ 1943731 h 8304597"/>
              <a:gd name="connsiteX2996" fmla="*/ 1467495 w 24377650"/>
              <a:gd name="connsiteY2996" fmla="*/ 1905210 h 8304597"/>
              <a:gd name="connsiteX2997" fmla="*/ 1351918 w 24377650"/>
              <a:gd name="connsiteY2997" fmla="*/ 1905210 h 8304597"/>
              <a:gd name="connsiteX2998" fmla="*/ 1237947 w 24377650"/>
              <a:gd name="connsiteY2998" fmla="*/ 1866688 h 8304597"/>
              <a:gd name="connsiteX2999" fmla="*/ 1162501 w 24377650"/>
              <a:gd name="connsiteY2999" fmla="*/ 1905210 h 8304597"/>
              <a:gd name="connsiteX3000" fmla="*/ 1010004 w 24377650"/>
              <a:gd name="connsiteY3000" fmla="*/ 1905210 h 8304597"/>
              <a:gd name="connsiteX3001" fmla="*/ 969873 w 24377650"/>
              <a:gd name="connsiteY3001" fmla="*/ 1866688 h 8304597"/>
              <a:gd name="connsiteX3002" fmla="*/ 969873 w 24377650"/>
              <a:gd name="connsiteY3002" fmla="*/ 1789645 h 8304597"/>
              <a:gd name="connsiteX3003" fmla="*/ 1162501 w 24377650"/>
              <a:gd name="connsiteY3003" fmla="*/ 1752728 h 8304597"/>
              <a:gd name="connsiteX3004" fmla="*/ 1579861 w 24377650"/>
              <a:gd name="connsiteY3004" fmla="*/ 1789645 h 8304597"/>
              <a:gd name="connsiteX3005" fmla="*/ 1579861 w 24377650"/>
              <a:gd name="connsiteY3005" fmla="*/ 1829772 h 8304597"/>
              <a:gd name="connsiteX3006" fmla="*/ 1619992 w 24377650"/>
              <a:gd name="connsiteY3006" fmla="*/ 1789645 h 8304597"/>
              <a:gd name="connsiteX3007" fmla="*/ 1695438 w 24377650"/>
              <a:gd name="connsiteY3007" fmla="*/ 1829772 h 8304597"/>
              <a:gd name="connsiteX3008" fmla="*/ 1695438 w 24377650"/>
              <a:gd name="connsiteY3008" fmla="*/ 1789645 h 8304597"/>
              <a:gd name="connsiteX3009" fmla="*/ 1884855 w 24377650"/>
              <a:gd name="connsiteY3009" fmla="*/ 1829772 h 8304597"/>
              <a:gd name="connsiteX3010" fmla="*/ 2077483 w 24377650"/>
              <a:gd name="connsiteY3010" fmla="*/ 1789645 h 8304597"/>
              <a:gd name="connsiteX3011" fmla="*/ 2114404 w 24377650"/>
              <a:gd name="connsiteY3011" fmla="*/ 1829772 h 8304597"/>
              <a:gd name="connsiteX3012" fmla="*/ 2114404 w 24377650"/>
              <a:gd name="connsiteY3012" fmla="*/ 1752728 h 8304597"/>
              <a:gd name="connsiteX3013" fmla="*/ 2189850 w 24377650"/>
              <a:gd name="connsiteY3013" fmla="*/ 1752728 h 8304597"/>
              <a:gd name="connsiteX3014" fmla="*/ 2229981 w 24377650"/>
              <a:gd name="connsiteY3014" fmla="*/ 1829772 h 8304597"/>
              <a:gd name="connsiteX3015" fmla="*/ 2266901 w 24377650"/>
              <a:gd name="connsiteY3015" fmla="*/ 1752728 h 8304597"/>
              <a:gd name="connsiteX3016" fmla="*/ 2382478 w 24377650"/>
              <a:gd name="connsiteY3016" fmla="*/ 1752728 h 8304597"/>
              <a:gd name="connsiteX3017" fmla="*/ 2457924 w 24377650"/>
              <a:gd name="connsiteY3017" fmla="*/ 1829772 h 8304597"/>
              <a:gd name="connsiteX3018" fmla="*/ 2266901 w 24377650"/>
              <a:gd name="connsiteY3018" fmla="*/ 1752728 h 8304597"/>
              <a:gd name="connsiteX3019" fmla="*/ 2457924 w 24377650"/>
              <a:gd name="connsiteY3019" fmla="*/ 1714207 h 8304597"/>
              <a:gd name="connsiteX3020" fmla="*/ 2534975 w 24377650"/>
              <a:gd name="connsiteY3020" fmla="*/ 1829772 h 8304597"/>
              <a:gd name="connsiteX3021" fmla="*/ 2610421 w 24377650"/>
              <a:gd name="connsiteY3021" fmla="*/ 1752728 h 8304597"/>
              <a:gd name="connsiteX3022" fmla="*/ 2534975 w 24377650"/>
              <a:gd name="connsiteY3022" fmla="*/ 1789645 h 8304597"/>
              <a:gd name="connsiteX3023" fmla="*/ 2534975 w 24377650"/>
              <a:gd name="connsiteY3023" fmla="*/ 1714207 h 8304597"/>
              <a:gd name="connsiteX3024" fmla="*/ 2687472 w 24377650"/>
              <a:gd name="connsiteY3024" fmla="*/ 1714207 h 8304597"/>
              <a:gd name="connsiteX3025" fmla="*/ 2647342 w 24377650"/>
              <a:gd name="connsiteY3025" fmla="*/ 1789645 h 8304597"/>
              <a:gd name="connsiteX3026" fmla="*/ 2762918 w 24377650"/>
              <a:gd name="connsiteY3026" fmla="*/ 1752728 h 8304597"/>
              <a:gd name="connsiteX3027" fmla="*/ 2876890 w 24377650"/>
              <a:gd name="connsiteY3027" fmla="*/ 1714207 h 8304597"/>
              <a:gd name="connsiteX3028" fmla="*/ 3067913 w 24377650"/>
              <a:gd name="connsiteY3028" fmla="*/ 1677291 h 8304597"/>
              <a:gd name="connsiteX3029" fmla="*/ 3143358 w 24377650"/>
              <a:gd name="connsiteY3029" fmla="*/ 1677291 h 8304597"/>
              <a:gd name="connsiteX3030" fmla="*/ 3143358 w 24377650"/>
              <a:gd name="connsiteY3030" fmla="*/ 1829772 h 8304597"/>
              <a:gd name="connsiteX3031" fmla="*/ 3181884 w 24377650"/>
              <a:gd name="connsiteY3031" fmla="*/ 1714207 h 8304597"/>
              <a:gd name="connsiteX3032" fmla="*/ 3372907 w 24377650"/>
              <a:gd name="connsiteY3032" fmla="*/ 1789645 h 8304597"/>
              <a:gd name="connsiteX3033" fmla="*/ 3486879 w 24377650"/>
              <a:gd name="connsiteY3033" fmla="*/ 1752728 h 8304597"/>
              <a:gd name="connsiteX3034" fmla="*/ 3562324 w 24377650"/>
              <a:gd name="connsiteY3034" fmla="*/ 1714207 h 8304597"/>
              <a:gd name="connsiteX3035" fmla="*/ 3600851 w 24377650"/>
              <a:gd name="connsiteY3035" fmla="*/ 1752728 h 8304597"/>
              <a:gd name="connsiteX3036" fmla="*/ 3639376 w 24377650"/>
              <a:gd name="connsiteY3036" fmla="*/ 1752728 h 8304597"/>
              <a:gd name="connsiteX3037" fmla="*/ 3828793 w 24377650"/>
              <a:gd name="connsiteY3037" fmla="*/ 1714207 h 8304597"/>
              <a:gd name="connsiteX3038" fmla="*/ 3791873 w 24377650"/>
              <a:gd name="connsiteY3038" fmla="*/ 1677291 h 8304597"/>
              <a:gd name="connsiteX3039" fmla="*/ 3828793 w 24377650"/>
              <a:gd name="connsiteY3039" fmla="*/ 1677291 h 8304597"/>
              <a:gd name="connsiteX3040" fmla="*/ 3867319 w 24377650"/>
              <a:gd name="connsiteY3040" fmla="*/ 1714207 h 8304597"/>
              <a:gd name="connsiteX3041" fmla="*/ 4019817 w 24377650"/>
              <a:gd name="connsiteY3041" fmla="*/ 1677291 h 8304597"/>
              <a:gd name="connsiteX3042" fmla="*/ 3981290 w 24377650"/>
              <a:gd name="connsiteY3042" fmla="*/ 1714207 h 8304597"/>
              <a:gd name="connsiteX3043" fmla="*/ 4820828 w 24377650"/>
              <a:gd name="connsiteY3043" fmla="*/ 1714207 h 8304597"/>
              <a:gd name="connsiteX3044" fmla="*/ 4629805 w 24377650"/>
              <a:gd name="connsiteY3044" fmla="*/ 1677291 h 8304597"/>
              <a:gd name="connsiteX3045" fmla="*/ 5087296 w 24377650"/>
              <a:gd name="connsiteY3045" fmla="*/ 1638769 h 8304597"/>
              <a:gd name="connsiteX3046" fmla="*/ 5011851 w 24377650"/>
              <a:gd name="connsiteY3046" fmla="*/ 1600247 h 8304597"/>
              <a:gd name="connsiteX3047" fmla="*/ 5430817 w 24377650"/>
              <a:gd name="connsiteY3047" fmla="*/ 1561726 h 8304597"/>
              <a:gd name="connsiteX3048" fmla="*/ 5164348 w 24377650"/>
              <a:gd name="connsiteY3048" fmla="*/ 1447767 h 8304597"/>
              <a:gd name="connsiteX3049" fmla="*/ 5239794 w 24377650"/>
              <a:gd name="connsiteY3049" fmla="*/ 1447767 h 8304597"/>
              <a:gd name="connsiteX3050" fmla="*/ 5164348 w 24377650"/>
              <a:gd name="connsiteY3050" fmla="*/ 1372328 h 8304597"/>
              <a:gd name="connsiteX3051" fmla="*/ 5125822 w 24377650"/>
              <a:gd name="connsiteY3051" fmla="*/ 1409245 h 8304597"/>
              <a:gd name="connsiteX3052" fmla="*/ 4706856 w 24377650"/>
              <a:gd name="connsiteY3052" fmla="*/ 1372328 h 8304597"/>
              <a:gd name="connsiteX3053" fmla="*/ 4820828 w 24377650"/>
              <a:gd name="connsiteY3053" fmla="*/ 1295285 h 8304597"/>
              <a:gd name="connsiteX3054" fmla="*/ 4666726 w 24377650"/>
              <a:gd name="connsiteY3054" fmla="*/ 1219848 h 8304597"/>
              <a:gd name="connsiteX3055" fmla="*/ 4554359 w 24377650"/>
              <a:gd name="connsiteY3055" fmla="*/ 1256764 h 8304597"/>
              <a:gd name="connsiteX3056" fmla="*/ 4515834 w 24377650"/>
              <a:gd name="connsiteY3056" fmla="*/ 1219848 h 8304597"/>
              <a:gd name="connsiteX3057" fmla="*/ 4438782 w 24377650"/>
              <a:gd name="connsiteY3057" fmla="*/ 1256764 h 8304597"/>
              <a:gd name="connsiteX3058" fmla="*/ 4249365 w 24377650"/>
              <a:gd name="connsiteY3058" fmla="*/ 1256764 h 8304597"/>
              <a:gd name="connsiteX3059" fmla="*/ 3867319 w 24377650"/>
              <a:gd name="connsiteY3059" fmla="*/ 1179721 h 8304597"/>
              <a:gd name="connsiteX3060" fmla="*/ 3714822 w 24377650"/>
              <a:gd name="connsiteY3060" fmla="*/ 1219848 h 8304597"/>
              <a:gd name="connsiteX3061" fmla="*/ 3639376 w 24377650"/>
              <a:gd name="connsiteY3061" fmla="*/ 1179721 h 8304597"/>
              <a:gd name="connsiteX3062" fmla="*/ 3600851 w 24377650"/>
              <a:gd name="connsiteY3062" fmla="*/ 1179721 h 8304597"/>
              <a:gd name="connsiteX3063" fmla="*/ 3600851 w 24377650"/>
              <a:gd name="connsiteY3063" fmla="*/ 1219848 h 8304597"/>
              <a:gd name="connsiteX3064" fmla="*/ 3562324 w 24377650"/>
              <a:gd name="connsiteY3064" fmla="*/ 1219848 h 8304597"/>
              <a:gd name="connsiteX3065" fmla="*/ 3486879 w 24377650"/>
              <a:gd name="connsiteY3065" fmla="*/ 1179721 h 8304597"/>
              <a:gd name="connsiteX3066" fmla="*/ 3372907 w 24377650"/>
              <a:gd name="connsiteY3066" fmla="*/ 1179721 h 8304597"/>
              <a:gd name="connsiteX3067" fmla="*/ 3181884 w 24377650"/>
              <a:gd name="connsiteY3067" fmla="*/ 1219848 h 8304597"/>
              <a:gd name="connsiteX3068" fmla="*/ 3295856 w 24377650"/>
              <a:gd name="connsiteY3068" fmla="*/ 1179721 h 8304597"/>
              <a:gd name="connsiteX3069" fmla="*/ 3104833 w 24377650"/>
              <a:gd name="connsiteY3069" fmla="*/ 1104283 h 8304597"/>
              <a:gd name="connsiteX3070" fmla="*/ 3067913 w 24377650"/>
              <a:gd name="connsiteY3070" fmla="*/ 1142804 h 8304597"/>
              <a:gd name="connsiteX3071" fmla="*/ 2990861 w 24377650"/>
              <a:gd name="connsiteY3071" fmla="*/ 1067366 h 8304597"/>
              <a:gd name="connsiteX3072" fmla="*/ 3104833 w 24377650"/>
              <a:gd name="connsiteY3072" fmla="*/ 1067366 h 8304597"/>
              <a:gd name="connsiteX3073" fmla="*/ 3372907 w 24377650"/>
              <a:gd name="connsiteY3073" fmla="*/ 990324 h 8304597"/>
              <a:gd name="connsiteX3074" fmla="*/ 3448353 w 24377650"/>
              <a:gd name="connsiteY3074" fmla="*/ 990324 h 8304597"/>
              <a:gd name="connsiteX3075" fmla="*/ 3486879 w 24377650"/>
              <a:gd name="connsiteY3075" fmla="*/ 1028845 h 8304597"/>
              <a:gd name="connsiteX3076" fmla="*/ 3600851 w 24377650"/>
              <a:gd name="connsiteY3076" fmla="*/ 990324 h 8304597"/>
              <a:gd name="connsiteX3077" fmla="*/ 3600851 w 24377650"/>
              <a:gd name="connsiteY3077" fmla="*/ 1028845 h 8304597"/>
              <a:gd name="connsiteX3078" fmla="*/ 3639376 w 24377650"/>
              <a:gd name="connsiteY3078" fmla="*/ 1028845 h 8304597"/>
              <a:gd name="connsiteX3079" fmla="*/ 3714822 w 24377650"/>
              <a:gd name="connsiteY3079" fmla="*/ 990324 h 8304597"/>
              <a:gd name="connsiteX3080" fmla="*/ 3676296 w 24377650"/>
              <a:gd name="connsiteY3080" fmla="*/ 914885 h 8304597"/>
              <a:gd name="connsiteX3081" fmla="*/ 3981290 w 24377650"/>
              <a:gd name="connsiteY3081" fmla="*/ 876364 h 8304597"/>
              <a:gd name="connsiteX3082" fmla="*/ 4286285 w 24377650"/>
              <a:gd name="connsiteY3082" fmla="*/ 914885 h 8304597"/>
              <a:gd name="connsiteX3083" fmla="*/ 4629805 w 24377650"/>
              <a:gd name="connsiteY3083" fmla="*/ 876364 h 8304597"/>
              <a:gd name="connsiteX3084" fmla="*/ 4666726 w 24377650"/>
              <a:gd name="connsiteY3084" fmla="*/ 951802 h 8304597"/>
              <a:gd name="connsiteX3085" fmla="*/ 4706856 w 24377650"/>
              <a:gd name="connsiteY3085" fmla="*/ 951802 h 8304597"/>
              <a:gd name="connsiteX3086" fmla="*/ 5239794 w 24377650"/>
              <a:gd name="connsiteY3086" fmla="*/ 914885 h 8304597"/>
              <a:gd name="connsiteX3087" fmla="*/ 5544788 w 24377650"/>
              <a:gd name="connsiteY3087" fmla="*/ 914885 h 8304597"/>
              <a:gd name="connsiteX3088" fmla="*/ 5506262 w 24377650"/>
              <a:gd name="connsiteY3088" fmla="*/ 876364 h 8304597"/>
              <a:gd name="connsiteX3089" fmla="*/ 6040805 w 24377650"/>
              <a:gd name="connsiteY3089" fmla="*/ 762404 h 8304597"/>
              <a:gd name="connsiteX3090" fmla="*/ 6017705 w 24377650"/>
              <a:gd name="connsiteY3090" fmla="*/ 753849 h 8304597"/>
              <a:gd name="connsiteX3091" fmla="*/ 6039501 w 24377650"/>
              <a:gd name="connsiteY3091" fmla="*/ 749464 h 8304597"/>
              <a:gd name="connsiteX3092" fmla="*/ 6650794 w 24377650"/>
              <a:gd name="connsiteY3092" fmla="*/ 685361 h 8304597"/>
              <a:gd name="connsiteX3093" fmla="*/ 6955789 w 24377650"/>
              <a:gd name="connsiteY3093" fmla="*/ 723883 h 8304597"/>
              <a:gd name="connsiteX3094" fmla="*/ 7031235 w 24377650"/>
              <a:gd name="connsiteY3094" fmla="*/ 685361 h 8304597"/>
              <a:gd name="connsiteX3095" fmla="*/ 7108286 w 24377650"/>
              <a:gd name="connsiteY3095" fmla="*/ 723883 h 8304597"/>
              <a:gd name="connsiteX3096" fmla="*/ 7145206 w 24377650"/>
              <a:gd name="connsiteY3096" fmla="*/ 685361 h 8304597"/>
              <a:gd name="connsiteX3097" fmla="*/ 7260783 w 24377650"/>
              <a:gd name="connsiteY3097" fmla="*/ 723883 h 8304597"/>
              <a:gd name="connsiteX3098" fmla="*/ 7870772 w 24377650"/>
              <a:gd name="connsiteY3098" fmla="*/ 685361 h 8304597"/>
              <a:gd name="connsiteX3099" fmla="*/ 8440628 w 24377650"/>
              <a:gd name="connsiteY3099" fmla="*/ 685361 h 8304597"/>
              <a:gd name="connsiteX3100" fmla="*/ 8975172 w 24377650"/>
              <a:gd name="connsiteY3100" fmla="*/ 646840 h 8304597"/>
              <a:gd name="connsiteX3101" fmla="*/ 9471188 w 24377650"/>
              <a:gd name="connsiteY3101" fmla="*/ 609923 h 8304597"/>
              <a:gd name="connsiteX3102" fmla="*/ 9471188 w 24377650"/>
              <a:gd name="connsiteY3102" fmla="*/ 685361 h 8304597"/>
              <a:gd name="connsiteX3103" fmla="*/ 9546635 w 24377650"/>
              <a:gd name="connsiteY3103" fmla="*/ 609923 h 8304597"/>
              <a:gd name="connsiteX3104" fmla="*/ 9585161 w 24377650"/>
              <a:gd name="connsiteY3104" fmla="*/ 685361 h 8304597"/>
              <a:gd name="connsiteX3105" fmla="*/ 9699133 w 24377650"/>
              <a:gd name="connsiteY3105" fmla="*/ 646840 h 8304597"/>
              <a:gd name="connsiteX3106" fmla="*/ 9623686 w 24377650"/>
              <a:gd name="connsiteY3106" fmla="*/ 609923 h 8304597"/>
              <a:gd name="connsiteX3107" fmla="*/ 9813104 w 24377650"/>
              <a:gd name="connsiteY3107" fmla="*/ 685361 h 8304597"/>
              <a:gd name="connsiteX3108" fmla="*/ 9890154 w 24377650"/>
              <a:gd name="connsiteY3108" fmla="*/ 609923 h 8304597"/>
              <a:gd name="connsiteX3109" fmla="*/ 10305647 w 24377650"/>
              <a:gd name="connsiteY3109" fmla="*/ 656314 h 8304597"/>
              <a:gd name="connsiteX3110" fmla="*/ 10369487 w 24377650"/>
              <a:gd name="connsiteY3110" fmla="*/ 648650 h 8304597"/>
              <a:gd name="connsiteX3111" fmla="*/ 10370722 w 24377650"/>
              <a:gd name="connsiteY3111" fmla="*/ 651655 h 8304597"/>
              <a:gd name="connsiteX3112" fmla="*/ 10384567 w 24377650"/>
              <a:gd name="connsiteY3112" fmla="*/ 685361 h 8304597"/>
              <a:gd name="connsiteX3113" fmla="*/ 10500143 w 24377650"/>
              <a:gd name="connsiteY3113" fmla="*/ 646840 h 8304597"/>
              <a:gd name="connsiteX3114" fmla="*/ 10575589 w 24377650"/>
              <a:gd name="connsiteY3114" fmla="*/ 646840 h 8304597"/>
              <a:gd name="connsiteX3115" fmla="*/ 10766612 w 24377650"/>
              <a:gd name="connsiteY3115" fmla="*/ 609923 h 8304597"/>
              <a:gd name="connsiteX3116" fmla="*/ 10917504 w 24377650"/>
              <a:gd name="connsiteY3116" fmla="*/ 646840 h 8304597"/>
              <a:gd name="connsiteX3117" fmla="*/ 11031475 w 24377650"/>
              <a:gd name="connsiteY3117" fmla="*/ 609923 h 8304597"/>
              <a:gd name="connsiteX3118" fmla="*/ 10992950 w 24377650"/>
              <a:gd name="connsiteY3118" fmla="*/ 646840 h 8304597"/>
              <a:gd name="connsiteX3119" fmla="*/ 11413521 w 24377650"/>
              <a:gd name="connsiteY3119" fmla="*/ 609923 h 8304597"/>
              <a:gd name="connsiteX3120" fmla="*/ 11679990 w 24377650"/>
              <a:gd name="connsiteY3120" fmla="*/ 609923 h 8304597"/>
              <a:gd name="connsiteX3121" fmla="*/ 11830882 w 24377650"/>
              <a:gd name="connsiteY3121" fmla="*/ 646840 h 8304597"/>
              <a:gd name="connsiteX3122" fmla="*/ 12098956 w 24377650"/>
              <a:gd name="connsiteY3122" fmla="*/ 685361 h 8304597"/>
              <a:gd name="connsiteX3123" fmla="*/ 12708944 w 24377650"/>
              <a:gd name="connsiteY3123" fmla="*/ 646840 h 8304597"/>
              <a:gd name="connsiteX3124" fmla="*/ 12936888 w 24377650"/>
              <a:gd name="connsiteY3124" fmla="*/ 646840 h 8304597"/>
              <a:gd name="connsiteX3125" fmla="*/ 12975414 w 24377650"/>
              <a:gd name="connsiteY3125" fmla="*/ 609923 h 8304597"/>
              <a:gd name="connsiteX3126" fmla="*/ 13127910 w 24377650"/>
              <a:gd name="connsiteY3126" fmla="*/ 609923 h 8304597"/>
              <a:gd name="connsiteX3127" fmla="*/ 13165834 w 24377650"/>
              <a:gd name="connsiteY3127" fmla="*/ 609322 h 8304597"/>
              <a:gd name="connsiteX3128" fmla="*/ 13166408 w 24377650"/>
              <a:gd name="connsiteY3128" fmla="*/ 608875 h 8304597"/>
              <a:gd name="connsiteX3129" fmla="*/ 13166436 w 24377650"/>
              <a:gd name="connsiteY3129" fmla="*/ 609923 h 8304597"/>
              <a:gd name="connsiteX3130" fmla="*/ 13699374 w 24377650"/>
              <a:gd name="connsiteY3130" fmla="*/ 571402 h 8304597"/>
              <a:gd name="connsiteX3131" fmla="*/ 14004368 w 24377650"/>
              <a:gd name="connsiteY3131" fmla="*/ 532881 h 8304597"/>
              <a:gd name="connsiteX3132" fmla="*/ 14079814 w 24377650"/>
              <a:gd name="connsiteY3132" fmla="*/ 571402 h 8304597"/>
              <a:gd name="connsiteX3133" fmla="*/ 14156864 w 24377650"/>
              <a:gd name="connsiteY3133" fmla="*/ 532881 h 8304597"/>
              <a:gd name="connsiteX3134" fmla="*/ 14461860 w 24377650"/>
              <a:gd name="connsiteY3134" fmla="*/ 532881 h 8304597"/>
              <a:gd name="connsiteX3135" fmla="*/ 14652882 w 24377650"/>
              <a:gd name="connsiteY3135" fmla="*/ 494359 h 8304597"/>
              <a:gd name="connsiteX3136" fmla="*/ 15034928 w 24377650"/>
              <a:gd name="connsiteY3136" fmla="*/ 494359 h 8304597"/>
              <a:gd name="connsiteX3137" fmla="*/ 15034928 w 24377650"/>
              <a:gd name="connsiteY3137" fmla="*/ 457443 h 8304597"/>
              <a:gd name="connsiteX3138" fmla="*/ 15529340 w 24377650"/>
              <a:gd name="connsiteY3138" fmla="*/ 418921 h 8304597"/>
              <a:gd name="connsiteX3139" fmla="*/ 15643312 w 24377650"/>
              <a:gd name="connsiteY3139" fmla="*/ 494359 h 8304597"/>
              <a:gd name="connsiteX3140" fmla="*/ 15795808 w 24377650"/>
              <a:gd name="connsiteY3140" fmla="*/ 418921 h 8304597"/>
              <a:gd name="connsiteX3141" fmla="*/ 15948306 w 24377650"/>
              <a:gd name="connsiteY3141" fmla="*/ 457443 h 8304597"/>
              <a:gd name="connsiteX3142" fmla="*/ 16214774 w 24377650"/>
              <a:gd name="connsiteY3142" fmla="*/ 457443 h 8304597"/>
              <a:gd name="connsiteX3143" fmla="*/ 16328746 w 24377650"/>
              <a:gd name="connsiteY3143" fmla="*/ 494359 h 8304597"/>
              <a:gd name="connsiteX3144" fmla="*/ 16481242 w 24377650"/>
              <a:gd name="connsiteY3144" fmla="*/ 457443 h 8304597"/>
              <a:gd name="connsiteX3145" fmla="*/ 16672266 w 24377650"/>
              <a:gd name="connsiteY3145" fmla="*/ 494359 h 8304597"/>
              <a:gd name="connsiteX3146" fmla="*/ 17091232 w 24377650"/>
              <a:gd name="connsiteY3146" fmla="*/ 494359 h 8304597"/>
              <a:gd name="connsiteX3147" fmla="*/ 17129758 w 24377650"/>
              <a:gd name="connsiteY3147" fmla="*/ 532881 h 8304597"/>
              <a:gd name="connsiteX3148" fmla="*/ 17511802 w 24377650"/>
              <a:gd name="connsiteY3148" fmla="*/ 532881 h 8304597"/>
              <a:gd name="connsiteX3149" fmla="*/ 17434752 w 24377650"/>
              <a:gd name="connsiteY3149" fmla="*/ 457443 h 8304597"/>
              <a:gd name="connsiteX3150" fmla="*/ 17892244 w 24377650"/>
              <a:gd name="connsiteY3150" fmla="*/ 494359 h 8304597"/>
              <a:gd name="connsiteX3151" fmla="*/ 17739746 w 24377650"/>
              <a:gd name="connsiteY3151" fmla="*/ 418921 h 8304597"/>
              <a:gd name="connsiteX3152" fmla="*/ 17434752 w 24377650"/>
              <a:gd name="connsiteY3152" fmla="*/ 457443 h 8304597"/>
              <a:gd name="connsiteX3153" fmla="*/ 18349734 w 24377650"/>
              <a:gd name="connsiteY3153" fmla="*/ 304961 h 8304597"/>
              <a:gd name="connsiteX3154" fmla="*/ 17816798 w 24377650"/>
              <a:gd name="connsiteY3154" fmla="*/ 266440 h 8304597"/>
              <a:gd name="connsiteX3155" fmla="*/ 17587248 w 24377650"/>
              <a:gd name="connsiteY3155" fmla="*/ 304961 h 8304597"/>
              <a:gd name="connsiteX3156" fmla="*/ 17548724 w 24377650"/>
              <a:gd name="connsiteY3156" fmla="*/ 227918 h 8304597"/>
              <a:gd name="connsiteX3157" fmla="*/ 17129758 w 24377650"/>
              <a:gd name="connsiteY3157" fmla="*/ 341878 h 8304597"/>
              <a:gd name="connsiteX3158" fmla="*/ 16938734 w 24377650"/>
              <a:gd name="connsiteY3158" fmla="*/ 304961 h 8304597"/>
              <a:gd name="connsiteX3159" fmla="*/ 17015786 w 24377650"/>
              <a:gd name="connsiteY3159" fmla="*/ 304961 h 8304597"/>
              <a:gd name="connsiteX3160" fmla="*/ 16786238 w 24377650"/>
              <a:gd name="connsiteY3160" fmla="*/ 304961 h 8304597"/>
              <a:gd name="connsiteX3161" fmla="*/ 16405796 w 24377650"/>
              <a:gd name="connsiteY3161" fmla="*/ 341878 h 8304597"/>
              <a:gd name="connsiteX3162" fmla="*/ 15948306 w 24377650"/>
              <a:gd name="connsiteY3162" fmla="*/ 341878 h 8304597"/>
              <a:gd name="connsiteX3163" fmla="*/ 15872860 w 24377650"/>
              <a:gd name="connsiteY3163" fmla="*/ 304961 h 8304597"/>
              <a:gd name="connsiteX3164" fmla="*/ 15376842 w 24377650"/>
              <a:gd name="connsiteY3164" fmla="*/ 304961 h 8304597"/>
              <a:gd name="connsiteX3165" fmla="*/ 15795808 w 24377650"/>
              <a:gd name="connsiteY3165" fmla="*/ 227918 h 8304597"/>
              <a:gd name="connsiteX3166" fmla="*/ 15757282 w 24377650"/>
              <a:gd name="connsiteY3166" fmla="*/ 191002 h 8304597"/>
              <a:gd name="connsiteX3167" fmla="*/ 15604786 w 24377650"/>
              <a:gd name="connsiteY3167" fmla="*/ 191002 h 8304597"/>
              <a:gd name="connsiteX3168" fmla="*/ 15376842 w 24377650"/>
              <a:gd name="connsiteY3168" fmla="*/ 227918 h 8304597"/>
              <a:gd name="connsiteX3169" fmla="*/ 15147294 w 24377650"/>
              <a:gd name="connsiteY3169" fmla="*/ 304961 h 8304597"/>
              <a:gd name="connsiteX3170" fmla="*/ 15071848 w 24377650"/>
              <a:gd name="connsiteY3170" fmla="*/ 266440 h 8304597"/>
              <a:gd name="connsiteX3171" fmla="*/ 15909780 w 24377650"/>
              <a:gd name="connsiteY3171" fmla="*/ 152480 h 8304597"/>
              <a:gd name="connsiteX3172" fmla="*/ 16062278 w 24377650"/>
              <a:gd name="connsiteY3172" fmla="*/ 152480 h 8304597"/>
              <a:gd name="connsiteX3173" fmla="*/ 16176248 w 24377650"/>
              <a:gd name="connsiteY3173" fmla="*/ 227918 h 8304597"/>
              <a:gd name="connsiteX3174" fmla="*/ 16253300 w 24377650"/>
              <a:gd name="connsiteY3174" fmla="*/ 152480 h 8304597"/>
              <a:gd name="connsiteX3175" fmla="*/ 16291826 w 24377650"/>
              <a:gd name="connsiteY3175" fmla="*/ 191002 h 8304597"/>
              <a:gd name="connsiteX3176" fmla="*/ 16405796 w 24377650"/>
              <a:gd name="connsiteY3176" fmla="*/ 152480 h 8304597"/>
              <a:gd name="connsiteX3177" fmla="*/ 16444322 w 24377650"/>
              <a:gd name="connsiteY3177" fmla="*/ 152480 h 8304597"/>
              <a:gd name="connsiteX3178" fmla="*/ 17054312 w 24377650"/>
              <a:gd name="connsiteY3178" fmla="*/ 113959 h 8304597"/>
              <a:gd name="connsiteX3179" fmla="*/ 17587248 w 24377650"/>
              <a:gd name="connsiteY3179" fmla="*/ 113959 h 8304597"/>
              <a:gd name="connsiteX3180" fmla="*/ 17853718 w 24377650"/>
              <a:gd name="connsiteY3180" fmla="*/ 113959 h 8304597"/>
              <a:gd name="connsiteX3181" fmla="*/ 17930768 w 24377650"/>
              <a:gd name="connsiteY3181" fmla="*/ 75437 h 8304597"/>
              <a:gd name="connsiteX3182" fmla="*/ 17924748 w 24377650"/>
              <a:gd name="connsiteY3182" fmla="*/ 54095 h 8304597"/>
              <a:gd name="connsiteX3183" fmla="*/ 17924568 w 24377650"/>
              <a:gd name="connsiteY3183" fmla="*/ 53945 h 8304597"/>
              <a:gd name="connsiteX3184" fmla="*/ 17954646 w 24377650"/>
              <a:gd name="connsiteY3184" fmla="*/ 52365 h 8304597"/>
              <a:gd name="connsiteX3185" fmla="*/ 18044740 w 24377650"/>
              <a:gd name="connsiteY3185" fmla="*/ 38521 h 8304597"/>
              <a:gd name="connsiteX3186" fmla="*/ 18618788 w 24377650"/>
              <a:gd name="connsiteY3186" fmla="*/ 38521 h 8304597"/>
              <a:gd name="connsiteX3187" fmla="*/ 18730176 w 24377650"/>
              <a:gd name="connsiteY3187" fmla="*/ 38521 h 8304597"/>
              <a:gd name="connsiteX3188" fmla="*/ 18730176 w 24377650"/>
              <a:gd name="connsiteY3188" fmla="*/ 75437 h 8304597"/>
              <a:gd name="connsiteX3189" fmla="*/ 18768700 w 24377650"/>
              <a:gd name="connsiteY3189" fmla="*/ 75437 h 8304597"/>
              <a:gd name="connsiteX3190" fmla="*/ 18768700 w 24377650"/>
              <a:gd name="connsiteY3190" fmla="*/ 113959 h 8304597"/>
              <a:gd name="connsiteX3191" fmla="*/ 19264718 w 24377650"/>
              <a:gd name="connsiteY3191" fmla="*/ 113959 h 8304597"/>
              <a:gd name="connsiteX3192" fmla="*/ 19226192 w 24377650"/>
              <a:gd name="connsiteY3192" fmla="*/ 75437 h 8304597"/>
              <a:gd name="connsiteX3193" fmla="*/ 19797656 w 24377650"/>
              <a:gd name="connsiteY3193" fmla="*/ 38521 h 8304597"/>
              <a:gd name="connsiteX3194" fmla="*/ 19836180 w 24377650"/>
              <a:gd name="connsiteY3194" fmla="*/ 0 h 8304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</a:cxnLst>
            <a:rect l="l" t="t" r="r" b="b"/>
            <a:pathLst>
              <a:path w="24377650" h="8304597">
                <a:moveTo>
                  <a:pt x="13890396" y="7962719"/>
                </a:moveTo>
                <a:cubicBezTo>
                  <a:pt x="13814950" y="7962719"/>
                  <a:pt x="13851870" y="8039762"/>
                  <a:pt x="13814950" y="8039762"/>
                </a:cubicBezTo>
                <a:cubicBezTo>
                  <a:pt x="13890396" y="8039762"/>
                  <a:pt x="13890396" y="7999635"/>
                  <a:pt x="13890396" y="7962719"/>
                </a:cubicBezTo>
                <a:close/>
                <a:moveTo>
                  <a:pt x="14760458" y="7723063"/>
                </a:moveTo>
                <a:cubicBezTo>
                  <a:pt x="14764546" y="7722060"/>
                  <a:pt x="14766854" y="7724768"/>
                  <a:pt x="14766854" y="7734800"/>
                </a:cubicBezTo>
                <a:lnTo>
                  <a:pt x="14757792" y="7724707"/>
                </a:lnTo>
                <a:close/>
                <a:moveTo>
                  <a:pt x="17359306" y="7657757"/>
                </a:moveTo>
                <a:cubicBezTo>
                  <a:pt x="17282254" y="7657757"/>
                  <a:pt x="17320780" y="7694673"/>
                  <a:pt x="17243728" y="7694673"/>
                </a:cubicBezTo>
                <a:cubicBezTo>
                  <a:pt x="17282254" y="7734800"/>
                  <a:pt x="17359306" y="7694673"/>
                  <a:pt x="17320780" y="7734800"/>
                </a:cubicBezTo>
                <a:cubicBezTo>
                  <a:pt x="17320780" y="7734800"/>
                  <a:pt x="17320780" y="7734800"/>
                  <a:pt x="17396226" y="7734800"/>
                </a:cubicBezTo>
                <a:cubicBezTo>
                  <a:pt x="17396226" y="7694673"/>
                  <a:pt x="17359306" y="7694673"/>
                  <a:pt x="17359306" y="7657757"/>
                </a:cubicBezTo>
                <a:close/>
                <a:moveTo>
                  <a:pt x="13583520" y="7413486"/>
                </a:moveTo>
                <a:cubicBezTo>
                  <a:pt x="13558012" y="7409574"/>
                  <a:pt x="13479455" y="7439067"/>
                  <a:pt x="13508350" y="7466754"/>
                </a:cubicBezTo>
                <a:cubicBezTo>
                  <a:pt x="13546876" y="7429838"/>
                  <a:pt x="13546876" y="7429838"/>
                  <a:pt x="13585402" y="7429838"/>
                </a:cubicBezTo>
                <a:cubicBezTo>
                  <a:pt x="13594632" y="7419806"/>
                  <a:pt x="13592023" y="7414790"/>
                  <a:pt x="13583520" y="7413486"/>
                </a:cubicBezTo>
                <a:close/>
                <a:moveTo>
                  <a:pt x="15834334" y="7389711"/>
                </a:moveTo>
                <a:cubicBezTo>
                  <a:pt x="15872860" y="7389711"/>
                  <a:pt x="15872860" y="7429838"/>
                  <a:pt x="15948306" y="7429838"/>
                </a:cubicBezTo>
                <a:cubicBezTo>
                  <a:pt x="15909780" y="7429838"/>
                  <a:pt x="15872860" y="7429838"/>
                  <a:pt x="15872860" y="7429838"/>
                </a:cubicBezTo>
                <a:cubicBezTo>
                  <a:pt x="15834334" y="7389711"/>
                  <a:pt x="15795808" y="7429838"/>
                  <a:pt x="15757282" y="7429838"/>
                </a:cubicBezTo>
                <a:cubicBezTo>
                  <a:pt x="15795808" y="7389711"/>
                  <a:pt x="15834334" y="7389711"/>
                  <a:pt x="15834334" y="7389711"/>
                </a:cubicBezTo>
                <a:close/>
                <a:moveTo>
                  <a:pt x="18011594" y="7200313"/>
                </a:moveTo>
                <a:lnTo>
                  <a:pt x="18121792" y="7200313"/>
                </a:lnTo>
                <a:cubicBezTo>
                  <a:pt x="18102530" y="7218772"/>
                  <a:pt x="18064404" y="7218772"/>
                  <a:pt x="18031096" y="7209342"/>
                </a:cubicBezTo>
                <a:close/>
                <a:moveTo>
                  <a:pt x="17778272" y="7200313"/>
                </a:moveTo>
                <a:cubicBezTo>
                  <a:pt x="17816798" y="7237230"/>
                  <a:pt x="17816798" y="7200313"/>
                  <a:pt x="17853718" y="7200313"/>
                </a:cubicBezTo>
                <a:cubicBezTo>
                  <a:pt x="17853718" y="7237230"/>
                  <a:pt x="17816798" y="7237230"/>
                  <a:pt x="17816798" y="7237230"/>
                </a:cubicBezTo>
                <a:cubicBezTo>
                  <a:pt x="17778272" y="7237230"/>
                  <a:pt x="17778272" y="7200313"/>
                  <a:pt x="17778272" y="7200313"/>
                </a:cubicBezTo>
                <a:close/>
                <a:moveTo>
                  <a:pt x="18010608" y="7199857"/>
                </a:moveTo>
                <a:lnTo>
                  <a:pt x="18011594" y="7200313"/>
                </a:lnTo>
                <a:lnTo>
                  <a:pt x="18006214" y="7200313"/>
                </a:lnTo>
                <a:close/>
                <a:moveTo>
                  <a:pt x="17282254" y="7161792"/>
                </a:moveTo>
                <a:cubicBezTo>
                  <a:pt x="17282254" y="7161792"/>
                  <a:pt x="17282254" y="7161792"/>
                  <a:pt x="17282254" y="7200313"/>
                </a:cubicBezTo>
                <a:cubicBezTo>
                  <a:pt x="17320780" y="7200313"/>
                  <a:pt x="17359306" y="7161792"/>
                  <a:pt x="17396226" y="7161792"/>
                </a:cubicBezTo>
                <a:cubicBezTo>
                  <a:pt x="17359306" y="7161792"/>
                  <a:pt x="17320780" y="7161792"/>
                  <a:pt x="17282254" y="7161792"/>
                </a:cubicBezTo>
                <a:close/>
                <a:moveTo>
                  <a:pt x="17206808" y="7086354"/>
                </a:moveTo>
                <a:cubicBezTo>
                  <a:pt x="17168282" y="7086354"/>
                  <a:pt x="17129758" y="7086354"/>
                  <a:pt x="17091232" y="7124875"/>
                </a:cubicBezTo>
                <a:cubicBezTo>
                  <a:pt x="17168282" y="7086354"/>
                  <a:pt x="17129758" y="7161792"/>
                  <a:pt x="17206808" y="7161792"/>
                </a:cubicBezTo>
                <a:cubicBezTo>
                  <a:pt x="17206808" y="7124875"/>
                  <a:pt x="17243728" y="7124875"/>
                  <a:pt x="17206808" y="7086354"/>
                </a:cubicBezTo>
                <a:close/>
                <a:moveTo>
                  <a:pt x="10728086" y="7047833"/>
                </a:moveTo>
                <a:cubicBezTo>
                  <a:pt x="10689562" y="7086354"/>
                  <a:pt x="10652641" y="7086354"/>
                  <a:pt x="10652641" y="7086354"/>
                </a:cubicBezTo>
                <a:cubicBezTo>
                  <a:pt x="10689562" y="7124875"/>
                  <a:pt x="10766612" y="7124875"/>
                  <a:pt x="10728086" y="7047833"/>
                </a:cubicBezTo>
                <a:close/>
                <a:moveTo>
                  <a:pt x="21780118" y="6933873"/>
                </a:moveTo>
                <a:cubicBezTo>
                  <a:pt x="21703068" y="6972395"/>
                  <a:pt x="21666148" y="6895351"/>
                  <a:pt x="21666148" y="6972395"/>
                </a:cubicBezTo>
                <a:cubicBezTo>
                  <a:pt x="21741594" y="6972395"/>
                  <a:pt x="21780118" y="7009311"/>
                  <a:pt x="21780118" y="6933873"/>
                </a:cubicBezTo>
                <a:close/>
                <a:moveTo>
                  <a:pt x="18813768" y="6896986"/>
                </a:moveTo>
                <a:lnTo>
                  <a:pt x="18826490" y="6900166"/>
                </a:lnTo>
                <a:lnTo>
                  <a:pt x="18832052" y="6904970"/>
                </a:lnTo>
                <a:lnTo>
                  <a:pt x="18823478" y="6906186"/>
                </a:lnTo>
                <a:close/>
                <a:moveTo>
                  <a:pt x="16749316" y="6895351"/>
                </a:moveTo>
                <a:cubicBezTo>
                  <a:pt x="16749316" y="6933873"/>
                  <a:pt x="16633740" y="6933873"/>
                  <a:pt x="16672266" y="6972395"/>
                </a:cubicBezTo>
                <a:cubicBezTo>
                  <a:pt x="16710792" y="6933873"/>
                  <a:pt x="16824762" y="6933873"/>
                  <a:pt x="16749316" y="6895351"/>
                </a:cubicBezTo>
                <a:close/>
                <a:moveTo>
                  <a:pt x="18807828" y="6884517"/>
                </a:moveTo>
                <a:cubicBezTo>
                  <a:pt x="18808430" y="6885721"/>
                  <a:pt x="18809634" y="6890536"/>
                  <a:pt x="18812042" y="6895351"/>
                </a:cubicBezTo>
                <a:lnTo>
                  <a:pt x="18813768" y="6896986"/>
                </a:lnTo>
                <a:lnTo>
                  <a:pt x="18807226" y="6895351"/>
                </a:lnTo>
                <a:cubicBezTo>
                  <a:pt x="18807226" y="6885721"/>
                  <a:pt x="18807226" y="6883313"/>
                  <a:pt x="18807828" y="6884517"/>
                </a:cubicBezTo>
                <a:close/>
                <a:moveTo>
                  <a:pt x="9548756" y="6874222"/>
                </a:moveTo>
                <a:lnTo>
                  <a:pt x="9570714" y="6876091"/>
                </a:lnTo>
                <a:cubicBezTo>
                  <a:pt x="9594792" y="6876090"/>
                  <a:pt x="9623686" y="6876090"/>
                  <a:pt x="9623686" y="6895351"/>
                </a:cubicBezTo>
                <a:cubicBezTo>
                  <a:pt x="9594792" y="6909797"/>
                  <a:pt x="9576733" y="6902800"/>
                  <a:pt x="9561468" y="6888411"/>
                </a:cubicBezTo>
                <a:close/>
                <a:moveTo>
                  <a:pt x="9543709" y="6868532"/>
                </a:moveTo>
                <a:lnTo>
                  <a:pt x="9546835" y="6872078"/>
                </a:lnTo>
                <a:lnTo>
                  <a:pt x="9548756" y="6874222"/>
                </a:lnTo>
                <a:lnTo>
                  <a:pt x="9542421" y="6873683"/>
                </a:lnTo>
                <a:close/>
                <a:moveTo>
                  <a:pt x="18436784" y="6786879"/>
                </a:moveTo>
                <a:lnTo>
                  <a:pt x="18446938" y="6792452"/>
                </a:lnTo>
                <a:cubicBezTo>
                  <a:pt x="18459694" y="6800352"/>
                  <a:pt x="18452470" y="6799449"/>
                  <a:pt x="18445246" y="6795837"/>
                </a:cubicBezTo>
                <a:close/>
                <a:moveTo>
                  <a:pt x="18998250" y="6742871"/>
                </a:moveTo>
                <a:cubicBezTo>
                  <a:pt x="18998250" y="6781392"/>
                  <a:pt x="19035170" y="6781392"/>
                  <a:pt x="19035170" y="6819913"/>
                </a:cubicBezTo>
                <a:cubicBezTo>
                  <a:pt x="19073694" y="6819913"/>
                  <a:pt x="19073694" y="6856830"/>
                  <a:pt x="19150746" y="6819913"/>
                </a:cubicBezTo>
                <a:cubicBezTo>
                  <a:pt x="19112220" y="6781392"/>
                  <a:pt x="19187666" y="6781392"/>
                  <a:pt x="19226192" y="6781392"/>
                </a:cubicBezTo>
                <a:cubicBezTo>
                  <a:pt x="19187666" y="6704349"/>
                  <a:pt x="19073694" y="6781392"/>
                  <a:pt x="18998250" y="6742871"/>
                </a:cubicBezTo>
                <a:close/>
                <a:moveTo>
                  <a:pt x="9318691" y="6742871"/>
                </a:moveTo>
                <a:cubicBezTo>
                  <a:pt x="9346382" y="6771762"/>
                  <a:pt x="9396646" y="6800653"/>
                  <a:pt x="9451876" y="6797041"/>
                </a:cubicBezTo>
                <a:lnTo>
                  <a:pt x="9474508" y="6790743"/>
                </a:lnTo>
                <a:lnTo>
                  <a:pt x="9476957" y="6797643"/>
                </a:lnTo>
                <a:cubicBezTo>
                  <a:pt x="9487341" y="6803060"/>
                  <a:pt x="9508109" y="6781392"/>
                  <a:pt x="9508109" y="6781392"/>
                </a:cubicBezTo>
                <a:lnTo>
                  <a:pt x="9474508" y="6790743"/>
                </a:lnTo>
                <a:lnTo>
                  <a:pt x="9471188" y="6781392"/>
                </a:lnTo>
                <a:cubicBezTo>
                  <a:pt x="9508109" y="6781392"/>
                  <a:pt x="9585161" y="6781392"/>
                  <a:pt x="9585161" y="6742871"/>
                </a:cubicBezTo>
                <a:cubicBezTo>
                  <a:pt x="9471188" y="6781392"/>
                  <a:pt x="9394138" y="6742871"/>
                  <a:pt x="9318691" y="6742871"/>
                </a:cubicBezTo>
                <a:close/>
                <a:moveTo>
                  <a:pt x="18044740" y="6704349"/>
                </a:moveTo>
                <a:cubicBezTo>
                  <a:pt x="18121792" y="6704349"/>
                  <a:pt x="18083266" y="6742871"/>
                  <a:pt x="18158712" y="6742871"/>
                </a:cubicBezTo>
                <a:cubicBezTo>
                  <a:pt x="18121792" y="6742871"/>
                  <a:pt x="18083266" y="6742871"/>
                  <a:pt x="18044740" y="6704349"/>
                </a:cubicBezTo>
                <a:close/>
                <a:moveTo>
                  <a:pt x="17015786" y="6704349"/>
                </a:moveTo>
                <a:cubicBezTo>
                  <a:pt x="16977260" y="6704349"/>
                  <a:pt x="16977260" y="6742871"/>
                  <a:pt x="16977260" y="6742871"/>
                </a:cubicBezTo>
                <a:cubicBezTo>
                  <a:pt x="17015786" y="6704349"/>
                  <a:pt x="17091232" y="6742871"/>
                  <a:pt x="17091232" y="6704349"/>
                </a:cubicBezTo>
                <a:cubicBezTo>
                  <a:pt x="17091232" y="6704349"/>
                  <a:pt x="17091232" y="6704349"/>
                  <a:pt x="17015786" y="6704349"/>
                </a:cubicBezTo>
                <a:close/>
                <a:moveTo>
                  <a:pt x="16938734" y="6704349"/>
                </a:moveTo>
                <a:cubicBezTo>
                  <a:pt x="16901814" y="6704349"/>
                  <a:pt x="16863288" y="6704349"/>
                  <a:pt x="16863288" y="6742871"/>
                </a:cubicBezTo>
                <a:cubicBezTo>
                  <a:pt x="16901814" y="6704349"/>
                  <a:pt x="16901814" y="6742871"/>
                  <a:pt x="16938734" y="6742871"/>
                </a:cubicBezTo>
                <a:cubicBezTo>
                  <a:pt x="16938734" y="6742871"/>
                  <a:pt x="16938734" y="6742871"/>
                  <a:pt x="16938734" y="6704349"/>
                </a:cubicBezTo>
                <a:close/>
                <a:moveTo>
                  <a:pt x="18034462" y="6693797"/>
                </a:moveTo>
                <a:lnTo>
                  <a:pt x="18030292" y="6700337"/>
                </a:lnTo>
                <a:cubicBezTo>
                  <a:pt x="18025476" y="6714381"/>
                  <a:pt x="18025476" y="6723610"/>
                  <a:pt x="18006214" y="6704349"/>
                </a:cubicBezTo>
                <a:close/>
                <a:moveTo>
                  <a:pt x="17129758" y="6667433"/>
                </a:moveTo>
                <a:cubicBezTo>
                  <a:pt x="17129758" y="6704349"/>
                  <a:pt x="17091232" y="6704349"/>
                  <a:pt x="17091232" y="6742871"/>
                </a:cubicBezTo>
                <a:cubicBezTo>
                  <a:pt x="17168282" y="6742871"/>
                  <a:pt x="17129758" y="6781392"/>
                  <a:pt x="17168282" y="6781392"/>
                </a:cubicBezTo>
                <a:cubicBezTo>
                  <a:pt x="17206808" y="6781392"/>
                  <a:pt x="17243728" y="6742871"/>
                  <a:pt x="17282254" y="6742871"/>
                </a:cubicBezTo>
                <a:cubicBezTo>
                  <a:pt x="17359306" y="6819913"/>
                  <a:pt x="17206808" y="6819913"/>
                  <a:pt x="17282254" y="6856830"/>
                </a:cubicBezTo>
                <a:cubicBezTo>
                  <a:pt x="17129758" y="6895351"/>
                  <a:pt x="17015786" y="6856830"/>
                  <a:pt x="16786238" y="6895351"/>
                </a:cubicBezTo>
                <a:cubicBezTo>
                  <a:pt x="16786238" y="6933873"/>
                  <a:pt x="16824762" y="6895351"/>
                  <a:pt x="16824762" y="6933873"/>
                </a:cubicBezTo>
                <a:cubicBezTo>
                  <a:pt x="16749316" y="6933873"/>
                  <a:pt x="16710792" y="6972395"/>
                  <a:pt x="16710792" y="7009311"/>
                </a:cubicBezTo>
                <a:cubicBezTo>
                  <a:pt x="16786238" y="7047833"/>
                  <a:pt x="16863288" y="7009311"/>
                  <a:pt x="16824762" y="7086354"/>
                </a:cubicBezTo>
                <a:cubicBezTo>
                  <a:pt x="16901814" y="7047833"/>
                  <a:pt x="16901814" y="7086354"/>
                  <a:pt x="16938734" y="7086354"/>
                </a:cubicBezTo>
                <a:cubicBezTo>
                  <a:pt x="16977260" y="7047833"/>
                  <a:pt x="16938734" y="7047833"/>
                  <a:pt x="16901814" y="7047833"/>
                </a:cubicBezTo>
                <a:cubicBezTo>
                  <a:pt x="17054312" y="7047833"/>
                  <a:pt x="17168282" y="6972395"/>
                  <a:pt x="17243728" y="7009311"/>
                </a:cubicBezTo>
                <a:cubicBezTo>
                  <a:pt x="17282254" y="7047833"/>
                  <a:pt x="17243728" y="7047833"/>
                  <a:pt x="17243728" y="7047833"/>
                </a:cubicBezTo>
                <a:cubicBezTo>
                  <a:pt x="17282254" y="7086354"/>
                  <a:pt x="17320780" y="7047833"/>
                  <a:pt x="17359306" y="7047833"/>
                </a:cubicBezTo>
                <a:cubicBezTo>
                  <a:pt x="17320780" y="7047833"/>
                  <a:pt x="17320780" y="7086354"/>
                  <a:pt x="17359306" y="7086354"/>
                </a:cubicBezTo>
                <a:cubicBezTo>
                  <a:pt x="17359306" y="7047833"/>
                  <a:pt x="17359306" y="7047833"/>
                  <a:pt x="17359306" y="7047833"/>
                </a:cubicBezTo>
                <a:cubicBezTo>
                  <a:pt x="17396226" y="7047833"/>
                  <a:pt x="17396226" y="7086354"/>
                  <a:pt x="17473278" y="7086354"/>
                </a:cubicBezTo>
                <a:cubicBezTo>
                  <a:pt x="17396226" y="7009311"/>
                  <a:pt x="17511802" y="7047833"/>
                  <a:pt x="17511802" y="7009311"/>
                </a:cubicBezTo>
                <a:cubicBezTo>
                  <a:pt x="17434752" y="7009311"/>
                  <a:pt x="17396226" y="7009311"/>
                  <a:pt x="17359306" y="7009311"/>
                </a:cubicBezTo>
                <a:cubicBezTo>
                  <a:pt x="17396226" y="7009311"/>
                  <a:pt x="17359306" y="7009311"/>
                  <a:pt x="17359306" y="6972395"/>
                </a:cubicBezTo>
                <a:cubicBezTo>
                  <a:pt x="17396226" y="6972395"/>
                  <a:pt x="17434752" y="6972395"/>
                  <a:pt x="17434752" y="6933873"/>
                </a:cubicBezTo>
                <a:cubicBezTo>
                  <a:pt x="17320780" y="6933873"/>
                  <a:pt x="17320780" y="6895351"/>
                  <a:pt x="17282254" y="6895351"/>
                </a:cubicBezTo>
                <a:cubicBezTo>
                  <a:pt x="17359306" y="6895351"/>
                  <a:pt x="17396226" y="6895351"/>
                  <a:pt x="17434752" y="6856830"/>
                </a:cubicBezTo>
                <a:cubicBezTo>
                  <a:pt x="17434752" y="6856830"/>
                  <a:pt x="17359306" y="6856830"/>
                  <a:pt x="17320780" y="6856830"/>
                </a:cubicBezTo>
                <a:cubicBezTo>
                  <a:pt x="17359306" y="6819913"/>
                  <a:pt x="17396226" y="6819913"/>
                  <a:pt x="17434752" y="6819913"/>
                </a:cubicBezTo>
                <a:cubicBezTo>
                  <a:pt x="17434752" y="6819913"/>
                  <a:pt x="17473278" y="6819913"/>
                  <a:pt x="17473278" y="6781392"/>
                </a:cubicBezTo>
                <a:cubicBezTo>
                  <a:pt x="17473278" y="6742871"/>
                  <a:pt x="17473278" y="6704349"/>
                  <a:pt x="17434752" y="6704349"/>
                </a:cubicBezTo>
                <a:cubicBezTo>
                  <a:pt x="17434752" y="6742871"/>
                  <a:pt x="17396226" y="6742871"/>
                  <a:pt x="17434752" y="6781392"/>
                </a:cubicBezTo>
                <a:lnTo>
                  <a:pt x="17473278" y="6781392"/>
                </a:lnTo>
                <a:cubicBezTo>
                  <a:pt x="17434752" y="6781392"/>
                  <a:pt x="17359306" y="6819913"/>
                  <a:pt x="17359306" y="6781392"/>
                </a:cubicBezTo>
                <a:cubicBezTo>
                  <a:pt x="17396226" y="6742871"/>
                  <a:pt x="17320780" y="6781392"/>
                  <a:pt x="17320780" y="6704349"/>
                </a:cubicBezTo>
                <a:cubicBezTo>
                  <a:pt x="17282254" y="6704349"/>
                  <a:pt x="17168282" y="6704349"/>
                  <a:pt x="17168282" y="6742871"/>
                </a:cubicBezTo>
                <a:cubicBezTo>
                  <a:pt x="17168282" y="6704349"/>
                  <a:pt x="17206808" y="6704349"/>
                  <a:pt x="17168282" y="6704349"/>
                </a:cubicBezTo>
                <a:cubicBezTo>
                  <a:pt x="17091232" y="6704349"/>
                  <a:pt x="17206808" y="6667433"/>
                  <a:pt x="17129758" y="6667433"/>
                </a:cubicBezTo>
                <a:close/>
                <a:moveTo>
                  <a:pt x="19085734" y="6651182"/>
                </a:moveTo>
                <a:cubicBezTo>
                  <a:pt x="19078510" y="6652987"/>
                  <a:pt x="19073694" y="6657802"/>
                  <a:pt x="19073694" y="6667433"/>
                </a:cubicBezTo>
                <a:cubicBezTo>
                  <a:pt x="19073694" y="6667433"/>
                  <a:pt x="19150746" y="6704349"/>
                  <a:pt x="19150746" y="6667433"/>
                </a:cubicBezTo>
                <a:cubicBezTo>
                  <a:pt x="19150746" y="6667433"/>
                  <a:pt x="19107404" y="6645764"/>
                  <a:pt x="19085734" y="6651182"/>
                </a:cubicBezTo>
                <a:close/>
                <a:moveTo>
                  <a:pt x="21475124" y="6628911"/>
                </a:moveTo>
                <a:lnTo>
                  <a:pt x="21490406" y="6630963"/>
                </a:lnTo>
                <a:lnTo>
                  <a:pt x="21475124" y="6632030"/>
                </a:lnTo>
                <a:close/>
                <a:moveTo>
                  <a:pt x="22672674" y="6604740"/>
                </a:moveTo>
                <a:lnTo>
                  <a:pt x="22672830" y="6606064"/>
                </a:lnTo>
                <a:cubicBezTo>
                  <a:pt x="22671024" y="6612058"/>
                  <a:pt x="22666208" y="6619281"/>
                  <a:pt x="22656576" y="6628911"/>
                </a:cubicBezTo>
                <a:cubicBezTo>
                  <a:pt x="22656576" y="6619281"/>
                  <a:pt x="22661292" y="6612058"/>
                  <a:pt x="22668364" y="6606640"/>
                </a:cubicBezTo>
                <a:close/>
                <a:moveTo>
                  <a:pt x="22656576" y="6553473"/>
                </a:moveTo>
                <a:cubicBezTo>
                  <a:pt x="22695102" y="6553473"/>
                  <a:pt x="22732022" y="6590389"/>
                  <a:pt x="22732022" y="6590389"/>
                </a:cubicBezTo>
                <a:cubicBezTo>
                  <a:pt x="22732022" y="6590389"/>
                  <a:pt x="22713160" y="6590389"/>
                  <a:pt x="22694300" y="6595204"/>
                </a:cubicBezTo>
                <a:lnTo>
                  <a:pt x="22672674" y="6604740"/>
                </a:lnTo>
                <a:lnTo>
                  <a:pt x="22671024" y="6590590"/>
                </a:lnTo>
                <a:cubicBezTo>
                  <a:pt x="22666208" y="6581160"/>
                  <a:pt x="22656576" y="6571931"/>
                  <a:pt x="22656576" y="6553473"/>
                </a:cubicBezTo>
                <a:close/>
                <a:moveTo>
                  <a:pt x="6553275" y="6346821"/>
                </a:moveTo>
                <a:cubicBezTo>
                  <a:pt x="6542440" y="6348025"/>
                  <a:pt x="6535217" y="6352841"/>
                  <a:pt x="6535217" y="6362471"/>
                </a:cubicBezTo>
                <a:cubicBezTo>
                  <a:pt x="6612269" y="6362471"/>
                  <a:pt x="6612269" y="6400992"/>
                  <a:pt x="6650794" y="6400992"/>
                </a:cubicBezTo>
                <a:cubicBezTo>
                  <a:pt x="6650794" y="6372101"/>
                  <a:pt x="6585782" y="6343210"/>
                  <a:pt x="6553275" y="6346821"/>
                </a:cubicBezTo>
                <a:close/>
                <a:moveTo>
                  <a:pt x="1503075" y="6304489"/>
                </a:moveTo>
                <a:lnTo>
                  <a:pt x="1505218" y="6304688"/>
                </a:lnTo>
                <a:cubicBezTo>
                  <a:pt x="1524080" y="6304688"/>
                  <a:pt x="1542941" y="6304688"/>
                  <a:pt x="1542941" y="6323949"/>
                </a:cubicBezTo>
                <a:close/>
                <a:moveTo>
                  <a:pt x="1471110" y="6290596"/>
                </a:moveTo>
                <a:lnTo>
                  <a:pt x="1486682" y="6296487"/>
                </a:lnTo>
                <a:lnTo>
                  <a:pt x="1503075" y="6304489"/>
                </a:lnTo>
                <a:lnTo>
                  <a:pt x="1479283" y="6302280"/>
                </a:lnTo>
                <a:close/>
                <a:moveTo>
                  <a:pt x="7793720" y="6285427"/>
                </a:moveTo>
                <a:cubicBezTo>
                  <a:pt x="7755194" y="6285427"/>
                  <a:pt x="7718274" y="6285427"/>
                  <a:pt x="7678144" y="6323949"/>
                </a:cubicBezTo>
                <a:cubicBezTo>
                  <a:pt x="7718274" y="6323949"/>
                  <a:pt x="7830641" y="6323949"/>
                  <a:pt x="7793720" y="6285427"/>
                </a:cubicBezTo>
                <a:close/>
                <a:moveTo>
                  <a:pt x="5353766" y="6285427"/>
                </a:moveTo>
                <a:lnTo>
                  <a:pt x="5392291" y="6323949"/>
                </a:lnTo>
                <a:cubicBezTo>
                  <a:pt x="5392291" y="6323949"/>
                  <a:pt x="5392291" y="6323949"/>
                  <a:pt x="5278320" y="6323949"/>
                </a:cubicBezTo>
                <a:cubicBezTo>
                  <a:pt x="5278320" y="6285427"/>
                  <a:pt x="5353766" y="6323949"/>
                  <a:pt x="5353766" y="6285427"/>
                </a:cubicBezTo>
                <a:close/>
                <a:moveTo>
                  <a:pt x="1467495" y="6285427"/>
                </a:moveTo>
                <a:lnTo>
                  <a:pt x="1471110" y="6290596"/>
                </a:lnTo>
                <a:lnTo>
                  <a:pt x="1468484" y="6289602"/>
                </a:lnTo>
                <a:close/>
                <a:moveTo>
                  <a:pt x="1430883" y="6276051"/>
                </a:moveTo>
                <a:lnTo>
                  <a:pt x="1433584" y="6276399"/>
                </a:lnTo>
                <a:lnTo>
                  <a:pt x="1437251" y="6277786"/>
                </a:lnTo>
                <a:lnTo>
                  <a:pt x="1427364" y="6285427"/>
                </a:lnTo>
                <a:close/>
                <a:moveTo>
                  <a:pt x="6177050" y="6269853"/>
                </a:moveTo>
                <a:cubicBezTo>
                  <a:pt x="6171632" y="6271584"/>
                  <a:pt x="6164408" y="6276198"/>
                  <a:pt x="6154777" y="6285427"/>
                </a:cubicBezTo>
                <a:cubicBezTo>
                  <a:pt x="6154777" y="6323949"/>
                  <a:pt x="6268749" y="6323949"/>
                  <a:pt x="6268749" y="6285427"/>
                </a:cubicBezTo>
                <a:cubicBezTo>
                  <a:pt x="6231828" y="6248511"/>
                  <a:pt x="6231828" y="6285427"/>
                  <a:pt x="6193303" y="6285427"/>
                </a:cubicBezTo>
                <a:cubicBezTo>
                  <a:pt x="6193303" y="6285427"/>
                  <a:pt x="6193303" y="6264662"/>
                  <a:pt x="6177050" y="6269853"/>
                </a:cubicBezTo>
                <a:close/>
                <a:moveTo>
                  <a:pt x="1417065" y="6252275"/>
                </a:moveTo>
                <a:cubicBezTo>
                  <a:pt x="1429399" y="6250802"/>
                  <a:pt x="1436553" y="6253454"/>
                  <a:pt x="1435494" y="6263768"/>
                </a:cubicBezTo>
                <a:lnTo>
                  <a:pt x="1430883" y="6276051"/>
                </a:lnTo>
                <a:lnTo>
                  <a:pt x="1387409" y="6270455"/>
                </a:lnTo>
                <a:cubicBezTo>
                  <a:pt x="1373589" y="6271584"/>
                  <a:pt x="1361549" y="6276198"/>
                  <a:pt x="1351918" y="6285427"/>
                </a:cubicBezTo>
                <a:cubicBezTo>
                  <a:pt x="1351918" y="6314318"/>
                  <a:pt x="1373589" y="6299873"/>
                  <a:pt x="1416930" y="6290844"/>
                </a:cubicBezTo>
                <a:lnTo>
                  <a:pt x="1459665" y="6286266"/>
                </a:lnTo>
                <a:lnTo>
                  <a:pt x="1468484" y="6289602"/>
                </a:lnTo>
                <a:lnTo>
                  <a:pt x="1473129" y="6309202"/>
                </a:lnTo>
                <a:cubicBezTo>
                  <a:pt x="1468674" y="6353442"/>
                  <a:pt x="1351918" y="6323949"/>
                  <a:pt x="1351918" y="6323949"/>
                </a:cubicBezTo>
                <a:cubicBezTo>
                  <a:pt x="1314997" y="6285427"/>
                  <a:pt x="1237947" y="6323949"/>
                  <a:pt x="1162501" y="6323949"/>
                </a:cubicBezTo>
                <a:cubicBezTo>
                  <a:pt x="1199421" y="6285427"/>
                  <a:pt x="1274867" y="6323949"/>
                  <a:pt x="1274867" y="6285427"/>
                </a:cubicBezTo>
                <a:cubicBezTo>
                  <a:pt x="1323024" y="6285427"/>
                  <a:pt x="1386230" y="6255959"/>
                  <a:pt x="1417065" y="6252275"/>
                </a:cubicBezTo>
                <a:close/>
                <a:moveTo>
                  <a:pt x="6726240" y="6248511"/>
                </a:moveTo>
                <a:cubicBezTo>
                  <a:pt x="6726240" y="6285427"/>
                  <a:pt x="6764766" y="6323949"/>
                  <a:pt x="6840212" y="6323949"/>
                </a:cubicBezTo>
                <a:cubicBezTo>
                  <a:pt x="6840212" y="6248511"/>
                  <a:pt x="6764766" y="6285427"/>
                  <a:pt x="6726240" y="6248511"/>
                </a:cubicBezTo>
                <a:close/>
                <a:moveTo>
                  <a:pt x="3486879" y="6238231"/>
                </a:moveTo>
                <a:lnTo>
                  <a:pt x="3493042" y="6245201"/>
                </a:lnTo>
                <a:cubicBezTo>
                  <a:pt x="3493525" y="6247307"/>
                  <a:pt x="3491694" y="6248511"/>
                  <a:pt x="3486879" y="6248511"/>
                </a:cubicBezTo>
                <a:cubicBezTo>
                  <a:pt x="3486879" y="6248511"/>
                  <a:pt x="3486879" y="6248511"/>
                  <a:pt x="3486879" y="6243696"/>
                </a:cubicBezTo>
                <a:close/>
                <a:moveTo>
                  <a:pt x="0" y="6229099"/>
                </a:moveTo>
                <a:lnTo>
                  <a:pt x="17969" y="6248511"/>
                </a:lnTo>
                <a:lnTo>
                  <a:pt x="0" y="6248511"/>
                </a:lnTo>
                <a:close/>
                <a:moveTo>
                  <a:pt x="3448353" y="6209989"/>
                </a:moveTo>
                <a:cubicBezTo>
                  <a:pt x="3486879" y="6209989"/>
                  <a:pt x="3486879" y="6209989"/>
                  <a:pt x="3486879" y="6209989"/>
                </a:cubicBezTo>
                <a:cubicBezTo>
                  <a:pt x="3486879" y="6219619"/>
                  <a:pt x="3486879" y="6226842"/>
                  <a:pt x="3486879" y="6232259"/>
                </a:cubicBezTo>
                <a:lnTo>
                  <a:pt x="3486879" y="6238231"/>
                </a:lnTo>
                <a:lnTo>
                  <a:pt x="3485324" y="6236473"/>
                </a:lnTo>
                <a:lnTo>
                  <a:pt x="3448353" y="6212583"/>
                </a:lnTo>
                <a:close/>
                <a:moveTo>
                  <a:pt x="1085449" y="6209989"/>
                </a:moveTo>
                <a:cubicBezTo>
                  <a:pt x="1122370" y="6248511"/>
                  <a:pt x="1199421" y="6285427"/>
                  <a:pt x="1199421" y="6209989"/>
                </a:cubicBezTo>
                <a:cubicBezTo>
                  <a:pt x="1237947" y="6248511"/>
                  <a:pt x="1237947" y="6248511"/>
                  <a:pt x="1274867" y="6285427"/>
                </a:cubicBezTo>
                <a:cubicBezTo>
                  <a:pt x="1199421" y="6285427"/>
                  <a:pt x="1122370" y="6285427"/>
                  <a:pt x="1085449" y="6209989"/>
                </a:cubicBezTo>
                <a:close/>
                <a:moveTo>
                  <a:pt x="21015048" y="6193738"/>
                </a:moveTo>
                <a:cubicBezTo>
                  <a:pt x="21001580" y="6195544"/>
                  <a:pt x="20989942" y="6200359"/>
                  <a:pt x="20980712" y="6209989"/>
                </a:cubicBezTo>
                <a:cubicBezTo>
                  <a:pt x="21017632" y="6248511"/>
                  <a:pt x="21133210" y="6209989"/>
                  <a:pt x="21170130" y="6209989"/>
                </a:cubicBezTo>
                <a:cubicBezTo>
                  <a:pt x="21112342" y="6209989"/>
                  <a:pt x="21055456" y="6188321"/>
                  <a:pt x="21015048" y="6193738"/>
                </a:cubicBezTo>
                <a:close/>
                <a:moveTo>
                  <a:pt x="3372907" y="6171468"/>
                </a:moveTo>
                <a:cubicBezTo>
                  <a:pt x="3372907" y="6171468"/>
                  <a:pt x="3411032" y="6190729"/>
                  <a:pt x="3444340" y="6209990"/>
                </a:cubicBezTo>
                <a:lnTo>
                  <a:pt x="3448353" y="6212583"/>
                </a:lnTo>
                <a:lnTo>
                  <a:pt x="3448353" y="6214804"/>
                </a:lnTo>
                <a:cubicBezTo>
                  <a:pt x="3448353" y="6219619"/>
                  <a:pt x="3448353" y="6229250"/>
                  <a:pt x="3448353" y="6248511"/>
                </a:cubicBezTo>
                <a:cubicBezTo>
                  <a:pt x="3448353" y="6248511"/>
                  <a:pt x="3448353" y="6248511"/>
                  <a:pt x="3372907" y="6248511"/>
                </a:cubicBezTo>
                <a:cubicBezTo>
                  <a:pt x="3372907" y="6248511"/>
                  <a:pt x="3372907" y="6248511"/>
                  <a:pt x="3372907" y="6216008"/>
                </a:cubicBezTo>
                <a:lnTo>
                  <a:pt x="3372907" y="6209989"/>
                </a:lnTo>
                <a:cubicBezTo>
                  <a:pt x="3391769" y="6200359"/>
                  <a:pt x="3396384" y="6193136"/>
                  <a:pt x="3393901" y="6187117"/>
                </a:cubicBezTo>
                <a:lnTo>
                  <a:pt x="3372907" y="6171904"/>
                </a:lnTo>
                <a:close/>
                <a:moveTo>
                  <a:pt x="21589096" y="6132947"/>
                </a:moveTo>
                <a:cubicBezTo>
                  <a:pt x="21627622" y="6171468"/>
                  <a:pt x="21703068" y="6171468"/>
                  <a:pt x="21627622" y="6248511"/>
                </a:cubicBezTo>
                <a:cubicBezTo>
                  <a:pt x="21627622" y="6248511"/>
                  <a:pt x="21627622" y="6248511"/>
                  <a:pt x="21703068" y="6248511"/>
                </a:cubicBezTo>
                <a:cubicBezTo>
                  <a:pt x="21703068" y="6171468"/>
                  <a:pt x="21666148" y="6171468"/>
                  <a:pt x="21666148" y="6132947"/>
                </a:cubicBezTo>
                <a:cubicBezTo>
                  <a:pt x="21666148" y="6132947"/>
                  <a:pt x="21666148" y="6132947"/>
                  <a:pt x="21589096" y="6132947"/>
                </a:cubicBezTo>
                <a:close/>
                <a:moveTo>
                  <a:pt x="1390444" y="6132947"/>
                </a:moveTo>
                <a:cubicBezTo>
                  <a:pt x="1351918" y="6171468"/>
                  <a:pt x="1467495" y="6209989"/>
                  <a:pt x="1467495" y="6171468"/>
                </a:cubicBezTo>
                <a:cubicBezTo>
                  <a:pt x="1427364" y="6171468"/>
                  <a:pt x="1427364" y="6132947"/>
                  <a:pt x="1390444" y="6132947"/>
                </a:cubicBezTo>
                <a:close/>
                <a:moveTo>
                  <a:pt x="22199084" y="6013147"/>
                </a:moveTo>
                <a:lnTo>
                  <a:pt x="22199084" y="6018987"/>
                </a:lnTo>
                <a:lnTo>
                  <a:pt x="22177452" y="6016426"/>
                </a:lnTo>
                <a:close/>
                <a:moveTo>
                  <a:pt x="22160558" y="5791068"/>
                </a:moveTo>
                <a:cubicBezTo>
                  <a:pt x="22160558" y="5827985"/>
                  <a:pt x="22199084" y="5827985"/>
                  <a:pt x="22237610" y="5827985"/>
                </a:cubicBezTo>
                <a:cubicBezTo>
                  <a:pt x="22237610" y="5827985"/>
                  <a:pt x="22237610" y="5827985"/>
                  <a:pt x="22199084" y="5791068"/>
                </a:cubicBezTo>
                <a:cubicBezTo>
                  <a:pt x="22199084" y="5791068"/>
                  <a:pt x="22199084" y="5791068"/>
                  <a:pt x="22160558" y="5791068"/>
                </a:cubicBezTo>
                <a:close/>
                <a:moveTo>
                  <a:pt x="361489" y="5714025"/>
                </a:moveTo>
                <a:cubicBezTo>
                  <a:pt x="361489" y="5752547"/>
                  <a:pt x="475460" y="5791068"/>
                  <a:pt x="475460" y="5752547"/>
                </a:cubicBezTo>
                <a:cubicBezTo>
                  <a:pt x="400015" y="5752547"/>
                  <a:pt x="436935" y="5752547"/>
                  <a:pt x="361489" y="5714025"/>
                </a:cubicBezTo>
                <a:close/>
                <a:moveTo>
                  <a:pt x="0" y="5559064"/>
                </a:moveTo>
                <a:lnTo>
                  <a:pt x="17969" y="5561544"/>
                </a:lnTo>
                <a:cubicBezTo>
                  <a:pt x="17969" y="5561544"/>
                  <a:pt x="15662" y="5563951"/>
                  <a:pt x="11598" y="5567563"/>
                </a:cubicBezTo>
                <a:lnTo>
                  <a:pt x="0" y="5576647"/>
                </a:lnTo>
                <a:close/>
                <a:moveTo>
                  <a:pt x="23342010" y="5447585"/>
                </a:moveTo>
                <a:cubicBezTo>
                  <a:pt x="23342010" y="5486106"/>
                  <a:pt x="23342010" y="5486106"/>
                  <a:pt x="23380536" y="5486106"/>
                </a:cubicBezTo>
                <a:cubicBezTo>
                  <a:pt x="23419062" y="5486106"/>
                  <a:pt x="23457588" y="5486106"/>
                  <a:pt x="23494508" y="5447585"/>
                </a:cubicBezTo>
                <a:cubicBezTo>
                  <a:pt x="23419062" y="5486106"/>
                  <a:pt x="23419062" y="5447585"/>
                  <a:pt x="23342010" y="5447585"/>
                </a:cubicBezTo>
                <a:close/>
                <a:moveTo>
                  <a:pt x="889611" y="5442569"/>
                </a:moveTo>
                <a:cubicBezTo>
                  <a:pt x="827809" y="5447183"/>
                  <a:pt x="780455" y="5466043"/>
                  <a:pt x="780455" y="5523023"/>
                </a:cubicBezTo>
                <a:cubicBezTo>
                  <a:pt x="818981" y="5523023"/>
                  <a:pt x="894426" y="5523023"/>
                  <a:pt x="1010004" y="5523023"/>
                </a:cubicBezTo>
                <a:cubicBezTo>
                  <a:pt x="1046923" y="5486106"/>
                  <a:pt x="1085449" y="5486106"/>
                  <a:pt x="1085449" y="5447585"/>
                </a:cubicBezTo>
                <a:cubicBezTo>
                  <a:pt x="1027661" y="5447585"/>
                  <a:pt x="951412" y="5437954"/>
                  <a:pt x="889611" y="5442569"/>
                </a:cubicBezTo>
                <a:close/>
                <a:moveTo>
                  <a:pt x="1146147" y="5437352"/>
                </a:moveTo>
                <a:cubicBezTo>
                  <a:pt x="1139927" y="5435547"/>
                  <a:pt x="1132403" y="5437954"/>
                  <a:pt x="1122370" y="5447585"/>
                </a:cubicBezTo>
                <a:cubicBezTo>
                  <a:pt x="1122370" y="5447585"/>
                  <a:pt x="1122370" y="5447585"/>
                  <a:pt x="1122370" y="5486106"/>
                </a:cubicBezTo>
                <a:cubicBezTo>
                  <a:pt x="1162501" y="5486106"/>
                  <a:pt x="1162501" y="5486106"/>
                  <a:pt x="1199421" y="5486106"/>
                </a:cubicBezTo>
                <a:cubicBezTo>
                  <a:pt x="1171731" y="5486106"/>
                  <a:pt x="1164808" y="5442769"/>
                  <a:pt x="1146147" y="5437352"/>
                </a:cubicBezTo>
                <a:close/>
                <a:moveTo>
                  <a:pt x="8975172" y="5409063"/>
                </a:moveTo>
                <a:cubicBezTo>
                  <a:pt x="8938251" y="5409063"/>
                  <a:pt x="8938251" y="5409063"/>
                  <a:pt x="8898120" y="5447585"/>
                </a:cubicBezTo>
                <a:lnTo>
                  <a:pt x="8975172" y="5447585"/>
                </a:lnTo>
                <a:cubicBezTo>
                  <a:pt x="8975172" y="5447585"/>
                  <a:pt x="8975172" y="5447585"/>
                  <a:pt x="8975172" y="5409063"/>
                </a:cubicBezTo>
                <a:close/>
                <a:moveTo>
                  <a:pt x="5087296" y="5409063"/>
                </a:moveTo>
                <a:cubicBezTo>
                  <a:pt x="5011851" y="5409063"/>
                  <a:pt x="5011851" y="5486106"/>
                  <a:pt x="5087296" y="5447585"/>
                </a:cubicBezTo>
                <a:cubicBezTo>
                  <a:pt x="5087296" y="5486106"/>
                  <a:pt x="5164348" y="5486106"/>
                  <a:pt x="5239794" y="5486106"/>
                </a:cubicBezTo>
                <a:cubicBezTo>
                  <a:pt x="5239794" y="5447585"/>
                  <a:pt x="5201268" y="5486106"/>
                  <a:pt x="5239794" y="5447585"/>
                </a:cubicBezTo>
                <a:cubicBezTo>
                  <a:pt x="5164348" y="5447585"/>
                  <a:pt x="5125822" y="5486106"/>
                  <a:pt x="5087296" y="5447585"/>
                </a:cubicBezTo>
                <a:cubicBezTo>
                  <a:pt x="5087296" y="5447585"/>
                  <a:pt x="5087296" y="5447585"/>
                  <a:pt x="5087296" y="5409063"/>
                </a:cubicBezTo>
                <a:close/>
                <a:moveTo>
                  <a:pt x="8098715" y="5370541"/>
                </a:moveTo>
                <a:lnTo>
                  <a:pt x="8060189" y="5409063"/>
                </a:lnTo>
                <a:cubicBezTo>
                  <a:pt x="8098715" y="5409063"/>
                  <a:pt x="8175766" y="5447585"/>
                  <a:pt x="8212686" y="5409063"/>
                </a:cubicBezTo>
                <a:cubicBezTo>
                  <a:pt x="8175766" y="5409063"/>
                  <a:pt x="8135635" y="5370541"/>
                  <a:pt x="8098715" y="5370541"/>
                </a:cubicBezTo>
                <a:close/>
                <a:moveTo>
                  <a:pt x="475460" y="5370541"/>
                </a:moveTo>
                <a:cubicBezTo>
                  <a:pt x="480276" y="5380172"/>
                  <a:pt x="485669" y="5387996"/>
                  <a:pt x="491494" y="5394241"/>
                </a:cubicBezTo>
                <a:lnTo>
                  <a:pt x="509517" y="5407998"/>
                </a:lnTo>
                <a:lnTo>
                  <a:pt x="486296" y="5402467"/>
                </a:lnTo>
                <a:lnTo>
                  <a:pt x="470448" y="5389087"/>
                </a:lnTo>
                <a:close/>
                <a:moveTo>
                  <a:pt x="23289840" y="5342854"/>
                </a:moveTo>
                <a:cubicBezTo>
                  <a:pt x="23266164" y="5342854"/>
                  <a:pt x="23247302" y="5352083"/>
                  <a:pt x="23266564" y="5370541"/>
                </a:cubicBezTo>
                <a:lnTo>
                  <a:pt x="23342010" y="5370541"/>
                </a:lnTo>
                <a:cubicBezTo>
                  <a:pt x="23342010" y="5352083"/>
                  <a:pt x="23313518" y="5342854"/>
                  <a:pt x="23289840" y="5342854"/>
                </a:cubicBezTo>
                <a:close/>
                <a:moveTo>
                  <a:pt x="475460" y="5333625"/>
                </a:moveTo>
                <a:cubicBezTo>
                  <a:pt x="456198" y="5352083"/>
                  <a:pt x="456198" y="5370942"/>
                  <a:pt x="465829" y="5385187"/>
                </a:cubicBezTo>
                <a:lnTo>
                  <a:pt x="470448" y="5389087"/>
                </a:lnTo>
                <a:lnTo>
                  <a:pt x="469441" y="5392812"/>
                </a:lnTo>
                <a:cubicBezTo>
                  <a:pt x="458606" y="5409063"/>
                  <a:pt x="436935" y="5409063"/>
                  <a:pt x="436935" y="5409063"/>
                </a:cubicBezTo>
                <a:cubicBezTo>
                  <a:pt x="400015" y="5447585"/>
                  <a:pt x="475460" y="5333625"/>
                  <a:pt x="361489" y="5370541"/>
                </a:cubicBezTo>
                <a:cubicBezTo>
                  <a:pt x="361489" y="5333625"/>
                  <a:pt x="400015" y="5333625"/>
                  <a:pt x="475460" y="5333625"/>
                </a:cubicBezTo>
                <a:close/>
                <a:moveTo>
                  <a:pt x="23796568" y="5278852"/>
                </a:moveTo>
                <a:cubicBezTo>
                  <a:pt x="23790472" y="5280658"/>
                  <a:pt x="23790272" y="5285473"/>
                  <a:pt x="23799502" y="5295103"/>
                </a:cubicBezTo>
                <a:cubicBezTo>
                  <a:pt x="23799502" y="5333625"/>
                  <a:pt x="23838028" y="5256582"/>
                  <a:pt x="23876554" y="5333625"/>
                </a:cubicBezTo>
                <a:cubicBezTo>
                  <a:pt x="23838028" y="5333625"/>
                  <a:pt x="23799502" y="5370541"/>
                  <a:pt x="23762582" y="5409063"/>
                </a:cubicBezTo>
                <a:cubicBezTo>
                  <a:pt x="23799502" y="5370541"/>
                  <a:pt x="23838028" y="5409063"/>
                  <a:pt x="23876554" y="5409063"/>
                </a:cubicBezTo>
                <a:cubicBezTo>
                  <a:pt x="23876554" y="5370541"/>
                  <a:pt x="23952000" y="5370541"/>
                  <a:pt x="24029050" y="5370541"/>
                </a:cubicBezTo>
                <a:cubicBezTo>
                  <a:pt x="24029050" y="5295103"/>
                  <a:pt x="23915080" y="5333625"/>
                  <a:pt x="23915080" y="5295103"/>
                </a:cubicBezTo>
                <a:cubicBezTo>
                  <a:pt x="23886186" y="5295103"/>
                  <a:pt x="23814852" y="5273435"/>
                  <a:pt x="23796568" y="5278852"/>
                </a:cubicBezTo>
                <a:close/>
                <a:moveTo>
                  <a:pt x="3486879" y="5218061"/>
                </a:moveTo>
                <a:cubicBezTo>
                  <a:pt x="3562324" y="5218061"/>
                  <a:pt x="3486879" y="5256582"/>
                  <a:pt x="3486879" y="5256582"/>
                </a:cubicBezTo>
                <a:cubicBezTo>
                  <a:pt x="3486879" y="5218061"/>
                  <a:pt x="3486879" y="5218061"/>
                  <a:pt x="3486879" y="5218061"/>
                </a:cubicBezTo>
                <a:close/>
                <a:moveTo>
                  <a:pt x="3220410" y="5181144"/>
                </a:moveTo>
                <a:lnTo>
                  <a:pt x="3220881" y="5181205"/>
                </a:lnTo>
                <a:lnTo>
                  <a:pt x="3220526" y="5181311"/>
                </a:lnTo>
                <a:close/>
                <a:moveTo>
                  <a:pt x="3104833" y="5181144"/>
                </a:moveTo>
                <a:cubicBezTo>
                  <a:pt x="3124096" y="5181144"/>
                  <a:pt x="3162220" y="5190373"/>
                  <a:pt x="3190913" y="5190173"/>
                </a:cubicBezTo>
                <a:lnTo>
                  <a:pt x="3220526" y="5181311"/>
                </a:lnTo>
                <a:lnTo>
                  <a:pt x="3231597" y="5197295"/>
                </a:lnTo>
                <a:cubicBezTo>
                  <a:pt x="3251010" y="5204217"/>
                  <a:pt x="3286224" y="5190373"/>
                  <a:pt x="3257330" y="5218061"/>
                </a:cubicBezTo>
                <a:cubicBezTo>
                  <a:pt x="3220410" y="5181144"/>
                  <a:pt x="3181884" y="5218061"/>
                  <a:pt x="3104833" y="5181144"/>
                </a:cubicBezTo>
                <a:close/>
                <a:moveTo>
                  <a:pt x="1996219" y="5113732"/>
                </a:moveTo>
                <a:cubicBezTo>
                  <a:pt x="1963111" y="5113731"/>
                  <a:pt x="1924986" y="5123362"/>
                  <a:pt x="1924986" y="5142623"/>
                </a:cubicBezTo>
                <a:cubicBezTo>
                  <a:pt x="1961907" y="5142623"/>
                  <a:pt x="2000433" y="5142623"/>
                  <a:pt x="2037353" y="5142623"/>
                </a:cubicBezTo>
                <a:cubicBezTo>
                  <a:pt x="2057418" y="5123362"/>
                  <a:pt x="2029326" y="5113731"/>
                  <a:pt x="1996219" y="5113732"/>
                </a:cubicBezTo>
                <a:close/>
                <a:moveTo>
                  <a:pt x="3095879" y="5087850"/>
                </a:moveTo>
                <a:cubicBezTo>
                  <a:pt x="3093396" y="5089655"/>
                  <a:pt x="3095603" y="5094470"/>
                  <a:pt x="3104833" y="5104101"/>
                </a:cubicBezTo>
                <a:cubicBezTo>
                  <a:pt x="3143358" y="5142623"/>
                  <a:pt x="3220410" y="5142623"/>
                  <a:pt x="3181884" y="5104101"/>
                </a:cubicBezTo>
                <a:cubicBezTo>
                  <a:pt x="3152990" y="5104101"/>
                  <a:pt x="3103328" y="5082432"/>
                  <a:pt x="3095879" y="5087850"/>
                </a:cubicBezTo>
                <a:close/>
                <a:moveTo>
                  <a:pt x="2405152" y="5080025"/>
                </a:moveTo>
                <a:cubicBezTo>
                  <a:pt x="2381274" y="5075209"/>
                  <a:pt x="2362413" y="5084840"/>
                  <a:pt x="2382478" y="5104101"/>
                </a:cubicBezTo>
                <a:cubicBezTo>
                  <a:pt x="2419399" y="5104101"/>
                  <a:pt x="2382478" y="5142623"/>
                  <a:pt x="2457924" y="5142623"/>
                </a:cubicBezTo>
                <a:cubicBezTo>
                  <a:pt x="2457924" y="5104101"/>
                  <a:pt x="2429030" y="5084840"/>
                  <a:pt x="2405152" y="5080025"/>
                </a:cubicBezTo>
                <a:close/>
                <a:moveTo>
                  <a:pt x="2839970" y="5065579"/>
                </a:moveTo>
                <a:cubicBezTo>
                  <a:pt x="2799839" y="5065579"/>
                  <a:pt x="2687472" y="5065579"/>
                  <a:pt x="2724392" y="5104101"/>
                </a:cubicBezTo>
                <a:cubicBezTo>
                  <a:pt x="2762918" y="5104101"/>
                  <a:pt x="2876890" y="5142623"/>
                  <a:pt x="2839970" y="5065579"/>
                </a:cubicBezTo>
                <a:close/>
                <a:moveTo>
                  <a:pt x="2610421" y="5065579"/>
                </a:moveTo>
                <a:cubicBezTo>
                  <a:pt x="2571895" y="5104101"/>
                  <a:pt x="2610421" y="5104101"/>
                  <a:pt x="2647342" y="5181144"/>
                </a:cubicBezTo>
                <a:cubicBezTo>
                  <a:pt x="2494844" y="5181144"/>
                  <a:pt x="2494844" y="5142623"/>
                  <a:pt x="2382478" y="5181144"/>
                </a:cubicBezTo>
                <a:cubicBezTo>
                  <a:pt x="2382478" y="5181144"/>
                  <a:pt x="2382478" y="5142623"/>
                  <a:pt x="2342347" y="5142623"/>
                </a:cubicBezTo>
                <a:cubicBezTo>
                  <a:pt x="2305426" y="5181144"/>
                  <a:pt x="2229981" y="5181144"/>
                  <a:pt x="2189850" y="5218061"/>
                </a:cubicBezTo>
                <a:cubicBezTo>
                  <a:pt x="2266901" y="5256582"/>
                  <a:pt x="2305426" y="5295103"/>
                  <a:pt x="2382478" y="5295103"/>
                </a:cubicBezTo>
                <a:cubicBezTo>
                  <a:pt x="2419399" y="5256582"/>
                  <a:pt x="2382478" y="5218061"/>
                  <a:pt x="2382478" y="5218061"/>
                </a:cubicBezTo>
                <a:cubicBezTo>
                  <a:pt x="2419399" y="5218061"/>
                  <a:pt x="2457924" y="5256582"/>
                  <a:pt x="2534975" y="5256582"/>
                </a:cubicBezTo>
                <a:cubicBezTo>
                  <a:pt x="2494844" y="5295103"/>
                  <a:pt x="2494844" y="5256582"/>
                  <a:pt x="2419399" y="5256582"/>
                </a:cubicBezTo>
                <a:cubicBezTo>
                  <a:pt x="2419399" y="5333625"/>
                  <a:pt x="2494844" y="5295103"/>
                  <a:pt x="2610421" y="5295103"/>
                </a:cubicBezTo>
                <a:cubicBezTo>
                  <a:pt x="2610421" y="5218061"/>
                  <a:pt x="2687472" y="5295103"/>
                  <a:pt x="2762918" y="5218061"/>
                </a:cubicBezTo>
                <a:cubicBezTo>
                  <a:pt x="2724392" y="5295103"/>
                  <a:pt x="2876890" y="5256582"/>
                  <a:pt x="2915416" y="5256582"/>
                </a:cubicBezTo>
                <a:cubicBezTo>
                  <a:pt x="2915416" y="5266212"/>
                  <a:pt x="2915416" y="5273435"/>
                  <a:pt x="2914814" y="5278852"/>
                </a:cubicBezTo>
                <a:lnTo>
                  <a:pt x="2910983" y="5289248"/>
                </a:lnTo>
                <a:lnTo>
                  <a:pt x="2876890" y="5295103"/>
                </a:lnTo>
                <a:cubicBezTo>
                  <a:pt x="2896153" y="5295103"/>
                  <a:pt x="2905784" y="5295103"/>
                  <a:pt x="2910600" y="5290288"/>
                </a:cubicBezTo>
                <a:lnTo>
                  <a:pt x="2910983" y="5289248"/>
                </a:lnTo>
                <a:lnTo>
                  <a:pt x="3003051" y="5273435"/>
                </a:lnTo>
                <a:cubicBezTo>
                  <a:pt x="3138643" y="5258990"/>
                  <a:pt x="3295454" y="5266212"/>
                  <a:pt x="3409827" y="5295103"/>
                </a:cubicBezTo>
                <a:cubicBezTo>
                  <a:pt x="3409827" y="5333625"/>
                  <a:pt x="3295856" y="5295103"/>
                  <a:pt x="3257330" y="5333625"/>
                </a:cubicBezTo>
                <a:cubicBezTo>
                  <a:pt x="3029387" y="5295103"/>
                  <a:pt x="2799839" y="5295103"/>
                  <a:pt x="2534975" y="5370541"/>
                </a:cubicBezTo>
                <a:cubicBezTo>
                  <a:pt x="2534975" y="5333625"/>
                  <a:pt x="2534975" y="5333625"/>
                  <a:pt x="2534975" y="5333625"/>
                </a:cubicBezTo>
                <a:cubicBezTo>
                  <a:pt x="2494844" y="5333625"/>
                  <a:pt x="2494844" y="5370541"/>
                  <a:pt x="2457924" y="5370541"/>
                </a:cubicBezTo>
                <a:cubicBezTo>
                  <a:pt x="2382478" y="5370541"/>
                  <a:pt x="2305426" y="5295103"/>
                  <a:pt x="2229981" y="5333625"/>
                </a:cubicBezTo>
                <a:cubicBezTo>
                  <a:pt x="2305426" y="5333625"/>
                  <a:pt x="2494844" y="5370541"/>
                  <a:pt x="2419399" y="5409063"/>
                </a:cubicBezTo>
                <a:cubicBezTo>
                  <a:pt x="2457924" y="5447585"/>
                  <a:pt x="2610421" y="5447585"/>
                  <a:pt x="2687472" y="5409063"/>
                </a:cubicBezTo>
                <a:cubicBezTo>
                  <a:pt x="2724392" y="5447585"/>
                  <a:pt x="2647342" y="5486106"/>
                  <a:pt x="2724392" y="5447585"/>
                </a:cubicBezTo>
                <a:cubicBezTo>
                  <a:pt x="2799839" y="5409063"/>
                  <a:pt x="3029387" y="5447585"/>
                  <a:pt x="3104833" y="5447585"/>
                </a:cubicBezTo>
                <a:cubicBezTo>
                  <a:pt x="3220410" y="5409063"/>
                  <a:pt x="3295856" y="5447585"/>
                  <a:pt x="3334382" y="5486106"/>
                </a:cubicBezTo>
                <a:cubicBezTo>
                  <a:pt x="3372907" y="5486106"/>
                  <a:pt x="3409827" y="5486106"/>
                  <a:pt x="3448353" y="5486106"/>
                </a:cubicBezTo>
                <a:cubicBezTo>
                  <a:pt x="3448353" y="5486106"/>
                  <a:pt x="3448353" y="5486106"/>
                  <a:pt x="3486879" y="5486106"/>
                </a:cubicBezTo>
                <a:cubicBezTo>
                  <a:pt x="3486879" y="5486106"/>
                  <a:pt x="3486879" y="5486106"/>
                  <a:pt x="3486879" y="5523023"/>
                </a:cubicBezTo>
                <a:cubicBezTo>
                  <a:pt x="3486879" y="5523023"/>
                  <a:pt x="3525405" y="5486106"/>
                  <a:pt x="3562324" y="5486106"/>
                </a:cubicBezTo>
                <a:cubicBezTo>
                  <a:pt x="3639376" y="5486106"/>
                  <a:pt x="3753348" y="5523023"/>
                  <a:pt x="3828793" y="5523023"/>
                </a:cubicBezTo>
                <a:cubicBezTo>
                  <a:pt x="3867319" y="5486106"/>
                  <a:pt x="3828793" y="5486106"/>
                  <a:pt x="3905845" y="5486106"/>
                </a:cubicBezTo>
                <a:cubicBezTo>
                  <a:pt x="3981290" y="5523023"/>
                  <a:pt x="4210839" y="5523023"/>
                  <a:pt x="4210839" y="5447585"/>
                </a:cubicBezTo>
                <a:cubicBezTo>
                  <a:pt x="4249365" y="5486106"/>
                  <a:pt x="4286285" y="5486106"/>
                  <a:pt x="4324811" y="5523023"/>
                </a:cubicBezTo>
                <a:cubicBezTo>
                  <a:pt x="4477308" y="5447585"/>
                  <a:pt x="4515834" y="5447585"/>
                  <a:pt x="4666726" y="5447585"/>
                </a:cubicBezTo>
                <a:cubicBezTo>
                  <a:pt x="4591280" y="5333625"/>
                  <a:pt x="4973325" y="5409063"/>
                  <a:pt x="5048771" y="5333625"/>
                </a:cubicBezTo>
                <a:cubicBezTo>
                  <a:pt x="5087296" y="5370541"/>
                  <a:pt x="5125822" y="5370541"/>
                  <a:pt x="5125822" y="5333625"/>
                </a:cubicBezTo>
                <a:cubicBezTo>
                  <a:pt x="5164348" y="5370541"/>
                  <a:pt x="5164348" y="5370541"/>
                  <a:pt x="5164348" y="5370541"/>
                </a:cubicBezTo>
                <a:cubicBezTo>
                  <a:pt x="5278320" y="5370541"/>
                  <a:pt x="5353766" y="5409063"/>
                  <a:pt x="5430817" y="5370541"/>
                </a:cubicBezTo>
                <a:cubicBezTo>
                  <a:pt x="5392291" y="5370541"/>
                  <a:pt x="5353766" y="5370541"/>
                  <a:pt x="5353766" y="5333625"/>
                </a:cubicBezTo>
                <a:cubicBezTo>
                  <a:pt x="5392291" y="5333625"/>
                  <a:pt x="5469342" y="5333625"/>
                  <a:pt x="5469342" y="5333625"/>
                </a:cubicBezTo>
                <a:cubicBezTo>
                  <a:pt x="5469342" y="5333625"/>
                  <a:pt x="5506262" y="5333625"/>
                  <a:pt x="5544788" y="5295103"/>
                </a:cubicBezTo>
                <a:cubicBezTo>
                  <a:pt x="5430817" y="5295103"/>
                  <a:pt x="5316845" y="5256582"/>
                  <a:pt x="5239794" y="5295103"/>
                </a:cubicBezTo>
                <a:cubicBezTo>
                  <a:pt x="5164348" y="5256582"/>
                  <a:pt x="4973325" y="5295103"/>
                  <a:pt x="4934800" y="5333625"/>
                </a:cubicBezTo>
                <a:cubicBezTo>
                  <a:pt x="4934800" y="5333625"/>
                  <a:pt x="4896274" y="5333625"/>
                  <a:pt x="4896274" y="5295103"/>
                </a:cubicBezTo>
                <a:cubicBezTo>
                  <a:pt x="4934800" y="5333625"/>
                  <a:pt x="4973325" y="5333625"/>
                  <a:pt x="4934800" y="5295103"/>
                </a:cubicBezTo>
                <a:cubicBezTo>
                  <a:pt x="4820828" y="5218061"/>
                  <a:pt x="4477308" y="5333625"/>
                  <a:pt x="4401862" y="5256582"/>
                </a:cubicBezTo>
                <a:cubicBezTo>
                  <a:pt x="4324811" y="5256582"/>
                  <a:pt x="4324811" y="5256582"/>
                  <a:pt x="4286285" y="5295103"/>
                </a:cubicBezTo>
                <a:cubicBezTo>
                  <a:pt x="4286285" y="5218061"/>
                  <a:pt x="4133788" y="5218061"/>
                  <a:pt x="4133788" y="5256582"/>
                </a:cubicBezTo>
                <a:cubicBezTo>
                  <a:pt x="3944371" y="5218061"/>
                  <a:pt x="3753348" y="5295103"/>
                  <a:pt x="3600851" y="5218061"/>
                </a:cubicBezTo>
                <a:cubicBezTo>
                  <a:pt x="3562324" y="5218061"/>
                  <a:pt x="3600851" y="5295103"/>
                  <a:pt x="3525405" y="5256582"/>
                </a:cubicBezTo>
                <a:lnTo>
                  <a:pt x="3525405" y="5218061"/>
                </a:lnTo>
                <a:cubicBezTo>
                  <a:pt x="3525405" y="5218061"/>
                  <a:pt x="3525405" y="5218061"/>
                  <a:pt x="3486879" y="5218061"/>
                </a:cubicBezTo>
                <a:cubicBezTo>
                  <a:pt x="3448353" y="5218061"/>
                  <a:pt x="3448353" y="5218061"/>
                  <a:pt x="3409827" y="5181144"/>
                </a:cubicBezTo>
                <a:cubicBezTo>
                  <a:pt x="3372907" y="5218061"/>
                  <a:pt x="3448353" y="5256582"/>
                  <a:pt x="3409827" y="5256582"/>
                </a:cubicBezTo>
                <a:cubicBezTo>
                  <a:pt x="3372907" y="5218061"/>
                  <a:pt x="3334382" y="5295103"/>
                  <a:pt x="3334382" y="5256582"/>
                </a:cubicBezTo>
                <a:cubicBezTo>
                  <a:pt x="3334382" y="5218061"/>
                  <a:pt x="3409827" y="5256582"/>
                  <a:pt x="3372907" y="5218061"/>
                </a:cubicBezTo>
                <a:cubicBezTo>
                  <a:pt x="3315118" y="5218061"/>
                  <a:pt x="3300671" y="5197295"/>
                  <a:pt x="3265231" y="5186912"/>
                </a:cubicBezTo>
                <a:lnTo>
                  <a:pt x="3220881" y="5181205"/>
                </a:lnTo>
                <a:lnTo>
                  <a:pt x="3223344" y="5180467"/>
                </a:lnTo>
                <a:cubicBezTo>
                  <a:pt x="3229439" y="5173320"/>
                  <a:pt x="3229640" y="5161483"/>
                  <a:pt x="3220410" y="5142623"/>
                </a:cubicBezTo>
                <a:cubicBezTo>
                  <a:pt x="3143358" y="5181144"/>
                  <a:pt x="3143358" y="5181144"/>
                  <a:pt x="3104833" y="5142623"/>
                </a:cubicBezTo>
                <a:cubicBezTo>
                  <a:pt x="3104833" y="5218061"/>
                  <a:pt x="3029387" y="5181144"/>
                  <a:pt x="2952336" y="5181144"/>
                </a:cubicBezTo>
                <a:cubicBezTo>
                  <a:pt x="2952336" y="5181144"/>
                  <a:pt x="2952336" y="5218061"/>
                  <a:pt x="2990861" y="5218061"/>
                </a:cubicBezTo>
                <a:cubicBezTo>
                  <a:pt x="2952336" y="5218061"/>
                  <a:pt x="2915416" y="5218061"/>
                  <a:pt x="2915416" y="5218061"/>
                </a:cubicBezTo>
                <a:cubicBezTo>
                  <a:pt x="3029387" y="5181144"/>
                  <a:pt x="2762918" y="5181144"/>
                  <a:pt x="2839970" y="5142623"/>
                </a:cubicBezTo>
                <a:cubicBezTo>
                  <a:pt x="2839970" y="5181144"/>
                  <a:pt x="2915416" y="5181144"/>
                  <a:pt x="2915416" y="5142623"/>
                </a:cubicBezTo>
                <a:cubicBezTo>
                  <a:pt x="2799839" y="5104101"/>
                  <a:pt x="2762918" y="5218061"/>
                  <a:pt x="2647342" y="5181144"/>
                </a:cubicBezTo>
                <a:cubicBezTo>
                  <a:pt x="2687472" y="5142623"/>
                  <a:pt x="2647342" y="5142623"/>
                  <a:pt x="2647342" y="5142623"/>
                </a:cubicBezTo>
                <a:cubicBezTo>
                  <a:pt x="2724392" y="5142623"/>
                  <a:pt x="2724392" y="5181144"/>
                  <a:pt x="2762918" y="5142623"/>
                </a:cubicBezTo>
                <a:cubicBezTo>
                  <a:pt x="2687472" y="5104101"/>
                  <a:pt x="2724392" y="5104101"/>
                  <a:pt x="2610421" y="5065579"/>
                </a:cubicBezTo>
                <a:close/>
                <a:moveTo>
                  <a:pt x="1924986" y="5065579"/>
                </a:moveTo>
                <a:cubicBezTo>
                  <a:pt x="1847935" y="5104101"/>
                  <a:pt x="1772489" y="5104101"/>
                  <a:pt x="1772489" y="5104101"/>
                </a:cubicBezTo>
                <a:cubicBezTo>
                  <a:pt x="1809410" y="5104101"/>
                  <a:pt x="1924986" y="5142623"/>
                  <a:pt x="1924986" y="5065579"/>
                </a:cubicBezTo>
                <a:close/>
                <a:moveTo>
                  <a:pt x="2445386" y="5032427"/>
                </a:moveTo>
                <a:cubicBezTo>
                  <a:pt x="2430008" y="5030217"/>
                  <a:pt x="2419399" y="5037290"/>
                  <a:pt x="2419399" y="5065579"/>
                </a:cubicBezTo>
                <a:cubicBezTo>
                  <a:pt x="2475983" y="5065579"/>
                  <a:pt x="2469361" y="5087248"/>
                  <a:pt x="2495020" y="5098082"/>
                </a:cubicBezTo>
                <a:lnTo>
                  <a:pt x="2518860" y="5101673"/>
                </a:lnTo>
                <a:lnTo>
                  <a:pt x="2518045" y="5103499"/>
                </a:lnTo>
                <a:cubicBezTo>
                  <a:pt x="2519926" y="5104101"/>
                  <a:pt x="2524942" y="5104101"/>
                  <a:pt x="2534975" y="5104101"/>
                </a:cubicBezTo>
                <a:lnTo>
                  <a:pt x="2518860" y="5101673"/>
                </a:lnTo>
                <a:lnTo>
                  <a:pt x="2519926" y="5099286"/>
                </a:lnTo>
                <a:cubicBezTo>
                  <a:pt x="2524942" y="5094470"/>
                  <a:pt x="2534975" y="5084840"/>
                  <a:pt x="2534975" y="5065579"/>
                </a:cubicBezTo>
                <a:cubicBezTo>
                  <a:pt x="2509893" y="5065579"/>
                  <a:pt x="2471017" y="5036111"/>
                  <a:pt x="2445386" y="5032427"/>
                </a:cubicBezTo>
                <a:close/>
                <a:moveTo>
                  <a:pt x="2382478" y="5028663"/>
                </a:moveTo>
                <a:cubicBezTo>
                  <a:pt x="2342347" y="5065579"/>
                  <a:pt x="2305426" y="5065579"/>
                  <a:pt x="2266901" y="5065579"/>
                </a:cubicBezTo>
                <a:cubicBezTo>
                  <a:pt x="2305426" y="5104101"/>
                  <a:pt x="2382478" y="5065579"/>
                  <a:pt x="2382478" y="5028663"/>
                </a:cubicBezTo>
                <a:close/>
                <a:moveTo>
                  <a:pt x="1199421" y="4990141"/>
                </a:moveTo>
                <a:cubicBezTo>
                  <a:pt x="1162501" y="5028663"/>
                  <a:pt x="1162501" y="5028663"/>
                  <a:pt x="1162501" y="5065579"/>
                </a:cubicBezTo>
                <a:cubicBezTo>
                  <a:pt x="1274867" y="5065579"/>
                  <a:pt x="1314997" y="4990141"/>
                  <a:pt x="1199421" y="4990141"/>
                </a:cubicBezTo>
                <a:close/>
                <a:moveTo>
                  <a:pt x="1229636" y="4892919"/>
                </a:moveTo>
                <a:lnTo>
                  <a:pt x="1228516" y="4894641"/>
                </a:lnTo>
                <a:cubicBezTo>
                  <a:pt x="1223800" y="4899255"/>
                  <a:pt x="1216727" y="4903870"/>
                  <a:pt x="1206118" y="4907331"/>
                </a:cubicBezTo>
                <a:lnTo>
                  <a:pt x="1202128" y="4907858"/>
                </a:lnTo>
                <a:lnTo>
                  <a:pt x="1203083" y="4906804"/>
                </a:lnTo>
                <a:close/>
                <a:moveTo>
                  <a:pt x="1924986" y="4799139"/>
                </a:moveTo>
                <a:cubicBezTo>
                  <a:pt x="1847935" y="4799139"/>
                  <a:pt x="1847935" y="4876182"/>
                  <a:pt x="1924986" y="4876182"/>
                </a:cubicBezTo>
                <a:cubicBezTo>
                  <a:pt x="1961907" y="4876182"/>
                  <a:pt x="1884855" y="4837661"/>
                  <a:pt x="1924986" y="4799139"/>
                </a:cubicBezTo>
                <a:close/>
                <a:moveTo>
                  <a:pt x="1390444" y="4799139"/>
                </a:moveTo>
                <a:lnTo>
                  <a:pt x="1392627" y="4800068"/>
                </a:lnTo>
                <a:lnTo>
                  <a:pt x="1386280" y="4802197"/>
                </a:lnTo>
                <a:close/>
                <a:moveTo>
                  <a:pt x="1427364" y="4760617"/>
                </a:moveTo>
                <a:cubicBezTo>
                  <a:pt x="1467495" y="4799139"/>
                  <a:pt x="1542941" y="4799139"/>
                  <a:pt x="1542941" y="4799139"/>
                </a:cubicBezTo>
                <a:cubicBezTo>
                  <a:pt x="1514047" y="4828031"/>
                  <a:pt x="1486055" y="4835253"/>
                  <a:pt x="1441360" y="4820808"/>
                </a:cubicBezTo>
                <a:lnTo>
                  <a:pt x="1392627" y="4800068"/>
                </a:lnTo>
                <a:lnTo>
                  <a:pt x="1393604" y="4799741"/>
                </a:lnTo>
                <a:cubicBezTo>
                  <a:pt x="1406496" y="4791916"/>
                  <a:pt x="1418134" y="4779878"/>
                  <a:pt x="1427364" y="4760617"/>
                </a:cubicBezTo>
                <a:close/>
                <a:moveTo>
                  <a:pt x="1864966" y="4750460"/>
                </a:moveTo>
                <a:cubicBezTo>
                  <a:pt x="1780315" y="4754298"/>
                  <a:pt x="1637650" y="4789509"/>
                  <a:pt x="1579861" y="4760617"/>
                </a:cubicBezTo>
                <a:cubicBezTo>
                  <a:pt x="1579861" y="4779878"/>
                  <a:pt x="1589894" y="4789509"/>
                  <a:pt x="1594910" y="4794324"/>
                </a:cubicBezTo>
                <a:lnTo>
                  <a:pt x="1595503" y="4795652"/>
                </a:lnTo>
                <a:lnTo>
                  <a:pt x="1579861" y="4799139"/>
                </a:lnTo>
                <a:cubicBezTo>
                  <a:pt x="1589894" y="4799139"/>
                  <a:pt x="1594910" y="4799139"/>
                  <a:pt x="1596791" y="4798537"/>
                </a:cubicBezTo>
                <a:lnTo>
                  <a:pt x="1595503" y="4795652"/>
                </a:lnTo>
                <a:lnTo>
                  <a:pt x="1655458" y="4782286"/>
                </a:lnTo>
                <a:cubicBezTo>
                  <a:pt x="1745301" y="4775063"/>
                  <a:pt x="1867198" y="4789509"/>
                  <a:pt x="1924986" y="4760617"/>
                </a:cubicBezTo>
                <a:cubicBezTo>
                  <a:pt x="1914954" y="4751388"/>
                  <a:pt x="1893183" y="4749181"/>
                  <a:pt x="1864966" y="4750460"/>
                </a:cubicBezTo>
                <a:close/>
                <a:moveTo>
                  <a:pt x="1130316" y="4687298"/>
                </a:moveTo>
                <a:lnTo>
                  <a:pt x="1140428" y="4689994"/>
                </a:lnTo>
                <a:lnTo>
                  <a:pt x="1162296" y="4692645"/>
                </a:lnTo>
                <a:lnTo>
                  <a:pt x="1161873" y="4708026"/>
                </a:lnTo>
                <a:cubicBezTo>
                  <a:pt x="1159993" y="4726008"/>
                  <a:pt x="1152468" y="4732930"/>
                  <a:pt x="1122370" y="4760617"/>
                </a:cubicBezTo>
                <a:lnTo>
                  <a:pt x="1122370" y="4799139"/>
                </a:lnTo>
                <a:cubicBezTo>
                  <a:pt x="1010004" y="4760617"/>
                  <a:pt x="894426" y="4760617"/>
                  <a:pt x="818981" y="4837661"/>
                </a:cubicBezTo>
                <a:cubicBezTo>
                  <a:pt x="741929" y="4837661"/>
                  <a:pt x="932952" y="4760617"/>
                  <a:pt x="780455" y="4760617"/>
                </a:cubicBezTo>
                <a:cubicBezTo>
                  <a:pt x="857506" y="4723701"/>
                  <a:pt x="969873" y="4723701"/>
                  <a:pt x="1122370" y="4723701"/>
                </a:cubicBezTo>
                <a:cubicBezTo>
                  <a:pt x="1103909" y="4704440"/>
                  <a:pt x="1113942" y="4694810"/>
                  <a:pt x="1123574" y="4689994"/>
                </a:cubicBezTo>
                <a:close/>
                <a:moveTo>
                  <a:pt x="2152929" y="4685179"/>
                </a:moveTo>
                <a:cubicBezTo>
                  <a:pt x="2114404" y="4723701"/>
                  <a:pt x="2037353" y="4685179"/>
                  <a:pt x="2077483" y="4723701"/>
                </a:cubicBezTo>
                <a:cubicBezTo>
                  <a:pt x="2114404" y="4760617"/>
                  <a:pt x="2152929" y="4723701"/>
                  <a:pt x="2152929" y="4685179"/>
                </a:cubicBezTo>
                <a:close/>
                <a:moveTo>
                  <a:pt x="1314997" y="4685179"/>
                </a:moveTo>
                <a:cubicBezTo>
                  <a:pt x="1314997" y="4723701"/>
                  <a:pt x="1237947" y="4760617"/>
                  <a:pt x="1162501" y="4799139"/>
                </a:cubicBezTo>
                <a:cubicBezTo>
                  <a:pt x="1237947" y="4799139"/>
                  <a:pt x="1237947" y="4837661"/>
                  <a:pt x="1274867" y="4837661"/>
                </a:cubicBezTo>
                <a:cubicBezTo>
                  <a:pt x="1294932" y="4818400"/>
                  <a:pt x="1323826" y="4818400"/>
                  <a:pt x="1352319" y="4813585"/>
                </a:cubicBezTo>
                <a:lnTo>
                  <a:pt x="1386280" y="4802197"/>
                </a:lnTo>
                <a:lnTo>
                  <a:pt x="1328191" y="4844858"/>
                </a:lnTo>
                <a:cubicBezTo>
                  <a:pt x="1306169" y="4856871"/>
                  <a:pt x="1283495" y="4866451"/>
                  <a:pt x="1262025" y="4875981"/>
                </a:cubicBezTo>
                <a:lnTo>
                  <a:pt x="1229636" y="4892919"/>
                </a:lnTo>
                <a:lnTo>
                  <a:pt x="1236768" y="4881950"/>
                </a:lnTo>
                <a:cubicBezTo>
                  <a:pt x="1237947" y="4878489"/>
                  <a:pt x="1237947" y="4876182"/>
                  <a:pt x="1237947" y="4876182"/>
                </a:cubicBezTo>
                <a:cubicBezTo>
                  <a:pt x="1162501" y="4876182"/>
                  <a:pt x="1085449" y="4837661"/>
                  <a:pt x="1046923" y="4837661"/>
                </a:cubicBezTo>
                <a:cubicBezTo>
                  <a:pt x="1085449" y="4799139"/>
                  <a:pt x="1199421" y="4799139"/>
                  <a:pt x="1122370" y="4760617"/>
                </a:cubicBezTo>
                <a:cubicBezTo>
                  <a:pt x="1180158" y="4760617"/>
                  <a:pt x="1218282" y="4751388"/>
                  <a:pt x="1246976" y="4737344"/>
                </a:cubicBezTo>
                <a:lnTo>
                  <a:pt x="1266289" y="4722533"/>
                </a:lnTo>
                <a:lnTo>
                  <a:pt x="1274867" y="4723701"/>
                </a:lnTo>
                <a:lnTo>
                  <a:pt x="1271720" y="4718367"/>
                </a:lnTo>
                <a:close/>
                <a:moveTo>
                  <a:pt x="1162501" y="4685179"/>
                </a:moveTo>
                <a:cubicBezTo>
                  <a:pt x="1171731" y="4685179"/>
                  <a:pt x="1178653" y="4687587"/>
                  <a:pt x="1185024" y="4691198"/>
                </a:cubicBezTo>
                <a:lnTo>
                  <a:pt x="1187634" y="4692997"/>
                </a:lnTo>
                <a:lnTo>
                  <a:pt x="1180158" y="4694809"/>
                </a:lnTo>
                <a:lnTo>
                  <a:pt x="1162296" y="4692645"/>
                </a:lnTo>
                <a:close/>
                <a:moveTo>
                  <a:pt x="1122370" y="4685179"/>
                </a:moveTo>
                <a:cubicBezTo>
                  <a:pt x="1132403" y="4685179"/>
                  <a:pt x="1135111" y="4685179"/>
                  <a:pt x="1134108" y="4685781"/>
                </a:cubicBezTo>
                <a:lnTo>
                  <a:pt x="1130316" y="4687298"/>
                </a:lnTo>
                <a:close/>
                <a:moveTo>
                  <a:pt x="2313578" y="4631083"/>
                </a:moveTo>
                <a:cubicBezTo>
                  <a:pt x="2293287" y="4632813"/>
                  <a:pt x="2276533" y="4637428"/>
                  <a:pt x="2266901" y="4646657"/>
                </a:cubicBezTo>
                <a:cubicBezTo>
                  <a:pt x="2342347" y="4646657"/>
                  <a:pt x="2382478" y="4685179"/>
                  <a:pt x="2494844" y="4646657"/>
                </a:cubicBezTo>
                <a:cubicBezTo>
                  <a:pt x="2467154" y="4646657"/>
                  <a:pt x="2374452" y="4625892"/>
                  <a:pt x="2313578" y="4631083"/>
                </a:cubicBezTo>
                <a:close/>
                <a:moveTo>
                  <a:pt x="2000433" y="4609741"/>
                </a:moveTo>
                <a:cubicBezTo>
                  <a:pt x="1809410" y="4685179"/>
                  <a:pt x="1579861" y="4571219"/>
                  <a:pt x="1427364" y="4646657"/>
                </a:cubicBezTo>
                <a:cubicBezTo>
                  <a:pt x="1542941" y="4609741"/>
                  <a:pt x="1504415" y="4723701"/>
                  <a:pt x="1579861" y="4685179"/>
                </a:cubicBezTo>
                <a:cubicBezTo>
                  <a:pt x="1619992" y="4685179"/>
                  <a:pt x="1542941" y="4685179"/>
                  <a:pt x="1542941" y="4646657"/>
                </a:cubicBezTo>
                <a:cubicBezTo>
                  <a:pt x="1579861" y="4646657"/>
                  <a:pt x="1579861" y="4646657"/>
                  <a:pt x="1579861" y="4646657"/>
                </a:cubicBezTo>
                <a:cubicBezTo>
                  <a:pt x="1619992" y="4723701"/>
                  <a:pt x="1772489" y="4609741"/>
                  <a:pt x="1809410" y="4723701"/>
                </a:cubicBezTo>
                <a:cubicBezTo>
                  <a:pt x="1884855" y="4723701"/>
                  <a:pt x="1884855" y="4685179"/>
                  <a:pt x="1924986" y="4646657"/>
                </a:cubicBezTo>
                <a:cubicBezTo>
                  <a:pt x="1961907" y="4685179"/>
                  <a:pt x="1961907" y="4685179"/>
                  <a:pt x="2000433" y="4685179"/>
                </a:cubicBezTo>
                <a:cubicBezTo>
                  <a:pt x="1961907" y="4646657"/>
                  <a:pt x="2000433" y="4646657"/>
                  <a:pt x="2037353" y="4609741"/>
                </a:cubicBezTo>
                <a:close/>
                <a:moveTo>
                  <a:pt x="24181548" y="4532698"/>
                </a:moveTo>
                <a:cubicBezTo>
                  <a:pt x="24143022" y="4532698"/>
                  <a:pt x="24104496" y="4571219"/>
                  <a:pt x="24104496" y="4609741"/>
                </a:cubicBezTo>
                <a:cubicBezTo>
                  <a:pt x="24104496" y="4609741"/>
                  <a:pt x="24181548" y="4609741"/>
                  <a:pt x="24181548" y="4646657"/>
                </a:cubicBezTo>
                <a:cubicBezTo>
                  <a:pt x="24143022" y="4646657"/>
                  <a:pt x="24067576" y="4609741"/>
                  <a:pt x="24067576" y="4685179"/>
                </a:cubicBezTo>
                <a:cubicBezTo>
                  <a:pt x="24104496" y="4723701"/>
                  <a:pt x="24143022" y="4685179"/>
                  <a:pt x="24181548" y="4685179"/>
                </a:cubicBezTo>
                <a:cubicBezTo>
                  <a:pt x="24256994" y="4685179"/>
                  <a:pt x="24220074" y="4723701"/>
                  <a:pt x="24220074" y="4760617"/>
                </a:cubicBezTo>
                <a:cubicBezTo>
                  <a:pt x="24295520" y="4760617"/>
                  <a:pt x="24256994" y="4723701"/>
                  <a:pt x="24334046" y="4723701"/>
                </a:cubicBezTo>
                <a:cubicBezTo>
                  <a:pt x="24220074" y="4646657"/>
                  <a:pt x="24295520" y="4609741"/>
                  <a:pt x="24181548" y="4532698"/>
                </a:cubicBezTo>
                <a:close/>
                <a:moveTo>
                  <a:pt x="56494" y="4532698"/>
                </a:moveTo>
                <a:cubicBezTo>
                  <a:pt x="56494" y="4532698"/>
                  <a:pt x="56494" y="4532698"/>
                  <a:pt x="56494" y="4571219"/>
                </a:cubicBezTo>
                <a:cubicBezTo>
                  <a:pt x="133546" y="4571219"/>
                  <a:pt x="133546" y="4571219"/>
                  <a:pt x="170466" y="4609741"/>
                </a:cubicBezTo>
                <a:cubicBezTo>
                  <a:pt x="208992" y="4571219"/>
                  <a:pt x="247517" y="4609741"/>
                  <a:pt x="247517" y="4571219"/>
                </a:cubicBezTo>
                <a:cubicBezTo>
                  <a:pt x="208992" y="4532698"/>
                  <a:pt x="208992" y="4571219"/>
                  <a:pt x="247517" y="4532698"/>
                </a:cubicBezTo>
                <a:cubicBezTo>
                  <a:pt x="133546" y="4532698"/>
                  <a:pt x="133546" y="4532698"/>
                  <a:pt x="56494" y="4532698"/>
                </a:cubicBezTo>
                <a:close/>
                <a:moveTo>
                  <a:pt x="1960709" y="4528074"/>
                </a:moveTo>
                <a:lnTo>
                  <a:pt x="1961907" y="4532698"/>
                </a:lnTo>
                <a:cubicBezTo>
                  <a:pt x="1942644" y="4542328"/>
                  <a:pt x="1921174" y="4544736"/>
                  <a:pt x="1900381" y="4543532"/>
                </a:cubicBezTo>
                <a:lnTo>
                  <a:pt x="1898065" y="4543095"/>
                </a:lnTo>
                <a:close/>
                <a:moveTo>
                  <a:pt x="689960" y="4523068"/>
                </a:moveTo>
                <a:cubicBezTo>
                  <a:pt x="627958" y="4523068"/>
                  <a:pt x="570972" y="4532698"/>
                  <a:pt x="552512" y="4571219"/>
                </a:cubicBezTo>
                <a:cubicBezTo>
                  <a:pt x="666483" y="4532698"/>
                  <a:pt x="780455" y="4609741"/>
                  <a:pt x="857506" y="4532698"/>
                </a:cubicBezTo>
                <a:cubicBezTo>
                  <a:pt x="818981" y="4532698"/>
                  <a:pt x="751962" y="4523068"/>
                  <a:pt x="689960" y="4523068"/>
                </a:cubicBezTo>
                <a:close/>
                <a:moveTo>
                  <a:pt x="23013122" y="4522255"/>
                </a:moveTo>
                <a:lnTo>
                  <a:pt x="23032322" y="4525468"/>
                </a:lnTo>
                <a:lnTo>
                  <a:pt x="23027460" y="4527281"/>
                </a:lnTo>
                <a:cubicBezTo>
                  <a:pt x="23018656" y="4530290"/>
                  <a:pt x="23009326" y="4532698"/>
                  <a:pt x="23000096" y="4532698"/>
                </a:cubicBezTo>
                <a:close/>
                <a:moveTo>
                  <a:pt x="1806826" y="4521864"/>
                </a:moveTo>
                <a:cubicBezTo>
                  <a:pt x="1813372" y="4523068"/>
                  <a:pt x="1826365" y="4527883"/>
                  <a:pt x="1842919" y="4532698"/>
                </a:cubicBezTo>
                <a:lnTo>
                  <a:pt x="1898065" y="4543095"/>
                </a:lnTo>
                <a:lnTo>
                  <a:pt x="1893734" y="4544134"/>
                </a:lnTo>
                <a:cubicBezTo>
                  <a:pt x="1873619" y="4551959"/>
                  <a:pt x="1857165" y="4561589"/>
                  <a:pt x="1847935" y="4571219"/>
                </a:cubicBezTo>
                <a:cubicBezTo>
                  <a:pt x="1847935" y="4532698"/>
                  <a:pt x="1809410" y="4532698"/>
                  <a:pt x="1809410" y="4532698"/>
                </a:cubicBezTo>
                <a:cubicBezTo>
                  <a:pt x="1800179" y="4523068"/>
                  <a:pt x="1800280" y="4520660"/>
                  <a:pt x="1806826" y="4521864"/>
                </a:cubicBezTo>
                <a:close/>
                <a:moveTo>
                  <a:pt x="23068946" y="4516447"/>
                </a:moveTo>
                <a:cubicBezTo>
                  <a:pt x="23073134" y="4518253"/>
                  <a:pt x="23075542" y="4523068"/>
                  <a:pt x="23075542" y="4532698"/>
                </a:cubicBezTo>
                <a:lnTo>
                  <a:pt x="23032322" y="4525468"/>
                </a:lnTo>
                <a:lnTo>
                  <a:pt x="23051664" y="4518253"/>
                </a:lnTo>
                <a:cubicBezTo>
                  <a:pt x="23058788" y="4515845"/>
                  <a:pt x="23064756" y="4514641"/>
                  <a:pt x="23068946" y="4516447"/>
                </a:cubicBezTo>
                <a:close/>
                <a:moveTo>
                  <a:pt x="4706856" y="4494177"/>
                </a:moveTo>
                <a:cubicBezTo>
                  <a:pt x="4629805" y="4494177"/>
                  <a:pt x="4629805" y="4494177"/>
                  <a:pt x="4629805" y="4532698"/>
                </a:cubicBezTo>
                <a:cubicBezTo>
                  <a:pt x="4706856" y="4571219"/>
                  <a:pt x="4782302" y="4494177"/>
                  <a:pt x="4896274" y="4532698"/>
                </a:cubicBezTo>
                <a:cubicBezTo>
                  <a:pt x="4896274" y="4494177"/>
                  <a:pt x="4859354" y="4494177"/>
                  <a:pt x="4859354" y="4494177"/>
                </a:cubicBezTo>
                <a:cubicBezTo>
                  <a:pt x="4706856" y="4494177"/>
                  <a:pt x="4743777" y="4532698"/>
                  <a:pt x="4629805" y="4532698"/>
                </a:cubicBezTo>
                <a:cubicBezTo>
                  <a:pt x="4666726" y="4532698"/>
                  <a:pt x="4706856" y="4494177"/>
                  <a:pt x="4706856" y="4494177"/>
                </a:cubicBezTo>
                <a:close/>
                <a:moveTo>
                  <a:pt x="4591280" y="4494177"/>
                </a:moveTo>
                <a:cubicBezTo>
                  <a:pt x="4591280" y="4532698"/>
                  <a:pt x="4515834" y="4494177"/>
                  <a:pt x="4554359" y="4571219"/>
                </a:cubicBezTo>
                <a:cubicBezTo>
                  <a:pt x="4591280" y="4571219"/>
                  <a:pt x="4629805" y="4494177"/>
                  <a:pt x="4591280" y="4494177"/>
                </a:cubicBezTo>
                <a:close/>
                <a:moveTo>
                  <a:pt x="1010004" y="4494177"/>
                </a:moveTo>
                <a:cubicBezTo>
                  <a:pt x="969873" y="4571219"/>
                  <a:pt x="894426" y="4494177"/>
                  <a:pt x="857506" y="4571219"/>
                </a:cubicBezTo>
                <a:cubicBezTo>
                  <a:pt x="894426" y="4571219"/>
                  <a:pt x="932952" y="4532698"/>
                  <a:pt x="932952" y="4571219"/>
                </a:cubicBezTo>
                <a:cubicBezTo>
                  <a:pt x="969873" y="4571219"/>
                  <a:pt x="1046923" y="4532698"/>
                  <a:pt x="1010004" y="4494177"/>
                </a:cubicBezTo>
                <a:close/>
                <a:moveTo>
                  <a:pt x="276086" y="4478603"/>
                </a:moveTo>
                <a:cubicBezTo>
                  <a:pt x="266078" y="4480333"/>
                  <a:pt x="256748" y="4484948"/>
                  <a:pt x="247517" y="4494177"/>
                </a:cubicBezTo>
                <a:cubicBezTo>
                  <a:pt x="208992" y="4532698"/>
                  <a:pt x="322963" y="4494177"/>
                  <a:pt x="322963" y="4532698"/>
                </a:cubicBezTo>
                <a:cubicBezTo>
                  <a:pt x="284438" y="4532698"/>
                  <a:pt x="247517" y="4532698"/>
                  <a:pt x="284438" y="4571219"/>
                </a:cubicBezTo>
                <a:cubicBezTo>
                  <a:pt x="342226" y="4542328"/>
                  <a:pt x="356673" y="4556774"/>
                  <a:pt x="392114" y="4549551"/>
                </a:cubicBezTo>
                <a:lnTo>
                  <a:pt x="428650" y="4535813"/>
                </a:lnTo>
                <a:lnTo>
                  <a:pt x="437040" y="4536575"/>
                </a:lnTo>
                <a:lnTo>
                  <a:pt x="437537" y="4554968"/>
                </a:lnTo>
                <a:cubicBezTo>
                  <a:pt x="439343" y="4571219"/>
                  <a:pt x="446566" y="4571219"/>
                  <a:pt x="475460" y="4571219"/>
                </a:cubicBezTo>
                <a:cubicBezTo>
                  <a:pt x="494723" y="4551958"/>
                  <a:pt x="475862" y="4542328"/>
                  <a:pt x="447369" y="4537513"/>
                </a:cubicBezTo>
                <a:lnTo>
                  <a:pt x="437040" y="4536575"/>
                </a:lnTo>
                <a:lnTo>
                  <a:pt x="436935" y="4532698"/>
                </a:lnTo>
                <a:lnTo>
                  <a:pt x="428650" y="4535813"/>
                </a:lnTo>
                <a:lnTo>
                  <a:pt x="400968" y="4533300"/>
                </a:lnTo>
                <a:cubicBezTo>
                  <a:pt x="385467" y="4532698"/>
                  <a:pt x="371120" y="4532698"/>
                  <a:pt x="361489" y="4532698"/>
                </a:cubicBezTo>
                <a:cubicBezTo>
                  <a:pt x="361489" y="4494177"/>
                  <a:pt x="361489" y="4494177"/>
                  <a:pt x="400015" y="4494177"/>
                </a:cubicBezTo>
                <a:cubicBezTo>
                  <a:pt x="342226" y="4494177"/>
                  <a:pt x="306108" y="4473411"/>
                  <a:pt x="276086" y="4478603"/>
                </a:cubicBezTo>
                <a:close/>
                <a:moveTo>
                  <a:pt x="1609257" y="4462953"/>
                </a:moveTo>
                <a:cubicBezTo>
                  <a:pt x="1637850" y="4465888"/>
                  <a:pt x="1666544" y="4475317"/>
                  <a:pt x="1695438" y="4494177"/>
                </a:cubicBezTo>
                <a:cubicBezTo>
                  <a:pt x="1656913" y="4494177"/>
                  <a:pt x="1579861" y="4494177"/>
                  <a:pt x="1619992" y="4532698"/>
                </a:cubicBezTo>
                <a:cubicBezTo>
                  <a:pt x="1543743" y="4532698"/>
                  <a:pt x="1486356" y="4532698"/>
                  <a:pt x="1424154" y="4532698"/>
                </a:cubicBezTo>
                <a:lnTo>
                  <a:pt x="1351918" y="4532698"/>
                </a:lnTo>
                <a:cubicBezTo>
                  <a:pt x="1438601" y="4503807"/>
                  <a:pt x="1523477" y="4454151"/>
                  <a:pt x="1609257" y="4462953"/>
                </a:cubicBezTo>
                <a:close/>
                <a:moveTo>
                  <a:pt x="12975414" y="4457260"/>
                </a:moveTo>
                <a:cubicBezTo>
                  <a:pt x="12899968" y="4457260"/>
                  <a:pt x="12899968" y="4532698"/>
                  <a:pt x="12936888" y="4532698"/>
                </a:cubicBezTo>
                <a:cubicBezTo>
                  <a:pt x="12936888" y="4494177"/>
                  <a:pt x="12975414" y="4494177"/>
                  <a:pt x="12975414" y="4457260"/>
                </a:cubicBezTo>
                <a:close/>
                <a:moveTo>
                  <a:pt x="1963039" y="4456856"/>
                </a:moveTo>
                <a:lnTo>
                  <a:pt x="1961907" y="4457260"/>
                </a:lnTo>
                <a:lnTo>
                  <a:pt x="1961218" y="4457120"/>
                </a:lnTo>
                <a:close/>
                <a:moveTo>
                  <a:pt x="0" y="4422035"/>
                </a:moveTo>
                <a:lnTo>
                  <a:pt x="8739" y="4423554"/>
                </a:lnTo>
                <a:cubicBezTo>
                  <a:pt x="8739" y="4425962"/>
                  <a:pt x="6431" y="4429573"/>
                  <a:pt x="1816" y="4434990"/>
                </a:cubicBezTo>
                <a:lnTo>
                  <a:pt x="0" y="4436937"/>
                </a:lnTo>
                <a:close/>
                <a:moveTo>
                  <a:pt x="1427364" y="4418739"/>
                </a:moveTo>
                <a:cubicBezTo>
                  <a:pt x="1427364" y="4418739"/>
                  <a:pt x="1437397" y="4418739"/>
                  <a:pt x="1447429" y="4423554"/>
                </a:cubicBezTo>
                <a:lnTo>
                  <a:pt x="1447888" y="4423934"/>
                </a:lnTo>
                <a:close/>
                <a:moveTo>
                  <a:pt x="322963" y="4418739"/>
                </a:moveTo>
                <a:cubicBezTo>
                  <a:pt x="322963" y="4418739"/>
                  <a:pt x="322963" y="4457260"/>
                  <a:pt x="284438" y="4457260"/>
                </a:cubicBezTo>
                <a:cubicBezTo>
                  <a:pt x="436935" y="4457260"/>
                  <a:pt x="361489" y="4494177"/>
                  <a:pt x="475460" y="4494177"/>
                </a:cubicBezTo>
                <a:lnTo>
                  <a:pt x="480276" y="4494177"/>
                </a:lnTo>
                <a:cubicBezTo>
                  <a:pt x="494723" y="4494177"/>
                  <a:pt x="513986" y="4494177"/>
                  <a:pt x="513986" y="4494177"/>
                </a:cubicBezTo>
                <a:cubicBezTo>
                  <a:pt x="400015" y="4494177"/>
                  <a:pt x="436935" y="4418739"/>
                  <a:pt x="322963" y="4418739"/>
                </a:cubicBezTo>
                <a:close/>
                <a:moveTo>
                  <a:pt x="23859900" y="4407905"/>
                </a:moveTo>
                <a:cubicBezTo>
                  <a:pt x="23761780" y="4411516"/>
                  <a:pt x="23647406" y="4447630"/>
                  <a:pt x="23533034" y="4418739"/>
                </a:cubicBezTo>
                <a:cubicBezTo>
                  <a:pt x="23494508" y="4457260"/>
                  <a:pt x="23647006" y="4457260"/>
                  <a:pt x="23610084" y="4494177"/>
                </a:cubicBezTo>
                <a:cubicBezTo>
                  <a:pt x="23610084" y="4457260"/>
                  <a:pt x="23533034" y="4457260"/>
                  <a:pt x="23533034" y="4494177"/>
                </a:cubicBezTo>
                <a:cubicBezTo>
                  <a:pt x="23494508" y="4494177"/>
                  <a:pt x="23494508" y="4532698"/>
                  <a:pt x="23494508" y="4532698"/>
                </a:cubicBezTo>
                <a:cubicBezTo>
                  <a:pt x="23494508" y="4494177"/>
                  <a:pt x="23457588" y="4457260"/>
                  <a:pt x="23457588" y="4457260"/>
                </a:cubicBezTo>
                <a:cubicBezTo>
                  <a:pt x="23256734" y="4489562"/>
                  <a:pt x="23144366" y="4435843"/>
                  <a:pt x="23043062" y="4498252"/>
                </a:cubicBezTo>
                <a:lnTo>
                  <a:pt x="23013122" y="4522255"/>
                </a:lnTo>
                <a:lnTo>
                  <a:pt x="22978400" y="4516447"/>
                </a:lnTo>
                <a:cubicBezTo>
                  <a:pt x="22894352" y="4511030"/>
                  <a:pt x="22837166" y="4532698"/>
                  <a:pt x="22695102" y="4532698"/>
                </a:cubicBezTo>
                <a:cubicBezTo>
                  <a:pt x="22695102" y="4571219"/>
                  <a:pt x="22770548" y="4571219"/>
                  <a:pt x="22847598" y="4609741"/>
                </a:cubicBezTo>
                <a:cubicBezTo>
                  <a:pt x="22847598" y="4571219"/>
                  <a:pt x="22770548" y="4571219"/>
                  <a:pt x="22847598" y="4571219"/>
                </a:cubicBezTo>
                <a:cubicBezTo>
                  <a:pt x="22884520" y="4571219"/>
                  <a:pt x="22923044" y="4571219"/>
                  <a:pt x="22961570" y="4571219"/>
                </a:cubicBezTo>
                <a:cubicBezTo>
                  <a:pt x="23075542" y="4685179"/>
                  <a:pt x="23380536" y="4609741"/>
                  <a:pt x="23610084" y="4609741"/>
                </a:cubicBezTo>
                <a:cubicBezTo>
                  <a:pt x="23610084" y="4571219"/>
                  <a:pt x="23494508" y="4571219"/>
                  <a:pt x="23533034" y="4494177"/>
                </a:cubicBezTo>
                <a:cubicBezTo>
                  <a:pt x="23571560" y="4532698"/>
                  <a:pt x="23610084" y="4532698"/>
                  <a:pt x="23647006" y="4494177"/>
                </a:cubicBezTo>
                <a:cubicBezTo>
                  <a:pt x="23685530" y="4532698"/>
                  <a:pt x="23685530" y="4571219"/>
                  <a:pt x="23724056" y="4571219"/>
                </a:cubicBezTo>
                <a:cubicBezTo>
                  <a:pt x="23762582" y="4571219"/>
                  <a:pt x="23876554" y="4571219"/>
                  <a:pt x="23952000" y="4532698"/>
                </a:cubicBezTo>
                <a:cubicBezTo>
                  <a:pt x="23990526" y="4571219"/>
                  <a:pt x="23990526" y="4571219"/>
                  <a:pt x="24067576" y="4609741"/>
                </a:cubicBezTo>
                <a:cubicBezTo>
                  <a:pt x="24067576" y="4532698"/>
                  <a:pt x="24029050" y="4532698"/>
                  <a:pt x="24029050" y="4494177"/>
                </a:cubicBezTo>
                <a:cubicBezTo>
                  <a:pt x="23990526" y="4494177"/>
                  <a:pt x="23952000" y="4457260"/>
                  <a:pt x="23952000" y="4418739"/>
                </a:cubicBezTo>
                <a:cubicBezTo>
                  <a:pt x="23923508" y="4409108"/>
                  <a:pt x="23892606" y="4406701"/>
                  <a:pt x="23859900" y="4407905"/>
                </a:cubicBezTo>
                <a:close/>
                <a:moveTo>
                  <a:pt x="3944371" y="4341695"/>
                </a:moveTo>
                <a:cubicBezTo>
                  <a:pt x="3981290" y="4341695"/>
                  <a:pt x="4058342" y="4341695"/>
                  <a:pt x="4096868" y="4341695"/>
                </a:cubicBezTo>
                <a:cubicBezTo>
                  <a:pt x="4096868" y="4341695"/>
                  <a:pt x="4096868" y="4380217"/>
                  <a:pt x="4058342" y="4380217"/>
                </a:cubicBezTo>
                <a:cubicBezTo>
                  <a:pt x="4058342" y="4341695"/>
                  <a:pt x="3981290" y="4380217"/>
                  <a:pt x="3944371" y="4341695"/>
                </a:cubicBezTo>
                <a:close/>
                <a:moveTo>
                  <a:pt x="2037353" y="4341695"/>
                </a:moveTo>
                <a:cubicBezTo>
                  <a:pt x="2037353" y="4380217"/>
                  <a:pt x="2037353" y="4418739"/>
                  <a:pt x="2000433" y="4418739"/>
                </a:cubicBezTo>
                <a:cubicBezTo>
                  <a:pt x="1961907" y="4380217"/>
                  <a:pt x="1961907" y="4418739"/>
                  <a:pt x="1924986" y="4418739"/>
                </a:cubicBezTo>
                <a:cubicBezTo>
                  <a:pt x="1961907" y="4380217"/>
                  <a:pt x="1961907" y="4341695"/>
                  <a:pt x="2037353" y="4341695"/>
                </a:cubicBezTo>
                <a:close/>
                <a:moveTo>
                  <a:pt x="1772489" y="4341695"/>
                </a:moveTo>
                <a:cubicBezTo>
                  <a:pt x="1772489" y="4370587"/>
                  <a:pt x="1835695" y="4421146"/>
                  <a:pt x="1899804" y="4444620"/>
                </a:cubicBezTo>
                <a:lnTo>
                  <a:pt x="1961218" y="4457120"/>
                </a:lnTo>
                <a:lnTo>
                  <a:pt x="1886235" y="4467994"/>
                </a:lnTo>
                <a:cubicBezTo>
                  <a:pt x="1848738" y="4475618"/>
                  <a:pt x="1810613" y="4484948"/>
                  <a:pt x="1772489" y="4494177"/>
                </a:cubicBezTo>
                <a:cubicBezTo>
                  <a:pt x="1772489" y="4457260"/>
                  <a:pt x="1695438" y="4457260"/>
                  <a:pt x="1695438" y="4457260"/>
                </a:cubicBezTo>
                <a:cubicBezTo>
                  <a:pt x="1772489" y="4418739"/>
                  <a:pt x="1809410" y="4494177"/>
                  <a:pt x="1884855" y="4457260"/>
                </a:cubicBezTo>
                <a:cubicBezTo>
                  <a:pt x="1847935" y="4418739"/>
                  <a:pt x="1732358" y="4418739"/>
                  <a:pt x="1772489" y="4341695"/>
                </a:cubicBezTo>
                <a:close/>
                <a:moveTo>
                  <a:pt x="6878737" y="4266257"/>
                </a:moveTo>
                <a:cubicBezTo>
                  <a:pt x="6803291" y="4266257"/>
                  <a:pt x="6803291" y="4304779"/>
                  <a:pt x="6803291" y="4341695"/>
                </a:cubicBezTo>
                <a:cubicBezTo>
                  <a:pt x="6878737" y="4341695"/>
                  <a:pt x="6840212" y="4304779"/>
                  <a:pt x="6878737" y="4266257"/>
                </a:cubicBezTo>
                <a:close/>
                <a:moveTo>
                  <a:pt x="6535217" y="4266257"/>
                </a:moveTo>
                <a:cubicBezTo>
                  <a:pt x="6535217" y="4380217"/>
                  <a:pt x="6612269" y="4304779"/>
                  <a:pt x="6650794" y="4341695"/>
                </a:cubicBezTo>
                <a:cubicBezTo>
                  <a:pt x="6687715" y="4304779"/>
                  <a:pt x="6573743" y="4304779"/>
                  <a:pt x="6535217" y="4266257"/>
                </a:cubicBezTo>
                <a:close/>
                <a:moveTo>
                  <a:pt x="6382720" y="4266257"/>
                </a:moveTo>
                <a:cubicBezTo>
                  <a:pt x="6382720" y="4304779"/>
                  <a:pt x="6421246" y="4304779"/>
                  <a:pt x="6421246" y="4304779"/>
                </a:cubicBezTo>
                <a:cubicBezTo>
                  <a:pt x="6459771" y="4304779"/>
                  <a:pt x="6498297" y="4304779"/>
                  <a:pt x="6498297" y="4266257"/>
                </a:cubicBezTo>
                <a:cubicBezTo>
                  <a:pt x="6459771" y="4266257"/>
                  <a:pt x="6421246" y="4266257"/>
                  <a:pt x="6382720" y="4266257"/>
                </a:cubicBezTo>
                <a:close/>
                <a:moveTo>
                  <a:pt x="1376881" y="4255721"/>
                </a:moveTo>
                <a:lnTo>
                  <a:pt x="1390444" y="4266257"/>
                </a:lnTo>
                <a:lnTo>
                  <a:pt x="1367821" y="4266257"/>
                </a:lnTo>
                <a:lnTo>
                  <a:pt x="1370554" y="4259637"/>
                </a:lnTo>
                <a:close/>
                <a:moveTo>
                  <a:pt x="6687715" y="4227736"/>
                </a:moveTo>
                <a:lnTo>
                  <a:pt x="6677351" y="4231214"/>
                </a:lnTo>
                <a:lnTo>
                  <a:pt x="6671676" y="4230911"/>
                </a:lnTo>
                <a:close/>
                <a:moveTo>
                  <a:pt x="6612269" y="4227736"/>
                </a:moveTo>
                <a:lnTo>
                  <a:pt x="6671676" y="4230911"/>
                </a:lnTo>
                <a:lnTo>
                  <a:pt x="6660350" y="4233153"/>
                </a:lnTo>
                <a:cubicBezTo>
                  <a:pt x="6633939" y="4242181"/>
                  <a:pt x="6612269" y="4256627"/>
                  <a:pt x="6612269" y="4227736"/>
                </a:cubicBezTo>
                <a:close/>
                <a:moveTo>
                  <a:pt x="1464334" y="4180337"/>
                </a:moveTo>
                <a:cubicBezTo>
                  <a:pt x="1473213" y="4178381"/>
                  <a:pt x="1485152" y="4180387"/>
                  <a:pt x="1504415" y="4189215"/>
                </a:cubicBezTo>
                <a:cubicBezTo>
                  <a:pt x="1485955" y="4208476"/>
                  <a:pt x="1447831" y="4218106"/>
                  <a:pt x="1414321" y="4232551"/>
                </a:cubicBezTo>
                <a:lnTo>
                  <a:pt x="1376881" y="4255721"/>
                </a:lnTo>
                <a:lnTo>
                  <a:pt x="1361775" y="4243987"/>
                </a:lnTo>
                <a:cubicBezTo>
                  <a:pt x="1333257" y="4227736"/>
                  <a:pt x="1304965" y="4227736"/>
                  <a:pt x="1274867" y="4227736"/>
                </a:cubicBezTo>
                <a:cubicBezTo>
                  <a:pt x="1237947" y="4189215"/>
                  <a:pt x="1351918" y="4227736"/>
                  <a:pt x="1351918" y="4189215"/>
                </a:cubicBezTo>
                <a:cubicBezTo>
                  <a:pt x="1390444" y="4189215"/>
                  <a:pt x="1351918" y="4189215"/>
                  <a:pt x="1351918" y="4227736"/>
                </a:cubicBezTo>
                <a:cubicBezTo>
                  <a:pt x="1438601" y="4227736"/>
                  <a:pt x="1437698" y="4186205"/>
                  <a:pt x="1464334" y="4180337"/>
                </a:cubicBezTo>
                <a:close/>
                <a:moveTo>
                  <a:pt x="7220652" y="4115382"/>
                </a:moveTo>
                <a:cubicBezTo>
                  <a:pt x="7183732" y="4115382"/>
                  <a:pt x="7145206" y="4115382"/>
                  <a:pt x="7145206" y="4153903"/>
                </a:cubicBezTo>
                <a:cubicBezTo>
                  <a:pt x="7145206" y="4153903"/>
                  <a:pt x="7145206" y="4153903"/>
                  <a:pt x="7220652" y="4153903"/>
                </a:cubicBezTo>
                <a:cubicBezTo>
                  <a:pt x="7183732" y="4115382"/>
                  <a:pt x="7260783" y="4115382"/>
                  <a:pt x="7220652" y="4115382"/>
                </a:cubicBezTo>
                <a:close/>
                <a:moveTo>
                  <a:pt x="7979325" y="4092509"/>
                </a:moveTo>
                <a:cubicBezTo>
                  <a:pt x="7945816" y="4087694"/>
                  <a:pt x="7907692" y="4096923"/>
                  <a:pt x="7907692" y="4115382"/>
                </a:cubicBezTo>
                <a:cubicBezTo>
                  <a:pt x="7946218" y="4115382"/>
                  <a:pt x="7946218" y="4153903"/>
                  <a:pt x="8023269" y="4153903"/>
                </a:cubicBezTo>
                <a:cubicBezTo>
                  <a:pt x="8041729" y="4116184"/>
                  <a:pt x="8012834" y="4097325"/>
                  <a:pt x="7979325" y="4092509"/>
                </a:cubicBezTo>
                <a:close/>
                <a:moveTo>
                  <a:pt x="6815079" y="4022765"/>
                </a:moveTo>
                <a:cubicBezTo>
                  <a:pt x="6808006" y="4024495"/>
                  <a:pt x="6803291" y="4029110"/>
                  <a:pt x="6803291" y="4038339"/>
                </a:cubicBezTo>
                <a:cubicBezTo>
                  <a:pt x="6840212" y="4038339"/>
                  <a:pt x="6840212" y="4078465"/>
                  <a:pt x="6840212" y="4078465"/>
                </a:cubicBezTo>
                <a:cubicBezTo>
                  <a:pt x="6878737" y="4078465"/>
                  <a:pt x="6878737" y="4078465"/>
                  <a:pt x="6878737" y="4038339"/>
                </a:cubicBezTo>
                <a:cubicBezTo>
                  <a:pt x="6878737" y="4038339"/>
                  <a:pt x="6836298" y="4017573"/>
                  <a:pt x="6815079" y="4022765"/>
                </a:cubicBezTo>
                <a:close/>
                <a:moveTo>
                  <a:pt x="7031235" y="4001422"/>
                </a:moveTo>
                <a:cubicBezTo>
                  <a:pt x="6992709" y="4001422"/>
                  <a:pt x="6992709" y="4038339"/>
                  <a:pt x="6955789" y="4038339"/>
                </a:cubicBezTo>
                <a:cubicBezTo>
                  <a:pt x="6955789" y="4038339"/>
                  <a:pt x="6955789" y="4078465"/>
                  <a:pt x="6992709" y="4078465"/>
                </a:cubicBezTo>
                <a:cubicBezTo>
                  <a:pt x="7069760" y="4038339"/>
                  <a:pt x="7183732" y="4115382"/>
                  <a:pt x="7220652" y="4038339"/>
                </a:cubicBezTo>
                <a:cubicBezTo>
                  <a:pt x="7145206" y="4038339"/>
                  <a:pt x="7069760" y="4038339"/>
                  <a:pt x="7031235" y="4001422"/>
                </a:cubicBezTo>
                <a:close/>
                <a:moveTo>
                  <a:pt x="5742116" y="3953495"/>
                </a:moveTo>
                <a:lnTo>
                  <a:pt x="5737781" y="3956571"/>
                </a:lnTo>
                <a:lnTo>
                  <a:pt x="5740426" y="3953872"/>
                </a:lnTo>
                <a:close/>
                <a:moveTo>
                  <a:pt x="5811257" y="3925984"/>
                </a:moveTo>
                <a:cubicBezTo>
                  <a:pt x="5811257" y="3925984"/>
                  <a:pt x="5811257" y="3925984"/>
                  <a:pt x="5811257" y="3962901"/>
                </a:cubicBezTo>
                <a:cubicBezTo>
                  <a:pt x="5792395" y="3953672"/>
                  <a:pt x="5778249" y="3949057"/>
                  <a:pt x="5767037" y="3947929"/>
                </a:cubicBezTo>
                <a:lnTo>
                  <a:pt x="5742116" y="3953495"/>
                </a:lnTo>
                <a:lnTo>
                  <a:pt x="5754873" y="3944443"/>
                </a:lnTo>
                <a:cubicBezTo>
                  <a:pt x="5764304" y="3935213"/>
                  <a:pt x="5773534" y="3925984"/>
                  <a:pt x="5811257" y="3925984"/>
                </a:cubicBezTo>
                <a:close/>
                <a:moveTo>
                  <a:pt x="5839282" y="3911800"/>
                </a:moveTo>
                <a:lnTo>
                  <a:pt x="5844886" y="3914385"/>
                </a:lnTo>
                <a:cubicBezTo>
                  <a:pt x="5848002" y="3917206"/>
                  <a:pt x="5849783" y="3920968"/>
                  <a:pt x="5849783" y="3925984"/>
                </a:cubicBezTo>
                <a:close/>
                <a:moveTo>
                  <a:pt x="5998207" y="3888812"/>
                </a:moveTo>
                <a:lnTo>
                  <a:pt x="6001398" y="3889164"/>
                </a:lnTo>
                <a:lnTo>
                  <a:pt x="5996260" y="3908429"/>
                </a:lnTo>
                <a:cubicBezTo>
                  <a:pt x="5989036" y="3918460"/>
                  <a:pt x="5976997" y="3918460"/>
                  <a:pt x="5969773" y="3908429"/>
                </a:cubicBezTo>
                <a:lnTo>
                  <a:pt x="5968260" y="3902754"/>
                </a:lnTo>
                <a:lnTo>
                  <a:pt x="5968820" y="3902786"/>
                </a:lnTo>
                <a:cubicBezTo>
                  <a:pt x="5974765" y="3901846"/>
                  <a:pt x="5980722" y="3900122"/>
                  <a:pt x="5986397" y="3897378"/>
                </a:cubicBezTo>
                <a:close/>
                <a:moveTo>
                  <a:pt x="5963436" y="3886315"/>
                </a:moveTo>
                <a:lnTo>
                  <a:pt x="5963877" y="3886320"/>
                </a:lnTo>
                <a:lnTo>
                  <a:pt x="5968260" y="3902754"/>
                </a:lnTo>
                <a:lnTo>
                  <a:pt x="5952607" y="3901866"/>
                </a:lnTo>
                <a:close/>
                <a:moveTo>
                  <a:pt x="6246634" y="3839154"/>
                </a:moveTo>
                <a:lnTo>
                  <a:pt x="6231828" y="3848941"/>
                </a:lnTo>
                <a:cubicBezTo>
                  <a:pt x="6236443" y="3844126"/>
                  <a:pt x="6240481" y="3841091"/>
                  <a:pt x="6243942" y="3839468"/>
                </a:cubicBezTo>
                <a:close/>
                <a:moveTo>
                  <a:pt x="6402183" y="3820050"/>
                </a:moveTo>
                <a:cubicBezTo>
                  <a:pt x="6383121" y="3820050"/>
                  <a:pt x="6364260" y="3829681"/>
                  <a:pt x="6345800" y="3848941"/>
                </a:cubicBezTo>
                <a:cubicBezTo>
                  <a:pt x="6382720" y="3848941"/>
                  <a:pt x="6459771" y="3848941"/>
                  <a:pt x="6459771" y="3848941"/>
                </a:cubicBezTo>
                <a:cubicBezTo>
                  <a:pt x="6440508" y="3829681"/>
                  <a:pt x="6421245" y="3820050"/>
                  <a:pt x="6402183" y="3820050"/>
                </a:cubicBezTo>
                <a:close/>
                <a:moveTo>
                  <a:pt x="5506262" y="3810420"/>
                </a:moveTo>
                <a:cubicBezTo>
                  <a:pt x="5506262" y="3848941"/>
                  <a:pt x="5583314" y="3848941"/>
                  <a:pt x="5544788" y="3885858"/>
                </a:cubicBezTo>
                <a:cubicBezTo>
                  <a:pt x="5583314" y="3885858"/>
                  <a:pt x="5621840" y="3885858"/>
                  <a:pt x="5658760" y="3885858"/>
                </a:cubicBezTo>
                <a:cubicBezTo>
                  <a:pt x="5658760" y="3848941"/>
                  <a:pt x="5583314" y="3848941"/>
                  <a:pt x="5583314" y="3810420"/>
                </a:cubicBezTo>
                <a:lnTo>
                  <a:pt x="5621840" y="3810420"/>
                </a:lnTo>
                <a:cubicBezTo>
                  <a:pt x="5687854" y="3876428"/>
                  <a:pt x="5783366" y="3856415"/>
                  <a:pt x="5832021" y="3901993"/>
                </a:cubicBezTo>
                <a:lnTo>
                  <a:pt x="5839282" y="3911800"/>
                </a:lnTo>
                <a:lnTo>
                  <a:pt x="5831975" y="3908429"/>
                </a:lnTo>
                <a:cubicBezTo>
                  <a:pt x="5799920" y="3900905"/>
                  <a:pt x="5735811" y="3915953"/>
                  <a:pt x="5735811" y="3885858"/>
                </a:cubicBezTo>
                <a:cubicBezTo>
                  <a:pt x="5658760" y="3885858"/>
                  <a:pt x="5658760" y="3925984"/>
                  <a:pt x="5621840" y="3925984"/>
                </a:cubicBezTo>
                <a:cubicBezTo>
                  <a:pt x="5621840" y="3925984"/>
                  <a:pt x="5658760" y="3925984"/>
                  <a:pt x="5697285" y="3962901"/>
                </a:cubicBezTo>
                <a:cubicBezTo>
                  <a:pt x="5716548" y="3962901"/>
                  <a:pt x="5728587" y="3960594"/>
                  <a:pt x="5736989" y="3957133"/>
                </a:cubicBezTo>
                <a:lnTo>
                  <a:pt x="5737781" y="3956571"/>
                </a:lnTo>
                <a:lnTo>
                  <a:pt x="5720737" y="3973961"/>
                </a:lnTo>
                <a:cubicBezTo>
                  <a:pt x="5714140" y="3982262"/>
                  <a:pt x="5706916" y="3991792"/>
                  <a:pt x="5697285" y="4001422"/>
                </a:cubicBezTo>
                <a:cubicBezTo>
                  <a:pt x="5658760" y="3925984"/>
                  <a:pt x="5506262" y="3925984"/>
                  <a:pt x="5506262" y="3848941"/>
                </a:cubicBezTo>
                <a:cubicBezTo>
                  <a:pt x="5392291" y="3848941"/>
                  <a:pt x="5316845" y="3885858"/>
                  <a:pt x="5316845" y="3848941"/>
                </a:cubicBezTo>
                <a:cubicBezTo>
                  <a:pt x="5430817" y="3848941"/>
                  <a:pt x="5430817" y="3848941"/>
                  <a:pt x="5506262" y="3810420"/>
                </a:cubicBezTo>
                <a:close/>
                <a:moveTo>
                  <a:pt x="5780708" y="3756575"/>
                </a:moveTo>
                <a:cubicBezTo>
                  <a:pt x="5792897" y="3750932"/>
                  <a:pt x="5820888" y="3773503"/>
                  <a:pt x="5849783" y="3773503"/>
                </a:cubicBezTo>
                <a:lnTo>
                  <a:pt x="5774337" y="3773503"/>
                </a:lnTo>
                <a:cubicBezTo>
                  <a:pt x="5774337" y="3763471"/>
                  <a:pt x="5776644" y="3758456"/>
                  <a:pt x="5780708" y="3756575"/>
                </a:cubicBezTo>
                <a:close/>
                <a:moveTo>
                  <a:pt x="6345800" y="3733377"/>
                </a:moveTo>
                <a:lnTo>
                  <a:pt x="6360840" y="3739802"/>
                </a:lnTo>
                <a:lnTo>
                  <a:pt x="6344746" y="3741656"/>
                </a:lnTo>
                <a:lnTo>
                  <a:pt x="6337517" y="3740059"/>
                </a:lnTo>
                <a:close/>
                <a:moveTo>
                  <a:pt x="6193303" y="3733377"/>
                </a:moveTo>
                <a:cubicBezTo>
                  <a:pt x="6193303" y="3733377"/>
                  <a:pt x="6268749" y="3733377"/>
                  <a:pt x="6268749" y="3773503"/>
                </a:cubicBezTo>
                <a:cubicBezTo>
                  <a:pt x="6268749" y="3733377"/>
                  <a:pt x="6268749" y="3733377"/>
                  <a:pt x="6307274" y="3733377"/>
                </a:cubicBezTo>
                <a:lnTo>
                  <a:pt x="6337517" y="3740059"/>
                </a:lnTo>
                <a:lnTo>
                  <a:pt x="6316328" y="3757152"/>
                </a:lnTo>
                <a:cubicBezTo>
                  <a:pt x="6285704" y="3775810"/>
                  <a:pt x="6249887" y="3782732"/>
                  <a:pt x="6193303" y="3810420"/>
                </a:cubicBezTo>
                <a:cubicBezTo>
                  <a:pt x="6193303" y="3810420"/>
                  <a:pt x="6231828" y="3733377"/>
                  <a:pt x="6193303" y="3733377"/>
                </a:cubicBezTo>
                <a:close/>
                <a:moveTo>
                  <a:pt x="6706350" y="3717803"/>
                </a:moveTo>
                <a:cubicBezTo>
                  <a:pt x="6694938" y="3719533"/>
                  <a:pt x="6687715" y="3724148"/>
                  <a:pt x="6687715" y="3733377"/>
                </a:cubicBezTo>
                <a:cubicBezTo>
                  <a:pt x="6726240" y="3773503"/>
                  <a:pt x="6840212" y="3773503"/>
                  <a:pt x="6840212" y="3733377"/>
                </a:cubicBezTo>
                <a:cubicBezTo>
                  <a:pt x="6812521" y="3733377"/>
                  <a:pt x="6740587" y="3712611"/>
                  <a:pt x="6706350" y="3717803"/>
                </a:cubicBezTo>
                <a:close/>
                <a:moveTo>
                  <a:pt x="6580364" y="3717803"/>
                </a:moveTo>
                <a:cubicBezTo>
                  <a:pt x="6568927" y="3719533"/>
                  <a:pt x="6554480" y="3724148"/>
                  <a:pt x="6535217" y="3733377"/>
                </a:cubicBezTo>
                <a:cubicBezTo>
                  <a:pt x="6573743" y="3773503"/>
                  <a:pt x="6535217" y="3773503"/>
                  <a:pt x="6573743" y="3773503"/>
                </a:cubicBezTo>
                <a:cubicBezTo>
                  <a:pt x="6573743" y="3773503"/>
                  <a:pt x="6650794" y="3773503"/>
                  <a:pt x="6650794" y="3733377"/>
                </a:cubicBezTo>
                <a:cubicBezTo>
                  <a:pt x="6621900" y="3733377"/>
                  <a:pt x="6614677" y="3712611"/>
                  <a:pt x="6580364" y="3717803"/>
                </a:cubicBezTo>
                <a:close/>
                <a:moveTo>
                  <a:pt x="6141204" y="3686732"/>
                </a:moveTo>
                <a:lnTo>
                  <a:pt x="6135514" y="3691645"/>
                </a:lnTo>
                <a:cubicBezTo>
                  <a:pt x="6125882" y="3696460"/>
                  <a:pt x="6116251" y="3696460"/>
                  <a:pt x="6116251" y="3696460"/>
                </a:cubicBezTo>
                <a:cubicBezTo>
                  <a:pt x="6125882" y="3691645"/>
                  <a:pt x="6133106" y="3688610"/>
                  <a:pt x="6138449" y="3686987"/>
                </a:cubicBezTo>
                <a:close/>
                <a:moveTo>
                  <a:pt x="5388213" y="3613919"/>
                </a:moveTo>
                <a:lnTo>
                  <a:pt x="5387475" y="3616006"/>
                </a:lnTo>
                <a:lnTo>
                  <a:pt x="5381344" y="3618359"/>
                </a:lnTo>
                <a:close/>
                <a:moveTo>
                  <a:pt x="6154777" y="3580895"/>
                </a:moveTo>
                <a:cubicBezTo>
                  <a:pt x="6154777" y="3621022"/>
                  <a:pt x="6231828" y="3621022"/>
                  <a:pt x="6231828" y="3621022"/>
                </a:cubicBezTo>
                <a:cubicBezTo>
                  <a:pt x="6231828" y="3600959"/>
                  <a:pt x="6250689" y="3600959"/>
                  <a:pt x="6269551" y="3605974"/>
                </a:cubicBezTo>
                <a:lnTo>
                  <a:pt x="6293641" y="3614710"/>
                </a:lnTo>
                <a:lnTo>
                  <a:pt x="6307274" y="3621022"/>
                </a:lnTo>
                <a:cubicBezTo>
                  <a:pt x="6307274" y="3621022"/>
                  <a:pt x="6302558" y="3618514"/>
                  <a:pt x="6295485" y="3615379"/>
                </a:cubicBezTo>
                <a:lnTo>
                  <a:pt x="6293641" y="3614710"/>
                </a:lnTo>
                <a:lnTo>
                  <a:pt x="6282220" y="3609423"/>
                </a:lnTo>
                <a:cubicBezTo>
                  <a:pt x="6230624" y="3589673"/>
                  <a:pt x="6222196" y="3616006"/>
                  <a:pt x="6154777" y="3580895"/>
                </a:cubicBezTo>
                <a:close/>
                <a:moveTo>
                  <a:pt x="5811257" y="3580895"/>
                </a:moveTo>
                <a:cubicBezTo>
                  <a:pt x="5811257" y="3621022"/>
                  <a:pt x="5774337" y="3621022"/>
                  <a:pt x="5811257" y="3621022"/>
                </a:cubicBezTo>
                <a:cubicBezTo>
                  <a:pt x="5849783" y="3621022"/>
                  <a:pt x="5849783" y="3621022"/>
                  <a:pt x="5888308" y="3580895"/>
                </a:cubicBezTo>
                <a:cubicBezTo>
                  <a:pt x="5849783" y="3621022"/>
                  <a:pt x="5849783" y="3580895"/>
                  <a:pt x="5811257" y="3580895"/>
                </a:cubicBezTo>
                <a:close/>
                <a:moveTo>
                  <a:pt x="5430817" y="3580895"/>
                </a:moveTo>
                <a:lnTo>
                  <a:pt x="5445280" y="3595944"/>
                </a:lnTo>
                <a:lnTo>
                  <a:pt x="5445264" y="3595943"/>
                </a:lnTo>
                <a:lnTo>
                  <a:pt x="5423004" y="3587460"/>
                </a:lnTo>
                <a:close/>
                <a:moveTo>
                  <a:pt x="5392291" y="3580895"/>
                </a:moveTo>
                <a:cubicBezTo>
                  <a:pt x="5401922" y="3580895"/>
                  <a:pt x="5411554" y="3583403"/>
                  <a:pt x="5420583" y="3586538"/>
                </a:cubicBezTo>
                <a:lnTo>
                  <a:pt x="5423004" y="3587460"/>
                </a:lnTo>
                <a:lnTo>
                  <a:pt x="5402524" y="3604670"/>
                </a:lnTo>
                <a:lnTo>
                  <a:pt x="5388213" y="3613919"/>
                </a:lnTo>
                <a:lnTo>
                  <a:pt x="5391689" y="3604093"/>
                </a:lnTo>
                <a:cubicBezTo>
                  <a:pt x="5392291" y="3598451"/>
                  <a:pt x="5392291" y="3590927"/>
                  <a:pt x="5392291" y="3580895"/>
                </a:cubicBezTo>
                <a:close/>
                <a:moveTo>
                  <a:pt x="5239794" y="3580895"/>
                </a:moveTo>
                <a:cubicBezTo>
                  <a:pt x="5316845" y="3580895"/>
                  <a:pt x="5278320" y="3580895"/>
                  <a:pt x="5353766" y="3621022"/>
                </a:cubicBezTo>
                <a:cubicBezTo>
                  <a:pt x="5363397" y="3621022"/>
                  <a:pt x="5370620" y="3621022"/>
                  <a:pt x="5376038" y="3620395"/>
                </a:cubicBezTo>
                <a:lnTo>
                  <a:pt x="5381344" y="3618359"/>
                </a:lnTo>
                <a:lnTo>
                  <a:pt x="5377844" y="3620621"/>
                </a:lnTo>
                <a:cubicBezTo>
                  <a:pt x="5363397" y="3630251"/>
                  <a:pt x="5353766" y="3639480"/>
                  <a:pt x="5353766" y="3657939"/>
                </a:cubicBezTo>
                <a:cubicBezTo>
                  <a:pt x="5316845" y="3621022"/>
                  <a:pt x="5278320" y="3621022"/>
                  <a:pt x="5239794" y="3580895"/>
                </a:cubicBezTo>
                <a:close/>
                <a:moveTo>
                  <a:pt x="5491289" y="3565321"/>
                </a:moveTo>
                <a:cubicBezTo>
                  <a:pt x="5508670" y="3560130"/>
                  <a:pt x="5515894" y="3580895"/>
                  <a:pt x="5544788" y="3580895"/>
                </a:cubicBezTo>
                <a:cubicBezTo>
                  <a:pt x="5506262" y="3580895"/>
                  <a:pt x="5469342" y="3621022"/>
                  <a:pt x="5506262" y="3657939"/>
                </a:cubicBezTo>
                <a:cubicBezTo>
                  <a:pt x="5478572" y="3630251"/>
                  <a:pt x="5471649" y="3623329"/>
                  <a:pt x="5453666" y="3604670"/>
                </a:cubicBezTo>
                <a:lnTo>
                  <a:pt x="5445280" y="3595944"/>
                </a:lnTo>
                <a:lnTo>
                  <a:pt x="5462720" y="3597824"/>
                </a:lnTo>
                <a:cubicBezTo>
                  <a:pt x="5466934" y="3595943"/>
                  <a:pt x="5469342" y="3590927"/>
                  <a:pt x="5469342" y="3580895"/>
                </a:cubicBezTo>
                <a:cubicBezTo>
                  <a:pt x="5478572" y="3571666"/>
                  <a:pt x="5485495" y="3567052"/>
                  <a:pt x="5491289" y="3565321"/>
                </a:cubicBezTo>
                <a:close/>
                <a:moveTo>
                  <a:pt x="4204104" y="3471055"/>
                </a:moveTo>
                <a:lnTo>
                  <a:pt x="4187061" y="3477416"/>
                </a:lnTo>
                <a:lnTo>
                  <a:pt x="4181885" y="3477567"/>
                </a:lnTo>
                <a:lnTo>
                  <a:pt x="4191576" y="3473156"/>
                </a:lnTo>
                <a:close/>
                <a:moveTo>
                  <a:pt x="4210839" y="3468541"/>
                </a:moveTo>
                <a:cubicBezTo>
                  <a:pt x="4220470" y="3468541"/>
                  <a:pt x="4220470" y="3468541"/>
                  <a:pt x="4215655" y="3469118"/>
                </a:cubicBezTo>
                <a:lnTo>
                  <a:pt x="4204104" y="3471055"/>
                </a:lnTo>
                <a:close/>
                <a:moveTo>
                  <a:pt x="4058342" y="3468541"/>
                </a:moveTo>
                <a:cubicBezTo>
                  <a:pt x="4019817" y="3505457"/>
                  <a:pt x="4058342" y="3505457"/>
                  <a:pt x="4058342" y="3543979"/>
                </a:cubicBezTo>
                <a:cubicBezTo>
                  <a:pt x="4019817" y="3505457"/>
                  <a:pt x="3981290" y="3505457"/>
                  <a:pt x="3905845" y="3505457"/>
                </a:cubicBezTo>
                <a:cubicBezTo>
                  <a:pt x="3905845" y="3468541"/>
                  <a:pt x="3981290" y="3468541"/>
                  <a:pt x="4058342" y="3468541"/>
                </a:cubicBezTo>
                <a:close/>
                <a:moveTo>
                  <a:pt x="748886" y="3416083"/>
                </a:moveTo>
                <a:lnTo>
                  <a:pt x="756140" y="3428415"/>
                </a:lnTo>
                <a:lnTo>
                  <a:pt x="741929" y="3428415"/>
                </a:lnTo>
                <a:close/>
                <a:moveTo>
                  <a:pt x="4595903" y="3413698"/>
                </a:moveTo>
                <a:lnTo>
                  <a:pt x="4597594" y="3416154"/>
                </a:lnTo>
                <a:cubicBezTo>
                  <a:pt x="4597926" y="3419763"/>
                  <a:pt x="4596095" y="3423800"/>
                  <a:pt x="4591280" y="3428415"/>
                </a:cubicBezTo>
                <a:lnTo>
                  <a:pt x="4553789" y="3414570"/>
                </a:lnTo>
                <a:close/>
                <a:moveTo>
                  <a:pt x="5487150" y="3413467"/>
                </a:moveTo>
                <a:cubicBezTo>
                  <a:pt x="5476465" y="3414571"/>
                  <a:pt x="5469342" y="3419186"/>
                  <a:pt x="5469342" y="3428415"/>
                </a:cubicBezTo>
                <a:cubicBezTo>
                  <a:pt x="5506262" y="3428415"/>
                  <a:pt x="5506262" y="3468541"/>
                  <a:pt x="5583314" y="3468541"/>
                </a:cubicBezTo>
                <a:cubicBezTo>
                  <a:pt x="5583314" y="3438446"/>
                  <a:pt x="5519205" y="3410157"/>
                  <a:pt x="5487150" y="3413467"/>
                </a:cubicBezTo>
                <a:close/>
                <a:moveTo>
                  <a:pt x="4482123" y="3400727"/>
                </a:moveTo>
                <a:cubicBezTo>
                  <a:pt x="4498778" y="3400727"/>
                  <a:pt x="4516636" y="3403035"/>
                  <a:pt x="4535046" y="3407649"/>
                </a:cubicBezTo>
                <a:lnTo>
                  <a:pt x="4553789" y="3414570"/>
                </a:lnTo>
                <a:lnTo>
                  <a:pt x="4553757" y="3414571"/>
                </a:lnTo>
                <a:cubicBezTo>
                  <a:pt x="4496571" y="3419186"/>
                  <a:pt x="4439585" y="3428415"/>
                  <a:pt x="4401862" y="3428415"/>
                </a:cubicBezTo>
                <a:cubicBezTo>
                  <a:pt x="4420322" y="3409956"/>
                  <a:pt x="4448815" y="3400727"/>
                  <a:pt x="4482123" y="3400727"/>
                </a:cubicBezTo>
                <a:close/>
                <a:moveTo>
                  <a:pt x="2906687" y="3397943"/>
                </a:moveTo>
                <a:lnTo>
                  <a:pt x="2894322" y="3407072"/>
                </a:lnTo>
                <a:cubicBezTo>
                  <a:pt x="2890083" y="3408803"/>
                  <a:pt x="2888829" y="3407649"/>
                  <a:pt x="2891136" y="3405342"/>
                </a:cubicBezTo>
                <a:close/>
                <a:moveTo>
                  <a:pt x="2839970" y="3391498"/>
                </a:moveTo>
                <a:lnTo>
                  <a:pt x="2839970" y="3428415"/>
                </a:lnTo>
                <a:cubicBezTo>
                  <a:pt x="2915416" y="3428415"/>
                  <a:pt x="2952336" y="3428415"/>
                  <a:pt x="2952336" y="3391498"/>
                </a:cubicBezTo>
                <a:cubicBezTo>
                  <a:pt x="2933475" y="3391498"/>
                  <a:pt x="2919329" y="3393805"/>
                  <a:pt x="2909321" y="3396689"/>
                </a:cubicBezTo>
                <a:lnTo>
                  <a:pt x="2906687" y="3397943"/>
                </a:lnTo>
                <a:lnTo>
                  <a:pt x="2915416" y="3391498"/>
                </a:lnTo>
                <a:cubicBezTo>
                  <a:pt x="2876890" y="3391498"/>
                  <a:pt x="2876890" y="3391498"/>
                  <a:pt x="2839970" y="3391498"/>
                </a:cubicBezTo>
                <a:close/>
                <a:moveTo>
                  <a:pt x="2534975" y="3391498"/>
                </a:moveTo>
                <a:lnTo>
                  <a:pt x="2519728" y="3397269"/>
                </a:lnTo>
                <a:lnTo>
                  <a:pt x="2519926" y="3396113"/>
                </a:lnTo>
                <a:cubicBezTo>
                  <a:pt x="2524942" y="3391498"/>
                  <a:pt x="2534975" y="3391498"/>
                  <a:pt x="2534975" y="3391498"/>
                </a:cubicBezTo>
                <a:close/>
                <a:moveTo>
                  <a:pt x="741929" y="3391498"/>
                </a:moveTo>
                <a:cubicBezTo>
                  <a:pt x="741929" y="3391498"/>
                  <a:pt x="741929" y="3391498"/>
                  <a:pt x="818981" y="3391498"/>
                </a:cubicBezTo>
                <a:cubicBezTo>
                  <a:pt x="818981" y="3391498"/>
                  <a:pt x="775639" y="3391498"/>
                  <a:pt x="753968" y="3407072"/>
                </a:cubicBezTo>
                <a:lnTo>
                  <a:pt x="748886" y="3416083"/>
                </a:lnTo>
                <a:lnTo>
                  <a:pt x="747347" y="3413467"/>
                </a:lnTo>
                <a:cubicBezTo>
                  <a:pt x="744337" y="3407649"/>
                  <a:pt x="741929" y="3400727"/>
                  <a:pt x="741929" y="3391498"/>
                </a:cubicBezTo>
                <a:close/>
                <a:moveTo>
                  <a:pt x="5003540" y="3389314"/>
                </a:moveTo>
                <a:lnTo>
                  <a:pt x="5002736" y="3389843"/>
                </a:lnTo>
                <a:cubicBezTo>
                  <a:pt x="4997052" y="3390896"/>
                  <a:pt x="4987571" y="3391498"/>
                  <a:pt x="4973325" y="3391498"/>
                </a:cubicBezTo>
                <a:close/>
                <a:moveTo>
                  <a:pt x="6133707" y="3376451"/>
                </a:moveTo>
                <a:cubicBezTo>
                  <a:pt x="6123474" y="3377053"/>
                  <a:pt x="6116251" y="3381868"/>
                  <a:pt x="6116251" y="3391498"/>
                </a:cubicBezTo>
                <a:cubicBezTo>
                  <a:pt x="6193303" y="3391498"/>
                  <a:pt x="6154777" y="3468541"/>
                  <a:pt x="6193303" y="3468541"/>
                </a:cubicBezTo>
                <a:cubicBezTo>
                  <a:pt x="6222196" y="3410759"/>
                  <a:pt x="6164408" y="3374645"/>
                  <a:pt x="6133707" y="3376451"/>
                </a:cubicBezTo>
                <a:close/>
                <a:moveTo>
                  <a:pt x="4896274" y="3352977"/>
                </a:moveTo>
                <a:cubicBezTo>
                  <a:pt x="4934800" y="3352977"/>
                  <a:pt x="4934800" y="3391498"/>
                  <a:pt x="4934800" y="3391498"/>
                </a:cubicBezTo>
                <a:cubicBezTo>
                  <a:pt x="4896274" y="3428415"/>
                  <a:pt x="4859354" y="3391498"/>
                  <a:pt x="4859354" y="3391498"/>
                </a:cubicBezTo>
                <a:cubicBezTo>
                  <a:pt x="4896274" y="3391498"/>
                  <a:pt x="4896274" y="3352977"/>
                  <a:pt x="4896274" y="3352977"/>
                </a:cubicBezTo>
                <a:close/>
                <a:moveTo>
                  <a:pt x="4743777" y="3352977"/>
                </a:moveTo>
                <a:cubicBezTo>
                  <a:pt x="4706856" y="3352977"/>
                  <a:pt x="4782302" y="3391498"/>
                  <a:pt x="4743777" y="3391498"/>
                </a:cubicBezTo>
                <a:lnTo>
                  <a:pt x="4782302" y="3391498"/>
                </a:lnTo>
                <a:cubicBezTo>
                  <a:pt x="4782302" y="3391498"/>
                  <a:pt x="4782302" y="3352977"/>
                  <a:pt x="4743777" y="3352977"/>
                </a:cubicBezTo>
                <a:close/>
                <a:moveTo>
                  <a:pt x="3981290" y="3352977"/>
                </a:moveTo>
                <a:cubicBezTo>
                  <a:pt x="3981290" y="3428415"/>
                  <a:pt x="4096868" y="3352977"/>
                  <a:pt x="4019817" y="3352977"/>
                </a:cubicBezTo>
                <a:cubicBezTo>
                  <a:pt x="4019817" y="3352977"/>
                  <a:pt x="4019817" y="3352977"/>
                  <a:pt x="3981290" y="3352977"/>
                </a:cubicBezTo>
                <a:close/>
                <a:moveTo>
                  <a:pt x="1010004" y="3352977"/>
                </a:moveTo>
                <a:cubicBezTo>
                  <a:pt x="1010004" y="3391498"/>
                  <a:pt x="1046923" y="3428415"/>
                  <a:pt x="1122370" y="3428415"/>
                </a:cubicBezTo>
                <a:cubicBezTo>
                  <a:pt x="1199421" y="3391498"/>
                  <a:pt x="1122370" y="3391498"/>
                  <a:pt x="1237947" y="3391498"/>
                </a:cubicBezTo>
                <a:cubicBezTo>
                  <a:pt x="1237947" y="3391498"/>
                  <a:pt x="1237947" y="3391498"/>
                  <a:pt x="1237947" y="3428415"/>
                </a:cubicBezTo>
                <a:cubicBezTo>
                  <a:pt x="1274867" y="3391498"/>
                  <a:pt x="1314997" y="3428415"/>
                  <a:pt x="1351918" y="3428415"/>
                </a:cubicBezTo>
                <a:cubicBezTo>
                  <a:pt x="1467495" y="3468541"/>
                  <a:pt x="1390444" y="3468541"/>
                  <a:pt x="1314997" y="3468541"/>
                </a:cubicBezTo>
                <a:lnTo>
                  <a:pt x="1274867" y="3428415"/>
                </a:lnTo>
                <a:cubicBezTo>
                  <a:pt x="1122370" y="3468541"/>
                  <a:pt x="932952" y="3428415"/>
                  <a:pt x="741929" y="3468541"/>
                </a:cubicBezTo>
                <a:cubicBezTo>
                  <a:pt x="761192" y="3448478"/>
                  <a:pt x="761192" y="3438446"/>
                  <a:pt x="756376" y="3428816"/>
                </a:cubicBezTo>
                <a:lnTo>
                  <a:pt x="756140" y="3428415"/>
                </a:lnTo>
                <a:lnTo>
                  <a:pt x="842658" y="3428415"/>
                </a:lnTo>
                <a:cubicBezTo>
                  <a:pt x="875966" y="3428415"/>
                  <a:pt x="913689" y="3428415"/>
                  <a:pt x="969873" y="3428415"/>
                </a:cubicBezTo>
                <a:cubicBezTo>
                  <a:pt x="1010004" y="3428415"/>
                  <a:pt x="969873" y="3352977"/>
                  <a:pt x="1010004" y="3352977"/>
                </a:cubicBezTo>
                <a:close/>
                <a:moveTo>
                  <a:pt x="4863492" y="3337403"/>
                </a:moveTo>
                <a:cubicBezTo>
                  <a:pt x="4828051" y="3332211"/>
                  <a:pt x="4791933" y="3352977"/>
                  <a:pt x="4820828" y="3352977"/>
                </a:cubicBezTo>
                <a:cubicBezTo>
                  <a:pt x="4896274" y="3316060"/>
                  <a:pt x="4820828" y="3391498"/>
                  <a:pt x="4820828" y="3428415"/>
                </a:cubicBezTo>
                <a:cubicBezTo>
                  <a:pt x="4934800" y="3428415"/>
                  <a:pt x="5011851" y="3468541"/>
                  <a:pt x="5087296" y="3468541"/>
                </a:cubicBezTo>
                <a:cubicBezTo>
                  <a:pt x="5087296" y="3391498"/>
                  <a:pt x="5125822" y="3428415"/>
                  <a:pt x="5125822" y="3352977"/>
                </a:cubicBezTo>
                <a:cubicBezTo>
                  <a:pt x="5087296" y="3352977"/>
                  <a:pt x="5087296" y="3352977"/>
                  <a:pt x="5048771" y="3352977"/>
                </a:cubicBezTo>
                <a:cubicBezTo>
                  <a:pt x="5068034" y="3372238"/>
                  <a:pt x="5058804" y="3381868"/>
                  <a:pt x="5039942" y="3386683"/>
                </a:cubicBezTo>
                <a:lnTo>
                  <a:pt x="5003540" y="3389314"/>
                </a:lnTo>
                <a:lnTo>
                  <a:pt x="5009367" y="3385479"/>
                </a:lnTo>
                <a:cubicBezTo>
                  <a:pt x="5003724" y="3374645"/>
                  <a:pt x="4896274" y="3352977"/>
                  <a:pt x="4896274" y="3352977"/>
                </a:cubicBezTo>
                <a:cubicBezTo>
                  <a:pt x="4887044" y="3343748"/>
                  <a:pt x="4875306" y="3339133"/>
                  <a:pt x="4863492" y="3337403"/>
                </a:cubicBezTo>
                <a:close/>
                <a:moveTo>
                  <a:pt x="1892305" y="3337403"/>
                </a:moveTo>
                <a:cubicBezTo>
                  <a:pt x="1887364" y="3339133"/>
                  <a:pt x="1884855" y="3343748"/>
                  <a:pt x="1884855" y="3352977"/>
                </a:cubicBezTo>
                <a:cubicBezTo>
                  <a:pt x="1924986" y="3352977"/>
                  <a:pt x="2000433" y="3391498"/>
                  <a:pt x="2000433" y="3352977"/>
                </a:cubicBezTo>
                <a:cubicBezTo>
                  <a:pt x="1943848" y="3352977"/>
                  <a:pt x="1907128" y="3332211"/>
                  <a:pt x="1892305" y="3337403"/>
                </a:cubicBezTo>
                <a:close/>
                <a:moveTo>
                  <a:pt x="3676296" y="3316060"/>
                </a:moveTo>
                <a:cubicBezTo>
                  <a:pt x="3676296" y="3352977"/>
                  <a:pt x="3639376" y="3352977"/>
                  <a:pt x="3600851" y="3352977"/>
                </a:cubicBezTo>
                <a:cubicBezTo>
                  <a:pt x="3581588" y="3352977"/>
                  <a:pt x="3571956" y="3352977"/>
                  <a:pt x="3562525" y="3352977"/>
                </a:cubicBezTo>
                <a:lnTo>
                  <a:pt x="3562324" y="3352977"/>
                </a:lnTo>
                <a:cubicBezTo>
                  <a:pt x="3525405" y="3352977"/>
                  <a:pt x="3525405" y="3352977"/>
                  <a:pt x="3525405" y="3352977"/>
                </a:cubicBezTo>
                <a:cubicBezTo>
                  <a:pt x="3525405" y="3352977"/>
                  <a:pt x="3525405" y="3352977"/>
                  <a:pt x="3525405" y="3391498"/>
                </a:cubicBezTo>
                <a:cubicBezTo>
                  <a:pt x="3562324" y="3391498"/>
                  <a:pt x="3562324" y="3428415"/>
                  <a:pt x="3562324" y="3428415"/>
                </a:cubicBezTo>
                <a:cubicBezTo>
                  <a:pt x="3600851" y="3352977"/>
                  <a:pt x="3639376" y="3428415"/>
                  <a:pt x="3676296" y="3428415"/>
                </a:cubicBezTo>
                <a:cubicBezTo>
                  <a:pt x="3676296" y="3391498"/>
                  <a:pt x="3791873" y="3428415"/>
                  <a:pt x="3791873" y="3391498"/>
                </a:cubicBezTo>
                <a:cubicBezTo>
                  <a:pt x="3828793" y="3391498"/>
                  <a:pt x="3828793" y="3428415"/>
                  <a:pt x="3867319" y="3391498"/>
                </a:cubicBezTo>
                <a:cubicBezTo>
                  <a:pt x="3867319" y="3391498"/>
                  <a:pt x="3867319" y="3391498"/>
                  <a:pt x="3905845" y="3352977"/>
                </a:cubicBezTo>
                <a:cubicBezTo>
                  <a:pt x="3791873" y="3352977"/>
                  <a:pt x="3676296" y="3391498"/>
                  <a:pt x="3676296" y="3316060"/>
                </a:cubicBezTo>
                <a:close/>
                <a:moveTo>
                  <a:pt x="3181884" y="3316060"/>
                </a:moveTo>
                <a:lnTo>
                  <a:pt x="3184009" y="3318751"/>
                </a:lnTo>
                <a:lnTo>
                  <a:pt x="3179920" y="3318480"/>
                </a:lnTo>
                <a:close/>
                <a:moveTo>
                  <a:pt x="2839970" y="3316060"/>
                </a:moveTo>
                <a:cubicBezTo>
                  <a:pt x="2839970" y="3352977"/>
                  <a:pt x="2762918" y="3316060"/>
                  <a:pt x="2799839" y="3352977"/>
                </a:cubicBezTo>
                <a:cubicBezTo>
                  <a:pt x="2839970" y="3391498"/>
                  <a:pt x="2915416" y="3391498"/>
                  <a:pt x="2952336" y="3352977"/>
                </a:cubicBezTo>
                <a:cubicBezTo>
                  <a:pt x="2915416" y="3316060"/>
                  <a:pt x="2839970" y="3316060"/>
                  <a:pt x="2915416" y="3352977"/>
                </a:cubicBezTo>
                <a:cubicBezTo>
                  <a:pt x="2839970" y="3352977"/>
                  <a:pt x="2876890" y="3316060"/>
                  <a:pt x="2839970" y="3316060"/>
                </a:cubicBezTo>
                <a:close/>
                <a:moveTo>
                  <a:pt x="2692489" y="3299708"/>
                </a:moveTo>
                <a:cubicBezTo>
                  <a:pt x="2681051" y="3301012"/>
                  <a:pt x="2666604" y="3306028"/>
                  <a:pt x="2647342" y="3316060"/>
                </a:cubicBezTo>
                <a:cubicBezTo>
                  <a:pt x="2647342" y="3352977"/>
                  <a:pt x="2647342" y="3352977"/>
                  <a:pt x="2610421" y="3391498"/>
                </a:cubicBezTo>
                <a:cubicBezTo>
                  <a:pt x="2647342" y="3391498"/>
                  <a:pt x="2687472" y="3391498"/>
                  <a:pt x="2687472" y="3391498"/>
                </a:cubicBezTo>
                <a:cubicBezTo>
                  <a:pt x="2647342" y="3352977"/>
                  <a:pt x="2762918" y="3352977"/>
                  <a:pt x="2762918" y="3352977"/>
                </a:cubicBezTo>
                <a:cubicBezTo>
                  <a:pt x="2734024" y="3325289"/>
                  <a:pt x="2726800" y="3295796"/>
                  <a:pt x="2692489" y="3299708"/>
                </a:cubicBezTo>
                <a:close/>
                <a:moveTo>
                  <a:pt x="2354988" y="3299131"/>
                </a:moveTo>
                <a:cubicBezTo>
                  <a:pt x="2347163" y="3301012"/>
                  <a:pt x="2342347" y="3306028"/>
                  <a:pt x="2342347" y="3316060"/>
                </a:cubicBezTo>
                <a:cubicBezTo>
                  <a:pt x="2342347" y="3352977"/>
                  <a:pt x="2457924" y="3352977"/>
                  <a:pt x="2457924" y="3391498"/>
                </a:cubicBezTo>
                <a:cubicBezTo>
                  <a:pt x="2382478" y="3352977"/>
                  <a:pt x="2457924" y="3391498"/>
                  <a:pt x="2382478" y="3428415"/>
                </a:cubicBezTo>
                <a:cubicBezTo>
                  <a:pt x="2439063" y="3458510"/>
                  <a:pt x="2473976" y="3422696"/>
                  <a:pt x="2504827" y="3402909"/>
                </a:cubicBezTo>
                <a:lnTo>
                  <a:pt x="2519728" y="3397269"/>
                </a:lnTo>
                <a:lnTo>
                  <a:pt x="2518045" y="3407072"/>
                </a:lnTo>
                <a:cubicBezTo>
                  <a:pt x="2519926" y="3412264"/>
                  <a:pt x="2524942" y="3419186"/>
                  <a:pt x="2534975" y="3428415"/>
                </a:cubicBezTo>
                <a:cubicBezTo>
                  <a:pt x="2571895" y="3428415"/>
                  <a:pt x="2571895" y="3428415"/>
                  <a:pt x="2610421" y="3428415"/>
                </a:cubicBezTo>
                <a:cubicBezTo>
                  <a:pt x="2534975" y="3352977"/>
                  <a:pt x="2610421" y="3352977"/>
                  <a:pt x="2610421" y="3316060"/>
                </a:cubicBezTo>
                <a:cubicBezTo>
                  <a:pt x="2534975" y="3316060"/>
                  <a:pt x="2534975" y="3352977"/>
                  <a:pt x="2494844" y="3352977"/>
                </a:cubicBezTo>
                <a:cubicBezTo>
                  <a:pt x="2494844" y="3352977"/>
                  <a:pt x="2457924" y="3352977"/>
                  <a:pt x="2457924" y="3316060"/>
                </a:cubicBezTo>
                <a:cubicBezTo>
                  <a:pt x="2429030" y="3316060"/>
                  <a:pt x="2378465" y="3293489"/>
                  <a:pt x="2354988" y="3299131"/>
                </a:cubicBezTo>
                <a:close/>
                <a:moveTo>
                  <a:pt x="3409827" y="3275933"/>
                </a:moveTo>
                <a:cubicBezTo>
                  <a:pt x="3334382" y="3316060"/>
                  <a:pt x="3220410" y="3275933"/>
                  <a:pt x="3143358" y="3316060"/>
                </a:cubicBezTo>
                <a:lnTo>
                  <a:pt x="3179920" y="3318480"/>
                </a:lnTo>
                <a:lnTo>
                  <a:pt x="3164076" y="3338005"/>
                </a:lnTo>
                <a:cubicBezTo>
                  <a:pt x="3132022" y="3355385"/>
                  <a:pt x="3067913" y="3362607"/>
                  <a:pt x="3067913" y="3391498"/>
                </a:cubicBezTo>
                <a:cubicBezTo>
                  <a:pt x="3181884" y="3391498"/>
                  <a:pt x="3295856" y="3428415"/>
                  <a:pt x="3372907" y="3352977"/>
                </a:cubicBezTo>
                <a:cubicBezTo>
                  <a:pt x="3334382" y="3352977"/>
                  <a:pt x="3257330" y="3352977"/>
                  <a:pt x="3220410" y="3352977"/>
                </a:cubicBezTo>
                <a:cubicBezTo>
                  <a:pt x="3191516" y="3352977"/>
                  <a:pt x="3205963" y="3352977"/>
                  <a:pt x="3198739" y="3337403"/>
                </a:cubicBezTo>
                <a:lnTo>
                  <a:pt x="3184009" y="3318751"/>
                </a:lnTo>
                <a:lnTo>
                  <a:pt x="3212308" y="3320624"/>
                </a:lnTo>
                <a:cubicBezTo>
                  <a:pt x="3289435" y="3327396"/>
                  <a:pt x="3382137" y="3333716"/>
                  <a:pt x="3409827" y="3275933"/>
                </a:cubicBezTo>
                <a:close/>
                <a:moveTo>
                  <a:pt x="894426" y="3275933"/>
                </a:moveTo>
                <a:cubicBezTo>
                  <a:pt x="932952" y="3275933"/>
                  <a:pt x="1010004" y="3316060"/>
                  <a:pt x="1010004" y="3275933"/>
                </a:cubicBezTo>
                <a:cubicBezTo>
                  <a:pt x="932952" y="3275933"/>
                  <a:pt x="894426" y="3275933"/>
                  <a:pt x="894426" y="3275933"/>
                </a:cubicBezTo>
                <a:close/>
                <a:moveTo>
                  <a:pt x="652036" y="3229186"/>
                </a:moveTo>
                <a:cubicBezTo>
                  <a:pt x="599866" y="3228985"/>
                  <a:pt x="552512" y="3238214"/>
                  <a:pt x="552512" y="3275933"/>
                </a:cubicBezTo>
                <a:cubicBezTo>
                  <a:pt x="552512" y="3275933"/>
                  <a:pt x="741929" y="3316060"/>
                  <a:pt x="780455" y="3239017"/>
                </a:cubicBezTo>
                <a:cubicBezTo>
                  <a:pt x="761192" y="3239017"/>
                  <a:pt x="704206" y="3229387"/>
                  <a:pt x="652036" y="3229186"/>
                </a:cubicBezTo>
                <a:close/>
                <a:moveTo>
                  <a:pt x="56494" y="3123453"/>
                </a:moveTo>
                <a:cubicBezTo>
                  <a:pt x="95020" y="3123453"/>
                  <a:pt x="56494" y="3123453"/>
                  <a:pt x="95020" y="3163579"/>
                </a:cubicBezTo>
                <a:cubicBezTo>
                  <a:pt x="133546" y="3163579"/>
                  <a:pt x="95020" y="3123453"/>
                  <a:pt x="170466" y="3123453"/>
                </a:cubicBezTo>
                <a:cubicBezTo>
                  <a:pt x="170466" y="3163579"/>
                  <a:pt x="95020" y="3163579"/>
                  <a:pt x="133546" y="3200495"/>
                </a:cubicBezTo>
                <a:cubicBezTo>
                  <a:pt x="95020" y="3200495"/>
                  <a:pt x="56494" y="3200495"/>
                  <a:pt x="56494" y="3163579"/>
                </a:cubicBezTo>
                <a:cubicBezTo>
                  <a:pt x="37232" y="3163579"/>
                  <a:pt x="27600" y="3172808"/>
                  <a:pt x="18170" y="3186852"/>
                </a:cubicBezTo>
                <a:lnTo>
                  <a:pt x="0" y="3212385"/>
                </a:lnTo>
                <a:lnTo>
                  <a:pt x="0" y="3145666"/>
                </a:lnTo>
                <a:lnTo>
                  <a:pt x="4324" y="3143516"/>
                </a:lnTo>
                <a:cubicBezTo>
                  <a:pt x="28001" y="3133485"/>
                  <a:pt x="56494" y="3123453"/>
                  <a:pt x="56494" y="3123453"/>
                </a:cubicBezTo>
                <a:close/>
                <a:moveTo>
                  <a:pt x="3104833" y="3086536"/>
                </a:moveTo>
                <a:cubicBezTo>
                  <a:pt x="3104833" y="3086536"/>
                  <a:pt x="3104833" y="3123453"/>
                  <a:pt x="3067913" y="3163579"/>
                </a:cubicBezTo>
                <a:cubicBezTo>
                  <a:pt x="3067913" y="3123453"/>
                  <a:pt x="3029387" y="3086536"/>
                  <a:pt x="3104833" y="3086536"/>
                </a:cubicBezTo>
                <a:close/>
                <a:moveTo>
                  <a:pt x="4015602" y="3076053"/>
                </a:moveTo>
                <a:cubicBezTo>
                  <a:pt x="4002961" y="3074398"/>
                  <a:pt x="3990922" y="3076906"/>
                  <a:pt x="3981290" y="3086536"/>
                </a:cubicBezTo>
                <a:cubicBezTo>
                  <a:pt x="4019817" y="3086536"/>
                  <a:pt x="4019817" y="3123453"/>
                  <a:pt x="4096868" y="3123453"/>
                </a:cubicBezTo>
                <a:cubicBezTo>
                  <a:pt x="4096868" y="3123453"/>
                  <a:pt x="4053526" y="3081019"/>
                  <a:pt x="4015602" y="3076053"/>
                </a:cubicBezTo>
                <a:close/>
                <a:moveTo>
                  <a:pt x="4205165" y="3074587"/>
                </a:moveTo>
                <a:lnTo>
                  <a:pt x="4210839" y="3076705"/>
                </a:lnTo>
                <a:lnTo>
                  <a:pt x="4214868" y="3081850"/>
                </a:lnTo>
                <a:lnTo>
                  <a:pt x="4207578" y="3080442"/>
                </a:lnTo>
                <a:close/>
                <a:moveTo>
                  <a:pt x="3562324" y="3048015"/>
                </a:moveTo>
                <a:cubicBezTo>
                  <a:pt x="3600851" y="3048015"/>
                  <a:pt x="3600851" y="3048015"/>
                  <a:pt x="3639376" y="3048015"/>
                </a:cubicBezTo>
                <a:cubicBezTo>
                  <a:pt x="3600851" y="3048015"/>
                  <a:pt x="3562324" y="3048015"/>
                  <a:pt x="3562324" y="3086536"/>
                </a:cubicBezTo>
                <a:cubicBezTo>
                  <a:pt x="3562324" y="3086536"/>
                  <a:pt x="3562324" y="3086536"/>
                  <a:pt x="3557709" y="3086536"/>
                </a:cubicBezTo>
                <a:lnTo>
                  <a:pt x="3534961" y="3086536"/>
                </a:lnTo>
                <a:cubicBezTo>
                  <a:pt x="3536842" y="3086536"/>
                  <a:pt x="3534635" y="3086536"/>
                  <a:pt x="3525405" y="3086536"/>
                </a:cubicBezTo>
                <a:cubicBezTo>
                  <a:pt x="3525405" y="3086536"/>
                  <a:pt x="3525405" y="3086536"/>
                  <a:pt x="3562324" y="3048015"/>
                </a:cubicBezTo>
                <a:close/>
                <a:moveTo>
                  <a:pt x="3409827" y="3048015"/>
                </a:moveTo>
                <a:cubicBezTo>
                  <a:pt x="3448353" y="3048015"/>
                  <a:pt x="3448353" y="3048015"/>
                  <a:pt x="3486879" y="3048015"/>
                </a:cubicBezTo>
                <a:lnTo>
                  <a:pt x="3486879" y="3086536"/>
                </a:lnTo>
                <a:cubicBezTo>
                  <a:pt x="3486879" y="3123453"/>
                  <a:pt x="3448353" y="3123453"/>
                  <a:pt x="3448353" y="3123453"/>
                </a:cubicBezTo>
                <a:cubicBezTo>
                  <a:pt x="3409827" y="3123453"/>
                  <a:pt x="3409827" y="3123453"/>
                  <a:pt x="3409827" y="3086536"/>
                </a:cubicBezTo>
                <a:cubicBezTo>
                  <a:pt x="3486879" y="3123453"/>
                  <a:pt x="3448353" y="3086536"/>
                  <a:pt x="3409827" y="3048015"/>
                </a:cubicBezTo>
                <a:close/>
                <a:moveTo>
                  <a:pt x="4629805" y="3009493"/>
                </a:moveTo>
                <a:cubicBezTo>
                  <a:pt x="4629805" y="3048015"/>
                  <a:pt x="4629805" y="3048015"/>
                  <a:pt x="4629805" y="3048015"/>
                </a:cubicBezTo>
                <a:cubicBezTo>
                  <a:pt x="4629805" y="3048015"/>
                  <a:pt x="4706856" y="3086536"/>
                  <a:pt x="4706856" y="3009493"/>
                </a:cubicBezTo>
                <a:cubicBezTo>
                  <a:pt x="4706856" y="3009493"/>
                  <a:pt x="4666726" y="3009493"/>
                  <a:pt x="4629805" y="3009493"/>
                </a:cubicBezTo>
                <a:close/>
                <a:moveTo>
                  <a:pt x="4401862" y="3009493"/>
                </a:moveTo>
                <a:cubicBezTo>
                  <a:pt x="4401862" y="3048015"/>
                  <a:pt x="4401862" y="3086536"/>
                  <a:pt x="4438782" y="3123453"/>
                </a:cubicBezTo>
                <a:cubicBezTo>
                  <a:pt x="4438782" y="3123453"/>
                  <a:pt x="4438782" y="3123453"/>
                  <a:pt x="4515834" y="3086536"/>
                </a:cubicBezTo>
                <a:cubicBezTo>
                  <a:pt x="4515834" y="3086536"/>
                  <a:pt x="4554359" y="3086536"/>
                  <a:pt x="4554359" y="3048015"/>
                </a:cubicBezTo>
                <a:cubicBezTo>
                  <a:pt x="4477308" y="3048015"/>
                  <a:pt x="4477308" y="3009493"/>
                  <a:pt x="4401862" y="3009493"/>
                </a:cubicBezTo>
                <a:close/>
                <a:moveTo>
                  <a:pt x="3334382" y="3009493"/>
                </a:moveTo>
                <a:cubicBezTo>
                  <a:pt x="3334382" y="3048015"/>
                  <a:pt x="3372907" y="3048015"/>
                  <a:pt x="3372907" y="3086536"/>
                </a:cubicBezTo>
                <a:cubicBezTo>
                  <a:pt x="3334382" y="3086536"/>
                  <a:pt x="3257330" y="3086536"/>
                  <a:pt x="3257330" y="3086536"/>
                </a:cubicBezTo>
                <a:lnTo>
                  <a:pt x="3257330" y="3123453"/>
                </a:lnTo>
                <a:cubicBezTo>
                  <a:pt x="3257330" y="3123453"/>
                  <a:pt x="3257330" y="3123453"/>
                  <a:pt x="3295856" y="3123453"/>
                </a:cubicBezTo>
                <a:cubicBezTo>
                  <a:pt x="3295856" y="3123453"/>
                  <a:pt x="3372907" y="3086536"/>
                  <a:pt x="3372907" y="3123453"/>
                </a:cubicBezTo>
                <a:cubicBezTo>
                  <a:pt x="3334382" y="3163579"/>
                  <a:pt x="3220410" y="3086536"/>
                  <a:pt x="3181884" y="3163579"/>
                </a:cubicBezTo>
                <a:cubicBezTo>
                  <a:pt x="3181884" y="3123453"/>
                  <a:pt x="3104833" y="3163579"/>
                  <a:pt x="3104833" y="3123453"/>
                </a:cubicBezTo>
                <a:cubicBezTo>
                  <a:pt x="3143358" y="3123453"/>
                  <a:pt x="3143358" y="3123453"/>
                  <a:pt x="3220410" y="3123453"/>
                </a:cubicBezTo>
                <a:cubicBezTo>
                  <a:pt x="3220410" y="3086536"/>
                  <a:pt x="3143358" y="3123453"/>
                  <a:pt x="3143358" y="3086536"/>
                </a:cubicBezTo>
                <a:cubicBezTo>
                  <a:pt x="3220410" y="3086536"/>
                  <a:pt x="3295856" y="3086536"/>
                  <a:pt x="3334382" y="3009493"/>
                </a:cubicBezTo>
                <a:close/>
                <a:moveTo>
                  <a:pt x="3828793" y="2934055"/>
                </a:moveTo>
                <a:cubicBezTo>
                  <a:pt x="3791873" y="2934055"/>
                  <a:pt x="3676296" y="2934055"/>
                  <a:pt x="3714822" y="2970972"/>
                </a:cubicBezTo>
                <a:cubicBezTo>
                  <a:pt x="3753348" y="2970972"/>
                  <a:pt x="3828793" y="2970972"/>
                  <a:pt x="3828793" y="2934055"/>
                </a:cubicBezTo>
                <a:close/>
                <a:moveTo>
                  <a:pt x="3639376" y="2934055"/>
                </a:moveTo>
                <a:cubicBezTo>
                  <a:pt x="3639376" y="2934055"/>
                  <a:pt x="3639376" y="2934055"/>
                  <a:pt x="3562324" y="2970972"/>
                </a:cubicBezTo>
                <a:cubicBezTo>
                  <a:pt x="3562324" y="3009493"/>
                  <a:pt x="3639376" y="3009493"/>
                  <a:pt x="3639376" y="2934055"/>
                </a:cubicBezTo>
                <a:close/>
                <a:moveTo>
                  <a:pt x="3448353" y="2934055"/>
                </a:moveTo>
                <a:cubicBezTo>
                  <a:pt x="3486879" y="2934055"/>
                  <a:pt x="3486879" y="2934055"/>
                  <a:pt x="3486879" y="2934055"/>
                </a:cubicBezTo>
                <a:cubicBezTo>
                  <a:pt x="3486879" y="2934055"/>
                  <a:pt x="3486879" y="2934055"/>
                  <a:pt x="3486879" y="2970972"/>
                </a:cubicBezTo>
                <a:cubicBezTo>
                  <a:pt x="3448353" y="2970972"/>
                  <a:pt x="3448353" y="2934055"/>
                  <a:pt x="3448353" y="2934055"/>
                </a:cubicBezTo>
                <a:close/>
                <a:moveTo>
                  <a:pt x="3486879" y="2858617"/>
                </a:moveTo>
                <a:cubicBezTo>
                  <a:pt x="3525405" y="2858617"/>
                  <a:pt x="3525405" y="2858617"/>
                  <a:pt x="3525405" y="2858617"/>
                </a:cubicBezTo>
                <a:cubicBezTo>
                  <a:pt x="3525405" y="2895534"/>
                  <a:pt x="3525405" y="2895534"/>
                  <a:pt x="3525405" y="2895534"/>
                </a:cubicBezTo>
                <a:cubicBezTo>
                  <a:pt x="3525405" y="2895534"/>
                  <a:pt x="3525405" y="2895534"/>
                  <a:pt x="3525405" y="2934055"/>
                </a:cubicBezTo>
                <a:cubicBezTo>
                  <a:pt x="3525405" y="2934055"/>
                  <a:pt x="3525405" y="2934055"/>
                  <a:pt x="3486879" y="2895534"/>
                </a:cubicBezTo>
                <a:lnTo>
                  <a:pt x="3486879" y="2890919"/>
                </a:lnTo>
                <a:cubicBezTo>
                  <a:pt x="3486879" y="2888612"/>
                  <a:pt x="3486879" y="2885151"/>
                  <a:pt x="3486879" y="2879960"/>
                </a:cubicBezTo>
                <a:lnTo>
                  <a:pt x="3486879" y="2874191"/>
                </a:lnTo>
                <a:cubicBezTo>
                  <a:pt x="3486879" y="2869000"/>
                  <a:pt x="3486879" y="2865539"/>
                  <a:pt x="3486879" y="2863232"/>
                </a:cubicBezTo>
                <a:cubicBezTo>
                  <a:pt x="3486879" y="2858617"/>
                  <a:pt x="3486879" y="2858617"/>
                  <a:pt x="3486879" y="2858617"/>
                </a:cubicBezTo>
                <a:close/>
                <a:moveTo>
                  <a:pt x="1931357" y="2841689"/>
                </a:moveTo>
                <a:cubicBezTo>
                  <a:pt x="1927294" y="2843570"/>
                  <a:pt x="1924986" y="2848586"/>
                  <a:pt x="1924986" y="2858617"/>
                </a:cubicBezTo>
                <a:cubicBezTo>
                  <a:pt x="1924986" y="2858617"/>
                  <a:pt x="1884855" y="2858617"/>
                  <a:pt x="1884855" y="2895534"/>
                </a:cubicBezTo>
                <a:cubicBezTo>
                  <a:pt x="1924986" y="2858617"/>
                  <a:pt x="1961907" y="2858617"/>
                  <a:pt x="2000433" y="2858617"/>
                </a:cubicBezTo>
                <a:cubicBezTo>
                  <a:pt x="1971538" y="2858617"/>
                  <a:pt x="1943547" y="2836046"/>
                  <a:pt x="1931357" y="2841689"/>
                </a:cubicBezTo>
                <a:close/>
                <a:moveTo>
                  <a:pt x="3867319" y="2781574"/>
                </a:moveTo>
                <a:cubicBezTo>
                  <a:pt x="3791873" y="2818491"/>
                  <a:pt x="3676296" y="2743053"/>
                  <a:pt x="3676296" y="2818491"/>
                </a:cubicBezTo>
                <a:cubicBezTo>
                  <a:pt x="3791873" y="2818491"/>
                  <a:pt x="3828793" y="2818491"/>
                  <a:pt x="3867319" y="2781574"/>
                </a:cubicBezTo>
                <a:close/>
                <a:moveTo>
                  <a:pt x="1237947" y="2781574"/>
                </a:moveTo>
                <a:cubicBezTo>
                  <a:pt x="1237947" y="2781574"/>
                  <a:pt x="1199421" y="2781574"/>
                  <a:pt x="1199421" y="2818491"/>
                </a:cubicBezTo>
                <a:lnTo>
                  <a:pt x="1237947" y="2818491"/>
                </a:lnTo>
                <a:cubicBezTo>
                  <a:pt x="1274867" y="2818491"/>
                  <a:pt x="1274867" y="2781574"/>
                  <a:pt x="1237947" y="2781574"/>
                </a:cubicBezTo>
                <a:close/>
                <a:moveTo>
                  <a:pt x="24031208" y="2765323"/>
                </a:moveTo>
                <a:cubicBezTo>
                  <a:pt x="24014504" y="2767129"/>
                  <a:pt x="24000158" y="2771944"/>
                  <a:pt x="23990526" y="2781574"/>
                </a:cubicBezTo>
                <a:cubicBezTo>
                  <a:pt x="24067576" y="2781574"/>
                  <a:pt x="24029050" y="2818491"/>
                  <a:pt x="23990526" y="2818491"/>
                </a:cubicBezTo>
                <a:cubicBezTo>
                  <a:pt x="23915080" y="2781574"/>
                  <a:pt x="23724056" y="2781574"/>
                  <a:pt x="23762582" y="2858617"/>
                </a:cubicBezTo>
                <a:cubicBezTo>
                  <a:pt x="23838028" y="2818491"/>
                  <a:pt x="23952000" y="2818491"/>
                  <a:pt x="24029050" y="2858617"/>
                </a:cubicBezTo>
                <a:cubicBezTo>
                  <a:pt x="23990526" y="2858617"/>
                  <a:pt x="23915080" y="2858617"/>
                  <a:pt x="23915080" y="2895534"/>
                </a:cubicBezTo>
                <a:cubicBezTo>
                  <a:pt x="23915080" y="2858617"/>
                  <a:pt x="23876554" y="2858617"/>
                  <a:pt x="23799502" y="2858617"/>
                </a:cubicBezTo>
                <a:cubicBezTo>
                  <a:pt x="23799502" y="2895534"/>
                  <a:pt x="23876554" y="2895534"/>
                  <a:pt x="23915080" y="2895534"/>
                </a:cubicBezTo>
                <a:cubicBezTo>
                  <a:pt x="23990526" y="2970972"/>
                  <a:pt x="24143022" y="2934055"/>
                  <a:pt x="24256994" y="2934055"/>
                </a:cubicBezTo>
                <a:cubicBezTo>
                  <a:pt x="24256994" y="2858617"/>
                  <a:pt x="24143022" y="2895534"/>
                  <a:pt x="24067576" y="2858617"/>
                </a:cubicBezTo>
                <a:cubicBezTo>
                  <a:pt x="24104496" y="2818491"/>
                  <a:pt x="24067576" y="2858617"/>
                  <a:pt x="24029050" y="2818491"/>
                </a:cubicBezTo>
                <a:cubicBezTo>
                  <a:pt x="24067576" y="2818491"/>
                  <a:pt x="24181548" y="2858617"/>
                  <a:pt x="24181548" y="2781574"/>
                </a:cubicBezTo>
                <a:cubicBezTo>
                  <a:pt x="24152654" y="2781574"/>
                  <a:pt x="24081320" y="2759906"/>
                  <a:pt x="24031208" y="2765323"/>
                </a:cubicBezTo>
                <a:close/>
                <a:moveTo>
                  <a:pt x="1542941" y="2706136"/>
                </a:moveTo>
                <a:cubicBezTo>
                  <a:pt x="1579861" y="2743053"/>
                  <a:pt x="1504415" y="2743053"/>
                  <a:pt x="1467495" y="2743053"/>
                </a:cubicBezTo>
                <a:cubicBezTo>
                  <a:pt x="1467495" y="2743053"/>
                  <a:pt x="1504415" y="2743053"/>
                  <a:pt x="1542941" y="2706136"/>
                </a:cubicBezTo>
                <a:close/>
                <a:moveTo>
                  <a:pt x="1322091" y="2691079"/>
                </a:moveTo>
                <a:lnTo>
                  <a:pt x="1351918" y="2706136"/>
                </a:lnTo>
                <a:cubicBezTo>
                  <a:pt x="1351918" y="2706136"/>
                  <a:pt x="1342688" y="2706136"/>
                  <a:pt x="1333458" y="2701321"/>
                </a:cubicBezTo>
                <a:close/>
                <a:moveTo>
                  <a:pt x="23647006" y="2667615"/>
                </a:moveTo>
                <a:cubicBezTo>
                  <a:pt x="23685530" y="2706136"/>
                  <a:pt x="23724056" y="2706136"/>
                  <a:pt x="23762582" y="2706136"/>
                </a:cubicBezTo>
                <a:cubicBezTo>
                  <a:pt x="23762582" y="2667615"/>
                  <a:pt x="23647006" y="2667615"/>
                  <a:pt x="23647006" y="2667615"/>
                </a:cubicBezTo>
                <a:close/>
                <a:moveTo>
                  <a:pt x="1219311" y="2651364"/>
                </a:moveTo>
                <a:cubicBezTo>
                  <a:pt x="1230723" y="2653169"/>
                  <a:pt x="1237947" y="2657984"/>
                  <a:pt x="1237947" y="2667615"/>
                </a:cubicBezTo>
                <a:cubicBezTo>
                  <a:pt x="1199421" y="2667615"/>
                  <a:pt x="1199421" y="2667615"/>
                  <a:pt x="1162501" y="2667615"/>
                </a:cubicBezTo>
                <a:cubicBezTo>
                  <a:pt x="1162501" y="2667615"/>
                  <a:pt x="1122370" y="2706136"/>
                  <a:pt x="1162501" y="2706136"/>
                </a:cubicBezTo>
                <a:cubicBezTo>
                  <a:pt x="1085449" y="2743053"/>
                  <a:pt x="1122370" y="2667615"/>
                  <a:pt x="1085449" y="2667615"/>
                </a:cubicBezTo>
                <a:cubicBezTo>
                  <a:pt x="1113140" y="2667615"/>
                  <a:pt x="1185074" y="2645946"/>
                  <a:pt x="1219311" y="2651364"/>
                </a:cubicBezTo>
                <a:close/>
                <a:moveTo>
                  <a:pt x="4286718" y="2633758"/>
                </a:moveTo>
                <a:cubicBezTo>
                  <a:pt x="4249942" y="2637520"/>
                  <a:pt x="4196392" y="2667615"/>
                  <a:pt x="4172314" y="2667615"/>
                </a:cubicBezTo>
                <a:cubicBezTo>
                  <a:pt x="4249365" y="2706136"/>
                  <a:pt x="4249365" y="2667615"/>
                  <a:pt x="4324811" y="2667615"/>
                </a:cubicBezTo>
                <a:cubicBezTo>
                  <a:pt x="4324811" y="2638724"/>
                  <a:pt x="4308783" y="2631501"/>
                  <a:pt x="4286718" y="2633758"/>
                </a:cubicBezTo>
                <a:close/>
                <a:moveTo>
                  <a:pt x="21398074" y="2629093"/>
                </a:moveTo>
                <a:cubicBezTo>
                  <a:pt x="21361152" y="2629093"/>
                  <a:pt x="21285706" y="2629093"/>
                  <a:pt x="21285706" y="2667615"/>
                </a:cubicBezTo>
                <a:cubicBezTo>
                  <a:pt x="21322628" y="2667615"/>
                  <a:pt x="21398074" y="2667615"/>
                  <a:pt x="21398074" y="2629093"/>
                </a:cubicBezTo>
                <a:close/>
                <a:moveTo>
                  <a:pt x="4249365" y="2629093"/>
                </a:moveTo>
                <a:cubicBezTo>
                  <a:pt x="4133788" y="2629093"/>
                  <a:pt x="4019817" y="2629093"/>
                  <a:pt x="3981290" y="2667615"/>
                </a:cubicBezTo>
                <a:cubicBezTo>
                  <a:pt x="4019817" y="2667615"/>
                  <a:pt x="4096868" y="2667615"/>
                  <a:pt x="4133788" y="2667615"/>
                </a:cubicBezTo>
                <a:cubicBezTo>
                  <a:pt x="4096868" y="2629093"/>
                  <a:pt x="4210839" y="2667615"/>
                  <a:pt x="4249365" y="2629093"/>
                </a:cubicBezTo>
                <a:close/>
                <a:moveTo>
                  <a:pt x="22999294" y="2600202"/>
                </a:moveTo>
                <a:cubicBezTo>
                  <a:pt x="22980432" y="2600202"/>
                  <a:pt x="22961570" y="2609832"/>
                  <a:pt x="22961570" y="2629093"/>
                </a:cubicBezTo>
                <a:cubicBezTo>
                  <a:pt x="23000096" y="2629093"/>
                  <a:pt x="23000096" y="2629093"/>
                  <a:pt x="23037016" y="2629093"/>
                </a:cubicBezTo>
                <a:cubicBezTo>
                  <a:pt x="23037016" y="2609832"/>
                  <a:pt x="23018154" y="2600202"/>
                  <a:pt x="22999294" y="2600202"/>
                </a:cubicBezTo>
                <a:close/>
                <a:moveTo>
                  <a:pt x="23380536" y="2590572"/>
                </a:moveTo>
                <a:cubicBezTo>
                  <a:pt x="23419062" y="2590572"/>
                  <a:pt x="23457588" y="2590572"/>
                  <a:pt x="23457588" y="2590572"/>
                </a:cubicBezTo>
                <a:cubicBezTo>
                  <a:pt x="23428694" y="2590572"/>
                  <a:pt x="23407022" y="2592979"/>
                  <a:pt x="23388988" y="2596591"/>
                </a:cubicBezTo>
                <a:lnTo>
                  <a:pt x="23382648" y="2598385"/>
                </a:lnTo>
                <a:close/>
                <a:moveTo>
                  <a:pt x="22990060" y="2574349"/>
                </a:moveTo>
                <a:cubicBezTo>
                  <a:pt x="22988570" y="2574709"/>
                  <a:pt x="22984996" y="2575574"/>
                  <a:pt x="22980230" y="2576728"/>
                </a:cubicBezTo>
                <a:lnTo>
                  <a:pt x="22972490" y="2578602"/>
                </a:lnTo>
                <a:lnTo>
                  <a:pt x="22966828" y="2579973"/>
                </a:lnTo>
                <a:cubicBezTo>
                  <a:pt x="22956402" y="2582496"/>
                  <a:pt x="22942106" y="2585957"/>
                  <a:pt x="22923044" y="2590572"/>
                </a:cubicBezTo>
                <a:cubicBezTo>
                  <a:pt x="22923044" y="2590572"/>
                  <a:pt x="22932576" y="2588264"/>
                  <a:pt x="22944490" y="2585380"/>
                </a:cubicBezTo>
                <a:lnTo>
                  <a:pt x="22972490" y="2578602"/>
                </a:lnTo>
                <a:lnTo>
                  <a:pt x="22987380" y="2574998"/>
                </a:lnTo>
                <a:cubicBezTo>
                  <a:pt x="22990954" y="2574132"/>
                  <a:pt x="22991548" y="2573988"/>
                  <a:pt x="22990060" y="2574349"/>
                </a:cubicBezTo>
                <a:close/>
                <a:moveTo>
                  <a:pt x="22465554" y="2553655"/>
                </a:moveTo>
                <a:cubicBezTo>
                  <a:pt x="22470370" y="2553655"/>
                  <a:pt x="22470996" y="2554834"/>
                  <a:pt x="22468260" y="2556897"/>
                </a:cubicBezTo>
                <a:lnTo>
                  <a:pt x="22465554" y="2558219"/>
                </a:lnTo>
                <a:close/>
                <a:moveTo>
                  <a:pt x="22160558" y="2553655"/>
                </a:moveTo>
                <a:cubicBezTo>
                  <a:pt x="22160558" y="2590572"/>
                  <a:pt x="22160558" y="2590572"/>
                  <a:pt x="22123638" y="2590572"/>
                </a:cubicBezTo>
                <a:lnTo>
                  <a:pt x="22123638" y="2629093"/>
                </a:lnTo>
                <a:cubicBezTo>
                  <a:pt x="22160558" y="2629093"/>
                  <a:pt x="22199084" y="2590572"/>
                  <a:pt x="22160558" y="2553655"/>
                </a:cubicBezTo>
                <a:close/>
                <a:moveTo>
                  <a:pt x="1956891" y="2505503"/>
                </a:moveTo>
                <a:cubicBezTo>
                  <a:pt x="1913750" y="2505503"/>
                  <a:pt x="1884855" y="2515134"/>
                  <a:pt x="1884855" y="2553655"/>
                </a:cubicBezTo>
                <a:cubicBezTo>
                  <a:pt x="1961907" y="2553655"/>
                  <a:pt x="1961907" y="2553655"/>
                  <a:pt x="2037353" y="2553655"/>
                </a:cubicBezTo>
                <a:cubicBezTo>
                  <a:pt x="2037353" y="2515134"/>
                  <a:pt x="2077483" y="2553655"/>
                  <a:pt x="2114404" y="2515134"/>
                </a:cubicBezTo>
                <a:cubicBezTo>
                  <a:pt x="2057418" y="2515134"/>
                  <a:pt x="2000031" y="2505503"/>
                  <a:pt x="1956891" y="2505503"/>
                </a:cubicBezTo>
                <a:close/>
                <a:moveTo>
                  <a:pt x="23107446" y="2466380"/>
                </a:moveTo>
                <a:cubicBezTo>
                  <a:pt x="23118884" y="2464574"/>
                  <a:pt x="23133332" y="2466982"/>
                  <a:pt x="23152594" y="2476612"/>
                </a:cubicBezTo>
                <a:lnTo>
                  <a:pt x="23114068" y="2476612"/>
                </a:lnTo>
                <a:cubicBezTo>
                  <a:pt x="23152594" y="2515134"/>
                  <a:pt x="23152594" y="2515134"/>
                  <a:pt x="23228040" y="2515134"/>
                </a:cubicBezTo>
                <a:cubicBezTo>
                  <a:pt x="23152594" y="2553655"/>
                  <a:pt x="23189514" y="2553655"/>
                  <a:pt x="23075542" y="2590572"/>
                </a:cubicBezTo>
                <a:cubicBezTo>
                  <a:pt x="23075542" y="2553655"/>
                  <a:pt x="23037016" y="2553655"/>
                  <a:pt x="23075542" y="2515134"/>
                </a:cubicBezTo>
                <a:cubicBezTo>
                  <a:pt x="23075542" y="2515134"/>
                  <a:pt x="23075542" y="2515134"/>
                  <a:pt x="23037016" y="2515134"/>
                </a:cubicBezTo>
                <a:cubicBezTo>
                  <a:pt x="23065910" y="2515134"/>
                  <a:pt x="23073134" y="2471797"/>
                  <a:pt x="23107446" y="2466380"/>
                </a:cubicBezTo>
                <a:close/>
                <a:moveTo>
                  <a:pt x="2037353" y="2438091"/>
                </a:moveTo>
                <a:cubicBezTo>
                  <a:pt x="2000433" y="2438091"/>
                  <a:pt x="1847935" y="2438091"/>
                  <a:pt x="1961907" y="2476612"/>
                </a:cubicBezTo>
                <a:cubicBezTo>
                  <a:pt x="1924986" y="2476612"/>
                  <a:pt x="1884855" y="2438091"/>
                  <a:pt x="1847935" y="2476612"/>
                </a:cubicBezTo>
                <a:cubicBezTo>
                  <a:pt x="1884855" y="2476612"/>
                  <a:pt x="1924986" y="2476612"/>
                  <a:pt x="1961907" y="2476612"/>
                </a:cubicBezTo>
                <a:cubicBezTo>
                  <a:pt x="2000433" y="2476612"/>
                  <a:pt x="2037353" y="2476612"/>
                  <a:pt x="2037353" y="2438091"/>
                </a:cubicBezTo>
                <a:close/>
                <a:moveTo>
                  <a:pt x="1720144" y="2346401"/>
                </a:moveTo>
                <a:cubicBezTo>
                  <a:pt x="1671460" y="2340984"/>
                  <a:pt x="1628420" y="2362653"/>
                  <a:pt x="1542941" y="2362653"/>
                </a:cubicBezTo>
                <a:cubicBezTo>
                  <a:pt x="1619992" y="2438091"/>
                  <a:pt x="1695438" y="2362653"/>
                  <a:pt x="1732358" y="2399569"/>
                </a:cubicBezTo>
                <a:cubicBezTo>
                  <a:pt x="1695438" y="2362653"/>
                  <a:pt x="1772489" y="2362653"/>
                  <a:pt x="1772489" y="2362653"/>
                </a:cubicBezTo>
                <a:cubicBezTo>
                  <a:pt x="1753226" y="2353022"/>
                  <a:pt x="1736371" y="2348207"/>
                  <a:pt x="1720144" y="2346401"/>
                </a:cubicBezTo>
                <a:close/>
                <a:moveTo>
                  <a:pt x="2342347" y="2324131"/>
                </a:moveTo>
                <a:cubicBezTo>
                  <a:pt x="2342347" y="2362653"/>
                  <a:pt x="2342347" y="2362653"/>
                  <a:pt x="2305426" y="2399569"/>
                </a:cubicBezTo>
                <a:cubicBezTo>
                  <a:pt x="2305426" y="2362653"/>
                  <a:pt x="2266901" y="2399569"/>
                  <a:pt x="2229981" y="2399569"/>
                </a:cubicBezTo>
                <a:cubicBezTo>
                  <a:pt x="2229981" y="2362653"/>
                  <a:pt x="2266901" y="2362653"/>
                  <a:pt x="2305426" y="2362653"/>
                </a:cubicBezTo>
                <a:cubicBezTo>
                  <a:pt x="2342347" y="2362653"/>
                  <a:pt x="2266901" y="2324131"/>
                  <a:pt x="2342347" y="2324131"/>
                </a:cubicBezTo>
                <a:close/>
                <a:moveTo>
                  <a:pt x="2152929" y="2324131"/>
                </a:moveTo>
                <a:cubicBezTo>
                  <a:pt x="2152929" y="2324131"/>
                  <a:pt x="2189850" y="2362653"/>
                  <a:pt x="2152929" y="2362653"/>
                </a:cubicBezTo>
                <a:cubicBezTo>
                  <a:pt x="2152929" y="2324131"/>
                  <a:pt x="2114404" y="2324131"/>
                  <a:pt x="2114404" y="2362653"/>
                </a:cubicBezTo>
                <a:cubicBezTo>
                  <a:pt x="2037353" y="2324131"/>
                  <a:pt x="2152929" y="2324131"/>
                  <a:pt x="2152929" y="2324131"/>
                </a:cubicBezTo>
                <a:close/>
                <a:moveTo>
                  <a:pt x="21484756" y="2307880"/>
                </a:moveTo>
                <a:cubicBezTo>
                  <a:pt x="21487164" y="2309685"/>
                  <a:pt x="21484756" y="2314501"/>
                  <a:pt x="21475124" y="2324131"/>
                </a:cubicBezTo>
                <a:cubicBezTo>
                  <a:pt x="21446230" y="2324131"/>
                  <a:pt x="21439006" y="2324131"/>
                  <a:pt x="21405372" y="2324131"/>
                </a:cubicBezTo>
                <a:lnTo>
                  <a:pt x="21398074" y="2324131"/>
                </a:lnTo>
                <a:cubicBezTo>
                  <a:pt x="21426968" y="2324131"/>
                  <a:pt x="21477532" y="2302463"/>
                  <a:pt x="21484756" y="2307880"/>
                </a:cubicBezTo>
                <a:close/>
                <a:moveTo>
                  <a:pt x="21688832" y="2282416"/>
                </a:moveTo>
                <a:lnTo>
                  <a:pt x="21741594" y="2285609"/>
                </a:lnTo>
                <a:lnTo>
                  <a:pt x="21742676" y="2300513"/>
                </a:lnTo>
                <a:lnTo>
                  <a:pt x="21741594" y="2300256"/>
                </a:lnTo>
                <a:close/>
                <a:moveTo>
                  <a:pt x="21932616" y="2248693"/>
                </a:moveTo>
                <a:cubicBezTo>
                  <a:pt x="21894090" y="2285609"/>
                  <a:pt x="21932616" y="2285609"/>
                  <a:pt x="22008062" y="2285609"/>
                </a:cubicBezTo>
                <a:cubicBezTo>
                  <a:pt x="22008062" y="2285609"/>
                  <a:pt x="22008062" y="2285609"/>
                  <a:pt x="22008062" y="2248693"/>
                </a:cubicBezTo>
                <a:cubicBezTo>
                  <a:pt x="21971142" y="2248693"/>
                  <a:pt x="21932616" y="2248693"/>
                  <a:pt x="21932616" y="2248693"/>
                </a:cubicBezTo>
                <a:close/>
                <a:moveTo>
                  <a:pt x="21589096" y="2248693"/>
                </a:moveTo>
                <a:lnTo>
                  <a:pt x="21688832" y="2282416"/>
                </a:lnTo>
                <a:lnTo>
                  <a:pt x="21665346" y="2280995"/>
                </a:lnTo>
                <a:cubicBezTo>
                  <a:pt x="21636852" y="2276380"/>
                  <a:pt x="21608360" y="2267151"/>
                  <a:pt x="21589096" y="2248693"/>
                </a:cubicBezTo>
                <a:close/>
                <a:moveTo>
                  <a:pt x="1579861" y="2248693"/>
                </a:moveTo>
                <a:cubicBezTo>
                  <a:pt x="1619992" y="2285609"/>
                  <a:pt x="1579861" y="2285609"/>
                  <a:pt x="1619992" y="2324131"/>
                </a:cubicBezTo>
                <a:cubicBezTo>
                  <a:pt x="1656913" y="2285609"/>
                  <a:pt x="1732358" y="2285609"/>
                  <a:pt x="1732358" y="2324131"/>
                </a:cubicBezTo>
                <a:cubicBezTo>
                  <a:pt x="1772489" y="2324131"/>
                  <a:pt x="1772489" y="2324131"/>
                  <a:pt x="1772489" y="2285609"/>
                </a:cubicBezTo>
                <a:cubicBezTo>
                  <a:pt x="1847935" y="2324131"/>
                  <a:pt x="1924986" y="2285609"/>
                  <a:pt x="1961907" y="2324131"/>
                </a:cubicBezTo>
                <a:cubicBezTo>
                  <a:pt x="1961907" y="2324131"/>
                  <a:pt x="1924986" y="2324131"/>
                  <a:pt x="1884855" y="2324131"/>
                </a:cubicBezTo>
                <a:cubicBezTo>
                  <a:pt x="1924986" y="2438091"/>
                  <a:pt x="2037353" y="2285609"/>
                  <a:pt x="2077483" y="2324131"/>
                </a:cubicBezTo>
                <a:cubicBezTo>
                  <a:pt x="2077483" y="2362653"/>
                  <a:pt x="2000433" y="2324131"/>
                  <a:pt x="2000433" y="2362653"/>
                </a:cubicBezTo>
                <a:cubicBezTo>
                  <a:pt x="2037353" y="2362653"/>
                  <a:pt x="2077483" y="2362653"/>
                  <a:pt x="2114404" y="2399569"/>
                </a:cubicBezTo>
                <a:cubicBezTo>
                  <a:pt x="2152929" y="2362653"/>
                  <a:pt x="2114404" y="2362653"/>
                  <a:pt x="2152929" y="2362653"/>
                </a:cubicBezTo>
                <a:cubicBezTo>
                  <a:pt x="2152929" y="2399569"/>
                  <a:pt x="2189850" y="2399569"/>
                  <a:pt x="2189850" y="2438091"/>
                </a:cubicBezTo>
                <a:cubicBezTo>
                  <a:pt x="2189850" y="2399569"/>
                  <a:pt x="2152929" y="2438091"/>
                  <a:pt x="2114404" y="2438091"/>
                </a:cubicBezTo>
                <a:cubicBezTo>
                  <a:pt x="2077483" y="2438091"/>
                  <a:pt x="2114404" y="2476612"/>
                  <a:pt x="2077483" y="2476612"/>
                </a:cubicBezTo>
                <a:cubicBezTo>
                  <a:pt x="2114404" y="2476612"/>
                  <a:pt x="2152929" y="2515134"/>
                  <a:pt x="2189850" y="2515134"/>
                </a:cubicBezTo>
                <a:cubicBezTo>
                  <a:pt x="2189850" y="2553655"/>
                  <a:pt x="2152929" y="2553655"/>
                  <a:pt x="2189850" y="2590572"/>
                </a:cubicBezTo>
                <a:cubicBezTo>
                  <a:pt x="2189850" y="2590572"/>
                  <a:pt x="2229981" y="2590572"/>
                  <a:pt x="2266901" y="2590572"/>
                </a:cubicBezTo>
                <a:cubicBezTo>
                  <a:pt x="2152929" y="2553655"/>
                  <a:pt x="2382478" y="2590572"/>
                  <a:pt x="2382478" y="2553655"/>
                </a:cubicBezTo>
                <a:cubicBezTo>
                  <a:pt x="2382478" y="2629093"/>
                  <a:pt x="2457924" y="2590572"/>
                  <a:pt x="2534975" y="2590572"/>
                </a:cubicBezTo>
                <a:cubicBezTo>
                  <a:pt x="2534975" y="2590572"/>
                  <a:pt x="2494844" y="2590572"/>
                  <a:pt x="2494844" y="2553655"/>
                </a:cubicBezTo>
                <a:cubicBezTo>
                  <a:pt x="2571895" y="2553655"/>
                  <a:pt x="2534975" y="2590572"/>
                  <a:pt x="2571895" y="2629093"/>
                </a:cubicBezTo>
                <a:cubicBezTo>
                  <a:pt x="2534975" y="2629093"/>
                  <a:pt x="2457924" y="2629093"/>
                  <a:pt x="2419399" y="2629093"/>
                </a:cubicBezTo>
                <a:cubicBezTo>
                  <a:pt x="2419399" y="2667615"/>
                  <a:pt x="2419399" y="2667615"/>
                  <a:pt x="2457924" y="2667615"/>
                </a:cubicBezTo>
                <a:cubicBezTo>
                  <a:pt x="2457924" y="2706136"/>
                  <a:pt x="2382478" y="2706136"/>
                  <a:pt x="2382478" y="2706136"/>
                </a:cubicBezTo>
                <a:cubicBezTo>
                  <a:pt x="2342347" y="2706136"/>
                  <a:pt x="2457924" y="2706136"/>
                  <a:pt x="2419399" y="2667615"/>
                </a:cubicBezTo>
                <a:cubicBezTo>
                  <a:pt x="2382478" y="2667615"/>
                  <a:pt x="2305426" y="2629093"/>
                  <a:pt x="2305426" y="2706136"/>
                </a:cubicBezTo>
                <a:cubicBezTo>
                  <a:pt x="2266901" y="2706136"/>
                  <a:pt x="2266901" y="2667615"/>
                  <a:pt x="2266901" y="2667615"/>
                </a:cubicBezTo>
                <a:cubicBezTo>
                  <a:pt x="2189850" y="2667615"/>
                  <a:pt x="2114404" y="2706136"/>
                  <a:pt x="2077483" y="2667615"/>
                </a:cubicBezTo>
                <a:cubicBezTo>
                  <a:pt x="2000433" y="2629093"/>
                  <a:pt x="1809410" y="2667615"/>
                  <a:pt x="1695438" y="2706136"/>
                </a:cubicBezTo>
                <a:cubicBezTo>
                  <a:pt x="1579861" y="2706136"/>
                  <a:pt x="1542941" y="2706136"/>
                  <a:pt x="1314997" y="2667615"/>
                </a:cubicBezTo>
                <a:cubicBezTo>
                  <a:pt x="1314997" y="2677245"/>
                  <a:pt x="1317305" y="2684468"/>
                  <a:pt x="1320766" y="2689885"/>
                </a:cubicBezTo>
                <a:lnTo>
                  <a:pt x="1322091" y="2691079"/>
                </a:lnTo>
                <a:lnTo>
                  <a:pt x="1318534" y="2689283"/>
                </a:lnTo>
                <a:cubicBezTo>
                  <a:pt x="1281288" y="2682060"/>
                  <a:pt x="1237947" y="2696506"/>
                  <a:pt x="1237947" y="2667615"/>
                </a:cubicBezTo>
                <a:cubicBezTo>
                  <a:pt x="1274867" y="2667615"/>
                  <a:pt x="1390444" y="2667615"/>
                  <a:pt x="1427364" y="2629093"/>
                </a:cubicBezTo>
                <a:cubicBezTo>
                  <a:pt x="1467495" y="2629093"/>
                  <a:pt x="1467495" y="2667615"/>
                  <a:pt x="1467495" y="2667615"/>
                </a:cubicBezTo>
                <a:cubicBezTo>
                  <a:pt x="1579861" y="2629093"/>
                  <a:pt x="1732358" y="2667615"/>
                  <a:pt x="1809410" y="2590572"/>
                </a:cubicBezTo>
                <a:cubicBezTo>
                  <a:pt x="1732358" y="2590572"/>
                  <a:pt x="1656913" y="2590572"/>
                  <a:pt x="1542941" y="2590572"/>
                </a:cubicBezTo>
                <a:cubicBezTo>
                  <a:pt x="1542941" y="2553655"/>
                  <a:pt x="1695438" y="2590572"/>
                  <a:pt x="1732358" y="2553655"/>
                </a:cubicBezTo>
                <a:cubicBezTo>
                  <a:pt x="1695438" y="2553655"/>
                  <a:pt x="1619992" y="2553655"/>
                  <a:pt x="1656913" y="2515134"/>
                </a:cubicBezTo>
                <a:cubicBezTo>
                  <a:pt x="1579861" y="2515134"/>
                  <a:pt x="1619992" y="2553655"/>
                  <a:pt x="1542941" y="2515134"/>
                </a:cubicBezTo>
                <a:cubicBezTo>
                  <a:pt x="1656913" y="2515134"/>
                  <a:pt x="1772489" y="2438091"/>
                  <a:pt x="1619992" y="2399569"/>
                </a:cubicBezTo>
                <a:cubicBezTo>
                  <a:pt x="1542941" y="2399569"/>
                  <a:pt x="1619992" y="2438091"/>
                  <a:pt x="1579861" y="2476612"/>
                </a:cubicBezTo>
                <a:cubicBezTo>
                  <a:pt x="1542941" y="2476612"/>
                  <a:pt x="1542941" y="2438091"/>
                  <a:pt x="1542941" y="2438091"/>
                </a:cubicBezTo>
                <a:cubicBezTo>
                  <a:pt x="1504415" y="2476612"/>
                  <a:pt x="1427364" y="2399569"/>
                  <a:pt x="1427364" y="2438091"/>
                </a:cubicBezTo>
                <a:cubicBezTo>
                  <a:pt x="1351918" y="2438091"/>
                  <a:pt x="1427364" y="2399569"/>
                  <a:pt x="1390444" y="2362653"/>
                </a:cubicBezTo>
                <a:cubicBezTo>
                  <a:pt x="1390444" y="2399569"/>
                  <a:pt x="1467495" y="2438091"/>
                  <a:pt x="1504415" y="2399569"/>
                </a:cubicBezTo>
                <a:cubicBezTo>
                  <a:pt x="1504415" y="2399569"/>
                  <a:pt x="1427364" y="2362653"/>
                  <a:pt x="1504415" y="2362653"/>
                </a:cubicBezTo>
                <a:cubicBezTo>
                  <a:pt x="1504415" y="2324131"/>
                  <a:pt x="1427364" y="2362653"/>
                  <a:pt x="1427364" y="2324131"/>
                </a:cubicBezTo>
                <a:cubicBezTo>
                  <a:pt x="1467495" y="2324131"/>
                  <a:pt x="1504415" y="2324131"/>
                  <a:pt x="1542941" y="2324131"/>
                </a:cubicBezTo>
                <a:cubicBezTo>
                  <a:pt x="1542941" y="2285609"/>
                  <a:pt x="1504415" y="2285609"/>
                  <a:pt x="1504415" y="2285609"/>
                </a:cubicBezTo>
                <a:cubicBezTo>
                  <a:pt x="1504415" y="2285609"/>
                  <a:pt x="1579861" y="2285609"/>
                  <a:pt x="1579861" y="2248693"/>
                </a:cubicBezTo>
                <a:close/>
                <a:moveTo>
                  <a:pt x="21398074" y="2134734"/>
                </a:moveTo>
                <a:cubicBezTo>
                  <a:pt x="21436598" y="2210172"/>
                  <a:pt x="21398074" y="2171650"/>
                  <a:pt x="21322628" y="2171650"/>
                </a:cubicBezTo>
                <a:cubicBezTo>
                  <a:pt x="21361152" y="2248693"/>
                  <a:pt x="21513650" y="2134734"/>
                  <a:pt x="21475124" y="2248693"/>
                </a:cubicBezTo>
                <a:lnTo>
                  <a:pt x="21398074" y="2248693"/>
                </a:lnTo>
                <a:cubicBezTo>
                  <a:pt x="21398074" y="2248693"/>
                  <a:pt x="21398074" y="2248693"/>
                  <a:pt x="21398074" y="2324131"/>
                </a:cubicBezTo>
                <a:lnTo>
                  <a:pt x="21361152" y="2324131"/>
                </a:lnTo>
                <a:cubicBezTo>
                  <a:pt x="21398074" y="2362653"/>
                  <a:pt x="21245576" y="2324131"/>
                  <a:pt x="21285706" y="2399569"/>
                </a:cubicBezTo>
                <a:cubicBezTo>
                  <a:pt x="21285706" y="2399569"/>
                  <a:pt x="21322628" y="2362653"/>
                  <a:pt x="21361152" y="2399569"/>
                </a:cubicBezTo>
                <a:cubicBezTo>
                  <a:pt x="21398074" y="2438091"/>
                  <a:pt x="21322628" y="2399569"/>
                  <a:pt x="21322628" y="2438091"/>
                </a:cubicBezTo>
                <a:cubicBezTo>
                  <a:pt x="21361152" y="2438091"/>
                  <a:pt x="21361152" y="2476612"/>
                  <a:pt x="21398074" y="2438091"/>
                </a:cubicBezTo>
                <a:cubicBezTo>
                  <a:pt x="21436598" y="2438091"/>
                  <a:pt x="21436598" y="2438091"/>
                  <a:pt x="21436598" y="2476612"/>
                </a:cubicBezTo>
                <a:cubicBezTo>
                  <a:pt x="21398074" y="2476612"/>
                  <a:pt x="21398074" y="2476612"/>
                  <a:pt x="21361152" y="2476612"/>
                </a:cubicBezTo>
                <a:cubicBezTo>
                  <a:pt x="21322628" y="2476612"/>
                  <a:pt x="21285706" y="2438091"/>
                  <a:pt x="21245576" y="2438091"/>
                </a:cubicBezTo>
                <a:cubicBezTo>
                  <a:pt x="21245576" y="2476612"/>
                  <a:pt x="21322628" y="2438091"/>
                  <a:pt x="21285706" y="2515134"/>
                </a:cubicBezTo>
                <a:cubicBezTo>
                  <a:pt x="21361152" y="2515134"/>
                  <a:pt x="21361152" y="2515134"/>
                  <a:pt x="21436598" y="2515134"/>
                </a:cubicBezTo>
                <a:lnTo>
                  <a:pt x="21436598" y="2553655"/>
                </a:lnTo>
                <a:cubicBezTo>
                  <a:pt x="21494386" y="2581343"/>
                  <a:pt x="21572944" y="2567499"/>
                  <a:pt x="21689198" y="2574421"/>
                </a:cubicBezTo>
                <a:lnTo>
                  <a:pt x="21793776" y="2587469"/>
                </a:lnTo>
                <a:lnTo>
                  <a:pt x="21780118" y="2590572"/>
                </a:lnTo>
                <a:cubicBezTo>
                  <a:pt x="21780118" y="2590572"/>
                  <a:pt x="21780118" y="2590572"/>
                  <a:pt x="21818644" y="2590572"/>
                </a:cubicBezTo>
                <a:lnTo>
                  <a:pt x="21793776" y="2587469"/>
                </a:lnTo>
                <a:lnTo>
                  <a:pt x="21808160" y="2584202"/>
                </a:lnTo>
                <a:cubicBezTo>
                  <a:pt x="21834796" y="2572013"/>
                  <a:pt x="21855564" y="2544025"/>
                  <a:pt x="21855564" y="2515134"/>
                </a:cubicBezTo>
                <a:cubicBezTo>
                  <a:pt x="21818644" y="2515134"/>
                  <a:pt x="21741594" y="2553655"/>
                  <a:pt x="21780118" y="2515134"/>
                </a:cubicBezTo>
                <a:cubicBezTo>
                  <a:pt x="21666148" y="2476612"/>
                  <a:pt x="21627622" y="2553655"/>
                  <a:pt x="21550570" y="2515134"/>
                </a:cubicBezTo>
                <a:cubicBezTo>
                  <a:pt x="21627622" y="2476612"/>
                  <a:pt x="21741594" y="2476612"/>
                  <a:pt x="21780118" y="2438091"/>
                </a:cubicBezTo>
                <a:cubicBezTo>
                  <a:pt x="21855564" y="2438091"/>
                  <a:pt x="21818644" y="2476612"/>
                  <a:pt x="21818644" y="2515134"/>
                </a:cubicBezTo>
                <a:cubicBezTo>
                  <a:pt x="21855564" y="2476612"/>
                  <a:pt x="21971142" y="2515134"/>
                  <a:pt x="21971142" y="2438091"/>
                </a:cubicBezTo>
                <a:cubicBezTo>
                  <a:pt x="21894090" y="2438091"/>
                  <a:pt x="21894090" y="2476612"/>
                  <a:pt x="21855564" y="2476612"/>
                </a:cubicBezTo>
                <a:cubicBezTo>
                  <a:pt x="21818644" y="2399569"/>
                  <a:pt x="21894090" y="2438091"/>
                  <a:pt x="21894090" y="2399569"/>
                </a:cubicBezTo>
                <a:cubicBezTo>
                  <a:pt x="21780118" y="2399569"/>
                  <a:pt x="21627622" y="2438091"/>
                  <a:pt x="21589096" y="2399569"/>
                </a:cubicBezTo>
                <a:cubicBezTo>
                  <a:pt x="21703068" y="2362653"/>
                  <a:pt x="21780118" y="2399569"/>
                  <a:pt x="21818644" y="2362653"/>
                </a:cubicBezTo>
                <a:cubicBezTo>
                  <a:pt x="21784934" y="2328946"/>
                  <a:pt x="21751226" y="2354226"/>
                  <a:pt x="21743324" y="2309460"/>
                </a:cubicBezTo>
                <a:lnTo>
                  <a:pt x="21742676" y="2300513"/>
                </a:lnTo>
                <a:lnTo>
                  <a:pt x="21814380" y="2317535"/>
                </a:lnTo>
                <a:cubicBezTo>
                  <a:pt x="21839412" y="2321724"/>
                  <a:pt x="21865598" y="2324131"/>
                  <a:pt x="21894090" y="2324131"/>
                </a:cubicBezTo>
                <a:cubicBezTo>
                  <a:pt x="21894090" y="2285609"/>
                  <a:pt x="21855564" y="2248693"/>
                  <a:pt x="21855564" y="2210172"/>
                </a:cubicBezTo>
                <a:cubicBezTo>
                  <a:pt x="21780118" y="2210172"/>
                  <a:pt x="21894090" y="2248693"/>
                  <a:pt x="21818644" y="2248693"/>
                </a:cubicBezTo>
                <a:cubicBezTo>
                  <a:pt x="21741594" y="2210172"/>
                  <a:pt x="21627622" y="2210172"/>
                  <a:pt x="21550570" y="2248693"/>
                </a:cubicBezTo>
                <a:lnTo>
                  <a:pt x="21560272" y="2238992"/>
                </a:lnTo>
                <a:lnTo>
                  <a:pt x="21565018" y="2234248"/>
                </a:lnTo>
                <a:cubicBezTo>
                  <a:pt x="21567426" y="2231840"/>
                  <a:pt x="21568630" y="2230636"/>
                  <a:pt x="21566824" y="2232442"/>
                </a:cubicBezTo>
                <a:lnTo>
                  <a:pt x="21560272" y="2238992"/>
                </a:lnTo>
                <a:lnTo>
                  <a:pt x="21555988" y="2243276"/>
                </a:lnTo>
                <a:cubicBezTo>
                  <a:pt x="21552978" y="2246286"/>
                  <a:pt x="21550570" y="2248693"/>
                  <a:pt x="21550570" y="2248693"/>
                </a:cubicBezTo>
                <a:cubicBezTo>
                  <a:pt x="21532110" y="2248693"/>
                  <a:pt x="21513248" y="2248693"/>
                  <a:pt x="21489370" y="2248693"/>
                </a:cubicBezTo>
                <a:lnTo>
                  <a:pt x="21475124" y="2248693"/>
                </a:lnTo>
                <a:cubicBezTo>
                  <a:pt x="21550570" y="2248693"/>
                  <a:pt x="21550570" y="2210172"/>
                  <a:pt x="21627622" y="2210172"/>
                </a:cubicBezTo>
                <a:cubicBezTo>
                  <a:pt x="21589096" y="2171650"/>
                  <a:pt x="21589096" y="2134734"/>
                  <a:pt x="21513650" y="2134734"/>
                </a:cubicBezTo>
                <a:cubicBezTo>
                  <a:pt x="21475124" y="2210172"/>
                  <a:pt x="21475124" y="2134734"/>
                  <a:pt x="21398074" y="2134734"/>
                </a:cubicBezTo>
                <a:close/>
                <a:moveTo>
                  <a:pt x="21703068" y="2057691"/>
                </a:moveTo>
                <a:cubicBezTo>
                  <a:pt x="21666148" y="2134734"/>
                  <a:pt x="21589096" y="2096212"/>
                  <a:pt x="21550570" y="2134734"/>
                </a:cubicBezTo>
                <a:cubicBezTo>
                  <a:pt x="21589096" y="2171650"/>
                  <a:pt x="21818644" y="2096212"/>
                  <a:pt x="21855564" y="2134734"/>
                </a:cubicBezTo>
                <a:cubicBezTo>
                  <a:pt x="21818644" y="2171650"/>
                  <a:pt x="21741594" y="2171650"/>
                  <a:pt x="21666148" y="2210172"/>
                </a:cubicBezTo>
                <a:cubicBezTo>
                  <a:pt x="21780118" y="2210172"/>
                  <a:pt x="21855564" y="2210172"/>
                  <a:pt x="21932616" y="2171650"/>
                </a:cubicBezTo>
                <a:lnTo>
                  <a:pt x="21894090" y="2210172"/>
                </a:lnTo>
                <a:cubicBezTo>
                  <a:pt x="22008062" y="2210172"/>
                  <a:pt x="21932616" y="2210172"/>
                  <a:pt x="22008062" y="2210172"/>
                </a:cubicBezTo>
                <a:cubicBezTo>
                  <a:pt x="22008062" y="2210172"/>
                  <a:pt x="22046588" y="2171650"/>
                  <a:pt x="22046588" y="2134734"/>
                </a:cubicBezTo>
                <a:cubicBezTo>
                  <a:pt x="21971142" y="2171650"/>
                  <a:pt x="21894090" y="2171650"/>
                  <a:pt x="21855564" y="2096212"/>
                </a:cubicBezTo>
                <a:cubicBezTo>
                  <a:pt x="21894090" y="2096212"/>
                  <a:pt x="21971142" y="2134734"/>
                  <a:pt x="21932616" y="2096212"/>
                </a:cubicBezTo>
                <a:cubicBezTo>
                  <a:pt x="21922984" y="2096212"/>
                  <a:pt x="21908638" y="2096212"/>
                  <a:pt x="21891934" y="2096212"/>
                </a:cubicBezTo>
                <a:lnTo>
                  <a:pt x="21855564" y="2096212"/>
                </a:lnTo>
                <a:lnTo>
                  <a:pt x="21837104" y="2096212"/>
                </a:lnTo>
                <a:cubicBezTo>
                  <a:pt x="21798980" y="2096212"/>
                  <a:pt x="21760856" y="2096212"/>
                  <a:pt x="21741594" y="2096212"/>
                </a:cubicBezTo>
                <a:cubicBezTo>
                  <a:pt x="21703068" y="2096212"/>
                  <a:pt x="21780118" y="2057691"/>
                  <a:pt x="21703068" y="2057691"/>
                </a:cubicBezTo>
                <a:close/>
                <a:moveTo>
                  <a:pt x="2114404" y="1905210"/>
                </a:moveTo>
                <a:cubicBezTo>
                  <a:pt x="2037353" y="1905210"/>
                  <a:pt x="2077483" y="1943731"/>
                  <a:pt x="2037353" y="1943731"/>
                </a:cubicBezTo>
                <a:cubicBezTo>
                  <a:pt x="2037353" y="1943731"/>
                  <a:pt x="2000433" y="1943731"/>
                  <a:pt x="2000433" y="1982253"/>
                </a:cubicBezTo>
                <a:cubicBezTo>
                  <a:pt x="2000433" y="1982253"/>
                  <a:pt x="2037353" y="1982253"/>
                  <a:pt x="2077483" y="1982253"/>
                </a:cubicBezTo>
                <a:cubicBezTo>
                  <a:pt x="2077483" y="1943731"/>
                  <a:pt x="2077483" y="1943731"/>
                  <a:pt x="2114404" y="1943731"/>
                </a:cubicBezTo>
                <a:cubicBezTo>
                  <a:pt x="2114404" y="1943731"/>
                  <a:pt x="2114404" y="1943731"/>
                  <a:pt x="2114404" y="1905210"/>
                </a:cubicBezTo>
                <a:close/>
                <a:moveTo>
                  <a:pt x="22199084" y="1876319"/>
                </a:moveTo>
                <a:cubicBezTo>
                  <a:pt x="22179820" y="1876319"/>
                  <a:pt x="22160558" y="1885949"/>
                  <a:pt x="22160558" y="1905210"/>
                </a:cubicBezTo>
                <a:cubicBezTo>
                  <a:pt x="22199084" y="1905210"/>
                  <a:pt x="22199084" y="1943731"/>
                  <a:pt x="22237610" y="1905210"/>
                </a:cubicBezTo>
                <a:cubicBezTo>
                  <a:pt x="22237610" y="1885949"/>
                  <a:pt x="22218346" y="1876319"/>
                  <a:pt x="22199084" y="1876319"/>
                </a:cubicBezTo>
                <a:close/>
                <a:moveTo>
                  <a:pt x="1732358" y="1866688"/>
                </a:moveTo>
                <a:cubicBezTo>
                  <a:pt x="1732358" y="1905210"/>
                  <a:pt x="1619992" y="1866688"/>
                  <a:pt x="1656913" y="1905210"/>
                </a:cubicBezTo>
                <a:cubicBezTo>
                  <a:pt x="1695438" y="1905210"/>
                  <a:pt x="1619992" y="1943731"/>
                  <a:pt x="1656913" y="1943731"/>
                </a:cubicBezTo>
                <a:cubicBezTo>
                  <a:pt x="1732358" y="1943731"/>
                  <a:pt x="1809410" y="1905210"/>
                  <a:pt x="1772489" y="1943731"/>
                </a:cubicBezTo>
                <a:cubicBezTo>
                  <a:pt x="1847935" y="1905210"/>
                  <a:pt x="1924986" y="1982253"/>
                  <a:pt x="1961907" y="1943731"/>
                </a:cubicBezTo>
                <a:cubicBezTo>
                  <a:pt x="1924986" y="1943731"/>
                  <a:pt x="1924986" y="1943731"/>
                  <a:pt x="1884855" y="1943731"/>
                </a:cubicBezTo>
                <a:cubicBezTo>
                  <a:pt x="1924986" y="1943731"/>
                  <a:pt x="2000433" y="1943731"/>
                  <a:pt x="2000433" y="1905210"/>
                </a:cubicBezTo>
                <a:cubicBezTo>
                  <a:pt x="1884855" y="1866688"/>
                  <a:pt x="1961907" y="1905210"/>
                  <a:pt x="1884855" y="1905210"/>
                </a:cubicBezTo>
                <a:lnTo>
                  <a:pt x="1884855" y="1866688"/>
                </a:lnTo>
                <a:cubicBezTo>
                  <a:pt x="1847935" y="1866688"/>
                  <a:pt x="1847935" y="1866688"/>
                  <a:pt x="1847935" y="1866688"/>
                </a:cubicBezTo>
                <a:cubicBezTo>
                  <a:pt x="1772489" y="1866688"/>
                  <a:pt x="1847935" y="1905210"/>
                  <a:pt x="1809410" y="1905210"/>
                </a:cubicBezTo>
                <a:cubicBezTo>
                  <a:pt x="1772489" y="1905210"/>
                  <a:pt x="1772489" y="1866688"/>
                  <a:pt x="1732358" y="1866688"/>
                </a:cubicBezTo>
                <a:close/>
                <a:moveTo>
                  <a:pt x="1579861" y="1866688"/>
                </a:moveTo>
                <a:cubicBezTo>
                  <a:pt x="1542941" y="1905210"/>
                  <a:pt x="1504415" y="1905210"/>
                  <a:pt x="1467495" y="1943731"/>
                </a:cubicBezTo>
                <a:cubicBezTo>
                  <a:pt x="1504415" y="1943731"/>
                  <a:pt x="1542941" y="1943731"/>
                  <a:pt x="1579861" y="1943731"/>
                </a:cubicBezTo>
                <a:cubicBezTo>
                  <a:pt x="1579861" y="1905210"/>
                  <a:pt x="1619992" y="1866688"/>
                  <a:pt x="1579861" y="1866688"/>
                </a:cubicBezTo>
                <a:close/>
                <a:moveTo>
                  <a:pt x="22366030" y="1839001"/>
                </a:moveTo>
                <a:cubicBezTo>
                  <a:pt x="22351582" y="1839001"/>
                  <a:pt x="22332320" y="1848230"/>
                  <a:pt x="22313056" y="1866688"/>
                </a:cubicBezTo>
                <a:cubicBezTo>
                  <a:pt x="22313056" y="1866688"/>
                  <a:pt x="22313056" y="1905210"/>
                  <a:pt x="22351582" y="1905210"/>
                </a:cubicBezTo>
                <a:cubicBezTo>
                  <a:pt x="22351582" y="1866688"/>
                  <a:pt x="22427028" y="1866688"/>
                  <a:pt x="22390108" y="1866688"/>
                </a:cubicBezTo>
                <a:cubicBezTo>
                  <a:pt x="22390108" y="1848230"/>
                  <a:pt x="22380476" y="1839001"/>
                  <a:pt x="22366030" y="1839001"/>
                </a:cubicBezTo>
                <a:close/>
                <a:moveTo>
                  <a:pt x="1162501" y="1829772"/>
                </a:moveTo>
                <a:cubicBezTo>
                  <a:pt x="1162501" y="1829772"/>
                  <a:pt x="1085449" y="1829772"/>
                  <a:pt x="1085449" y="1866688"/>
                </a:cubicBezTo>
                <a:lnTo>
                  <a:pt x="1046923" y="1866688"/>
                </a:lnTo>
                <a:cubicBezTo>
                  <a:pt x="1046923" y="1866688"/>
                  <a:pt x="1122370" y="1905210"/>
                  <a:pt x="1122370" y="1866688"/>
                </a:cubicBezTo>
                <a:cubicBezTo>
                  <a:pt x="1085449" y="1866688"/>
                  <a:pt x="1199421" y="1866688"/>
                  <a:pt x="1162501" y="1829772"/>
                </a:cubicBezTo>
                <a:close/>
                <a:moveTo>
                  <a:pt x="2896780" y="1774071"/>
                </a:moveTo>
                <a:cubicBezTo>
                  <a:pt x="2862543" y="1768879"/>
                  <a:pt x="2790609" y="1789645"/>
                  <a:pt x="2762918" y="1789645"/>
                </a:cubicBezTo>
                <a:cubicBezTo>
                  <a:pt x="2762918" y="1829772"/>
                  <a:pt x="2724392" y="1829772"/>
                  <a:pt x="2724392" y="1866688"/>
                </a:cubicBezTo>
                <a:cubicBezTo>
                  <a:pt x="2799839" y="1829772"/>
                  <a:pt x="2762918" y="1789645"/>
                  <a:pt x="2915416" y="1789645"/>
                </a:cubicBezTo>
                <a:cubicBezTo>
                  <a:pt x="2915416" y="1780416"/>
                  <a:pt x="2908192" y="1775801"/>
                  <a:pt x="2896780" y="1774071"/>
                </a:cubicBezTo>
                <a:close/>
                <a:moveTo>
                  <a:pt x="21780118" y="1752728"/>
                </a:moveTo>
                <a:cubicBezTo>
                  <a:pt x="21741594" y="1789645"/>
                  <a:pt x="21855564" y="1789645"/>
                  <a:pt x="21855564" y="1789645"/>
                </a:cubicBezTo>
                <a:cubicBezTo>
                  <a:pt x="21818644" y="1789645"/>
                  <a:pt x="21818644" y="1752728"/>
                  <a:pt x="21780118" y="1752728"/>
                </a:cubicBezTo>
                <a:close/>
                <a:moveTo>
                  <a:pt x="2990861" y="1752728"/>
                </a:moveTo>
                <a:cubicBezTo>
                  <a:pt x="2952336" y="1789645"/>
                  <a:pt x="3067913" y="1829772"/>
                  <a:pt x="3067913" y="1789645"/>
                </a:cubicBezTo>
                <a:cubicBezTo>
                  <a:pt x="3029387" y="1789645"/>
                  <a:pt x="3067913" y="1752728"/>
                  <a:pt x="2990861" y="1752728"/>
                </a:cubicBezTo>
                <a:close/>
                <a:moveTo>
                  <a:pt x="19808766" y="1498075"/>
                </a:moveTo>
                <a:cubicBezTo>
                  <a:pt x="19787322" y="1498226"/>
                  <a:pt x="19758728" y="1505549"/>
                  <a:pt x="19720604" y="1524809"/>
                </a:cubicBezTo>
                <a:cubicBezTo>
                  <a:pt x="19797656" y="1524809"/>
                  <a:pt x="19720604" y="1524809"/>
                  <a:pt x="19720604" y="1561726"/>
                </a:cubicBezTo>
                <a:cubicBezTo>
                  <a:pt x="19778394" y="1561726"/>
                  <a:pt x="19792840" y="1583394"/>
                  <a:pt x="19828280" y="1594228"/>
                </a:cubicBezTo>
                <a:lnTo>
                  <a:pt x="19853680" y="1597639"/>
                </a:lnTo>
                <a:lnTo>
                  <a:pt x="19836180" y="1600247"/>
                </a:lnTo>
                <a:cubicBezTo>
                  <a:pt x="19873102" y="1600247"/>
                  <a:pt x="19873102" y="1600247"/>
                  <a:pt x="19873102" y="1600247"/>
                </a:cubicBezTo>
                <a:lnTo>
                  <a:pt x="19853680" y="1597639"/>
                </a:lnTo>
                <a:lnTo>
                  <a:pt x="19868486" y="1595432"/>
                </a:lnTo>
                <a:cubicBezTo>
                  <a:pt x="19873102" y="1590617"/>
                  <a:pt x="19873102" y="1580987"/>
                  <a:pt x="19873102" y="1561726"/>
                </a:cubicBezTo>
                <a:cubicBezTo>
                  <a:pt x="19873102" y="1561726"/>
                  <a:pt x="19873102" y="1497624"/>
                  <a:pt x="19808766" y="1498075"/>
                </a:cubicBezTo>
                <a:close/>
                <a:moveTo>
                  <a:pt x="21703068" y="1447767"/>
                </a:moveTo>
                <a:cubicBezTo>
                  <a:pt x="21703068" y="1486288"/>
                  <a:pt x="21780118" y="1524809"/>
                  <a:pt x="21780118" y="1486288"/>
                </a:cubicBezTo>
                <a:cubicBezTo>
                  <a:pt x="21770486" y="1486288"/>
                  <a:pt x="21775202" y="1486288"/>
                  <a:pt x="21787092" y="1485687"/>
                </a:cubicBezTo>
                <a:lnTo>
                  <a:pt x="21816878" y="1483177"/>
                </a:lnTo>
                <a:lnTo>
                  <a:pt x="21818644" y="1486288"/>
                </a:lnTo>
                <a:lnTo>
                  <a:pt x="21818644" y="1483028"/>
                </a:lnTo>
                <a:lnTo>
                  <a:pt x="21837104" y="1481473"/>
                </a:lnTo>
                <a:cubicBezTo>
                  <a:pt x="21875228" y="1476658"/>
                  <a:pt x="21913354" y="1467027"/>
                  <a:pt x="21894090" y="1447767"/>
                </a:cubicBezTo>
                <a:cubicBezTo>
                  <a:pt x="21894090" y="1447767"/>
                  <a:pt x="21855564" y="1447767"/>
                  <a:pt x="21818644" y="1447767"/>
                </a:cubicBezTo>
                <a:cubicBezTo>
                  <a:pt x="21818644" y="1447767"/>
                  <a:pt x="21818644" y="1447767"/>
                  <a:pt x="21818644" y="1464018"/>
                </a:cubicBezTo>
                <a:lnTo>
                  <a:pt x="21818644" y="1483028"/>
                </a:lnTo>
                <a:lnTo>
                  <a:pt x="21816878" y="1483177"/>
                </a:lnTo>
                <a:lnTo>
                  <a:pt x="21806002" y="1464018"/>
                </a:lnTo>
                <a:cubicBezTo>
                  <a:pt x="21782526" y="1447767"/>
                  <a:pt x="21731962" y="1447767"/>
                  <a:pt x="21703068" y="1447767"/>
                </a:cubicBezTo>
                <a:close/>
                <a:moveTo>
                  <a:pt x="21491378" y="1393671"/>
                </a:moveTo>
                <a:cubicBezTo>
                  <a:pt x="21496794" y="1388480"/>
                  <a:pt x="21475124" y="1409245"/>
                  <a:pt x="21475124" y="1409245"/>
                </a:cubicBezTo>
                <a:cubicBezTo>
                  <a:pt x="21484756" y="1400016"/>
                  <a:pt x="21489572" y="1395402"/>
                  <a:pt x="21491378" y="1393671"/>
                </a:cubicBezTo>
                <a:close/>
                <a:moveTo>
                  <a:pt x="21703068" y="1372328"/>
                </a:moveTo>
                <a:lnTo>
                  <a:pt x="21714720" y="1383201"/>
                </a:lnTo>
                <a:lnTo>
                  <a:pt x="21707884" y="1390787"/>
                </a:lnTo>
                <a:cubicBezTo>
                  <a:pt x="21703068" y="1400016"/>
                  <a:pt x="21703068" y="1409245"/>
                  <a:pt x="21703068" y="1409245"/>
                </a:cubicBezTo>
                <a:cubicBezTo>
                  <a:pt x="21703068" y="1447767"/>
                  <a:pt x="21780118" y="1447767"/>
                  <a:pt x="21780118" y="1409245"/>
                </a:cubicBezTo>
                <a:cubicBezTo>
                  <a:pt x="21751226" y="1409245"/>
                  <a:pt x="21744002" y="1409245"/>
                  <a:pt x="21725942" y="1393671"/>
                </a:cubicBezTo>
                <a:lnTo>
                  <a:pt x="21714720" y="1383201"/>
                </a:lnTo>
                <a:lnTo>
                  <a:pt x="21719322" y="1378097"/>
                </a:lnTo>
                <a:cubicBezTo>
                  <a:pt x="21724738" y="1374636"/>
                  <a:pt x="21731962" y="1372328"/>
                  <a:pt x="21741594" y="1372328"/>
                </a:cubicBezTo>
                <a:close/>
                <a:moveTo>
                  <a:pt x="19608238" y="1372328"/>
                </a:moveTo>
                <a:cubicBezTo>
                  <a:pt x="19617468" y="1381558"/>
                  <a:pt x="19619574" y="1388480"/>
                  <a:pt x="19618170" y="1393671"/>
                </a:cubicBezTo>
                <a:lnTo>
                  <a:pt x="19611948" y="1399795"/>
                </a:lnTo>
                <a:lnTo>
                  <a:pt x="19609972" y="1400226"/>
                </a:lnTo>
                <a:lnTo>
                  <a:pt x="19609612" y="1402092"/>
                </a:lnTo>
                <a:lnTo>
                  <a:pt x="19607034" y="1404631"/>
                </a:lnTo>
                <a:cubicBezTo>
                  <a:pt x="19597402" y="1409245"/>
                  <a:pt x="19588172" y="1409245"/>
                  <a:pt x="19608238" y="1409245"/>
                </a:cubicBezTo>
                <a:lnTo>
                  <a:pt x="19609612" y="1402092"/>
                </a:lnTo>
                <a:lnTo>
                  <a:pt x="19611948" y="1399795"/>
                </a:lnTo>
                <a:lnTo>
                  <a:pt x="19615186" y="1399088"/>
                </a:lnTo>
                <a:cubicBezTo>
                  <a:pt x="19629106" y="1402925"/>
                  <a:pt x="19664020" y="1438136"/>
                  <a:pt x="19720604" y="1409245"/>
                </a:cubicBezTo>
                <a:cubicBezTo>
                  <a:pt x="19683684" y="1372328"/>
                  <a:pt x="19645158" y="1372328"/>
                  <a:pt x="19608238" y="1372328"/>
                </a:cubicBezTo>
                <a:close/>
                <a:moveTo>
                  <a:pt x="21841870" y="1323575"/>
                </a:moveTo>
                <a:cubicBezTo>
                  <a:pt x="21828176" y="1321769"/>
                  <a:pt x="21818644" y="1324177"/>
                  <a:pt x="21818644" y="1333808"/>
                </a:cubicBezTo>
                <a:cubicBezTo>
                  <a:pt x="21855564" y="1372328"/>
                  <a:pt x="21855564" y="1372328"/>
                  <a:pt x="21932616" y="1372328"/>
                </a:cubicBezTo>
                <a:cubicBezTo>
                  <a:pt x="21961510" y="1372328"/>
                  <a:pt x="21882954" y="1328992"/>
                  <a:pt x="21841870" y="1323575"/>
                </a:cubicBezTo>
                <a:close/>
                <a:moveTo>
                  <a:pt x="21550570" y="1256764"/>
                </a:moveTo>
                <a:cubicBezTo>
                  <a:pt x="21560202" y="1256764"/>
                  <a:pt x="21574548" y="1256764"/>
                  <a:pt x="21590074" y="1257366"/>
                </a:cubicBezTo>
                <a:lnTo>
                  <a:pt x="21603366" y="1258569"/>
                </a:lnTo>
                <a:lnTo>
                  <a:pt x="21554724" y="1259967"/>
                </a:lnTo>
                <a:close/>
                <a:moveTo>
                  <a:pt x="19831966" y="1189753"/>
                </a:moveTo>
                <a:cubicBezTo>
                  <a:pt x="19798858" y="1189753"/>
                  <a:pt x="19760734" y="1199784"/>
                  <a:pt x="19760734" y="1219848"/>
                </a:cubicBezTo>
                <a:cubicBezTo>
                  <a:pt x="19836180" y="1256764"/>
                  <a:pt x="19797656" y="1219848"/>
                  <a:pt x="19873102" y="1219848"/>
                </a:cubicBezTo>
                <a:cubicBezTo>
                  <a:pt x="19893168" y="1199784"/>
                  <a:pt x="19865076" y="1189753"/>
                  <a:pt x="19831966" y="1189753"/>
                </a:cubicBezTo>
                <a:close/>
                <a:moveTo>
                  <a:pt x="20218226" y="914885"/>
                </a:moveTo>
                <a:cubicBezTo>
                  <a:pt x="20255146" y="951802"/>
                  <a:pt x="20178096" y="1028845"/>
                  <a:pt x="20218226" y="1028845"/>
                </a:cubicBezTo>
                <a:cubicBezTo>
                  <a:pt x="20218226" y="990324"/>
                  <a:pt x="20330592" y="990324"/>
                  <a:pt x="20330592" y="990324"/>
                </a:cubicBezTo>
                <a:cubicBezTo>
                  <a:pt x="20293672" y="951802"/>
                  <a:pt x="20255146" y="914885"/>
                  <a:pt x="20218226" y="914885"/>
                </a:cubicBezTo>
                <a:close/>
                <a:moveTo>
                  <a:pt x="5970575" y="763334"/>
                </a:moveTo>
                <a:lnTo>
                  <a:pt x="5963954" y="766417"/>
                </a:lnTo>
                <a:cubicBezTo>
                  <a:pt x="5944892" y="780461"/>
                  <a:pt x="5926031" y="799321"/>
                  <a:pt x="5888308" y="799321"/>
                </a:cubicBezTo>
                <a:cubicBezTo>
                  <a:pt x="5907370" y="785076"/>
                  <a:pt x="5929994" y="774392"/>
                  <a:pt x="5955439" y="766379"/>
                </a:cubicBezTo>
                <a:close/>
                <a:moveTo>
                  <a:pt x="5995081" y="751921"/>
                </a:moveTo>
                <a:cubicBezTo>
                  <a:pt x="6001088" y="751094"/>
                  <a:pt x="6007703" y="751307"/>
                  <a:pt x="6015225" y="752931"/>
                </a:cubicBezTo>
                <a:lnTo>
                  <a:pt x="6017705" y="753849"/>
                </a:lnTo>
                <a:lnTo>
                  <a:pt x="5970575" y="763334"/>
                </a:lnTo>
                <a:close/>
                <a:moveTo>
                  <a:pt x="10384567" y="646840"/>
                </a:moveTo>
                <a:lnTo>
                  <a:pt x="10369487" y="648650"/>
                </a:lnTo>
                <a:lnTo>
                  <a:pt x="10368991" y="647442"/>
                </a:lnTo>
                <a:cubicBezTo>
                  <a:pt x="10370722" y="646840"/>
                  <a:pt x="10375337" y="646840"/>
                  <a:pt x="10384567" y="646840"/>
                </a:cubicBezTo>
                <a:close/>
                <a:moveTo>
                  <a:pt x="13166210" y="601561"/>
                </a:moveTo>
                <a:lnTo>
                  <a:pt x="13171252" y="605108"/>
                </a:lnTo>
                <a:lnTo>
                  <a:pt x="13166408" y="608875"/>
                </a:lnTo>
                <a:close/>
                <a:moveTo>
                  <a:pt x="20025598" y="571402"/>
                </a:moveTo>
                <a:cubicBezTo>
                  <a:pt x="19988678" y="571402"/>
                  <a:pt x="19950152" y="571402"/>
                  <a:pt x="19950152" y="609923"/>
                </a:cubicBezTo>
                <a:cubicBezTo>
                  <a:pt x="20025598" y="571402"/>
                  <a:pt x="19988678" y="646840"/>
                  <a:pt x="20025598" y="609923"/>
                </a:cubicBezTo>
                <a:close/>
                <a:moveTo>
                  <a:pt x="13127910" y="571402"/>
                </a:moveTo>
                <a:cubicBezTo>
                  <a:pt x="13156805" y="571402"/>
                  <a:pt x="13164028" y="571402"/>
                  <a:pt x="13165834" y="587653"/>
                </a:cubicBezTo>
                <a:lnTo>
                  <a:pt x="13166210" y="601561"/>
                </a:lnTo>
                <a:lnTo>
                  <a:pt x="13154998" y="593672"/>
                </a:lnTo>
                <a:cubicBezTo>
                  <a:pt x="13147173" y="588255"/>
                  <a:pt x="13137542" y="581032"/>
                  <a:pt x="13127910" y="571402"/>
                </a:cubicBezTo>
                <a:close/>
                <a:moveTo>
                  <a:pt x="20434214" y="433534"/>
                </a:moveTo>
                <a:lnTo>
                  <a:pt x="20439574" y="435774"/>
                </a:lnTo>
                <a:cubicBezTo>
                  <a:pt x="20443762" y="440589"/>
                  <a:pt x="20446170" y="447812"/>
                  <a:pt x="20446170" y="457443"/>
                </a:cubicBezTo>
                <a:close/>
                <a:moveTo>
                  <a:pt x="20178096" y="380399"/>
                </a:moveTo>
                <a:cubicBezTo>
                  <a:pt x="20218226" y="380399"/>
                  <a:pt x="20178096" y="418921"/>
                  <a:pt x="20178096" y="418921"/>
                </a:cubicBezTo>
                <a:cubicBezTo>
                  <a:pt x="20102650" y="380399"/>
                  <a:pt x="20065730" y="418921"/>
                  <a:pt x="20025598" y="418921"/>
                </a:cubicBezTo>
                <a:cubicBezTo>
                  <a:pt x="20065730" y="457443"/>
                  <a:pt x="20102650" y="532881"/>
                  <a:pt x="20178096" y="571402"/>
                </a:cubicBezTo>
                <a:cubicBezTo>
                  <a:pt x="20255146" y="494359"/>
                  <a:pt x="20218226" y="457443"/>
                  <a:pt x="20255146" y="380399"/>
                </a:cubicBezTo>
                <a:cubicBezTo>
                  <a:pt x="20255146" y="380399"/>
                  <a:pt x="20226654" y="380399"/>
                  <a:pt x="20202776" y="380399"/>
                </a:cubicBezTo>
                <a:close/>
                <a:moveTo>
                  <a:pt x="18121792" y="380399"/>
                </a:moveTo>
                <a:cubicBezTo>
                  <a:pt x="18006214" y="418921"/>
                  <a:pt x="17853718" y="341878"/>
                  <a:pt x="17778272" y="418921"/>
                </a:cubicBezTo>
                <a:cubicBezTo>
                  <a:pt x="17892244" y="457443"/>
                  <a:pt x="18083266" y="457443"/>
                  <a:pt x="18121792" y="380399"/>
                </a:cubicBezTo>
                <a:close/>
                <a:moveTo>
                  <a:pt x="19950152" y="341878"/>
                </a:moveTo>
                <a:cubicBezTo>
                  <a:pt x="19797656" y="341878"/>
                  <a:pt x="19950152" y="418921"/>
                  <a:pt x="19873102" y="457443"/>
                </a:cubicBezTo>
                <a:cubicBezTo>
                  <a:pt x="19950152" y="457443"/>
                  <a:pt x="19950152" y="418921"/>
                  <a:pt x="19950152" y="341878"/>
                </a:cubicBezTo>
                <a:close/>
                <a:moveTo>
                  <a:pt x="19720604" y="341878"/>
                </a:moveTo>
                <a:cubicBezTo>
                  <a:pt x="19608238" y="457443"/>
                  <a:pt x="19378690" y="380399"/>
                  <a:pt x="19226192" y="457443"/>
                </a:cubicBezTo>
                <a:cubicBezTo>
                  <a:pt x="19303244" y="494359"/>
                  <a:pt x="19378690" y="418921"/>
                  <a:pt x="19417214" y="494359"/>
                </a:cubicBezTo>
                <a:cubicBezTo>
                  <a:pt x="19378690" y="532881"/>
                  <a:pt x="19303244" y="494359"/>
                  <a:pt x="19303244" y="532881"/>
                </a:cubicBezTo>
                <a:cubicBezTo>
                  <a:pt x="19417214" y="532881"/>
                  <a:pt x="19417214" y="571402"/>
                  <a:pt x="19455740" y="571402"/>
                </a:cubicBezTo>
                <a:cubicBezTo>
                  <a:pt x="19531186" y="532881"/>
                  <a:pt x="19608238" y="494359"/>
                  <a:pt x="19720604" y="532881"/>
                </a:cubicBezTo>
                <a:cubicBezTo>
                  <a:pt x="19760734" y="457443"/>
                  <a:pt x="19760734" y="418921"/>
                  <a:pt x="19797656" y="380399"/>
                </a:cubicBezTo>
                <a:cubicBezTo>
                  <a:pt x="19760734" y="380399"/>
                  <a:pt x="19797656" y="341878"/>
                  <a:pt x="19720604" y="341878"/>
                </a:cubicBezTo>
                <a:close/>
                <a:moveTo>
                  <a:pt x="19760734" y="266440"/>
                </a:moveTo>
                <a:cubicBezTo>
                  <a:pt x="19720604" y="266440"/>
                  <a:pt x="19608238" y="266440"/>
                  <a:pt x="19608238" y="304961"/>
                </a:cubicBezTo>
                <a:cubicBezTo>
                  <a:pt x="19683684" y="304961"/>
                  <a:pt x="19797656" y="266440"/>
                  <a:pt x="19760734" y="266440"/>
                </a:cubicBezTo>
                <a:close/>
                <a:moveTo>
                  <a:pt x="19492660" y="266440"/>
                </a:moveTo>
                <a:cubicBezTo>
                  <a:pt x="19455740" y="266440"/>
                  <a:pt x="19417214" y="266440"/>
                  <a:pt x="19417214" y="304961"/>
                </a:cubicBezTo>
                <a:cubicBezTo>
                  <a:pt x="19455740" y="304961"/>
                  <a:pt x="19492660" y="304961"/>
                  <a:pt x="19492660" y="266440"/>
                </a:cubicBezTo>
                <a:close/>
                <a:moveTo>
                  <a:pt x="18426786" y="266440"/>
                </a:moveTo>
                <a:cubicBezTo>
                  <a:pt x="18388260" y="304961"/>
                  <a:pt x="18502232" y="304961"/>
                  <a:pt x="18502232" y="266440"/>
                </a:cubicBezTo>
                <a:cubicBezTo>
                  <a:pt x="18502232" y="266440"/>
                  <a:pt x="18502232" y="266440"/>
                  <a:pt x="18426786" y="266440"/>
                </a:cubicBezTo>
                <a:close/>
                <a:moveTo>
                  <a:pt x="18283118" y="218890"/>
                </a:moveTo>
                <a:cubicBezTo>
                  <a:pt x="18254626" y="219091"/>
                  <a:pt x="18235764" y="228721"/>
                  <a:pt x="18235764" y="266440"/>
                </a:cubicBezTo>
                <a:cubicBezTo>
                  <a:pt x="18274288" y="266440"/>
                  <a:pt x="18388260" y="304961"/>
                  <a:pt x="18388260" y="227918"/>
                </a:cubicBezTo>
                <a:cubicBezTo>
                  <a:pt x="18349736" y="227918"/>
                  <a:pt x="18311612" y="218689"/>
                  <a:pt x="18283118" y="218890"/>
                </a:cubicBezTo>
                <a:close/>
                <a:moveTo>
                  <a:pt x="20255146" y="191002"/>
                </a:moveTo>
                <a:cubicBezTo>
                  <a:pt x="20255146" y="227918"/>
                  <a:pt x="20293672" y="227918"/>
                  <a:pt x="20255146" y="266440"/>
                </a:cubicBezTo>
                <a:cubicBezTo>
                  <a:pt x="20218226" y="266440"/>
                  <a:pt x="20178096" y="266440"/>
                  <a:pt x="20141176" y="266440"/>
                </a:cubicBezTo>
                <a:cubicBezTo>
                  <a:pt x="20141176" y="304961"/>
                  <a:pt x="20102650" y="341878"/>
                  <a:pt x="20141176" y="341878"/>
                </a:cubicBezTo>
                <a:cubicBezTo>
                  <a:pt x="20141176" y="304961"/>
                  <a:pt x="20218226" y="304961"/>
                  <a:pt x="20255146" y="266440"/>
                </a:cubicBezTo>
                <a:cubicBezTo>
                  <a:pt x="20293672" y="227918"/>
                  <a:pt x="20330592" y="266440"/>
                  <a:pt x="20330592" y="227918"/>
                </a:cubicBezTo>
                <a:cubicBezTo>
                  <a:pt x="20255146" y="227918"/>
                  <a:pt x="20293672" y="227918"/>
                  <a:pt x="20293672" y="191002"/>
                </a:cubicBezTo>
                <a:cubicBezTo>
                  <a:pt x="20293672" y="191002"/>
                  <a:pt x="20293672" y="191002"/>
                  <a:pt x="20255146" y="191002"/>
                </a:cubicBezTo>
                <a:close/>
                <a:moveTo>
                  <a:pt x="16558294" y="191002"/>
                </a:moveTo>
                <a:cubicBezTo>
                  <a:pt x="16481242" y="191002"/>
                  <a:pt x="16328746" y="227918"/>
                  <a:pt x="16214774" y="227918"/>
                </a:cubicBezTo>
                <a:cubicBezTo>
                  <a:pt x="16291826" y="304961"/>
                  <a:pt x="16519768" y="266440"/>
                  <a:pt x="16558294" y="191002"/>
                </a:cubicBezTo>
                <a:close/>
                <a:moveTo>
                  <a:pt x="15986832" y="191002"/>
                </a:moveTo>
                <a:cubicBezTo>
                  <a:pt x="15948306" y="191002"/>
                  <a:pt x="15720362" y="227918"/>
                  <a:pt x="15834334" y="266440"/>
                </a:cubicBezTo>
                <a:cubicBezTo>
                  <a:pt x="15872860" y="227918"/>
                  <a:pt x="15948306" y="266440"/>
                  <a:pt x="16023752" y="266440"/>
                </a:cubicBezTo>
                <a:cubicBezTo>
                  <a:pt x="16014522" y="256810"/>
                  <a:pt x="16009907" y="249587"/>
                  <a:pt x="16008176" y="244170"/>
                </a:cubicBezTo>
                <a:lnTo>
                  <a:pt x="16009193" y="237454"/>
                </a:lnTo>
                <a:lnTo>
                  <a:pt x="16009985" y="237392"/>
                </a:lnTo>
                <a:cubicBezTo>
                  <a:pt x="16014497" y="235768"/>
                  <a:pt x="16019137" y="232734"/>
                  <a:pt x="16023752" y="227918"/>
                </a:cubicBezTo>
                <a:cubicBezTo>
                  <a:pt x="16023752" y="227918"/>
                  <a:pt x="16014522" y="227918"/>
                  <a:pt x="16009907" y="232734"/>
                </a:cubicBezTo>
                <a:lnTo>
                  <a:pt x="16009193" y="237454"/>
                </a:lnTo>
                <a:lnTo>
                  <a:pt x="15996990" y="238402"/>
                </a:lnTo>
                <a:cubicBezTo>
                  <a:pt x="15972385" y="233436"/>
                  <a:pt x="15957938" y="191002"/>
                  <a:pt x="15986832" y="191002"/>
                </a:cubicBezTo>
                <a:close/>
                <a:moveTo>
                  <a:pt x="19126066" y="162111"/>
                </a:moveTo>
                <a:cubicBezTo>
                  <a:pt x="19102188" y="162111"/>
                  <a:pt x="19073694" y="171741"/>
                  <a:pt x="19073694" y="191002"/>
                </a:cubicBezTo>
                <a:cubicBezTo>
                  <a:pt x="19112220" y="191002"/>
                  <a:pt x="19112220" y="227918"/>
                  <a:pt x="19150746" y="191002"/>
                </a:cubicBezTo>
                <a:cubicBezTo>
                  <a:pt x="19169206" y="171741"/>
                  <a:pt x="19149944" y="162111"/>
                  <a:pt x="19126066" y="162111"/>
                </a:cubicBezTo>
                <a:close/>
                <a:moveTo>
                  <a:pt x="19378690" y="152480"/>
                </a:moveTo>
                <a:cubicBezTo>
                  <a:pt x="19226192" y="152480"/>
                  <a:pt x="19455740" y="227918"/>
                  <a:pt x="19417214" y="191002"/>
                </a:cubicBezTo>
                <a:cubicBezTo>
                  <a:pt x="19417214" y="191002"/>
                  <a:pt x="19417214" y="191002"/>
                  <a:pt x="19378690" y="191002"/>
                </a:cubicBezTo>
                <a:cubicBezTo>
                  <a:pt x="19417214" y="191002"/>
                  <a:pt x="19378690" y="191002"/>
                  <a:pt x="19378690" y="152480"/>
                </a:cubicBezTo>
                <a:close/>
                <a:moveTo>
                  <a:pt x="16824762" y="152480"/>
                </a:moveTo>
                <a:cubicBezTo>
                  <a:pt x="16786238" y="152480"/>
                  <a:pt x="16749316" y="152480"/>
                  <a:pt x="16749316" y="191002"/>
                </a:cubicBezTo>
                <a:cubicBezTo>
                  <a:pt x="16749316" y="191002"/>
                  <a:pt x="16824762" y="191002"/>
                  <a:pt x="16824762" y="152480"/>
                </a:cubicBezTo>
                <a:close/>
                <a:moveTo>
                  <a:pt x="20044430" y="88187"/>
                </a:moveTo>
                <a:lnTo>
                  <a:pt x="20063370" y="111103"/>
                </a:lnTo>
                <a:lnTo>
                  <a:pt x="20055790" y="110551"/>
                </a:lnTo>
                <a:lnTo>
                  <a:pt x="20048172" y="107940"/>
                </a:lnTo>
                <a:cubicBezTo>
                  <a:pt x="20045664" y="104329"/>
                  <a:pt x="20045664" y="99513"/>
                  <a:pt x="20045664" y="94698"/>
                </a:cubicBezTo>
                <a:close/>
                <a:moveTo>
                  <a:pt x="20037174" y="79406"/>
                </a:moveTo>
                <a:lnTo>
                  <a:pt x="20043156" y="81456"/>
                </a:lnTo>
                <a:lnTo>
                  <a:pt x="20044430" y="88187"/>
                </a:lnTo>
                <a:close/>
                <a:moveTo>
                  <a:pt x="20293672" y="75437"/>
                </a:moveTo>
                <a:cubicBezTo>
                  <a:pt x="20293672" y="104329"/>
                  <a:pt x="20251234" y="111551"/>
                  <a:pt x="20230014" y="97106"/>
                </a:cubicBezTo>
                <a:lnTo>
                  <a:pt x="20219992" y="78682"/>
                </a:lnTo>
                <a:close/>
                <a:moveTo>
                  <a:pt x="20218226" y="75437"/>
                </a:moveTo>
                <a:lnTo>
                  <a:pt x="20219992" y="78682"/>
                </a:lnTo>
                <a:lnTo>
                  <a:pt x="20217350" y="78798"/>
                </a:lnTo>
                <a:close/>
                <a:moveTo>
                  <a:pt x="19988678" y="75437"/>
                </a:moveTo>
                <a:cubicBezTo>
                  <a:pt x="19988678" y="113959"/>
                  <a:pt x="19873102" y="152480"/>
                  <a:pt x="19836180" y="113959"/>
                </a:cubicBezTo>
                <a:cubicBezTo>
                  <a:pt x="19913232" y="152480"/>
                  <a:pt x="19797656" y="152480"/>
                  <a:pt x="19797656" y="152480"/>
                </a:cubicBezTo>
                <a:cubicBezTo>
                  <a:pt x="19873102" y="152480"/>
                  <a:pt x="20025598" y="152480"/>
                  <a:pt x="19988678" y="75437"/>
                </a:cubicBezTo>
                <a:close/>
                <a:moveTo>
                  <a:pt x="18730176" y="38521"/>
                </a:moveTo>
                <a:lnTo>
                  <a:pt x="18807226" y="38521"/>
                </a:lnTo>
                <a:cubicBezTo>
                  <a:pt x="18807226" y="75437"/>
                  <a:pt x="18807226" y="75437"/>
                  <a:pt x="18730176" y="38521"/>
                </a:cubicBezTo>
                <a:close/>
                <a:moveTo>
                  <a:pt x="17892244" y="38521"/>
                </a:moveTo>
                <a:cubicBezTo>
                  <a:pt x="17892244" y="38521"/>
                  <a:pt x="17901874" y="38521"/>
                  <a:pt x="17911506" y="43136"/>
                </a:cubicBezTo>
                <a:lnTo>
                  <a:pt x="17924568" y="53945"/>
                </a:lnTo>
                <a:lnTo>
                  <a:pt x="17921714" y="54095"/>
                </a:lnTo>
                <a:cubicBezTo>
                  <a:pt x="17911506" y="52365"/>
                  <a:pt x="17901874" y="47750"/>
                  <a:pt x="17892244" y="38521"/>
                </a:cubicBezTo>
                <a:close/>
                <a:moveTo>
                  <a:pt x="19836180" y="0"/>
                </a:moveTo>
                <a:cubicBezTo>
                  <a:pt x="19797656" y="38521"/>
                  <a:pt x="19913232" y="38521"/>
                  <a:pt x="19913232" y="75437"/>
                </a:cubicBezTo>
                <a:cubicBezTo>
                  <a:pt x="19940922" y="47750"/>
                  <a:pt x="19990282" y="40828"/>
                  <a:pt x="20030164" y="70923"/>
                </a:cubicBezTo>
                <a:lnTo>
                  <a:pt x="20037174" y="79406"/>
                </a:lnTo>
                <a:lnTo>
                  <a:pt x="20025598" y="75437"/>
                </a:lnTo>
                <a:cubicBezTo>
                  <a:pt x="20007138" y="94698"/>
                  <a:pt x="20017172" y="104329"/>
                  <a:pt x="20036434" y="109144"/>
                </a:cubicBezTo>
                <a:lnTo>
                  <a:pt x="20055790" y="110551"/>
                </a:lnTo>
                <a:lnTo>
                  <a:pt x="20065730" y="113959"/>
                </a:lnTo>
                <a:cubicBezTo>
                  <a:pt x="20102650" y="191002"/>
                  <a:pt x="20025598" y="152480"/>
                  <a:pt x="20025598" y="191002"/>
                </a:cubicBezTo>
                <a:cubicBezTo>
                  <a:pt x="20065730" y="191002"/>
                  <a:pt x="20102650" y="152480"/>
                  <a:pt x="20141176" y="152480"/>
                </a:cubicBezTo>
                <a:cubicBezTo>
                  <a:pt x="20102650" y="152480"/>
                  <a:pt x="20102650" y="113959"/>
                  <a:pt x="20065730" y="113959"/>
                </a:cubicBezTo>
                <a:lnTo>
                  <a:pt x="20063370" y="111103"/>
                </a:lnTo>
                <a:lnTo>
                  <a:pt x="20102650" y="113959"/>
                </a:lnTo>
                <a:cubicBezTo>
                  <a:pt x="20121912" y="94698"/>
                  <a:pt x="20150806" y="85068"/>
                  <a:pt x="20184316" y="80253"/>
                </a:cubicBezTo>
                <a:lnTo>
                  <a:pt x="20217350" y="78798"/>
                </a:lnTo>
                <a:lnTo>
                  <a:pt x="20203178" y="133220"/>
                </a:lnTo>
                <a:cubicBezTo>
                  <a:pt x="20198162" y="152480"/>
                  <a:pt x="20198162" y="171741"/>
                  <a:pt x="20218226" y="191002"/>
                </a:cubicBezTo>
                <a:cubicBezTo>
                  <a:pt x="20255146" y="113959"/>
                  <a:pt x="20293672" y="191002"/>
                  <a:pt x="20330592" y="152480"/>
                </a:cubicBezTo>
                <a:cubicBezTo>
                  <a:pt x="20330592" y="191002"/>
                  <a:pt x="20370724" y="191002"/>
                  <a:pt x="20370724" y="191002"/>
                </a:cubicBezTo>
                <a:cubicBezTo>
                  <a:pt x="20330592" y="227918"/>
                  <a:pt x="20330592" y="266440"/>
                  <a:pt x="20255146" y="304961"/>
                </a:cubicBezTo>
                <a:cubicBezTo>
                  <a:pt x="20293672" y="304961"/>
                  <a:pt x="20293672" y="304961"/>
                  <a:pt x="20293672" y="341878"/>
                </a:cubicBezTo>
                <a:cubicBezTo>
                  <a:pt x="20330592" y="341878"/>
                  <a:pt x="20330592" y="341878"/>
                  <a:pt x="20370724" y="341878"/>
                </a:cubicBezTo>
                <a:cubicBezTo>
                  <a:pt x="20370724" y="341878"/>
                  <a:pt x="20407644" y="341878"/>
                  <a:pt x="20446170" y="341878"/>
                </a:cubicBezTo>
                <a:cubicBezTo>
                  <a:pt x="20426906" y="361139"/>
                  <a:pt x="20417276" y="380399"/>
                  <a:pt x="20417276" y="399660"/>
                </a:cubicBezTo>
                <a:lnTo>
                  <a:pt x="20434214" y="433534"/>
                </a:lnTo>
                <a:lnTo>
                  <a:pt x="20422292" y="428551"/>
                </a:lnTo>
                <a:cubicBezTo>
                  <a:pt x="20408046" y="428551"/>
                  <a:pt x="20389184" y="438182"/>
                  <a:pt x="20370724" y="457443"/>
                </a:cubicBezTo>
                <a:cubicBezTo>
                  <a:pt x="20446170" y="494359"/>
                  <a:pt x="20407644" y="532881"/>
                  <a:pt x="20330592" y="532881"/>
                </a:cubicBezTo>
                <a:cubicBezTo>
                  <a:pt x="20370724" y="571402"/>
                  <a:pt x="20370724" y="532881"/>
                  <a:pt x="20446170" y="532881"/>
                </a:cubicBezTo>
                <a:cubicBezTo>
                  <a:pt x="20446170" y="532881"/>
                  <a:pt x="20446170" y="532881"/>
                  <a:pt x="20446170" y="609923"/>
                </a:cubicBezTo>
                <a:cubicBezTo>
                  <a:pt x="20370724" y="609923"/>
                  <a:pt x="20370724" y="646840"/>
                  <a:pt x="20293672" y="646840"/>
                </a:cubicBezTo>
                <a:cubicBezTo>
                  <a:pt x="20255146" y="646840"/>
                  <a:pt x="20218226" y="685361"/>
                  <a:pt x="20218226" y="685361"/>
                </a:cubicBezTo>
                <a:cubicBezTo>
                  <a:pt x="20178096" y="685361"/>
                  <a:pt x="20178096" y="685361"/>
                  <a:pt x="20102650" y="723883"/>
                </a:cubicBezTo>
                <a:cubicBezTo>
                  <a:pt x="20102650" y="685361"/>
                  <a:pt x="19988678" y="685361"/>
                  <a:pt x="19950152" y="685361"/>
                </a:cubicBezTo>
                <a:cubicBezTo>
                  <a:pt x="19988678" y="723883"/>
                  <a:pt x="19988678" y="723883"/>
                  <a:pt x="20025598" y="723883"/>
                </a:cubicBezTo>
                <a:cubicBezTo>
                  <a:pt x="19988678" y="762404"/>
                  <a:pt x="20065730" y="799321"/>
                  <a:pt x="20141176" y="799321"/>
                </a:cubicBezTo>
                <a:cubicBezTo>
                  <a:pt x="20178096" y="799321"/>
                  <a:pt x="20178096" y="762404"/>
                  <a:pt x="20178096" y="762404"/>
                </a:cubicBezTo>
                <a:cubicBezTo>
                  <a:pt x="20255146" y="837842"/>
                  <a:pt x="20407644" y="799321"/>
                  <a:pt x="20446170" y="837842"/>
                </a:cubicBezTo>
                <a:cubicBezTo>
                  <a:pt x="20483090" y="799321"/>
                  <a:pt x="20560142" y="723883"/>
                  <a:pt x="20483090" y="723883"/>
                </a:cubicBezTo>
                <a:cubicBezTo>
                  <a:pt x="20483090" y="685361"/>
                  <a:pt x="20598666" y="723883"/>
                  <a:pt x="20635588" y="723883"/>
                </a:cubicBezTo>
                <a:cubicBezTo>
                  <a:pt x="20635588" y="762404"/>
                  <a:pt x="20560142" y="762404"/>
                  <a:pt x="20560142" y="762404"/>
                </a:cubicBezTo>
                <a:cubicBezTo>
                  <a:pt x="20560142" y="799321"/>
                  <a:pt x="20635588" y="799321"/>
                  <a:pt x="20560142" y="837842"/>
                </a:cubicBezTo>
                <a:cubicBezTo>
                  <a:pt x="20598666" y="837842"/>
                  <a:pt x="20635588" y="837842"/>
                  <a:pt x="20675718" y="837842"/>
                </a:cubicBezTo>
                <a:cubicBezTo>
                  <a:pt x="20675718" y="876364"/>
                  <a:pt x="20635588" y="876364"/>
                  <a:pt x="20675718" y="876364"/>
                </a:cubicBezTo>
                <a:cubicBezTo>
                  <a:pt x="20635588" y="876364"/>
                  <a:pt x="20560142" y="914885"/>
                  <a:pt x="20598666" y="951802"/>
                </a:cubicBezTo>
                <a:cubicBezTo>
                  <a:pt x="20560942" y="951802"/>
                  <a:pt x="20522818" y="951802"/>
                  <a:pt x="20479678" y="951802"/>
                </a:cubicBezTo>
                <a:lnTo>
                  <a:pt x="20446170" y="951802"/>
                </a:lnTo>
                <a:lnTo>
                  <a:pt x="20330592" y="951802"/>
                </a:lnTo>
                <a:cubicBezTo>
                  <a:pt x="20330592" y="990324"/>
                  <a:pt x="20407644" y="990324"/>
                  <a:pt x="20446170" y="951802"/>
                </a:cubicBezTo>
                <a:cubicBezTo>
                  <a:pt x="20446170" y="1028845"/>
                  <a:pt x="20523220" y="990324"/>
                  <a:pt x="20483090" y="1028845"/>
                </a:cubicBezTo>
                <a:cubicBezTo>
                  <a:pt x="20483090" y="1067366"/>
                  <a:pt x="20330592" y="1067366"/>
                  <a:pt x="20370724" y="1104283"/>
                </a:cubicBezTo>
                <a:cubicBezTo>
                  <a:pt x="20330592" y="1067366"/>
                  <a:pt x="20293672" y="1067366"/>
                  <a:pt x="20178096" y="1067366"/>
                </a:cubicBezTo>
                <a:cubicBezTo>
                  <a:pt x="20141176" y="1179721"/>
                  <a:pt x="19988678" y="1142804"/>
                  <a:pt x="19913232" y="1179721"/>
                </a:cubicBezTo>
                <a:cubicBezTo>
                  <a:pt x="19988678" y="1219848"/>
                  <a:pt x="19988678" y="1142804"/>
                  <a:pt x="20102650" y="1179721"/>
                </a:cubicBezTo>
                <a:cubicBezTo>
                  <a:pt x="20102650" y="1219848"/>
                  <a:pt x="20025598" y="1179721"/>
                  <a:pt x="20025598" y="1219848"/>
                </a:cubicBezTo>
                <a:cubicBezTo>
                  <a:pt x="20025598" y="1179721"/>
                  <a:pt x="19988678" y="1219848"/>
                  <a:pt x="20025598" y="1256764"/>
                </a:cubicBezTo>
                <a:cubicBezTo>
                  <a:pt x="19988678" y="1256764"/>
                  <a:pt x="19950152" y="1256764"/>
                  <a:pt x="19988678" y="1219848"/>
                </a:cubicBezTo>
                <a:cubicBezTo>
                  <a:pt x="19913232" y="1219848"/>
                  <a:pt x="19873102" y="1219848"/>
                  <a:pt x="19836180" y="1295285"/>
                </a:cubicBezTo>
                <a:cubicBezTo>
                  <a:pt x="19760734" y="1256764"/>
                  <a:pt x="19720604" y="1333808"/>
                  <a:pt x="19645158" y="1333808"/>
                </a:cubicBezTo>
                <a:cubicBezTo>
                  <a:pt x="19683684" y="1372328"/>
                  <a:pt x="19873102" y="1447767"/>
                  <a:pt x="19913232" y="1409245"/>
                </a:cubicBezTo>
                <a:cubicBezTo>
                  <a:pt x="19950152" y="1409245"/>
                  <a:pt x="19873102" y="1447767"/>
                  <a:pt x="19873102" y="1486288"/>
                </a:cubicBezTo>
                <a:cubicBezTo>
                  <a:pt x="19913232" y="1524809"/>
                  <a:pt x="19913232" y="1561726"/>
                  <a:pt x="19988678" y="1561726"/>
                </a:cubicBezTo>
                <a:cubicBezTo>
                  <a:pt x="20025598" y="1524809"/>
                  <a:pt x="20065730" y="1561726"/>
                  <a:pt x="20102650" y="1561726"/>
                </a:cubicBezTo>
                <a:cubicBezTo>
                  <a:pt x="20141176" y="1561726"/>
                  <a:pt x="20065730" y="1524809"/>
                  <a:pt x="20065730" y="1524809"/>
                </a:cubicBezTo>
                <a:cubicBezTo>
                  <a:pt x="20102650" y="1486288"/>
                  <a:pt x="20218226" y="1524809"/>
                  <a:pt x="20218226" y="1561726"/>
                </a:cubicBezTo>
                <a:cubicBezTo>
                  <a:pt x="20330592" y="1486288"/>
                  <a:pt x="20598666" y="1486288"/>
                  <a:pt x="20635588" y="1447767"/>
                </a:cubicBezTo>
                <a:cubicBezTo>
                  <a:pt x="20675718" y="1409245"/>
                  <a:pt x="20712638" y="1447767"/>
                  <a:pt x="20751164" y="1486288"/>
                </a:cubicBezTo>
                <a:cubicBezTo>
                  <a:pt x="20751164" y="1486288"/>
                  <a:pt x="20751164" y="1447767"/>
                  <a:pt x="20788084" y="1447767"/>
                </a:cubicBezTo>
                <a:cubicBezTo>
                  <a:pt x="20828216" y="1409245"/>
                  <a:pt x="20712638" y="1447767"/>
                  <a:pt x="20751164" y="1409245"/>
                </a:cubicBezTo>
                <a:cubicBezTo>
                  <a:pt x="20788084" y="1409245"/>
                  <a:pt x="20788084" y="1409245"/>
                  <a:pt x="20828216" y="1409245"/>
                </a:cubicBezTo>
                <a:cubicBezTo>
                  <a:pt x="20828216" y="1524809"/>
                  <a:pt x="21133210" y="1409245"/>
                  <a:pt x="21245576" y="1409245"/>
                </a:cubicBezTo>
                <a:cubicBezTo>
                  <a:pt x="21285706" y="1409245"/>
                  <a:pt x="21398074" y="1447767"/>
                  <a:pt x="21475124" y="1409245"/>
                </a:cubicBezTo>
                <a:cubicBezTo>
                  <a:pt x="21550570" y="1409245"/>
                  <a:pt x="21513650" y="1409245"/>
                  <a:pt x="21627622" y="1409245"/>
                </a:cubicBezTo>
                <a:cubicBezTo>
                  <a:pt x="21513650" y="1372328"/>
                  <a:pt x="21550570" y="1333808"/>
                  <a:pt x="21475124" y="1295285"/>
                </a:cubicBezTo>
                <a:cubicBezTo>
                  <a:pt x="21436598" y="1333808"/>
                  <a:pt x="21436598" y="1295285"/>
                  <a:pt x="21361152" y="1295285"/>
                </a:cubicBezTo>
                <a:cubicBezTo>
                  <a:pt x="21398874" y="1276025"/>
                  <a:pt x="21446230" y="1266395"/>
                  <a:pt x="21498600" y="1261580"/>
                </a:cubicBezTo>
                <a:lnTo>
                  <a:pt x="21554724" y="1259967"/>
                </a:lnTo>
                <a:lnTo>
                  <a:pt x="21579464" y="1279034"/>
                </a:lnTo>
                <a:cubicBezTo>
                  <a:pt x="21608360" y="1295285"/>
                  <a:pt x="21637254" y="1295285"/>
                  <a:pt x="21666148" y="1295285"/>
                </a:cubicBezTo>
                <a:cubicBezTo>
                  <a:pt x="21684608" y="1276025"/>
                  <a:pt x="21665346" y="1266395"/>
                  <a:pt x="21636652" y="1261580"/>
                </a:cubicBezTo>
                <a:lnTo>
                  <a:pt x="21603366" y="1258569"/>
                </a:lnTo>
                <a:lnTo>
                  <a:pt x="21666148" y="1256764"/>
                </a:lnTo>
                <a:cubicBezTo>
                  <a:pt x="21703068" y="1256764"/>
                  <a:pt x="21741594" y="1295285"/>
                  <a:pt x="21703068" y="1333808"/>
                </a:cubicBezTo>
                <a:cubicBezTo>
                  <a:pt x="21780118" y="1333808"/>
                  <a:pt x="21780118" y="1256764"/>
                  <a:pt x="21741594" y="1256764"/>
                </a:cubicBezTo>
                <a:cubicBezTo>
                  <a:pt x="21741594" y="1219848"/>
                  <a:pt x="21894090" y="1295285"/>
                  <a:pt x="21818644" y="1295285"/>
                </a:cubicBezTo>
                <a:cubicBezTo>
                  <a:pt x="21818644" y="1333808"/>
                  <a:pt x="21855564" y="1256764"/>
                  <a:pt x="21894090" y="1295285"/>
                </a:cubicBezTo>
                <a:cubicBezTo>
                  <a:pt x="21932616" y="1333808"/>
                  <a:pt x="22008062" y="1372328"/>
                  <a:pt x="22123638" y="1409245"/>
                </a:cubicBezTo>
                <a:cubicBezTo>
                  <a:pt x="22085112" y="1447767"/>
                  <a:pt x="21855564" y="1372328"/>
                  <a:pt x="21818644" y="1409245"/>
                </a:cubicBezTo>
                <a:cubicBezTo>
                  <a:pt x="21855564" y="1409245"/>
                  <a:pt x="21894090" y="1447767"/>
                  <a:pt x="22008062" y="1447767"/>
                </a:cubicBezTo>
                <a:cubicBezTo>
                  <a:pt x="22008062" y="1486288"/>
                  <a:pt x="21932616" y="1486288"/>
                  <a:pt x="21855564" y="1486288"/>
                </a:cubicBezTo>
                <a:cubicBezTo>
                  <a:pt x="21894090" y="1561726"/>
                  <a:pt x="21971142" y="1524809"/>
                  <a:pt x="22046588" y="1561726"/>
                </a:cubicBezTo>
                <a:cubicBezTo>
                  <a:pt x="22008062" y="1561726"/>
                  <a:pt x="21855564" y="1561726"/>
                  <a:pt x="21855564" y="1524809"/>
                </a:cubicBezTo>
                <a:cubicBezTo>
                  <a:pt x="21780118" y="1561726"/>
                  <a:pt x="21818644" y="1600247"/>
                  <a:pt x="21703068" y="1600247"/>
                </a:cubicBezTo>
                <a:cubicBezTo>
                  <a:pt x="21741594" y="1600247"/>
                  <a:pt x="21780118" y="1638769"/>
                  <a:pt x="21855564" y="1638769"/>
                </a:cubicBezTo>
                <a:cubicBezTo>
                  <a:pt x="21855564" y="1677291"/>
                  <a:pt x="21855564" y="1677291"/>
                  <a:pt x="21855564" y="1677291"/>
                </a:cubicBezTo>
                <a:cubicBezTo>
                  <a:pt x="21855564" y="1714207"/>
                  <a:pt x="21780118" y="1677291"/>
                  <a:pt x="21780118" y="1714207"/>
                </a:cubicBezTo>
                <a:cubicBezTo>
                  <a:pt x="21818644" y="1752728"/>
                  <a:pt x="21855564" y="1752728"/>
                  <a:pt x="21894090" y="1789645"/>
                </a:cubicBezTo>
                <a:cubicBezTo>
                  <a:pt x="22046588" y="1789645"/>
                  <a:pt x="22199084" y="1789645"/>
                  <a:pt x="22351582" y="1789645"/>
                </a:cubicBezTo>
                <a:cubicBezTo>
                  <a:pt x="22313056" y="1829772"/>
                  <a:pt x="22390108" y="1829772"/>
                  <a:pt x="22427028" y="1829772"/>
                </a:cubicBezTo>
                <a:cubicBezTo>
                  <a:pt x="22351582" y="1789645"/>
                  <a:pt x="22427028" y="1829772"/>
                  <a:pt x="22427028" y="1752728"/>
                </a:cubicBezTo>
                <a:cubicBezTo>
                  <a:pt x="22427028" y="1829772"/>
                  <a:pt x="22504078" y="1789645"/>
                  <a:pt x="22542604" y="1789645"/>
                </a:cubicBezTo>
                <a:cubicBezTo>
                  <a:pt x="22579524" y="1829772"/>
                  <a:pt x="22504078" y="1866688"/>
                  <a:pt x="22542604" y="1866688"/>
                </a:cubicBezTo>
                <a:lnTo>
                  <a:pt x="22504078" y="1866688"/>
                </a:lnTo>
                <a:cubicBezTo>
                  <a:pt x="22465554" y="1943731"/>
                  <a:pt x="22579524" y="1905210"/>
                  <a:pt x="22579524" y="1905210"/>
                </a:cubicBezTo>
                <a:cubicBezTo>
                  <a:pt x="22579524" y="1943731"/>
                  <a:pt x="22504078" y="1943731"/>
                  <a:pt x="22504078" y="1943731"/>
                </a:cubicBezTo>
                <a:cubicBezTo>
                  <a:pt x="22427028" y="1943731"/>
                  <a:pt x="22504078" y="2057691"/>
                  <a:pt x="22427028" y="2057691"/>
                </a:cubicBezTo>
                <a:cubicBezTo>
                  <a:pt x="22427028" y="2057691"/>
                  <a:pt x="22427028" y="2057691"/>
                  <a:pt x="22390108" y="1982253"/>
                </a:cubicBezTo>
                <a:cubicBezTo>
                  <a:pt x="22351582" y="2000711"/>
                  <a:pt x="22360812" y="2019571"/>
                  <a:pt x="22370242" y="2038631"/>
                </a:cubicBezTo>
                <a:lnTo>
                  <a:pt x="22378400" y="2066673"/>
                </a:lnTo>
                <a:lnTo>
                  <a:pt x="22361012" y="2076952"/>
                </a:lnTo>
                <a:cubicBezTo>
                  <a:pt x="22351582" y="2086582"/>
                  <a:pt x="22351582" y="2096212"/>
                  <a:pt x="22351582" y="2096212"/>
                </a:cubicBezTo>
                <a:cubicBezTo>
                  <a:pt x="22370444" y="2086582"/>
                  <a:pt x="22377466" y="2076952"/>
                  <a:pt x="22378594" y="2067346"/>
                </a:cubicBezTo>
                <a:lnTo>
                  <a:pt x="22378400" y="2066673"/>
                </a:lnTo>
                <a:lnTo>
                  <a:pt x="22383410" y="2063710"/>
                </a:lnTo>
                <a:cubicBezTo>
                  <a:pt x="22394020" y="2060098"/>
                  <a:pt x="22408166" y="2057691"/>
                  <a:pt x="22427028" y="2057691"/>
                </a:cubicBezTo>
                <a:cubicBezTo>
                  <a:pt x="22427028" y="2134734"/>
                  <a:pt x="22274530" y="2096212"/>
                  <a:pt x="22274530" y="2134734"/>
                </a:cubicBezTo>
                <a:cubicBezTo>
                  <a:pt x="22313056" y="2171650"/>
                  <a:pt x="22351582" y="2171650"/>
                  <a:pt x="22427028" y="2171650"/>
                </a:cubicBezTo>
                <a:cubicBezTo>
                  <a:pt x="22390108" y="2248693"/>
                  <a:pt x="22465554" y="2399569"/>
                  <a:pt x="22618050" y="2324131"/>
                </a:cubicBezTo>
                <a:cubicBezTo>
                  <a:pt x="22618050" y="2285609"/>
                  <a:pt x="22579524" y="2285609"/>
                  <a:pt x="22542604" y="2285609"/>
                </a:cubicBezTo>
                <a:cubicBezTo>
                  <a:pt x="22579524" y="2248693"/>
                  <a:pt x="22656576" y="2285609"/>
                  <a:pt x="22732022" y="2285609"/>
                </a:cubicBezTo>
                <a:cubicBezTo>
                  <a:pt x="22656576" y="2324131"/>
                  <a:pt x="22732022" y="2362653"/>
                  <a:pt x="22695102" y="2399569"/>
                </a:cubicBezTo>
                <a:cubicBezTo>
                  <a:pt x="22656576" y="2399569"/>
                  <a:pt x="22618050" y="2399569"/>
                  <a:pt x="22579524" y="2362653"/>
                </a:cubicBezTo>
                <a:cubicBezTo>
                  <a:pt x="22542604" y="2362653"/>
                  <a:pt x="22504078" y="2399569"/>
                  <a:pt x="22465554" y="2399569"/>
                </a:cubicBezTo>
                <a:cubicBezTo>
                  <a:pt x="22542604" y="2438091"/>
                  <a:pt x="22618050" y="2438091"/>
                  <a:pt x="22695102" y="2438091"/>
                </a:cubicBezTo>
                <a:cubicBezTo>
                  <a:pt x="22618050" y="2476612"/>
                  <a:pt x="22542604" y="2438091"/>
                  <a:pt x="22427028" y="2438091"/>
                </a:cubicBezTo>
                <a:lnTo>
                  <a:pt x="22465554" y="2476612"/>
                </a:lnTo>
                <a:cubicBezTo>
                  <a:pt x="22465554" y="2476612"/>
                  <a:pt x="22351582" y="2438091"/>
                  <a:pt x="22313056" y="2399569"/>
                </a:cubicBezTo>
                <a:cubicBezTo>
                  <a:pt x="22274530" y="2438091"/>
                  <a:pt x="22313056" y="2515134"/>
                  <a:pt x="22237610" y="2515134"/>
                </a:cubicBezTo>
                <a:cubicBezTo>
                  <a:pt x="22274530" y="2515134"/>
                  <a:pt x="22313056" y="2553655"/>
                  <a:pt x="22390108" y="2553655"/>
                </a:cubicBezTo>
                <a:cubicBezTo>
                  <a:pt x="22351582" y="2590572"/>
                  <a:pt x="22313056" y="2515134"/>
                  <a:pt x="22237610" y="2553655"/>
                </a:cubicBezTo>
                <a:cubicBezTo>
                  <a:pt x="22237610" y="2553655"/>
                  <a:pt x="22237610" y="2590572"/>
                  <a:pt x="22199084" y="2629093"/>
                </a:cubicBezTo>
                <a:cubicBezTo>
                  <a:pt x="22255668" y="2629093"/>
                  <a:pt x="22398936" y="2586659"/>
                  <a:pt x="22450780" y="2565442"/>
                </a:cubicBezTo>
                <a:lnTo>
                  <a:pt x="22465554" y="2558219"/>
                </a:lnTo>
                <a:lnTo>
                  <a:pt x="22465554" y="2574998"/>
                </a:lnTo>
                <a:cubicBezTo>
                  <a:pt x="22465554" y="2590572"/>
                  <a:pt x="22465554" y="2590572"/>
                  <a:pt x="22465554" y="2590572"/>
                </a:cubicBezTo>
                <a:cubicBezTo>
                  <a:pt x="22542604" y="2590572"/>
                  <a:pt x="22542604" y="2553655"/>
                  <a:pt x="22656576" y="2553655"/>
                </a:cubicBezTo>
                <a:cubicBezTo>
                  <a:pt x="22656576" y="2590572"/>
                  <a:pt x="22618050" y="2590572"/>
                  <a:pt x="22618050" y="2629093"/>
                </a:cubicBezTo>
                <a:cubicBezTo>
                  <a:pt x="22656576" y="2629093"/>
                  <a:pt x="22656576" y="2629093"/>
                  <a:pt x="22656576" y="2629093"/>
                </a:cubicBezTo>
                <a:cubicBezTo>
                  <a:pt x="22666208" y="2619463"/>
                  <a:pt x="22682962" y="2614648"/>
                  <a:pt x="22703254" y="2612240"/>
                </a:cubicBezTo>
                <a:lnTo>
                  <a:pt x="22752892" y="2610480"/>
                </a:lnTo>
                <a:lnTo>
                  <a:pt x="22754972" y="2617306"/>
                </a:lnTo>
                <a:cubicBezTo>
                  <a:pt x="22763926" y="2624378"/>
                  <a:pt x="22780580" y="2629093"/>
                  <a:pt x="22809074" y="2629093"/>
                </a:cubicBezTo>
                <a:lnTo>
                  <a:pt x="22801216" y="2608762"/>
                </a:lnTo>
                <a:lnTo>
                  <a:pt x="22838744" y="2607425"/>
                </a:lnTo>
                <a:cubicBezTo>
                  <a:pt x="22858836" y="2605017"/>
                  <a:pt x="22875290" y="2600202"/>
                  <a:pt x="22884520" y="2590572"/>
                </a:cubicBezTo>
                <a:cubicBezTo>
                  <a:pt x="22847598" y="2590572"/>
                  <a:pt x="22847598" y="2553655"/>
                  <a:pt x="22809074" y="2553655"/>
                </a:cubicBezTo>
                <a:cubicBezTo>
                  <a:pt x="22751284" y="2553655"/>
                  <a:pt x="22780180" y="2574421"/>
                  <a:pt x="22798238" y="2601055"/>
                </a:cubicBezTo>
                <a:lnTo>
                  <a:pt x="22801216" y="2608762"/>
                </a:lnTo>
                <a:lnTo>
                  <a:pt x="22771150" y="2609832"/>
                </a:lnTo>
                <a:lnTo>
                  <a:pt x="22752892" y="2610480"/>
                </a:lnTo>
                <a:lnTo>
                  <a:pt x="22747072" y="2591374"/>
                </a:lnTo>
                <a:cubicBezTo>
                  <a:pt x="22751686" y="2572515"/>
                  <a:pt x="22770548" y="2553655"/>
                  <a:pt x="22770548" y="2553655"/>
                </a:cubicBezTo>
                <a:cubicBezTo>
                  <a:pt x="22809074" y="2553655"/>
                  <a:pt x="22809074" y="2553655"/>
                  <a:pt x="22809074" y="2515134"/>
                </a:cubicBezTo>
                <a:cubicBezTo>
                  <a:pt x="22847598" y="2515134"/>
                  <a:pt x="22847598" y="2553655"/>
                  <a:pt x="22884520" y="2553655"/>
                </a:cubicBezTo>
                <a:cubicBezTo>
                  <a:pt x="22884520" y="2553655"/>
                  <a:pt x="22923044" y="2515134"/>
                  <a:pt x="22923044" y="2476612"/>
                </a:cubicBezTo>
                <a:lnTo>
                  <a:pt x="22923044" y="2515134"/>
                </a:lnTo>
                <a:cubicBezTo>
                  <a:pt x="22923044" y="2515134"/>
                  <a:pt x="22923044" y="2515134"/>
                  <a:pt x="23037016" y="2515134"/>
                </a:cubicBezTo>
                <a:cubicBezTo>
                  <a:pt x="23037016" y="2515134"/>
                  <a:pt x="23037016" y="2515134"/>
                  <a:pt x="23037016" y="2553655"/>
                </a:cubicBezTo>
                <a:cubicBezTo>
                  <a:pt x="23000096" y="2553655"/>
                  <a:pt x="23000096" y="2553655"/>
                  <a:pt x="23000096" y="2590572"/>
                </a:cubicBezTo>
                <a:cubicBezTo>
                  <a:pt x="23037016" y="2590572"/>
                  <a:pt x="23037016" y="2590572"/>
                  <a:pt x="23075542" y="2590572"/>
                </a:cubicBezTo>
                <a:cubicBezTo>
                  <a:pt x="23075542" y="2629093"/>
                  <a:pt x="23114068" y="2629093"/>
                  <a:pt x="23189514" y="2629093"/>
                </a:cubicBezTo>
                <a:cubicBezTo>
                  <a:pt x="23152594" y="2590572"/>
                  <a:pt x="23228040" y="2590572"/>
                  <a:pt x="23228040" y="2629093"/>
                </a:cubicBezTo>
                <a:cubicBezTo>
                  <a:pt x="23285024" y="2629093"/>
                  <a:pt x="23313518" y="2619463"/>
                  <a:pt x="23342210" y="2609832"/>
                </a:cubicBezTo>
                <a:lnTo>
                  <a:pt x="23382648" y="2598385"/>
                </a:lnTo>
                <a:lnTo>
                  <a:pt x="23386556" y="2612842"/>
                </a:lnTo>
                <a:cubicBezTo>
                  <a:pt x="23397392" y="2629093"/>
                  <a:pt x="23419062" y="2629093"/>
                  <a:pt x="23419062" y="2629093"/>
                </a:cubicBezTo>
                <a:cubicBezTo>
                  <a:pt x="23533034" y="2590572"/>
                  <a:pt x="23724056" y="2590572"/>
                  <a:pt x="23799502" y="2553655"/>
                </a:cubicBezTo>
                <a:cubicBezTo>
                  <a:pt x="23838028" y="2553655"/>
                  <a:pt x="23838028" y="2590572"/>
                  <a:pt x="23915080" y="2590572"/>
                </a:cubicBezTo>
                <a:cubicBezTo>
                  <a:pt x="23915080" y="2590572"/>
                  <a:pt x="23876554" y="2629093"/>
                  <a:pt x="23838028" y="2629093"/>
                </a:cubicBezTo>
                <a:cubicBezTo>
                  <a:pt x="23838028" y="2667615"/>
                  <a:pt x="23838028" y="2667615"/>
                  <a:pt x="23915080" y="2667615"/>
                </a:cubicBezTo>
                <a:lnTo>
                  <a:pt x="23890400" y="2667615"/>
                </a:lnTo>
                <a:cubicBezTo>
                  <a:pt x="23866522" y="2667615"/>
                  <a:pt x="23838028" y="2667615"/>
                  <a:pt x="23838028" y="2667615"/>
                </a:cubicBezTo>
                <a:cubicBezTo>
                  <a:pt x="23915080" y="2743053"/>
                  <a:pt x="24143022" y="2667615"/>
                  <a:pt x="24029050" y="2590572"/>
                </a:cubicBezTo>
                <a:cubicBezTo>
                  <a:pt x="24067576" y="2590572"/>
                  <a:pt x="24067576" y="2590572"/>
                  <a:pt x="24104496" y="2590572"/>
                </a:cubicBezTo>
                <a:cubicBezTo>
                  <a:pt x="24067576" y="2553655"/>
                  <a:pt x="24067576" y="2553655"/>
                  <a:pt x="24029050" y="2553655"/>
                </a:cubicBezTo>
                <a:cubicBezTo>
                  <a:pt x="24067576" y="2476612"/>
                  <a:pt x="24143022" y="2515134"/>
                  <a:pt x="24220074" y="2515134"/>
                </a:cubicBezTo>
                <a:cubicBezTo>
                  <a:pt x="24181548" y="2553655"/>
                  <a:pt x="24295520" y="2553655"/>
                  <a:pt x="24334046" y="2553655"/>
                </a:cubicBezTo>
                <a:cubicBezTo>
                  <a:pt x="24372570" y="2553655"/>
                  <a:pt x="24372570" y="2515134"/>
                  <a:pt x="24372570" y="2476612"/>
                </a:cubicBezTo>
                <a:lnTo>
                  <a:pt x="24377650" y="2479068"/>
                </a:lnTo>
                <a:lnTo>
                  <a:pt x="24377650" y="2783205"/>
                </a:lnTo>
                <a:lnTo>
                  <a:pt x="24319398" y="2786189"/>
                </a:lnTo>
                <a:cubicBezTo>
                  <a:pt x="24295520" y="2790803"/>
                  <a:pt x="24276258" y="2800033"/>
                  <a:pt x="24256994" y="2818491"/>
                </a:cubicBezTo>
                <a:cubicBezTo>
                  <a:pt x="24295520" y="2818491"/>
                  <a:pt x="24324414" y="2818491"/>
                  <a:pt x="24348292" y="2813876"/>
                </a:cubicBezTo>
                <a:lnTo>
                  <a:pt x="24377650" y="2804016"/>
                </a:lnTo>
                <a:lnTo>
                  <a:pt x="24377650" y="2901489"/>
                </a:lnTo>
                <a:lnTo>
                  <a:pt x="24377312" y="2901553"/>
                </a:lnTo>
                <a:cubicBezTo>
                  <a:pt x="24343676" y="2912387"/>
                  <a:pt x="24314782" y="2934055"/>
                  <a:pt x="24372570" y="2934055"/>
                </a:cubicBezTo>
                <a:cubicBezTo>
                  <a:pt x="24256994" y="2934055"/>
                  <a:pt x="24143022" y="2970972"/>
                  <a:pt x="23952000" y="2970972"/>
                </a:cubicBezTo>
                <a:cubicBezTo>
                  <a:pt x="23915080" y="2970972"/>
                  <a:pt x="23952000" y="2970972"/>
                  <a:pt x="23952000" y="3009493"/>
                </a:cubicBezTo>
                <a:cubicBezTo>
                  <a:pt x="23876554" y="3009493"/>
                  <a:pt x="23799502" y="3009493"/>
                  <a:pt x="23762582" y="3009493"/>
                </a:cubicBezTo>
                <a:cubicBezTo>
                  <a:pt x="23838028" y="3048015"/>
                  <a:pt x="23724056" y="3123453"/>
                  <a:pt x="23838028" y="3086536"/>
                </a:cubicBezTo>
                <a:cubicBezTo>
                  <a:pt x="23876554" y="3123453"/>
                  <a:pt x="23762582" y="3086536"/>
                  <a:pt x="23724056" y="3123453"/>
                </a:cubicBezTo>
                <a:cubicBezTo>
                  <a:pt x="23762582" y="3163579"/>
                  <a:pt x="23838028" y="3123453"/>
                  <a:pt x="23876554" y="3123453"/>
                </a:cubicBezTo>
                <a:cubicBezTo>
                  <a:pt x="23876554" y="3163579"/>
                  <a:pt x="23876554" y="3163579"/>
                  <a:pt x="23915080" y="3163579"/>
                </a:cubicBezTo>
                <a:cubicBezTo>
                  <a:pt x="23838028" y="3163579"/>
                  <a:pt x="23799502" y="3163579"/>
                  <a:pt x="23762582" y="3239017"/>
                </a:cubicBezTo>
                <a:cubicBezTo>
                  <a:pt x="23799502" y="3239017"/>
                  <a:pt x="23799502" y="3239017"/>
                  <a:pt x="23799502" y="3239017"/>
                </a:cubicBezTo>
                <a:cubicBezTo>
                  <a:pt x="23838028" y="3239017"/>
                  <a:pt x="23915080" y="3200495"/>
                  <a:pt x="23952000" y="3200495"/>
                </a:cubicBezTo>
                <a:cubicBezTo>
                  <a:pt x="23990526" y="3239017"/>
                  <a:pt x="24220074" y="3275933"/>
                  <a:pt x="24220074" y="3200495"/>
                </a:cubicBezTo>
                <a:cubicBezTo>
                  <a:pt x="24256994" y="3200495"/>
                  <a:pt x="24295520" y="3239017"/>
                  <a:pt x="24334046" y="3275933"/>
                </a:cubicBezTo>
                <a:cubicBezTo>
                  <a:pt x="24343476" y="3271318"/>
                  <a:pt x="24353534" y="3268485"/>
                  <a:pt x="24364062" y="3266908"/>
                </a:cubicBezTo>
                <a:lnTo>
                  <a:pt x="24377650" y="3266294"/>
                </a:lnTo>
                <a:lnTo>
                  <a:pt x="24377650" y="3532006"/>
                </a:lnTo>
                <a:lnTo>
                  <a:pt x="24363892" y="3527728"/>
                </a:lnTo>
                <a:cubicBezTo>
                  <a:pt x="24353208" y="3522310"/>
                  <a:pt x="24343676" y="3515087"/>
                  <a:pt x="24334046" y="3505457"/>
                </a:cubicBezTo>
                <a:cubicBezTo>
                  <a:pt x="24295520" y="3505457"/>
                  <a:pt x="24295520" y="3543979"/>
                  <a:pt x="24295520" y="3543979"/>
                </a:cubicBezTo>
                <a:cubicBezTo>
                  <a:pt x="24220074" y="3543979"/>
                  <a:pt x="24104496" y="3543979"/>
                  <a:pt x="24067576" y="3505457"/>
                </a:cubicBezTo>
                <a:cubicBezTo>
                  <a:pt x="24029050" y="3505457"/>
                  <a:pt x="24029050" y="3543979"/>
                  <a:pt x="23915080" y="3543979"/>
                </a:cubicBezTo>
                <a:cubicBezTo>
                  <a:pt x="23915080" y="3580895"/>
                  <a:pt x="23990526" y="3580895"/>
                  <a:pt x="23952000" y="3621022"/>
                </a:cubicBezTo>
                <a:cubicBezTo>
                  <a:pt x="23990526" y="3621022"/>
                  <a:pt x="24029050" y="3621022"/>
                  <a:pt x="24104496" y="3657939"/>
                </a:cubicBezTo>
                <a:cubicBezTo>
                  <a:pt x="24029050" y="3657939"/>
                  <a:pt x="24104496" y="3696460"/>
                  <a:pt x="24104496" y="3773503"/>
                </a:cubicBezTo>
                <a:cubicBezTo>
                  <a:pt x="24181548" y="3696460"/>
                  <a:pt x="24220074" y="3733377"/>
                  <a:pt x="24372570" y="3733377"/>
                </a:cubicBezTo>
                <a:cubicBezTo>
                  <a:pt x="24295520" y="3773503"/>
                  <a:pt x="24181548" y="3733377"/>
                  <a:pt x="24143022" y="3810420"/>
                </a:cubicBezTo>
                <a:cubicBezTo>
                  <a:pt x="24104496" y="3773503"/>
                  <a:pt x="24029050" y="3773503"/>
                  <a:pt x="23990526" y="3773503"/>
                </a:cubicBezTo>
                <a:cubicBezTo>
                  <a:pt x="23799502" y="3925984"/>
                  <a:pt x="24220074" y="3925984"/>
                  <a:pt x="24295520" y="4001422"/>
                </a:cubicBezTo>
                <a:cubicBezTo>
                  <a:pt x="24295520" y="4001422"/>
                  <a:pt x="24334046" y="4001422"/>
                  <a:pt x="24372570" y="4001422"/>
                </a:cubicBezTo>
                <a:lnTo>
                  <a:pt x="24372570" y="4038339"/>
                </a:lnTo>
                <a:lnTo>
                  <a:pt x="24377650" y="4044926"/>
                </a:lnTo>
                <a:lnTo>
                  <a:pt x="24377650" y="4056644"/>
                </a:lnTo>
                <a:lnTo>
                  <a:pt x="24367154" y="4058402"/>
                </a:lnTo>
                <a:cubicBezTo>
                  <a:pt x="24352908" y="4058402"/>
                  <a:pt x="24334046" y="4058402"/>
                  <a:pt x="24334046" y="4078465"/>
                </a:cubicBezTo>
                <a:cubicBezTo>
                  <a:pt x="24352908" y="4078465"/>
                  <a:pt x="24364746" y="4078465"/>
                  <a:pt x="24372472" y="4079042"/>
                </a:cubicBezTo>
                <a:lnTo>
                  <a:pt x="24377650" y="4080563"/>
                </a:lnTo>
                <a:lnTo>
                  <a:pt x="24377650" y="5115369"/>
                </a:lnTo>
                <a:lnTo>
                  <a:pt x="24371768" y="5113732"/>
                </a:lnTo>
                <a:cubicBezTo>
                  <a:pt x="24352908" y="5113731"/>
                  <a:pt x="24334046" y="5123362"/>
                  <a:pt x="24334046" y="5142623"/>
                </a:cubicBezTo>
                <a:cubicBezTo>
                  <a:pt x="24343676" y="5152253"/>
                  <a:pt x="24353208" y="5157068"/>
                  <a:pt x="24362688" y="5158874"/>
                </a:cubicBezTo>
                <a:lnTo>
                  <a:pt x="24377650" y="5157921"/>
                </a:lnTo>
                <a:lnTo>
                  <a:pt x="24377650" y="5181144"/>
                </a:lnTo>
                <a:lnTo>
                  <a:pt x="24371768" y="5181144"/>
                </a:lnTo>
                <a:cubicBezTo>
                  <a:pt x="24343276" y="5181144"/>
                  <a:pt x="24314784" y="5181144"/>
                  <a:pt x="24295520" y="5181144"/>
                </a:cubicBezTo>
                <a:cubicBezTo>
                  <a:pt x="24295520" y="5218061"/>
                  <a:pt x="24372570" y="5218061"/>
                  <a:pt x="24334046" y="5256582"/>
                </a:cubicBezTo>
                <a:cubicBezTo>
                  <a:pt x="24334046" y="5295103"/>
                  <a:pt x="24295520" y="5295103"/>
                  <a:pt x="24256994" y="5295103"/>
                </a:cubicBezTo>
                <a:cubicBezTo>
                  <a:pt x="24295520" y="5333625"/>
                  <a:pt x="24295520" y="5333625"/>
                  <a:pt x="24256994" y="5370541"/>
                </a:cubicBezTo>
                <a:cubicBezTo>
                  <a:pt x="24295520" y="5370541"/>
                  <a:pt x="24334046" y="5370541"/>
                  <a:pt x="24372570" y="5409063"/>
                </a:cubicBezTo>
                <a:cubicBezTo>
                  <a:pt x="24372570" y="5447585"/>
                  <a:pt x="24372570" y="5476075"/>
                  <a:pt x="24377186" y="5504564"/>
                </a:cubicBezTo>
                <a:lnTo>
                  <a:pt x="24377650" y="5506429"/>
                </a:lnTo>
                <a:lnTo>
                  <a:pt x="24377650" y="5602784"/>
                </a:lnTo>
                <a:lnTo>
                  <a:pt x="24353108" y="5604880"/>
                </a:lnTo>
                <a:cubicBezTo>
                  <a:pt x="24334046" y="5609696"/>
                  <a:pt x="24314784" y="5619326"/>
                  <a:pt x="24295520" y="5638587"/>
                </a:cubicBezTo>
                <a:cubicBezTo>
                  <a:pt x="24334046" y="5638587"/>
                  <a:pt x="24334046" y="5638587"/>
                  <a:pt x="24372570" y="5638587"/>
                </a:cubicBezTo>
                <a:lnTo>
                  <a:pt x="24377650" y="5647171"/>
                </a:lnTo>
                <a:lnTo>
                  <a:pt x="24377650" y="5655428"/>
                </a:lnTo>
                <a:lnTo>
                  <a:pt x="24367154" y="5657045"/>
                </a:lnTo>
                <a:cubicBezTo>
                  <a:pt x="24352908" y="5657045"/>
                  <a:pt x="24334046" y="5657045"/>
                  <a:pt x="24334046" y="5675503"/>
                </a:cubicBezTo>
                <a:cubicBezTo>
                  <a:pt x="24295520" y="5675503"/>
                  <a:pt x="24256994" y="5675503"/>
                  <a:pt x="24220074" y="5714025"/>
                </a:cubicBezTo>
                <a:cubicBezTo>
                  <a:pt x="24295520" y="5675503"/>
                  <a:pt x="24334046" y="5827985"/>
                  <a:pt x="24220074" y="5827985"/>
                </a:cubicBezTo>
                <a:cubicBezTo>
                  <a:pt x="24220074" y="5791068"/>
                  <a:pt x="24256994" y="5752547"/>
                  <a:pt x="24181548" y="5714025"/>
                </a:cubicBezTo>
                <a:cubicBezTo>
                  <a:pt x="24143022" y="5752547"/>
                  <a:pt x="24104496" y="5752547"/>
                  <a:pt x="24067576" y="5827985"/>
                </a:cubicBezTo>
                <a:cubicBezTo>
                  <a:pt x="24181548" y="5827985"/>
                  <a:pt x="24220074" y="5905027"/>
                  <a:pt x="24067576" y="5905027"/>
                </a:cubicBezTo>
                <a:cubicBezTo>
                  <a:pt x="24104496" y="5943549"/>
                  <a:pt x="24143022" y="5980465"/>
                  <a:pt x="24143022" y="5980465"/>
                </a:cubicBezTo>
                <a:cubicBezTo>
                  <a:pt x="24143022" y="6018987"/>
                  <a:pt x="24104496" y="6018987"/>
                  <a:pt x="24104496" y="6018987"/>
                </a:cubicBezTo>
                <a:lnTo>
                  <a:pt x="24143022" y="6018987"/>
                </a:lnTo>
                <a:cubicBezTo>
                  <a:pt x="24181548" y="6057509"/>
                  <a:pt x="24104496" y="6057509"/>
                  <a:pt x="24104496" y="6096030"/>
                </a:cubicBezTo>
                <a:cubicBezTo>
                  <a:pt x="24181548" y="6132947"/>
                  <a:pt x="24143022" y="6057509"/>
                  <a:pt x="24220074" y="6057509"/>
                </a:cubicBezTo>
                <a:cubicBezTo>
                  <a:pt x="24143022" y="6132947"/>
                  <a:pt x="24143022" y="6209989"/>
                  <a:pt x="24104496" y="6285427"/>
                </a:cubicBezTo>
                <a:cubicBezTo>
                  <a:pt x="24067576" y="6285427"/>
                  <a:pt x="24067576" y="6323949"/>
                  <a:pt x="23990526" y="6323949"/>
                </a:cubicBezTo>
                <a:cubicBezTo>
                  <a:pt x="23990526" y="6362471"/>
                  <a:pt x="24029050" y="6362471"/>
                  <a:pt x="24067576" y="6362471"/>
                </a:cubicBezTo>
                <a:cubicBezTo>
                  <a:pt x="24029050" y="6400992"/>
                  <a:pt x="24067576" y="6476430"/>
                  <a:pt x="23990526" y="6514951"/>
                </a:cubicBezTo>
                <a:cubicBezTo>
                  <a:pt x="23952000" y="6476430"/>
                  <a:pt x="23990526" y="6437909"/>
                  <a:pt x="23990526" y="6437909"/>
                </a:cubicBezTo>
                <a:cubicBezTo>
                  <a:pt x="23915080" y="6437909"/>
                  <a:pt x="23915080" y="6437909"/>
                  <a:pt x="23915080" y="6476430"/>
                </a:cubicBezTo>
                <a:cubicBezTo>
                  <a:pt x="23838028" y="6437909"/>
                  <a:pt x="23952000" y="6400992"/>
                  <a:pt x="23990526" y="6362471"/>
                </a:cubicBezTo>
                <a:cubicBezTo>
                  <a:pt x="23915080" y="6362471"/>
                  <a:pt x="23876554" y="6248511"/>
                  <a:pt x="23915080" y="6171468"/>
                </a:cubicBezTo>
                <a:cubicBezTo>
                  <a:pt x="23876554" y="6171468"/>
                  <a:pt x="23838430" y="6171468"/>
                  <a:pt x="23805120" y="6171468"/>
                </a:cubicBezTo>
                <a:lnTo>
                  <a:pt x="23762582" y="6171468"/>
                </a:lnTo>
                <a:cubicBezTo>
                  <a:pt x="23762582" y="6209989"/>
                  <a:pt x="23685530" y="6209989"/>
                  <a:pt x="23685530" y="6248511"/>
                </a:cubicBezTo>
                <a:cubicBezTo>
                  <a:pt x="23647006" y="6248511"/>
                  <a:pt x="23647006" y="6248511"/>
                  <a:pt x="23647006" y="6248511"/>
                </a:cubicBezTo>
                <a:cubicBezTo>
                  <a:pt x="23571560" y="6285427"/>
                  <a:pt x="23647006" y="6323949"/>
                  <a:pt x="23647006" y="6323949"/>
                </a:cubicBezTo>
                <a:cubicBezTo>
                  <a:pt x="23610084" y="6323949"/>
                  <a:pt x="23533034" y="6285427"/>
                  <a:pt x="23571560" y="6323949"/>
                </a:cubicBezTo>
                <a:cubicBezTo>
                  <a:pt x="23419062" y="6362471"/>
                  <a:pt x="23342010" y="6285427"/>
                  <a:pt x="23228040" y="6323949"/>
                </a:cubicBezTo>
                <a:cubicBezTo>
                  <a:pt x="23266564" y="6285427"/>
                  <a:pt x="23228040" y="6248511"/>
                  <a:pt x="23152594" y="6285427"/>
                </a:cubicBezTo>
                <a:cubicBezTo>
                  <a:pt x="23189514" y="6248511"/>
                  <a:pt x="23189514" y="6248511"/>
                  <a:pt x="23152594" y="6209989"/>
                </a:cubicBezTo>
                <a:cubicBezTo>
                  <a:pt x="23228040" y="6209989"/>
                  <a:pt x="23266564" y="6248511"/>
                  <a:pt x="23305090" y="6209989"/>
                </a:cubicBezTo>
                <a:cubicBezTo>
                  <a:pt x="23266564" y="6171468"/>
                  <a:pt x="23152594" y="6209989"/>
                  <a:pt x="23189514" y="6171468"/>
                </a:cubicBezTo>
                <a:cubicBezTo>
                  <a:pt x="23114068" y="6171468"/>
                  <a:pt x="23075542" y="6209989"/>
                  <a:pt x="23000096" y="6209989"/>
                </a:cubicBezTo>
                <a:cubicBezTo>
                  <a:pt x="23037016" y="6248511"/>
                  <a:pt x="23075542" y="6248511"/>
                  <a:pt x="23114068" y="6285427"/>
                </a:cubicBezTo>
                <a:cubicBezTo>
                  <a:pt x="23075542" y="6285427"/>
                  <a:pt x="22961570" y="6248511"/>
                  <a:pt x="22923044" y="6285427"/>
                </a:cubicBezTo>
                <a:cubicBezTo>
                  <a:pt x="22961570" y="6323949"/>
                  <a:pt x="22961570" y="6285427"/>
                  <a:pt x="23037016" y="6285427"/>
                </a:cubicBezTo>
                <a:cubicBezTo>
                  <a:pt x="23037016" y="6323949"/>
                  <a:pt x="23000096" y="6323949"/>
                  <a:pt x="23075542" y="6362471"/>
                </a:cubicBezTo>
                <a:cubicBezTo>
                  <a:pt x="23037016" y="6400992"/>
                  <a:pt x="23037016" y="6323949"/>
                  <a:pt x="23000096" y="6323949"/>
                </a:cubicBezTo>
                <a:cubicBezTo>
                  <a:pt x="22923044" y="6323949"/>
                  <a:pt x="23000096" y="6362471"/>
                  <a:pt x="22961570" y="6362471"/>
                </a:cubicBezTo>
                <a:cubicBezTo>
                  <a:pt x="23000096" y="6400992"/>
                  <a:pt x="23037016" y="6400992"/>
                  <a:pt x="23075542" y="6437909"/>
                </a:cubicBezTo>
                <a:cubicBezTo>
                  <a:pt x="23037016" y="6437909"/>
                  <a:pt x="23000096" y="6514951"/>
                  <a:pt x="22961570" y="6476430"/>
                </a:cubicBezTo>
                <a:cubicBezTo>
                  <a:pt x="22923044" y="6476430"/>
                  <a:pt x="22961570" y="6476430"/>
                  <a:pt x="22961570" y="6514951"/>
                </a:cubicBezTo>
                <a:cubicBezTo>
                  <a:pt x="23000096" y="6514951"/>
                  <a:pt x="23037016" y="6514951"/>
                  <a:pt x="23037016" y="6514951"/>
                </a:cubicBezTo>
                <a:cubicBezTo>
                  <a:pt x="23000096" y="6590389"/>
                  <a:pt x="22923044" y="6476430"/>
                  <a:pt x="22847598" y="6514951"/>
                </a:cubicBezTo>
                <a:cubicBezTo>
                  <a:pt x="22847598" y="6553473"/>
                  <a:pt x="22884520" y="6553473"/>
                  <a:pt x="22923044" y="6553473"/>
                </a:cubicBezTo>
                <a:cubicBezTo>
                  <a:pt x="22884520" y="6590389"/>
                  <a:pt x="22961570" y="6590389"/>
                  <a:pt x="22923044" y="6590389"/>
                </a:cubicBezTo>
                <a:cubicBezTo>
                  <a:pt x="22884520" y="6590389"/>
                  <a:pt x="22923044" y="6590389"/>
                  <a:pt x="22884520" y="6553473"/>
                </a:cubicBezTo>
                <a:cubicBezTo>
                  <a:pt x="22809074" y="6553473"/>
                  <a:pt x="22847598" y="6590389"/>
                  <a:pt x="22770548" y="6590389"/>
                </a:cubicBezTo>
                <a:cubicBezTo>
                  <a:pt x="22770548" y="6590389"/>
                  <a:pt x="22732022" y="6553473"/>
                  <a:pt x="22770548" y="6553473"/>
                </a:cubicBezTo>
                <a:cubicBezTo>
                  <a:pt x="22656576" y="6553473"/>
                  <a:pt x="22656576" y="6476430"/>
                  <a:pt x="22542604" y="6514951"/>
                </a:cubicBezTo>
                <a:cubicBezTo>
                  <a:pt x="22542604" y="6553473"/>
                  <a:pt x="22618050" y="6590389"/>
                  <a:pt x="22656576" y="6628911"/>
                </a:cubicBezTo>
                <a:cubicBezTo>
                  <a:pt x="22732022" y="6590389"/>
                  <a:pt x="22695102" y="6667433"/>
                  <a:pt x="22770548" y="6667433"/>
                </a:cubicBezTo>
                <a:cubicBezTo>
                  <a:pt x="22732022" y="6742871"/>
                  <a:pt x="22732022" y="6742871"/>
                  <a:pt x="22770548" y="6781392"/>
                </a:cubicBezTo>
                <a:cubicBezTo>
                  <a:pt x="22732022" y="6781392"/>
                  <a:pt x="22695102" y="6781392"/>
                  <a:pt x="22656576" y="6742871"/>
                </a:cubicBezTo>
                <a:cubicBezTo>
                  <a:pt x="22656576" y="6704349"/>
                  <a:pt x="22732022" y="6742871"/>
                  <a:pt x="22732022" y="6704349"/>
                </a:cubicBezTo>
                <a:cubicBezTo>
                  <a:pt x="22695102" y="6667433"/>
                  <a:pt x="22656576" y="6667433"/>
                  <a:pt x="22695102" y="6667433"/>
                </a:cubicBezTo>
                <a:cubicBezTo>
                  <a:pt x="22656576" y="6628911"/>
                  <a:pt x="22542604" y="6667433"/>
                  <a:pt x="22618050" y="6628911"/>
                </a:cubicBezTo>
                <a:cubicBezTo>
                  <a:pt x="22542604" y="6628911"/>
                  <a:pt x="22504078" y="6628911"/>
                  <a:pt x="22465554" y="6590389"/>
                </a:cubicBezTo>
                <a:cubicBezTo>
                  <a:pt x="22465554" y="6553473"/>
                  <a:pt x="22465554" y="6476430"/>
                  <a:pt x="22390108" y="6437909"/>
                </a:cubicBezTo>
                <a:cubicBezTo>
                  <a:pt x="22427028" y="6437909"/>
                  <a:pt x="22504078" y="6400992"/>
                  <a:pt x="22504078" y="6362471"/>
                </a:cubicBezTo>
                <a:lnTo>
                  <a:pt x="22465554" y="6362471"/>
                </a:lnTo>
                <a:cubicBezTo>
                  <a:pt x="22427028" y="6323949"/>
                  <a:pt x="22465554" y="6323949"/>
                  <a:pt x="22465554" y="6285427"/>
                </a:cubicBezTo>
                <a:cubicBezTo>
                  <a:pt x="22542604" y="6323949"/>
                  <a:pt x="22542604" y="6285427"/>
                  <a:pt x="22618050" y="6285427"/>
                </a:cubicBezTo>
                <a:cubicBezTo>
                  <a:pt x="22618050" y="6323949"/>
                  <a:pt x="22579524" y="6323949"/>
                  <a:pt x="22579524" y="6362471"/>
                </a:cubicBezTo>
                <a:cubicBezTo>
                  <a:pt x="22656576" y="6400992"/>
                  <a:pt x="22770548" y="6323949"/>
                  <a:pt x="22847598" y="6285427"/>
                </a:cubicBezTo>
                <a:cubicBezTo>
                  <a:pt x="22770548" y="6285427"/>
                  <a:pt x="22732022" y="6248511"/>
                  <a:pt x="22618050" y="6248511"/>
                </a:cubicBezTo>
                <a:cubicBezTo>
                  <a:pt x="22618050" y="6209989"/>
                  <a:pt x="22656576" y="6248511"/>
                  <a:pt x="22695102" y="6248511"/>
                </a:cubicBezTo>
                <a:cubicBezTo>
                  <a:pt x="22695102" y="6209989"/>
                  <a:pt x="22656576" y="6209989"/>
                  <a:pt x="22618050" y="6171468"/>
                </a:cubicBezTo>
                <a:cubicBezTo>
                  <a:pt x="22542604" y="6209989"/>
                  <a:pt x="22618050" y="6209989"/>
                  <a:pt x="22579524" y="6248511"/>
                </a:cubicBezTo>
                <a:cubicBezTo>
                  <a:pt x="22504078" y="6209989"/>
                  <a:pt x="22465554" y="6171468"/>
                  <a:pt x="22427028" y="6096030"/>
                </a:cubicBezTo>
                <a:cubicBezTo>
                  <a:pt x="22351582" y="6132947"/>
                  <a:pt x="22351582" y="6096030"/>
                  <a:pt x="22274530" y="6096030"/>
                </a:cubicBezTo>
                <a:cubicBezTo>
                  <a:pt x="22313056" y="6057509"/>
                  <a:pt x="22274530" y="6018987"/>
                  <a:pt x="22274530" y="5980465"/>
                </a:cubicBezTo>
                <a:cubicBezTo>
                  <a:pt x="22217946" y="5980465"/>
                  <a:pt x="22225470" y="6002134"/>
                  <a:pt x="22200262" y="6012968"/>
                </a:cubicBezTo>
                <a:lnTo>
                  <a:pt x="22199084" y="6013147"/>
                </a:lnTo>
                <a:lnTo>
                  <a:pt x="22199084" y="5996717"/>
                </a:lnTo>
                <a:cubicBezTo>
                  <a:pt x="22199084" y="5980465"/>
                  <a:pt x="22199084" y="5980465"/>
                  <a:pt x="22199084" y="5980465"/>
                </a:cubicBezTo>
                <a:cubicBezTo>
                  <a:pt x="22160558" y="5980465"/>
                  <a:pt x="22123638" y="5980465"/>
                  <a:pt x="22085112" y="5980465"/>
                </a:cubicBezTo>
                <a:cubicBezTo>
                  <a:pt x="22046588" y="5943549"/>
                  <a:pt x="22046588" y="5905027"/>
                  <a:pt x="22008062" y="5905027"/>
                </a:cubicBezTo>
                <a:cubicBezTo>
                  <a:pt x="21932616" y="5905027"/>
                  <a:pt x="22008062" y="5943549"/>
                  <a:pt x="22008062" y="5980465"/>
                </a:cubicBezTo>
                <a:cubicBezTo>
                  <a:pt x="22065850" y="5980465"/>
                  <a:pt x="22101968" y="6002134"/>
                  <a:pt x="22148244" y="6012968"/>
                </a:cubicBezTo>
                <a:lnTo>
                  <a:pt x="22177452" y="6016426"/>
                </a:lnTo>
                <a:lnTo>
                  <a:pt x="22160558" y="6018987"/>
                </a:lnTo>
                <a:cubicBezTo>
                  <a:pt x="22199084" y="6096030"/>
                  <a:pt x="22123638" y="6132947"/>
                  <a:pt x="22199084" y="6132947"/>
                </a:cubicBezTo>
                <a:cubicBezTo>
                  <a:pt x="22160558" y="6132947"/>
                  <a:pt x="22160558" y="6171468"/>
                  <a:pt x="22123638" y="6171468"/>
                </a:cubicBezTo>
                <a:cubicBezTo>
                  <a:pt x="22123638" y="6132947"/>
                  <a:pt x="22085112" y="6096030"/>
                  <a:pt x="22085112" y="6057509"/>
                </a:cubicBezTo>
                <a:cubicBezTo>
                  <a:pt x="22008062" y="6096030"/>
                  <a:pt x="21932616" y="6096030"/>
                  <a:pt x="21855564" y="6096030"/>
                </a:cubicBezTo>
                <a:cubicBezTo>
                  <a:pt x="21855564" y="6132947"/>
                  <a:pt x="21932616" y="6132947"/>
                  <a:pt x="21971142" y="6132947"/>
                </a:cubicBezTo>
                <a:cubicBezTo>
                  <a:pt x="21932616" y="6132947"/>
                  <a:pt x="21894090" y="6171468"/>
                  <a:pt x="21971142" y="6171468"/>
                </a:cubicBezTo>
                <a:cubicBezTo>
                  <a:pt x="21894090" y="6171468"/>
                  <a:pt x="21780118" y="6209989"/>
                  <a:pt x="21741594" y="6171468"/>
                </a:cubicBezTo>
                <a:cubicBezTo>
                  <a:pt x="21741594" y="6171468"/>
                  <a:pt x="21741594" y="6248511"/>
                  <a:pt x="21780118" y="6248511"/>
                </a:cubicBezTo>
                <a:cubicBezTo>
                  <a:pt x="21741594" y="6248511"/>
                  <a:pt x="21666148" y="6285427"/>
                  <a:pt x="21627622" y="6285427"/>
                </a:cubicBezTo>
                <a:cubicBezTo>
                  <a:pt x="21627622" y="6323949"/>
                  <a:pt x="21666148" y="6285427"/>
                  <a:pt x="21666148" y="6323949"/>
                </a:cubicBezTo>
                <a:cubicBezTo>
                  <a:pt x="21589096" y="6323949"/>
                  <a:pt x="21550570" y="6362471"/>
                  <a:pt x="21513650" y="6323949"/>
                </a:cubicBezTo>
                <a:cubicBezTo>
                  <a:pt x="21436598" y="6362471"/>
                  <a:pt x="21550570" y="6400992"/>
                  <a:pt x="21589096" y="6437909"/>
                </a:cubicBezTo>
                <a:cubicBezTo>
                  <a:pt x="21627622" y="6437909"/>
                  <a:pt x="21627622" y="6437909"/>
                  <a:pt x="21666148" y="6400992"/>
                </a:cubicBezTo>
                <a:cubicBezTo>
                  <a:pt x="21741594" y="6437909"/>
                  <a:pt x="21589096" y="6437909"/>
                  <a:pt x="21666148" y="6476430"/>
                </a:cubicBezTo>
                <a:cubicBezTo>
                  <a:pt x="21627622" y="6476430"/>
                  <a:pt x="21627622" y="6514951"/>
                  <a:pt x="21589096" y="6514951"/>
                </a:cubicBezTo>
                <a:cubicBezTo>
                  <a:pt x="21627622" y="6514951"/>
                  <a:pt x="21627622" y="6553473"/>
                  <a:pt x="21666148" y="6553473"/>
                </a:cubicBezTo>
                <a:cubicBezTo>
                  <a:pt x="21703068" y="6590389"/>
                  <a:pt x="21666148" y="6590389"/>
                  <a:pt x="21627622" y="6628911"/>
                </a:cubicBezTo>
                <a:cubicBezTo>
                  <a:pt x="21741594" y="6667433"/>
                  <a:pt x="21703068" y="6590389"/>
                  <a:pt x="21780118" y="6553473"/>
                </a:cubicBezTo>
                <a:cubicBezTo>
                  <a:pt x="21780118" y="6553473"/>
                  <a:pt x="21822556" y="6617575"/>
                  <a:pt x="21795694" y="6633375"/>
                </a:cubicBezTo>
                <a:lnTo>
                  <a:pt x="21795112" y="6633474"/>
                </a:lnTo>
                <a:lnTo>
                  <a:pt x="21741594" y="6628911"/>
                </a:lnTo>
                <a:cubicBezTo>
                  <a:pt x="21755840" y="6633726"/>
                  <a:pt x="21767126" y="6636159"/>
                  <a:pt x="21775972" y="6636730"/>
                </a:cubicBezTo>
                <a:lnTo>
                  <a:pt x="21795112" y="6633474"/>
                </a:lnTo>
                <a:lnTo>
                  <a:pt x="21805126" y="6634328"/>
                </a:lnTo>
                <a:cubicBezTo>
                  <a:pt x="21873222" y="6643357"/>
                  <a:pt x="21951478" y="6657802"/>
                  <a:pt x="22008062" y="6628911"/>
                </a:cubicBezTo>
                <a:cubicBezTo>
                  <a:pt x="22008062" y="6667433"/>
                  <a:pt x="22046588" y="6667433"/>
                  <a:pt x="22123638" y="6704349"/>
                </a:cubicBezTo>
                <a:cubicBezTo>
                  <a:pt x="22065850" y="6704349"/>
                  <a:pt x="22051404" y="6683584"/>
                  <a:pt x="22015962" y="6688775"/>
                </a:cubicBezTo>
                <a:lnTo>
                  <a:pt x="21979770" y="6701351"/>
                </a:lnTo>
                <a:lnTo>
                  <a:pt x="21971142" y="6701105"/>
                </a:lnTo>
                <a:lnTo>
                  <a:pt x="21971142" y="6699734"/>
                </a:lnTo>
                <a:cubicBezTo>
                  <a:pt x="21971142" y="6695120"/>
                  <a:pt x="21971142" y="6685891"/>
                  <a:pt x="21971142" y="6667433"/>
                </a:cubicBezTo>
                <a:cubicBezTo>
                  <a:pt x="21855564" y="6667433"/>
                  <a:pt x="21894090" y="6704349"/>
                  <a:pt x="21818644" y="6667433"/>
                </a:cubicBezTo>
                <a:cubicBezTo>
                  <a:pt x="21837104" y="6685891"/>
                  <a:pt x="21875228" y="6695120"/>
                  <a:pt x="21922984" y="6699734"/>
                </a:cubicBezTo>
                <a:lnTo>
                  <a:pt x="21971142" y="6701105"/>
                </a:lnTo>
                <a:lnTo>
                  <a:pt x="21971142" y="6704349"/>
                </a:lnTo>
                <a:lnTo>
                  <a:pt x="21979770" y="6701351"/>
                </a:lnTo>
                <a:lnTo>
                  <a:pt x="22085112" y="6704349"/>
                </a:lnTo>
                <a:cubicBezTo>
                  <a:pt x="22085112" y="6704349"/>
                  <a:pt x="22085112" y="6704349"/>
                  <a:pt x="22085112" y="6742871"/>
                </a:cubicBezTo>
                <a:cubicBezTo>
                  <a:pt x="22046588" y="6742871"/>
                  <a:pt x="22046588" y="6742871"/>
                  <a:pt x="22046588" y="6742871"/>
                </a:cubicBezTo>
                <a:cubicBezTo>
                  <a:pt x="22046588" y="6781392"/>
                  <a:pt x="22085112" y="6781392"/>
                  <a:pt x="22085112" y="6781392"/>
                </a:cubicBezTo>
                <a:cubicBezTo>
                  <a:pt x="22085112" y="6819913"/>
                  <a:pt x="22085112" y="6819913"/>
                  <a:pt x="22046588" y="6819913"/>
                </a:cubicBezTo>
                <a:cubicBezTo>
                  <a:pt x="21971142" y="6781392"/>
                  <a:pt x="21932616" y="6819913"/>
                  <a:pt x="21894090" y="6781392"/>
                </a:cubicBezTo>
                <a:cubicBezTo>
                  <a:pt x="21855564" y="6742871"/>
                  <a:pt x="21971142" y="6781392"/>
                  <a:pt x="21971142" y="6742871"/>
                </a:cubicBezTo>
                <a:cubicBezTo>
                  <a:pt x="21932616" y="6742871"/>
                  <a:pt x="21818644" y="6781392"/>
                  <a:pt x="21780118" y="6781392"/>
                </a:cubicBezTo>
                <a:lnTo>
                  <a:pt x="21780118" y="6819913"/>
                </a:lnTo>
                <a:cubicBezTo>
                  <a:pt x="21780118" y="6856830"/>
                  <a:pt x="21894090" y="6856830"/>
                  <a:pt x="21780118" y="6895351"/>
                </a:cubicBezTo>
                <a:cubicBezTo>
                  <a:pt x="21818644" y="6933873"/>
                  <a:pt x="21818644" y="6895351"/>
                  <a:pt x="21894090" y="6895351"/>
                </a:cubicBezTo>
                <a:lnTo>
                  <a:pt x="21894090" y="6933873"/>
                </a:lnTo>
                <a:cubicBezTo>
                  <a:pt x="21932616" y="6972395"/>
                  <a:pt x="22046588" y="6895351"/>
                  <a:pt x="22046588" y="6856830"/>
                </a:cubicBezTo>
                <a:cubicBezTo>
                  <a:pt x="22085112" y="6895351"/>
                  <a:pt x="22046588" y="6856830"/>
                  <a:pt x="22123638" y="6895351"/>
                </a:cubicBezTo>
                <a:cubicBezTo>
                  <a:pt x="22160558" y="6933873"/>
                  <a:pt x="22085112" y="6895351"/>
                  <a:pt x="22046588" y="6895351"/>
                </a:cubicBezTo>
                <a:cubicBezTo>
                  <a:pt x="22046588" y="6933873"/>
                  <a:pt x="22046588" y="6972395"/>
                  <a:pt x="22085112" y="6972395"/>
                </a:cubicBezTo>
                <a:cubicBezTo>
                  <a:pt x="22046588" y="7009311"/>
                  <a:pt x="22046588" y="7086354"/>
                  <a:pt x="22123638" y="7161792"/>
                </a:cubicBezTo>
                <a:cubicBezTo>
                  <a:pt x="22085112" y="7124875"/>
                  <a:pt x="22046588" y="7086354"/>
                  <a:pt x="22008062" y="7086354"/>
                </a:cubicBezTo>
                <a:cubicBezTo>
                  <a:pt x="21932616" y="7086354"/>
                  <a:pt x="21971142" y="7124875"/>
                  <a:pt x="22008062" y="7161792"/>
                </a:cubicBezTo>
                <a:cubicBezTo>
                  <a:pt x="21932616" y="7161792"/>
                  <a:pt x="21894090" y="7124875"/>
                  <a:pt x="21855564" y="7124875"/>
                </a:cubicBezTo>
                <a:cubicBezTo>
                  <a:pt x="21855564" y="7086354"/>
                  <a:pt x="21932616" y="7124875"/>
                  <a:pt x="21932616" y="7086354"/>
                </a:cubicBezTo>
                <a:cubicBezTo>
                  <a:pt x="21932616" y="7086354"/>
                  <a:pt x="21932616" y="7047833"/>
                  <a:pt x="21894090" y="7047833"/>
                </a:cubicBezTo>
                <a:cubicBezTo>
                  <a:pt x="21855564" y="7047833"/>
                  <a:pt x="21855564" y="7086354"/>
                  <a:pt x="21818644" y="7124875"/>
                </a:cubicBezTo>
                <a:cubicBezTo>
                  <a:pt x="21780118" y="7124875"/>
                  <a:pt x="21855564" y="7086354"/>
                  <a:pt x="21818644" y="7047833"/>
                </a:cubicBezTo>
                <a:cubicBezTo>
                  <a:pt x="21741594" y="7009311"/>
                  <a:pt x="21780118" y="7047833"/>
                  <a:pt x="21741594" y="7047833"/>
                </a:cubicBezTo>
                <a:cubicBezTo>
                  <a:pt x="21741594" y="7009311"/>
                  <a:pt x="21627622" y="6972395"/>
                  <a:pt x="21550570" y="6933873"/>
                </a:cubicBezTo>
                <a:cubicBezTo>
                  <a:pt x="21550570" y="6933873"/>
                  <a:pt x="21627622" y="6933873"/>
                  <a:pt x="21589096" y="6895351"/>
                </a:cubicBezTo>
                <a:cubicBezTo>
                  <a:pt x="21589096" y="6856830"/>
                  <a:pt x="21513650" y="6856830"/>
                  <a:pt x="21436598" y="6819913"/>
                </a:cubicBezTo>
                <a:cubicBezTo>
                  <a:pt x="21436598" y="6781392"/>
                  <a:pt x="21513650" y="6819913"/>
                  <a:pt x="21550570" y="6781392"/>
                </a:cubicBezTo>
                <a:cubicBezTo>
                  <a:pt x="21550570" y="6819913"/>
                  <a:pt x="21589096" y="6856830"/>
                  <a:pt x="21666148" y="6819913"/>
                </a:cubicBezTo>
                <a:cubicBezTo>
                  <a:pt x="21550570" y="6781392"/>
                  <a:pt x="21475124" y="6742871"/>
                  <a:pt x="21398074" y="6667433"/>
                </a:cubicBezTo>
                <a:cubicBezTo>
                  <a:pt x="21398074" y="6648172"/>
                  <a:pt x="21417336" y="6638541"/>
                  <a:pt x="21450846" y="6633726"/>
                </a:cubicBezTo>
                <a:lnTo>
                  <a:pt x="21475124" y="6632030"/>
                </a:lnTo>
                <a:lnTo>
                  <a:pt x="21475124" y="6651758"/>
                </a:lnTo>
                <a:cubicBezTo>
                  <a:pt x="21475124" y="6669740"/>
                  <a:pt x="21475124" y="6676662"/>
                  <a:pt x="21475124" y="6704349"/>
                </a:cubicBezTo>
                <a:cubicBezTo>
                  <a:pt x="21550570" y="6704349"/>
                  <a:pt x="21627622" y="6704349"/>
                  <a:pt x="21627622" y="6667433"/>
                </a:cubicBezTo>
                <a:cubicBezTo>
                  <a:pt x="21569834" y="6667433"/>
                  <a:pt x="21555386" y="6645764"/>
                  <a:pt x="21519946" y="6634930"/>
                </a:cubicBezTo>
                <a:lnTo>
                  <a:pt x="21490406" y="6630963"/>
                </a:lnTo>
                <a:lnTo>
                  <a:pt x="21511168" y="6629513"/>
                </a:lnTo>
                <a:cubicBezTo>
                  <a:pt x="21534418" y="6628911"/>
                  <a:pt x="21560604" y="6628911"/>
                  <a:pt x="21589096" y="6628911"/>
                </a:cubicBezTo>
                <a:cubicBezTo>
                  <a:pt x="21627622" y="6628911"/>
                  <a:pt x="21589096" y="6590389"/>
                  <a:pt x="21627622" y="6590389"/>
                </a:cubicBezTo>
                <a:cubicBezTo>
                  <a:pt x="21627622" y="6553473"/>
                  <a:pt x="21513650" y="6590389"/>
                  <a:pt x="21550570" y="6590389"/>
                </a:cubicBezTo>
                <a:cubicBezTo>
                  <a:pt x="21513650" y="6553473"/>
                  <a:pt x="21436598" y="6553473"/>
                  <a:pt x="21398074" y="6553473"/>
                </a:cubicBezTo>
                <a:cubicBezTo>
                  <a:pt x="21407704" y="6553473"/>
                  <a:pt x="21410212" y="6551065"/>
                  <a:pt x="21409134" y="6547454"/>
                </a:cubicBezTo>
                <a:lnTo>
                  <a:pt x="21406910" y="6544638"/>
                </a:lnTo>
                <a:lnTo>
                  <a:pt x="21436598" y="6514951"/>
                </a:lnTo>
                <a:cubicBezTo>
                  <a:pt x="21436598" y="6514951"/>
                  <a:pt x="21436598" y="6514951"/>
                  <a:pt x="21398074" y="6514951"/>
                </a:cubicBezTo>
                <a:cubicBezTo>
                  <a:pt x="21379612" y="6514951"/>
                  <a:pt x="21389244" y="6524581"/>
                  <a:pt x="21398674" y="6534212"/>
                </a:cubicBezTo>
                <a:lnTo>
                  <a:pt x="21406910" y="6544638"/>
                </a:lnTo>
                <a:lnTo>
                  <a:pt x="21398074" y="6553473"/>
                </a:lnTo>
                <a:cubicBezTo>
                  <a:pt x="21285706" y="6514951"/>
                  <a:pt x="21208656" y="6553473"/>
                  <a:pt x="21093078" y="6553473"/>
                </a:cubicBezTo>
                <a:cubicBezTo>
                  <a:pt x="21133210" y="6553473"/>
                  <a:pt x="21093078" y="6514951"/>
                  <a:pt x="21056158" y="6514951"/>
                </a:cubicBezTo>
                <a:cubicBezTo>
                  <a:pt x="20940582" y="6514951"/>
                  <a:pt x="20865136" y="6590389"/>
                  <a:pt x="20828216" y="6514951"/>
                </a:cubicBezTo>
                <a:cubicBezTo>
                  <a:pt x="20865136" y="6476430"/>
                  <a:pt x="21170130" y="6476430"/>
                  <a:pt x="21093078" y="6400992"/>
                </a:cubicBezTo>
                <a:cubicBezTo>
                  <a:pt x="21133210" y="6400992"/>
                  <a:pt x="21208656" y="6437909"/>
                  <a:pt x="21245576" y="6362471"/>
                </a:cubicBezTo>
                <a:cubicBezTo>
                  <a:pt x="21245576" y="6362471"/>
                  <a:pt x="21170130" y="6362471"/>
                  <a:pt x="21208656" y="6323949"/>
                </a:cubicBezTo>
                <a:cubicBezTo>
                  <a:pt x="21133210" y="6323949"/>
                  <a:pt x="21093078" y="6362471"/>
                  <a:pt x="21017632" y="6362471"/>
                </a:cubicBezTo>
                <a:cubicBezTo>
                  <a:pt x="21093078" y="6362471"/>
                  <a:pt x="21056158" y="6285427"/>
                  <a:pt x="20940582" y="6323949"/>
                </a:cubicBezTo>
                <a:cubicBezTo>
                  <a:pt x="20940582" y="6285427"/>
                  <a:pt x="20980712" y="6285427"/>
                  <a:pt x="20980712" y="6285427"/>
                </a:cubicBezTo>
                <a:cubicBezTo>
                  <a:pt x="20980712" y="6248511"/>
                  <a:pt x="20940582" y="6248511"/>
                  <a:pt x="20903662" y="6209989"/>
                </a:cubicBezTo>
                <a:cubicBezTo>
                  <a:pt x="20828216" y="6248511"/>
                  <a:pt x="20751164" y="6285427"/>
                  <a:pt x="20712638" y="6362471"/>
                </a:cubicBezTo>
                <a:cubicBezTo>
                  <a:pt x="20712638" y="6362471"/>
                  <a:pt x="20712638" y="6323949"/>
                  <a:pt x="20675718" y="6323949"/>
                </a:cubicBezTo>
                <a:cubicBezTo>
                  <a:pt x="20523220" y="6323949"/>
                  <a:pt x="20560142" y="6400992"/>
                  <a:pt x="20446170" y="6400992"/>
                </a:cubicBezTo>
                <a:cubicBezTo>
                  <a:pt x="20446170" y="6437909"/>
                  <a:pt x="20483090" y="6437909"/>
                  <a:pt x="20483090" y="6437909"/>
                </a:cubicBezTo>
                <a:cubicBezTo>
                  <a:pt x="20446170" y="6476430"/>
                  <a:pt x="20370724" y="6553473"/>
                  <a:pt x="20407644" y="6590389"/>
                </a:cubicBezTo>
                <a:cubicBezTo>
                  <a:pt x="20330592" y="6590389"/>
                  <a:pt x="20407644" y="6476430"/>
                  <a:pt x="20293672" y="6476430"/>
                </a:cubicBezTo>
                <a:cubicBezTo>
                  <a:pt x="20293672" y="6476430"/>
                  <a:pt x="20330592" y="6476430"/>
                  <a:pt x="20370724" y="6476430"/>
                </a:cubicBezTo>
                <a:cubicBezTo>
                  <a:pt x="20370724" y="6437909"/>
                  <a:pt x="20330592" y="6400992"/>
                  <a:pt x="20293672" y="6400992"/>
                </a:cubicBezTo>
                <a:lnTo>
                  <a:pt x="20370724" y="6400992"/>
                </a:lnTo>
                <a:cubicBezTo>
                  <a:pt x="20293672" y="6323949"/>
                  <a:pt x="20330592" y="6400992"/>
                  <a:pt x="20370724" y="6285427"/>
                </a:cubicBezTo>
                <a:cubicBezTo>
                  <a:pt x="20293672" y="6285427"/>
                  <a:pt x="20218226" y="6285427"/>
                  <a:pt x="20255146" y="6209989"/>
                </a:cubicBezTo>
                <a:cubicBezTo>
                  <a:pt x="20141176" y="6209989"/>
                  <a:pt x="20102650" y="6209989"/>
                  <a:pt x="19950152" y="6209989"/>
                </a:cubicBezTo>
                <a:cubicBezTo>
                  <a:pt x="19950152" y="6248511"/>
                  <a:pt x="19988678" y="6248511"/>
                  <a:pt x="19988678" y="6285427"/>
                </a:cubicBezTo>
                <a:cubicBezTo>
                  <a:pt x="19913232" y="6248511"/>
                  <a:pt x="19950152" y="6209989"/>
                  <a:pt x="19873102" y="6171468"/>
                </a:cubicBezTo>
                <a:lnTo>
                  <a:pt x="19873102" y="6209989"/>
                </a:lnTo>
                <a:cubicBezTo>
                  <a:pt x="19836180" y="6209989"/>
                  <a:pt x="19797656" y="6209989"/>
                  <a:pt x="19797656" y="6171468"/>
                </a:cubicBezTo>
                <a:cubicBezTo>
                  <a:pt x="19760734" y="6171468"/>
                  <a:pt x="19797656" y="6209989"/>
                  <a:pt x="19797656" y="6209989"/>
                </a:cubicBezTo>
                <a:cubicBezTo>
                  <a:pt x="19720604" y="6209989"/>
                  <a:pt x="19720604" y="6248511"/>
                  <a:pt x="19683684" y="6209989"/>
                </a:cubicBezTo>
                <a:cubicBezTo>
                  <a:pt x="19568106" y="6285427"/>
                  <a:pt x="19531186" y="6362471"/>
                  <a:pt x="19492660" y="6476430"/>
                </a:cubicBezTo>
                <a:cubicBezTo>
                  <a:pt x="19455740" y="6476430"/>
                  <a:pt x="19417214" y="6437909"/>
                  <a:pt x="19417214" y="6476430"/>
                </a:cubicBezTo>
                <a:cubicBezTo>
                  <a:pt x="19378690" y="6476430"/>
                  <a:pt x="19264718" y="6514951"/>
                  <a:pt x="19340164" y="6476430"/>
                </a:cubicBezTo>
                <a:cubicBezTo>
                  <a:pt x="19264718" y="6476430"/>
                  <a:pt x="19340164" y="6476430"/>
                  <a:pt x="19303244" y="6514951"/>
                </a:cubicBezTo>
                <a:cubicBezTo>
                  <a:pt x="19264718" y="6514951"/>
                  <a:pt x="19264718" y="6476430"/>
                  <a:pt x="19187666" y="6476430"/>
                </a:cubicBezTo>
                <a:cubicBezTo>
                  <a:pt x="19150746" y="6476430"/>
                  <a:pt x="19187666" y="6514951"/>
                  <a:pt x="19226192" y="6514951"/>
                </a:cubicBezTo>
                <a:cubicBezTo>
                  <a:pt x="19206930" y="6514951"/>
                  <a:pt x="19188068" y="6514951"/>
                  <a:pt x="19164390" y="6514951"/>
                </a:cubicBezTo>
                <a:lnTo>
                  <a:pt x="19105598" y="6514951"/>
                </a:lnTo>
                <a:lnTo>
                  <a:pt x="19097772" y="6514951"/>
                </a:lnTo>
                <a:lnTo>
                  <a:pt x="19073694" y="6514951"/>
                </a:lnTo>
                <a:lnTo>
                  <a:pt x="19068278" y="6514951"/>
                </a:lnTo>
                <a:cubicBezTo>
                  <a:pt x="19056840" y="6514951"/>
                  <a:pt x="19044802" y="6514951"/>
                  <a:pt x="19035170" y="6514951"/>
                </a:cubicBezTo>
                <a:cubicBezTo>
                  <a:pt x="19035170" y="6514951"/>
                  <a:pt x="18998250" y="6553473"/>
                  <a:pt x="18959724" y="6514951"/>
                </a:cubicBezTo>
                <a:cubicBezTo>
                  <a:pt x="18998250" y="6553473"/>
                  <a:pt x="19035170" y="6553473"/>
                  <a:pt x="19112220" y="6553473"/>
                </a:cubicBezTo>
                <a:cubicBezTo>
                  <a:pt x="19073694" y="6553473"/>
                  <a:pt x="19112220" y="6553473"/>
                  <a:pt x="19150746" y="6590389"/>
                </a:cubicBezTo>
                <a:cubicBezTo>
                  <a:pt x="19150746" y="6590389"/>
                  <a:pt x="19112220" y="6590389"/>
                  <a:pt x="19112220" y="6628911"/>
                </a:cubicBezTo>
                <a:cubicBezTo>
                  <a:pt x="19073694" y="6553473"/>
                  <a:pt x="19073694" y="6628911"/>
                  <a:pt x="18998250" y="6590389"/>
                </a:cubicBezTo>
                <a:cubicBezTo>
                  <a:pt x="18998250" y="6628911"/>
                  <a:pt x="18959724" y="6590389"/>
                  <a:pt x="18959724" y="6667433"/>
                </a:cubicBezTo>
                <a:cubicBezTo>
                  <a:pt x="19035170" y="6628911"/>
                  <a:pt x="19150746" y="6628911"/>
                  <a:pt x="19226192" y="6628911"/>
                </a:cubicBezTo>
                <a:cubicBezTo>
                  <a:pt x="19340164" y="6667433"/>
                  <a:pt x="19378690" y="6590389"/>
                  <a:pt x="19492660" y="6590389"/>
                </a:cubicBezTo>
                <a:cubicBezTo>
                  <a:pt x="19492660" y="6628911"/>
                  <a:pt x="19531186" y="6628911"/>
                  <a:pt x="19608238" y="6628911"/>
                </a:cubicBezTo>
                <a:cubicBezTo>
                  <a:pt x="19608238" y="6667433"/>
                  <a:pt x="19531186" y="6628911"/>
                  <a:pt x="19568106" y="6667433"/>
                </a:cubicBezTo>
                <a:cubicBezTo>
                  <a:pt x="19492660" y="6667433"/>
                  <a:pt x="19492660" y="6667433"/>
                  <a:pt x="19455740" y="6667433"/>
                </a:cubicBezTo>
                <a:cubicBezTo>
                  <a:pt x="19492660" y="6704349"/>
                  <a:pt x="19568106" y="6667433"/>
                  <a:pt x="19608238" y="6667433"/>
                </a:cubicBezTo>
                <a:cubicBezTo>
                  <a:pt x="19608238" y="6704349"/>
                  <a:pt x="19608238" y="6704349"/>
                  <a:pt x="19608238" y="6704349"/>
                </a:cubicBezTo>
                <a:cubicBezTo>
                  <a:pt x="19531186" y="6704349"/>
                  <a:pt x="19492660" y="6781392"/>
                  <a:pt x="19531186" y="6856830"/>
                </a:cubicBezTo>
                <a:cubicBezTo>
                  <a:pt x="19455740" y="6895351"/>
                  <a:pt x="19455740" y="6895351"/>
                  <a:pt x="19492660" y="6933873"/>
                </a:cubicBezTo>
                <a:cubicBezTo>
                  <a:pt x="19417214" y="6933873"/>
                  <a:pt x="19378690" y="6933873"/>
                  <a:pt x="19340164" y="6933873"/>
                </a:cubicBezTo>
                <a:cubicBezTo>
                  <a:pt x="19303244" y="6972395"/>
                  <a:pt x="19112220" y="6972395"/>
                  <a:pt x="19187666" y="7047833"/>
                </a:cubicBezTo>
                <a:cubicBezTo>
                  <a:pt x="19187666" y="7047833"/>
                  <a:pt x="19150746" y="7047833"/>
                  <a:pt x="19073694" y="7086354"/>
                </a:cubicBezTo>
                <a:cubicBezTo>
                  <a:pt x="19073694" y="7047833"/>
                  <a:pt x="19112220" y="7047833"/>
                  <a:pt x="19150746" y="7047833"/>
                </a:cubicBezTo>
                <a:cubicBezTo>
                  <a:pt x="19150746" y="7009311"/>
                  <a:pt x="19112220" y="7009311"/>
                  <a:pt x="19073694" y="7009311"/>
                </a:cubicBezTo>
                <a:cubicBezTo>
                  <a:pt x="19073694" y="6972395"/>
                  <a:pt x="19187666" y="7009311"/>
                  <a:pt x="19150746" y="6972395"/>
                </a:cubicBezTo>
                <a:cubicBezTo>
                  <a:pt x="19112220" y="6933873"/>
                  <a:pt x="18959724" y="6933873"/>
                  <a:pt x="18959724" y="6933873"/>
                </a:cubicBezTo>
                <a:cubicBezTo>
                  <a:pt x="18921198" y="6933873"/>
                  <a:pt x="18882672" y="6895351"/>
                  <a:pt x="18845752" y="6933873"/>
                </a:cubicBezTo>
                <a:cubicBezTo>
                  <a:pt x="18845752" y="6924243"/>
                  <a:pt x="18843344" y="6917020"/>
                  <a:pt x="18839732" y="6911603"/>
                </a:cubicBezTo>
                <a:lnTo>
                  <a:pt x="18832052" y="6904970"/>
                </a:lnTo>
                <a:lnTo>
                  <a:pt x="18833036" y="6904831"/>
                </a:lnTo>
                <a:cubicBezTo>
                  <a:pt x="18836722" y="6903176"/>
                  <a:pt x="18840936" y="6900166"/>
                  <a:pt x="18845752" y="6895351"/>
                </a:cubicBezTo>
                <a:cubicBezTo>
                  <a:pt x="18882672" y="6895351"/>
                  <a:pt x="18807226" y="6856830"/>
                  <a:pt x="18730176" y="6856830"/>
                </a:cubicBezTo>
                <a:cubicBezTo>
                  <a:pt x="18768700" y="6856830"/>
                  <a:pt x="18768700" y="6819913"/>
                  <a:pt x="18768700" y="6819913"/>
                </a:cubicBezTo>
                <a:cubicBezTo>
                  <a:pt x="18654730" y="6819913"/>
                  <a:pt x="18579284" y="6742871"/>
                  <a:pt x="18463706" y="6781392"/>
                </a:cubicBezTo>
                <a:cubicBezTo>
                  <a:pt x="18444844" y="6781392"/>
                  <a:pt x="18437822" y="6783800"/>
                  <a:pt x="18436718" y="6786809"/>
                </a:cubicBezTo>
                <a:lnTo>
                  <a:pt x="18436784" y="6786879"/>
                </a:lnTo>
                <a:lnTo>
                  <a:pt x="18426786" y="6781392"/>
                </a:lnTo>
                <a:cubicBezTo>
                  <a:pt x="18388260" y="6781392"/>
                  <a:pt x="18426786" y="6742871"/>
                  <a:pt x="18274288" y="6742871"/>
                </a:cubicBezTo>
                <a:cubicBezTo>
                  <a:pt x="18311210" y="6704349"/>
                  <a:pt x="18235764" y="6704349"/>
                  <a:pt x="18235764" y="6667433"/>
                </a:cubicBezTo>
                <a:cubicBezTo>
                  <a:pt x="18197238" y="6667433"/>
                  <a:pt x="18158712" y="6704349"/>
                  <a:pt x="18158712" y="6742871"/>
                </a:cubicBezTo>
                <a:cubicBezTo>
                  <a:pt x="18158712" y="6713980"/>
                  <a:pt x="18094602" y="6685991"/>
                  <a:pt x="18046294" y="6689377"/>
                </a:cubicBezTo>
                <a:lnTo>
                  <a:pt x="18034462" y="6693797"/>
                </a:lnTo>
                <a:lnTo>
                  <a:pt x="18044138" y="6678618"/>
                </a:lnTo>
                <a:cubicBezTo>
                  <a:pt x="18051964" y="6672148"/>
                  <a:pt x="18064004" y="6667433"/>
                  <a:pt x="18083266" y="6667433"/>
                </a:cubicBezTo>
                <a:cubicBezTo>
                  <a:pt x="17969294" y="6590389"/>
                  <a:pt x="17778272" y="6667433"/>
                  <a:pt x="17739746" y="6553473"/>
                </a:cubicBezTo>
                <a:cubicBezTo>
                  <a:pt x="17664300" y="6628911"/>
                  <a:pt x="17664300" y="6590389"/>
                  <a:pt x="17625774" y="6590389"/>
                </a:cubicBezTo>
                <a:cubicBezTo>
                  <a:pt x="17625774" y="6590389"/>
                  <a:pt x="17625774" y="6628911"/>
                  <a:pt x="17664300" y="6628911"/>
                </a:cubicBezTo>
                <a:cubicBezTo>
                  <a:pt x="17625774" y="6628911"/>
                  <a:pt x="17511802" y="6628911"/>
                  <a:pt x="17434752" y="6628911"/>
                </a:cubicBezTo>
                <a:cubicBezTo>
                  <a:pt x="17434752" y="6628911"/>
                  <a:pt x="17434752" y="6628911"/>
                  <a:pt x="17434752" y="6667433"/>
                </a:cubicBezTo>
                <a:cubicBezTo>
                  <a:pt x="17473278" y="6704349"/>
                  <a:pt x="17473278" y="6667433"/>
                  <a:pt x="17473278" y="6667433"/>
                </a:cubicBezTo>
                <a:cubicBezTo>
                  <a:pt x="17511802" y="6628911"/>
                  <a:pt x="17511802" y="6704349"/>
                  <a:pt x="17587248" y="6667433"/>
                </a:cubicBezTo>
                <a:cubicBezTo>
                  <a:pt x="17548724" y="6667433"/>
                  <a:pt x="17548724" y="6742871"/>
                  <a:pt x="17587248" y="6742871"/>
                </a:cubicBezTo>
                <a:cubicBezTo>
                  <a:pt x="17664300" y="6781392"/>
                  <a:pt x="17853718" y="6704349"/>
                  <a:pt x="17930768" y="6704349"/>
                </a:cubicBezTo>
                <a:cubicBezTo>
                  <a:pt x="17816798" y="6742871"/>
                  <a:pt x="17664300" y="6819913"/>
                  <a:pt x="17548724" y="6819913"/>
                </a:cubicBezTo>
                <a:cubicBezTo>
                  <a:pt x="17511802" y="6819913"/>
                  <a:pt x="17548724" y="6856830"/>
                  <a:pt x="17548724" y="6856830"/>
                </a:cubicBezTo>
                <a:cubicBezTo>
                  <a:pt x="17548724" y="6856830"/>
                  <a:pt x="17434752" y="6856830"/>
                  <a:pt x="17511802" y="6895351"/>
                </a:cubicBezTo>
                <a:cubicBezTo>
                  <a:pt x="17511802" y="6933873"/>
                  <a:pt x="17473278" y="6895351"/>
                  <a:pt x="17434752" y="6895351"/>
                </a:cubicBezTo>
                <a:cubicBezTo>
                  <a:pt x="17473278" y="6933873"/>
                  <a:pt x="17587248" y="6933873"/>
                  <a:pt x="17587248" y="6972395"/>
                </a:cubicBezTo>
                <a:cubicBezTo>
                  <a:pt x="17664300" y="6972395"/>
                  <a:pt x="17664300" y="7009311"/>
                  <a:pt x="17739746" y="7009311"/>
                </a:cubicBezTo>
                <a:cubicBezTo>
                  <a:pt x="17778272" y="6933873"/>
                  <a:pt x="17548724" y="6933873"/>
                  <a:pt x="17548724" y="6895351"/>
                </a:cubicBezTo>
                <a:cubicBezTo>
                  <a:pt x="17625774" y="6895351"/>
                  <a:pt x="17625774" y="6933873"/>
                  <a:pt x="17664300" y="6933873"/>
                </a:cubicBezTo>
                <a:cubicBezTo>
                  <a:pt x="17701220" y="6895351"/>
                  <a:pt x="17625774" y="6856830"/>
                  <a:pt x="17625774" y="6819913"/>
                </a:cubicBezTo>
                <a:cubicBezTo>
                  <a:pt x="17701220" y="6856830"/>
                  <a:pt x="17739746" y="6895351"/>
                  <a:pt x="17778272" y="6933873"/>
                </a:cubicBezTo>
                <a:cubicBezTo>
                  <a:pt x="17816798" y="6933873"/>
                  <a:pt x="17816798" y="6933873"/>
                  <a:pt x="17853718" y="6933873"/>
                </a:cubicBezTo>
                <a:cubicBezTo>
                  <a:pt x="17853718" y="6933873"/>
                  <a:pt x="17853718" y="6972395"/>
                  <a:pt x="17892244" y="6972395"/>
                </a:cubicBezTo>
                <a:cubicBezTo>
                  <a:pt x="17892244" y="6972395"/>
                  <a:pt x="17930768" y="7009311"/>
                  <a:pt x="17892244" y="7047833"/>
                </a:cubicBezTo>
                <a:cubicBezTo>
                  <a:pt x="17930768" y="7009311"/>
                  <a:pt x="17892244" y="7124875"/>
                  <a:pt x="17969294" y="7124875"/>
                </a:cubicBezTo>
                <a:cubicBezTo>
                  <a:pt x="18044740" y="7086354"/>
                  <a:pt x="18121792" y="7086354"/>
                  <a:pt x="18197238" y="7124875"/>
                </a:cubicBezTo>
                <a:cubicBezTo>
                  <a:pt x="18235764" y="7086354"/>
                  <a:pt x="18158712" y="7086354"/>
                  <a:pt x="18158712" y="7047833"/>
                </a:cubicBezTo>
                <a:cubicBezTo>
                  <a:pt x="18197238" y="7086354"/>
                  <a:pt x="18274288" y="7086354"/>
                  <a:pt x="18274288" y="7124875"/>
                </a:cubicBezTo>
                <a:cubicBezTo>
                  <a:pt x="18216500" y="7152563"/>
                  <a:pt x="18137944" y="7181153"/>
                  <a:pt x="18069772" y="7193717"/>
                </a:cubicBezTo>
                <a:lnTo>
                  <a:pt x="18010608" y="7199857"/>
                </a:lnTo>
                <a:lnTo>
                  <a:pt x="17987704" y="7189253"/>
                </a:lnTo>
                <a:cubicBezTo>
                  <a:pt x="17976418" y="7180952"/>
                  <a:pt x="17969294" y="7171422"/>
                  <a:pt x="17969294" y="7161792"/>
                </a:cubicBezTo>
                <a:cubicBezTo>
                  <a:pt x="17892244" y="7200313"/>
                  <a:pt x="17853718" y="7161792"/>
                  <a:pt x="17778272" y="7200313"/>
                </a:cubicBezTo>
                <a:cubicBezTo>
                  <a:pt x="17778272" y="7200313"/>
                  <a:pt x="17778272" y="7200313"/>
                  <a:pt x="17739746" y="7200313"/>
                </a:cubicBezTo>
                <a:cubicBezTo>
                  <a:pt x="17701220" y="7200313"/>
                  <a:pt x="17816798" y="7237230"/>
                  <a:pt x="17739746" y="7237230"/>
                </a:cubicBezTo>
                <a:cubicBezTo>
                  <a:pt x="17739746" y="7237230"/>
                  <a:pt x="17739746" y="7200313"/>
                  <a:pt x="17701220" y="7161792"/>
                </a:cubicBezTo>
                <a:cubicBezTo>
                  <a:pt x="17664300" y="7200313"/>
                  <a:pt x="17587248" y="7237230"/>
                  <a:pt x="17511802" y="7200313"/>
                </a:cubicBezTo>
                <a:cubicBezTo>
                  <a:pt x="17587248" y="7200313"/>
                  <a:pt x="17664300" y="7200313"/>
                  <a:pt x="17664300" y="7161792"/>
                </a:cubicBezTo>
                <a:cubicBezTo>
                  <a:pt x="17587248" y="7161792"/>
                  <a:pt x="17473278" y="7086354"/>
                  <a:pt x="17359306" y="7124875"/>
                </a:cubicBezTo>
                <a:cubicBezTo>
                  <a:pt x="17396226" y="7124875"/>
                  <a:pt x="17434752" y="7124875"/>
                  <a:pt x="17473278" y="7161792"/>
                </a:cubicBezTo>
                <a:cubicBezTo>
                  <a:pt x="17434752" y="7237230"/>
                  <a:pt x="17243728" y="7200313"/>
                  <a:pt x="17129758" y="7237230"/>
                </a:cubicBezTo>
                <a:cubicBezTo>
                  <a:pt x="17168282" y="7237230"/>
                  <a:pt x="17168282" y="7277357"/>
                  <a:pt x="17168282" y="7277357"/>
                </a:cubicBezTo>
                <a:cubicBezTo>
                  <a:pt x="17091232" y="7277357"/>
                  <a:pt x="17091232" y="7314273"/>
                  <a:pt x="17015786" y="7277357"/>
                </a:cubicBezTo>
                <a:cubicBezTo>
                  <a:pt x="17015786" y="7314273"/>
                  <a:pt x="17091232" y="7314273"/>
                  <a:pt x="17091232" y="7352795"/>
                </a:cubicBezTo>
                <a:cubicBezTo>
                  <a:pt x="17054312" y="7352795"/>
                  <a:pt x="16938734" y="7277357"/>
                  <a:pt x="16901814" y="7352795"/>
                </a:cubicBezTo>
                <a:cubicBezTo>
                  <a:pt x="16938734" y="7389711"/>
                  <a:pt x="16938734" y="7314273"/>
                  <a:pt x="16977260" y="7352795"/>
                </a:cubicBezTo>
                <a:cubicBezTo>
                  <a:pt x="16938734" y="7389711"/>
                  <a:pt x="16901814" y="7389711"/>
                  <a:pt x="16824762" y="7389711"/>
                </a:cubicBezTo>
                <a:cubicBezTo>
                  <a:pt x="16901814" y="7352795"/>
                  <a:pt x="16863288" y="7352795"/>
                  <a:pt x="16824762" y="7314273"/>
                </a:cubicBezTo>
                <a:cubicBezTo>
                  <a:pt x="16786238" y="7314273"/>
                  <a:pt x="16786238" y="7352795"/>
                  <a:pt x="16749316" y="7352795"/>
                </a:cubicBezTo>
                <a:cubicBezTo>
                  <a:pt x="16710792" y="7314273"/>
                  <a:pt x="16596820" y="7314273"/>
                  <a:pt x="16558294" y="7277357"/>
                </a:cubicBezTo>
                <a:cubicBezTo>
                  <a:pt x="16672266" y="7314273"/>
                  <a:pt x="16901814" y="7314273"/>
                  <a:pt x="17054312" y="7237230"/>
                </a:cubicBezTo>
                <a:cubicBezTo>
                  <a:pt x="17015786" y="7237230"/>
                  <a:pt x="16901814" y="7237230"/>
                  <a:pt x="16824762" y="7277357"/>
                </a:cubicBezTo>
                <a:cubicBezTo>
                  <a:pt x="16824762" y="7237230"/>
                  <a:pt x="16749316" y="7277357"/>
                  <a:pt x="16749316" y="7237230"/>
                </a:cubicBezTo>
                <a:cubicBezTo>
                  <a:pt x="16558294" y="7237230"/>
                  <a:pt x="16444322" y="7237230"/>
                  <a:pt x="16367272" y="7277357"/>
                </a:cubicBezTo>
                <a:cubicBezTo>
                  <a:pt x="16328746" y="7277357"/>
                  <a:pt x="16328746" y="7237230"/>
                  <a:pt x="16328746" y="7237230"/>
                </a:cubicBezTo>
                <a:cubicBezTo>
                  <a:pt x="16253300" y="7277357"/>
                  <a:pt x="16176248" y="7237230"/>
                  <a:pt x="16100802" y="7277357"/>
                </a:cubicBezTo>
                <a:cubicBezTo>
                  <a:pt x="16100802" y="7314273"/>
                  <a:pt x="16214774" y="7277357"/>
                  <a:pt x="16176248" y="7314273"/>
                </a:cubicBezTo>
                <a:cubicBezTo>
                  <a:pt x="16139328" y="7352795"/>
                  <a:pt x="16139328" y="7314273"/>
                  <a:pt x="16062278" y="7314273"/>
                </a:cubicBezTo>
                <a:cubicBezTo>
                  <a:pt x="16023752" y="7314273"/>
                  <a:pt x="16100802" y="7352795"/>
                  <a:pt x="16062278" y="7352795"/>
                </a:cubicBezTo>
                <a:cubicBezTo>
                  <a:pt x="15986832" y="7389711"/>
                  <a:pt x="15986832" y="7389711"/>
                  <a:pt x="15909780" y="7352795"/>
                </a:cubicBezTo>
                <a:cubicBezTo>
                  <a:pt x="15720362" y="7389711"/>
                  <a:pt x="15643312" y="7389711"/>
                  <a:pt x="15757282" y="7505275"/>
                </a:cubicBezTo>
                <a:cubicBezTo>
                  <a:pt x="15795808" y="7466754"/>
                  <a:pt x="15834334" y="7466754"/>
                  <a:pt x="15872860" y="7429838"/>
                </a:cubicBezTo>
                <a:cubicBezTo>
                  <a:pt x="15872860" y="7466754"/>
                  <a:pt x="15872860" y="7466754"/>
                  <a:pt x="15834334" y="7466754"/>
                </a:cubicBezTo>
                <a:cubicBezTo>
                  <a:pt x="15872860" y="7505275"/>
                  <a:pt x="15948306" y="7505275"/>
                  <a:pt x="15986832" y="7429838"/>
                </a:cubicBezTo>
                <a:cubicBezTo>
                  <a:pt x="15986832" y="7466754"/>
                  <a:pt x="16100802" y="7466754"/>
                  <a:pt x="16100802" y="7429838"/>
                </a:cubicBezTo>
                <a:cubicBezTo>
                  <a:pt x="16139328" y="7466754"/>
                  <a:pt x="16214774" y="7505275"/>
                  <a:pt x="16291826" y="7466754"/>
                </a:cubicBezTo>
                <a:cubicBezTo>
                  <a:pt x="16291826" y="7429838"/>
                  <a:pt x="16214774" y="7466754"/>
                  <a:pt x="16214774" y="7429838"/>
                </a:cubicBezTo>
                <a:cubicBezTo>
                  <a:pt x="16328746" y="7389711"/>
                  <a:pt x="16405796" y="7429838"/>
                  <a:pt x="16481242" y="7429838"/>
                </a:cubicBezTo>
                <a:cubicBezTo>
                  <a:pt x="16481242" y="7582319"/>
                  <a:pt x="16938734" y="7542192"/>
                  <a:pt x="17129758" y="7542192"/>
                </a:cubicBezTo>
                <a:cubicBezTo>
                  <a:pt x="17091232" y="7582319"/>
                  <a:pt x="17054312" y="7582319"/>
                  <a:pt x="17054312" y="7619235"/>
                </a:cubicBezTo>
                <a:cubicBezTo>
                  <a:pt x="17129758" y="7582319"/>
                  <a:pt x="17168282" y="7582319"/>
                  <a:pt x="17282254" y="7542192"/>
                </a:cubicBezTo>
                <a:cubicBezTo>
                  <a:pt x="17282254" y="7582319"/>
                  <a:pt x="17282254" y="7582319"/>
                  <a:pt x="17282254" y="7619235"/>
                </a:cubicBezTo>
                <a:cubicBezTo>
                  <a:pt x="17206808" y="7582319"/>
                  <a:pt x="17091232" y="7582319"/>
                  <a:pt x="17091232" y="7657757"/>
                </a:cubicBezTo>
                <a:cubicBezTo>
                  <a:pt x="17168282" y="7657757"/>
                  <a:pt x="17206808" y="7619235"/>
                  <a:pt x="17168282" y="7694673"/>
                </a:cubicBezTo>
                <a:cubicBezTo>
                  <a:pt x="17129758" y="7734800"/>
                  <a:pt x="17091232" y="7734800"/>
                  <a:pt x="17091232" y="7771717"/>
                </a:cubicBezTo>
                <a:cubicBezTo>
                  <a:pt x="17129758" y="7771717"/>
                  <a:pt x="17168282" y="7734800"/>
                  <a:pt x="17168282" y="7694673"/>
                </a:cubicBezTo>
                <a:cubicBezTo>
                  <a:pt x="17243728" y="7694673"/>
                  <a:pt x="17206808" y="7657757"/>
                  <a:pt x="17206808" y="7619235"/>
                </a:cubicBezTo>
                <a:cubicBezTo>
                  <a:pt x="17282254" y="7657757"/>
                  <a:pt x="17320780" y="7657757"/>
                  <a:pt x="17359306" y="7619235"/>
                </a:cubicBezTo>
                <a:cubicBezTo>
                  <a:pt x="17396226" y="7619235"/>
                  <a:pt x="17396226" y="7694673"/>
                  <a:pt x="17434752" y="7694673"/>
                </a:cubicBezTo>
                <a:cubicBezTo>
                  <a:pt x="17396226" y="7734800"/>
                  <a:pt x="17396226" y="7771717"/>
                  <a:pt x="17282254" y="7771717"/>
                </a:cubicBezTo>
                <a:cubicBezTo>
                  <a:pt x="17282254" y="7771717"/>
                  <a:pt x="17282254" y="7771717"/>
                  <a:pt x="17320780" y="7847155"/>
                </a:cubicBezTo>
                <a:cubicBezTo>
                  <a:pt x="17243728" y="7847155"/>
                  <a:pt x="17243728" y="7847155"/>
                  <a:pt x="17206808" y="7847155"/>
                </a:cubicBezTo>
                <a:cubicBezTo>
                  <a:pt x="17282254" y="7887281"/>
                  <a:pt x="17206808" y="7924197"/>
                  <a:pt x="17129758" y="7962719"/>
                </a:cubicBezTo>
                <a:cubicBezTo>
                  <a:pt x="17129758" y="7924197"/>
                  <a:pt x="17168282" y="7924197"/>
                  <a:pt x="17168282" y="7887281"/>
                </a:cubicBezTo>
                <a:cubicBezTo>
                  <a:pt x="16824762" y="7962719"/>
                  <a:pt x="16519768" y="7887281"/>
                  <a:pt x="16291826" y="7847155"/>
                </a:cubicBezTo>
                <a:cubicBezTo>
                  <a:pt x="16253300" y="7847155"/>
                  <a:pt x="16214774" y="7887281"/>
                  <a:pt x="16100802" y="7887281"/>
                </a:cubicBezTo>
                <a:cubicBezTo>
                  <a:pt x="16100802" y="7847155"/>
                  <a:pt x="16100802" y="7847155"/>
                  <a:pt x="16062278" y="7847155"/>
                </a:cubicBezTo>
                <a:cubicBezTo>
                  <a:pt x="16062278" y="7847155"/>
                  <a:pt x="16100802" y="7847155"/>
                  <a:pt x="16139328" y="7847155"/>
                </a:cubicBezTo>
                <a:cubicBezTo>
                  <a:pt x="16023752" y="7771717"/>
                  <a:pt x="15986832" y="7771717"/>
                  <a:pt x="15757282" y="7771717"/>
                </a:cubicBezTo>
                <a:cubicBezTo>
                  <a:pt x="15757282" y="7810238"/>
                  <a:pt x="15834334" y="7810238"/>
                  <a:pt x="15834334" y="7847155"/>
                </a:cubicBezTo>
                <a:cubicBezTo>
                  <a:pt x="15795808" y="7810238"/>
                  <a:pt x="15795808" y="7810238"/>
                  <a:pt x="15720362" y="7847155"/>
                </a:cubicBezTo>
                <a:cubicBezTo>
                  <a:pt x="15720362" y="7837926"/>
                  <a:pt x="15722670" y="7831004"/>
                  <a:pt x="15726131" y="7825812"/>
                </a:cubicBezTo>
                <a:lnTo>
                  <a:pt x="15737865" y="7815679"/>
                </a:lnTo>
                <a:lnTo>
                  <a:pt x="15757282" y="7810238"/>
                </a:lnTo>
                <a:cubicBezTo>
                  <a:pt x="15757282" y="7810238"/>
                  <a:pt x="15748052" y="7810238"/>
                  <a:pt x="15738822" y="7814852"/>
                </a:cubicBezTo>
                <a:lnTo>
                  <a:pt x="15737865" y="7815679"/>
                </a:lnTo>
                <a:lnTo>
                  <a:pt x="15730501" y="7817743"/>
                </a:lnTo>
                <a:cubicBezTo>
                  <a:pt x="15671026" y="7822001"/>
                  <a:pt x="15629065" y="7744230"/>
                  <a:pt x="15529340" y="7810238"/>
                </a:cubicBezTo>
                <a:cubicBezTo>
                  <a:pt x="15452288" y="7810238"/>
                  <a:pt x="15604786" y="7771717"/>
                  <a:pt x="15529340" y="7734800"/>
                </a:cubicBezTo>
                <a:cubicBezTo>
                  <a:pt x="15529340" y="7734800"/>
                  <a:pt x="15643312" y="7734800"/>
                  <a:pt x="15681836" y="7734800"/>
                </a:cubicBezTo>
                <a:cubicBezTo>
                  <a:pt x="15720362" y="7734800"/>
                  <a:pt x="15795808" y="7734800"/>
                  <a:pt x="15795808" y="7694673"/>
                </a:cubicBezTo>
                <a:cubicBezTo>
                  <a:pt x="15757282" y="7694673"/>
                  <a:pt x="15681836" y="7694673"/>
                  <a:pt x="15681836" y="7734800"/>
                </a:cubicBezTo>
                <a:cubicBezTo>
                  <a:pt x="15643312" y="7657757"/>
                  <a:pt x="15529340" y="7734800"/>
                  <a:pt x="15490814" y="7694673"/>
                </a:cubicBezTo>
                <a:cubicBezTo>
                  <a:pt x="15576293" y="7666986"/>
                  <a:pt x="15511882" y="7660064"/>
                  <a:pt x="15490588" y="7658334"/>
                </a:cubicBezTo>
                <a:lnTo>
                  <a:pt x="15486854" y="7658028"/>
                </a:lnTo>
                <a:lnTo>
                  <a:pt x="15490814" y="7657757"/>
                </a:lnTo>
                <a:cubicBezTo>
                  <a:pt x="15485998" y="7657757"/>
                  <a:pt x="15484167" y="7657757"/>
                  <a:pt x="15484428" y="7657829"/>
                </a:cubicBezTo>
                <a:lnTo>
                  <a:pt x="15486854" y="7658028"/>
                </a:lnTo>
                <a:lnTo>
                  <a:pt x="15423720" y="7662346"/>
                </a:lnTo>
                <a:cubicBezTo>
                  <a:pt x="15372026" y="7669193"/>
                  <a:pt x="15357580" y="7675814"/>
                  <a:pt x="15299792" y="7619235"/>
                </a:cubicBezTo>
                <a:cubicBezTo>
                  <a:pt x="15262870" y="7619235"/>
                  <a:pt x="15224346" y="7657757"/>
                  <a:pt x="15224346" y="7657757"/>
                </a:cubicBezTo>
                <a:cubicBezTo>
                  <a:pt x="15224346" y="7694673"/>
                  <a:pt x="15299792" y="7694673"/>
                  <a:pt x="15338316" y="7694673"/>
                </a:cubicBezTo>
                <a:cubicBezTo>
                  <a:pt x="15262870" y="7771717"/>
                  <a:pt x="15147294" y="7619235"/>
                  <a:pt x="14994796" y="7619235"/>
                </a:cubicBezTo>
                <a:cubicBezTo>
                  <a:pt x="15071848" y="7542192"/>
                  <a:pt x="15224346" y="7657757"/>
                  <a:pt x="15376842" y="7582319"/>
                </a:cubicBezTo>
                <a:cubicBezTo>
                  <a:pt x="15490814" y="7619235"/>
                  <a:pt x="15490814" y="7542192"/>
                  <a:pt x="15604786" y="7582319"/>
                </a:cubicBezTo>
                <a:cubicBezTo>
                  <a:pt x="15567866" y="7582319"/>
                  <a:pt x="15529340" y="7582319"/>
                  <a:pt x="15490814" y="7619235"/>
                </a:cubicBezTo>
                <a:cubicBezTo>
                  <a:pt x="15567866" y="7657757"/>
                  <a:pt x="15643312" y="7582319"/>
                  <a:pt x="15757282" y="7619235"/>
                </a:cubicBezTo>
                <a:cubicBezTo>
                  <a:pt x="15681836" y="7582319"/>
                  <a:pt x="15604786" y="7542192"/>
                  <a:pt x="15490814" y="7505275"/>
                </a:cubicBezTo>
                <a:cubicBezTo>
                  <a:pt x="15452288" y="7505275"/>
                  <a:pt x="15490814" y="7542192"/>
                  <a:pt x="15415368" y="7542192"/>
                </a:cubicBezTo>
                <a:cubicBezTo>
                  <a:pt x="15415368" y="7542192"/>
                  <a:pt x="15415368" y="7542192"/>
                  <a:pt x="15415368" y="7505275"/>
                </a:cubicBezTo>
                <a:cubicBezTo>
                  <a:pt x="15338316" y="7505275"/>
                  <a:pt x="15338316" y="7542192"/>
                  <a:pt x="15262870" y="7542192"/>
                </a:cubicBezTo>
                <a:cubicBezTo>
                  <a:pt x="15338316" y="7505275"/>
                  <a:pt x="15262870" y="7505275"/>
                  <a:pt x="15262870" y="7466754"/>
                </a:cubicBezTo>
                <a:cubicBezTo>
                  <a:pt x="15147294" y="7466754"/>
                  <a:pt x="15224346" y="7466754"/>
                  <a:pt x="15187424" y="7505275"/>
                </a:cubicBezTo>
                <a:cubicBezTo>
                  <a:pt x="15034928" y="7542192"/>
                  <a:pt x="14957876" y="7505275"/>
                  <a:pt x="14842300" y="7505275"/>
                </a:cubicBezTo>
                <a:cubicBezTo>
                  <a:pt x="14805380" y="7505275"/>
                  <a:pt x="14805380" y="7542192"/>
                  <a:pt x="14805380" y="7542192"/>
                </a:cubicBezTo>
                <a:cubicBezTo>
                  <a:pt x="14882430" y="7542192"/>
                  <a:pt x="14957876" y="7505275"/>
                  <a:pt x="14994796" y="7542192"/>
                </a:cubicBezTo>
                <a:cubicBezTo>
                  <a:pt x="14994796" y="7542192"/>
                  <a:pt x="14805380" y="7582319"/>
                  <a:pt x="14882430" y="7619235"/>
                </a:cubicBezTo>
                <a:cubicBezTo>
                  <a:pt x="14842300" y="7619235"/>
                  <a:pt x="14842300" y="7619235"/>
                  <a:pt x="14766854" y="7657757"/>
                </a:cubicBezTo>
                <a:cubicBezTo>
                  <a:pt x="14766854" y="7657757"/>
                  <a:pt x="14766854" y="7657757"/>
                  <a:pt x="14766854" y="7619235"/>
                </a:cubicBezTo>
                <a:cubicBezTo>
                  <a:pt x="14729934" y="7619235"/>
                  <a:pt x="14729934" y="7619235"/>
                  <a:pt x="14729934" y="7657757"/>
                </a:cubicBezTo>
                <a:cubicBezTo>
                  <a:pt x="14729934" y="7685444"/>
                  <a:pt x="14729934" y="7692366"/>
                  <a:pt x="14745509" y="7711025"/>
                </a:cubicBezTo>
                <a:lnTo>
                  <a:pt x="14757792" y="7724707"/>
                </a:lnTo>
                <a:lnTo>
                  <a:pt x="14743378" y="7733596"/>
                </a:lnTo>
                <a:cubicBezTo>
                  <a:pt x="14729131" y="7743227"/>
                  <a:pt x="14709868" y="7753259"/>
                  <a:pt x="14689802" y="7734800"/>
                </a:cubicBezTo>
                <a:cubicBezTo>
                  <a:pt x="14575830" y="7847155"/>
                  <a:pt x="14424938" y="7924197"/>
                  <a:pt x="14195390" y="7924197"/>
                </a:cubicBezTo>
                <a:cubicBezTo>
                  <a:pt x="14119944" y="7999635"/>
                  <a:pt x="13890396" y="8039762"/>
                  <a:pt x="13814950" y="8115200"/>
                </a:cubicBezTo>
                <a:cubicBezTo>
                  <a:pt x="13737898" y="8115200"/>
                  <a:pt x="13662452" y="8115200"/>
                  <a:pt x="13662452" y="8152117"/>
                </a:cubicBezTo>
                <a:cubicBezTo>
                  <a:pt x="13622322" y="8152117"/>
                  <a:pt x="13585402" y="8152117"/>
                  <a:pt x="13585402" y="8152117"/>
                </a:cubicBezTo>
                <a:cubicBezTo>
                  <a:pt x="13508350" y="8152117"/>
                  <a:pt x="13662452" y="8152117"/>
                  <a:pt x="13585402" y="8192243"/>
                </a:cubicBezTo>
                <a:cubicBezTo>
                  <a:pt x="13508350" y="8192243"/>
                  <a:pt x="13585402" y="8152117"/>
                  <a:pt x="13546876" y="8152117"/>
                </a:cubicBezTo>
                <a:cubicBezTo>
                  <a:pt x="13546876" y="8192243"/>
                  <a:pt x="13508350" y="8229159"/>
                  <a:pt x="13469824" y="8229159"/>
                </a:cubicBezTo>
                <a:cubicBezTo>
                  <a:pt x="13357458" y="8267681"/>
                  <a:pt x="13089384" y="8267681"/>
                  <a:pt x="12975414" y="8304597"/>
                </a:cubicBezTo>
                <a:cubicBezTo>
                  <a:pt x="12936888" y="8304597"/>
                  <a:pt x="12899968" y="8267681"/>
                  <a:pt x="12899968" y="8267681"/>
                </a:cubicBezTo>
                <a:cubicBezTo>
                  <a:pt x="12556448" y="8344724"/>
                  <a:pt x="12289978" y="8229159"/>
                  <a:pt x="11984984" y="8267681"/>
                </a:cubicBezTo>
                <a:cubicBezTo>
                  <a:pt x="11946458" y="8229159"/>
                  <a:pt x="11871012" y="8267681"/>
                  <a:pt x="11755436" y="8267681"/>
                </a:cubicBezTo>
                <a:cubicBezTo>
                  <a:pt x="11755436" y="8229159"/>
                  <a:pt x="11755436" y="8229159"/>
                  <a:pt x="11755436" y="8192243"/>
                </a:cubicBezTo>
                <a:cubicBezTo>
                  <a:pt x="11566018" y="8267681"/>
                  <a:pt x="11413521" y="8152117"/>
                  <a:pt x="11183972" y="8192243"/>
                </a:cubicBezTo>
                <a:cubicBezTo>
                  <a:pt x="11183972" y="8152117"/>
                  <a:pt x="11183972" y="8152117"/>
                  <a:pt x="11183972" y="8152117"/>
                </a:cubicBezTo>
                <a:cubicBezTo>
                  <a:pt x="11070001" y="8192243"/>
                  <a:pt x="11070001" y="8115200"/>
                  <a:pt x="10956029" y="8152117"/>
                </a:cubicBezTo>
                <a:cubicBezTo>
                  <a:pt x="10956029" y="8115200"/>
                  <a:pt x="10878978" y="8115200"/>
                  <a:pt x="10803532" y="8152117"/>
                </a:cubicBezTo>
                <a:cubicBezTo>
                  <a:pt x="10840453" y="8115200"/>
                  <a:pt x="10803532" y="8115200"/>
                  <a:pt x="10803532" y="8076679"/>
                </a:cubicBezTo>
                <a:cubicBezTo>
                  <a:pt x="10728086" y="8076679"/>
                  <a:pt x="10766612" y="8115200"/>
                  <a:pt x="10689562" y="8115200"/>
                </a:cubicBezTo>
                <a:cubicBezTo>
                  <a:pt x="10575589" y="8039762"/>
                  <a:pt x="10347646" y="7999635"/>
                  <a:pt x="10118098" y="7999635"/>
                </a:cubicBezTo>
                <a:cubicBezTo>
                  <a:pt x="10079573" y="7962719"/>
                  <a:pt x="9965601" y="7924197"/>
                  <a:pt x="9851630" y="7887281"/>
                </a:cubicBezTo>
                <a:cubicBezTo>
                  <a:pt x="9890154" y="7887281"/>
                  <a:pt x="9890154" y="7847155"/>
                  <a:pt x="9890154" y="7810238"/>
                </a:cubicBezTo>
                <a:cubicBezTo>
                  <a:pt x="9737657" y="7734800"/>
                  <a:pt x="9432664" y="7847155"/>
                  <a:pt x="9318691" y="7771717"/>
                </a:cubicBezTo>
                <a:cubicBezTo>
                  <a:pt x="9585161" y="7771717"/>
                  <a:pt x="9965601" y="7771717"/>
                  <a:pt x="10195149" y="7734800"/>
                </a:cubicBezTo>
                <a:cubicBezTo>
                  <a:pt x="10575589" y="7619235"/>
                  <a:pt x="11031475" y="7694673"/>
                  <a:pt x="11450441" y="7657757"/>
                </a:cubicBezTo>
                <a:cubicBezTo>
                  <a:pt x="11830882" y="7734800"/>
                  <a:pt x="12212928" y="7657757"/>
                  <a:pt x="12631894" y="7582319"/>
                </a:cubicBezTo>
                <a:cubicBezTo>
                  <a:pt x="12631894" y="7542192"/>
                  <a:pt x="12517922" y="7542192"/>
                  <a:pt x="12517922" y="7466754"/>
                </a:cubicBezTo>
                <a:cubicBezTo>
                  <a:pt x="12690083" y="7466754"/>
                  <a:pt x="12818903" y="7488422"/>
                  <a:pt x="12968717" y="7467431"/>
                </a:cubicBezTo>
                <a:lnTo>
                  <a:pt x="13032753" y="7455491"/>
                </a:lnTo>
                <a:lnTo>
                  <a:pt x="13038192" y="7456020"/>
                </a:lnTo>
                <a:cubicBezTo>
                  <a:pt x="13049743" y="7455820"/>
                  <a:pt x="13060233" y="7453989"/>
                  <a:pt x="13068990" y="7449851"/>
                </a:cubicBezTo>
                <a:lnTo>
                  <a:pt x="13073798" y="7445133"/>
                </a:lnTo>
                <a:lnTo>
                  <a:pt x="13127910" y="7429838"/>
                </a:lnTo>
                <a:lnTo>
                  <a:pt x="13089384" y="7429838"/>
                </a:lnTo>
                <a:lnTo>
                  <a:pt x="13073798" y="7445133"/>
                </a:lnTo>
                <a:lnTo>
                  <a:pt x="13045670" y="7453083"/>
                </a:lnTo>
                <a:lnTo>
                  <a:pt x="13032753" y="7455491"/>
                </a:lnTo>
                <a:lnTo>
                  <a:pt x="13001037" y="7452409"/>
                </a:lnTo>
                <a:cubicBezTo>
                  <a:pt x="12936060" y="7440496"/>
                  <a:pt x="12861442" y="7404759"/>
                  <a:pt x="12861442" y="7429838"/>
                </a:cubicBezTo>
                <a:cubicBezTo>
                  <a:pt x="12670418" y="7352795"/>
                  <a:pt x="12440870" y="7466754"/>
                  <a:pt x="12251452" y="7352795"/>
                </a:cubicBezTo>
                <a:cubicBezTo>
                  <a:pt x="12212928" y="7352795"/>
                  <a:pt x="12251452" y="7389711"/>
                  <a:pt x="12212928" y="7429838"/>
                </a:cubicBezTo>
                <a:cubicBezTo>
                  <a:pt x="12212928" y="7352795"/>
                  <a:pt x="12060430" y="7389711"/>
                  <a:pt x="11984984" y="7429838"/>
                </a:cubicBezTo>
                <a:cubicBezTo>
                  <a:pt x="12060430" y="7314273"/>
                  <a:pt x="11793961" y="7352795"/>
                  <a:pt x="11718515" y="7352795"/>
                </a:cubicBezTo>
                <a:cubicBezTo>
                  <a:pt x="11718515" y="7314273"/>
                  <a:pt x="11755436" y="7352795"/>
                  <a:pt x="11755436" y="7314273"/>
                </a:cubicBezTo>
                <a:cubicBezTo>
                  <a:pt x="11679990" y="7314273"/>
                  <a:pt x="11641464" y="7314273"/>
                  <a:pt x="11602938" y="7352795"/>
                </a:cubicBezTo>
                <a:cubicBezTo>
                  <a:pt x="11566018" y="7352795"/>
                  <a:pt x="11602938" y="7314273"/>
                  <a:pt x="11566018" y="7277357"/>
                </a:cubicBezTo>
                <a:cubicBezTo>
                  <a:pt x="11413521" y="7314273"/>
                  <a:pt x="11261024" y="7237230"/>
                  <a:pt x="11070001" y="7277357"/>
                </a:cubicBezTo>
                <a:cubicBezTo>
                  <a:pt x="11108527" y="7237230"/>
                  <a:pt x="11070001" y="7237230"/>
                  <a:pt x="11070001" y="7200313"/>
                </a:cubicBezTo>
                <a:cubicBezTo>
                  <a:pt x="11031475" y="7200313"/>
                  <a:pt x="10956029" y="7200313"/>
                  <a:pt x="10956029" y="7200313"/>
                </a:cubicBezTo>
                <a:cubicBezTo>
                  <a:pt x="10917504" y="7161792"/>
                  <a:pt x="10878978" y="7200313"/>
                  <a:pt x="10917504" y="7200313"/>
                </a:cubicBezTo>
                <a:cubicBezTo>
                  <a:pt x="10917504" y="7237230"/>
                  <a:pt x="10878978" y="7200313"/>
                  <a:pt x="10840453" y="7200313"/>
                </a:cubicBezTo>
                <a:cubicBezTo>
                  <a:pt x="10803532" y="7200313"/>
                  <a:pt x="10840453" y="7200313"/>
                  <a:pt x="10803532" y="7161792"/>
                </a:cubicBezTo>
                <a:cubicBezTo>
                  <a:pt x="10766612" y="7200313"/>
                  <a:pt x="10614115" y="7161792"/>
                  <a:pt x="10614115" y="7200313"/>
                </a:cubicBezTo>
                <a:cubicBezTo>
                  <a:pt x="10575589" y="7124875"/>
                  <a:pt x="10500143" y="7161792"/>
                  <a:pt x="10384567" y="7124875"/>
                </a:cubicBezTo>
                <a:cubicBezTo>
                  <a:pt x="10423092" y="7124875"/>
                  <a:pt x="10500143" y="7124875"/>
                  <a:pt x="10537064" y="7124875"/>
                </a:cubicBezTo>
                <a:cubicBezTo>
                  <a:pt x="10575589" y="7086354"/>
                  <a:pt x="10500143" y="7047833"/>
                  <a:pt x="10461617" y="7047833"/>
                </a:cubicBezTo>
                <a:cubicBezTo>
                  <a:pt x="10500143" y="7009311"/>
                  <a:pt x="10575589" y="7086354"/>
                  <a:pt x="10652641" y="7047833"/>
                </a:cubicBezTo>
                <a:cubicBezTo>
                  <a:pt x="10614115" y="7009311"/>
                  <a:pt x="10500143" y="7047833"/>
                  <a:pt x="10500143" y="7009311"/>
                </a:cubicBezTo>
                <a:cubicBezTo>
                  <a:pt x="10461617" y="7009311"/>
                  <a:pt x="10461617" y="7047833"/>
                  <a:pt x="10384567" y="7009311"/>
                </a:cubicBezTo>
                <a:cubicBezTo>
                  <a:pt x="10347646" y="7047833"/>
                  <a:pt x="10423092" y="7047833"/>
                  <a:pt x="10423092" y="7086354"/>
                </a:cubicBezTo>
                <a:cubicBezTo>
                  <a:pt x="10347646" y="7047833"/>
                  <a:pt x="10309120" y="7047833"/>
                  <a:pt x="10270596" y="6972395"/>
                </a:cubicBezTo>
                <a:cubicBezTo>
                  <a:pt x="10309120" y="6972395"/>
                  <a:pt x="10309120" y="6972395"/>
                  <a:pt x="10309120" y="6972395"/>
                </a:cubicBezTo>
                <a:cubicBezTo>
                  <a:pt x="10347646" y="6933873"/>
                  <a:pt x="10309120" y="6933873"/>
                  <a:pt x="10309120" y="6933873"/>
                </a:cubicBezTo>
                <a:cubicBezTo>
                  <a:pt x="10232070" y="6972395"/>
                  <a:pt x="10232070" y="6933873"/>
                  <a:pt x="10156623" y="6933873"/>
                </a:cubicBezTo>
                <a:cubicBezTo>
                  <a:pt x="10195149" y="6933873"/>
                  <a:pt x="10195149" y="6856830"/>
                  <a:pt x="10079573" y="6895351"/>
                </a:cubicBezTo>
                <a:cubicBezTo>
                  <a:pt x="10004126" y="6856830"/>
                  <a:pt x="10156623" y="6856830"/>
                  <a:pt x="10195149" y="6856830"/>
                </a:cubicBezTo>
                <a:cubicBezTo>
                  <a:pt x="10118098" y="6819913"/>
                  <a:pt x="10004126" y="6856830"/>
                  <a:pt x="9890154" y="6856830"/>
                </a:cubicBezTo>
                <a:cubicBezTo>
                  <a:pt x="9890154" y="6819913"/>
                  <a:pt x="9851630" y="6781392"/>
                  <a:pt x="9927076" y="6781392"/>
                </a:cubicBezTo>
                <a:cubicBezTo>
                  <a:pt x="9813104" y="6781392"/>
                  <a:pt x="9737657" y="6781392"/>
                  <a:pt x="9737657" y="6856830"/>
                </a:cubicBezTo>
                <a:cubicBezTo>
                  <a:pt x="9660607" y="6856830"/>
                  <a:pt x="9585161" y="6819913"/>
                  <a:pt x="9546635" y="6856830"/>
                </a:cubicBezTo>
                <a:lnTo>
                  <a:pt x="9543709" y="6868532"/>
                </a:lnTo>
                <a:lnTo>
                  <a:pt x="9516010" y="6837117"/>
                </a:lnTo>
                <a:cubicBezTo>
                  <a:pt x="9504196" y="6827036"/>
                  <a:pt x="9490050" y="6819913"/>
                  <a:pt x="9471188" y="6819913"/>
                </a:cubicBezTo>
                <a:cubicBezTo>
                  <a:pt x="9432664" y="6819913"/>
                  <a:pt x="9394138" y="6856830"/>
                  <a:pt x="9432664" y="6856830"/>
                </a:cubicBezTo>
                <a:cubicBezTo>
                  <a:pt x="9394138" y="6895351"/>
                  <a:pt x="9355612" y="6819913"/>
                  <a:pt x="9432664" y="6819913"/>
                </a:cubicBezTo>
                <a:cubicBezTo>
                  <a:pt x="9355612" y="6781392"/>
                  <a:pt x="9280167" y="6856830"/>
                  <a:pt x="9280167" y="6781392"/>
                </a:cubicBezTo>
                <a:cubicBezTo>
                  <a:pt x="9241641" y="6781392"/>
                  <a:pt x="9241641" y="6819913"/>
                  <a:pt x="9241641" y="6856830"/>
                </a:cubicBezTo>
                <a:cubicBezTo>
                  <a:pt x="9203114" y="6856830"/>
                  <a:pt x="9089143" y="6819913"/>
                  <a:pt x="9013698" y="6819913"/>
                </a:cubicBezTo>
                <a:cubicBezTo>
                  <a:pt x="9050617" y="6781392"/>
                  <a:pt x="9127669" y="6856830"/>
                  <a:pt x="9166195" y="6819913"/>
                </a:cubicBezTo>
                <a:cubicBezTo>
                  <a:pt x="9166195" y="6819913"/>
                  <a:pt x="9166195" y="6781392"/>
                  <a:pt x="9127669" y="6781392"/>
                </a:cubicBezTo>
                <a:cubicBezTo>
                  <a:pt x="9166195" y="6742871"/>
                  <a:pt x="9203114" y="6781392"/>
                  <a:pt x="9203114" y="6781392"/>
                </a:cubicBezTo>
                <a:cubicBezTo>
                  <a:pt x="9241641" y="6819913"/>
                  <a:pt x="9241641" y="6781392"/>
                  <a:pt x="9241641" y="6742871"/>
                </a:cubicBezTo>
                <a:cubicBezTo>
                  <a:pt x="8938251" y="6742871"/>
                  <a:pt x="8440628" y="6667433"/>
                  <a:pt x="8098715" y="6704349"/>
                </a:cubicBezTo>
                <a:cubicBezTo>
                  <a:pt x="8135635" y="6628911"/>
                  <a:pt x="7793720" y="6628911"/>
                  <a:pt x="7755194" y="6667433"/>
                </a:cubicBezTo>
                <a:cubicBezTo>
                  <a:pt x="7755194" y="6667433"/>
                  <a:pt x="7755194" y="6628911"/>
                  <a:pt x="7718274" y="6628911"/>
                </a:cubicBezTo>
                <a:cubicBezTo>
                  <a:pt x="7678144" y="6667433"/>
                  <a:pt x="7641223" y="6628911"/>
                  <a:pt x="7565777" y="6628911"/>
                </a:cubicBezTo>
                <a:cubicBezTo>
                  <a:pt x="7488726" y="6628911"/>
                  <a:pt x="7641223" y="6628911"/>
                  <a:pt x="7602698" y="6590389"/>
                </a:cubicBezTo>
                <a:cubicBezTo>
                  <a:pt x="7565777" y="6553473"/>
                  <a:pt x="7525646" y="6667433"/>
                  <a:pt x="7450200" y="6628911"/>
                </a:cubicBezTo>
                <a:cubicBezTo>
                  <a:pt x="7450200" y="6590389"/>
                  <a:pt x="7488726" y="6590389"/>
                  <a:pt x="7488726" y="6590389"/>
                </a:cubicBezTo>
                <a:cubicBezTo>
                  <a:pt x="7450200" y="6553473"/>
                  <a:pt x="7297703" y="6553473"/>
                  <a:pt x="7297703" y="6628911"/>
                </a:cubicBezTo>
                <a:cubicBezTo>
                  <a:pt x="7260783" y="6553473"/>
                  <a:pt x="7260783" y="6514951"/>
                  <a:pt x="7145206" y="6476430"/>
                </a:cubicBezTo>
                <a:cubicBezTo>
                  <a:pt x="7108286" y="6476430"/>
                  <a:pt x="7108286" y="6514951"/>
                  <a:pt x="7069760" y="6514951"/>
                </a:cubicBezTo>
                <a:cubicBezTo>
                  <a:pt x="7031235" y="6476430"/>
                  <a:pt x="6955789" y="6476430"/>
                  <a:pt x="6878737" y="6476430"/>
                </a:cubicBezTo>
                <a:cubicBezTo>
                  <a:pt x="6878737" y="6362471"/>
                  <a:pt x="6650794" y="6437909"/>
                  <a:pt x="6535217" y="6400992"/>
                </a:cubicBezTo>
                <a:cubicBezTo>
                  <a:pt x="6459771" y="6437909"/>
                  <a:pt x="6116251" y="6437909"/>
                  <a:pt x="6079331" y="6400992"/>
                </a:cubicBezTo>
                <a:cubicBezTo>
                  <a:pt x="6116251" y="6362471"/>
                  <a:pt x="6116251" y="6362471"/>
                  <a:pt x="6154777" y="6400992"/>
                </a:cubicBezTo>
                <a:cubicBezTo>
                  <a:pt x="6193303" y="6400992"/>
                  <a:pt x="6116251" y="6362471"/>
                  <a:pt x="6231828" y="6362471"/>
                </a:cubicBezTo>
                <a:cubicBezTo>
                  <a:pt x="6193303" y="6362471"/>
                  <a:pt x="6193303" y="6400992"/>
                  <a:pt x="6231828" y="6400992"/>
                </a:cubicBezTo>
                <a:cubicBezTo>
                  <a:pt x="6231828" y="6362471"/>
                  <a:pt x="6307274" y="6400992"/>
                  <a:pt x="6382720" y="6400992"/>
                </a:cubicBezTo>
                <a:cubicBezTo>
                  <a:pt x="6421246" y="6400992"/>
                  <a:pt x="6421246" y="6400992"/>
                  <a:pt x="6421246" y="6362471"/>
                </a:cubicBezTo>
                <a:cubicBezTo>
                  <a:pt x="6382720" y="6323949"/>
                  <a:pt x="6193303" y="6323949"/>
                  <a:pt x="6154777" y="6362471"/>
                </a:cubicBezTo>
                <a:cubicBezTo>
                  <a:pt x="6116251" y="6323949"/>
                  <a:pt x="6040805" y="6323949"/>
                  <a:pt x="6002280" y="6362471"/>
                </a:cubicBezTo>
                <a:cubicBezTo>
                  <a:pt x="5926834" y="6323949"/>
                  <a:pt x="6079331" y="6323949"/>
                  <a:pt x="6116251" y="6323949"/>
                </a:cubicBezTo>
                <a:cubicBezTo>
                  <a:pt x="6116251" y="6323949"/>
                  <a:pt x="6116251" y="6323949"/>
                  <a:pt x="6116251" y="6285427"/>
                </a:cubicBezTo>
                <a:cubicBezTo>
                  <a:pt x="6079331" y="6285427"/>
                  <a:pt x="6079331" y="6323949"/>
                  <a:pt x="6040805" y="6323949"/>
                </a:cubicBezTo>
                <a:cubicBezTo>
                  <a:pt x="6116251" y="6248511"/>
                  <a:pt x="5963754" y="6285427"/>
                  <a:pt x="5888308" y="6285427"/>
                </a:cubicBezTo>
                <a:cubicBezTo>
                  <a:pt x="5888308" y="6248511"/>
                  <a:pt x="6040805" y="6248511"/>
                  <a:pt x="6079331" y="6248511"/>
                </a:cubicBezTo>
                <a:cubicBezTo>
                  <a:pt x="6079331" y="6209989"/>
                  <a:pt x="6079331" y="6209989"/>
                  <a:pt x="6040805" y="6209989"/>
                </a:cubicBezTo>
                <a:cubicBezTo>
                  <a:pt x="6040805" y="6248511"/>
                  <a:pt x="5697285" y="6248511"/>
                  <a:pt x="5658760" y="6209989"/>
                </a:cubicBezTo>
                <a:cubicBezTo>
                  <a:pt x="5506262" y="6248511"/>
                  <a:pt x="5278320" y="6209989"/>
                  <a:pt x="5164348" y="6248511"/>
                </a:cubicBezTo>
                <a:cubicBezTo>
                  <a:pt x="5201268" y="6285427"/>
                  <a:pt x="5239794" y="6248511"/>
                  <a:pt x="5278320" y="6248511"/>
                </a:cubicBezTo>
                <a:cubicBezTo>
                  <a:pt x="5316845" y="6285427"/>
                  <a:pt x="5239794" y="6285427"/>
                  <a:pt x="5201268" y="6285427"/>
                </a:cubicBezTo>
                <a:cubicBezTo>
                  <a:pt x="5201268" y="6323949"/>
                  <a:pt x="5239794" y="6323949"/>
                  <a:pt x="5278320" y="6323949"/>
                </a:cubicBezTo>
                <a:cubicBezTo>
                  <a:pt x="5278320" y="6362471"/>
                  <a:pt x="5392291" y="6323949"/>
                  <a:pt x="5392291" y="6362471"/>
                </a:cubicBezTo>
                <a:cubicBezTo>
                  <a:pt x="5164348" y="6362471"/>
                  <a:pt x="5201268" y="6362471"/>
                  <a:pt x="4973325" y="6362471"/>
                </a:cubicBezTo>
                <a:cubicBezTo>
                  <a:pt x="5011851" y="6323949"/>
                  <a:pt x="5048771" y="6323949"/>
                  <a:pt x="5011851" y="6285427"/>
                </a:cubicBezTo>
                <a:cubicBezTo>
                  <a:pt x="5087296" y="6285427"/>
                  <a:pt x="5087296" y="6285427"/>
                  <a:pt x="5125822" y="6285427"/>
                </a:cubicBezTo>
                <a:cubicBezTo>
                  <a:pt x="5125822" y="6248511"/>
                  <a:pt x="5087296" y="6248511"/>
                  <a:pt x="5087296" y="6209989"/>
                </a:cubicBezTo>
                <a:cubicBezTo>
                  <a:pt x="5048771" y="6248511"/>
                  <a:pt x="4934800" y="6209989"/>
                  <a:pt x="4934800" y="6248511"/>
                </a:cubicBezTo>
                <a:cubicBezTo>
                  <a:pt x="4896274" y="6209989"/>
                  <a:pt x="4896274" y="6209989"/>
                  <a:pt x="4820828" y="6248511"/>
                </a:cubicBezTo>
                <a:cubicBezTo>
                  <a:pt x="4859354" y="6209989"/>
                  <a:pt x="4743777" y="6209989"/>
                  <a:pt x="4820828" y="6209989"/>
                </a:cubicBezTo>
                <a:cubicBezTo>
                  <a:pt x="4743777" y="6171468"/>
                  <a:pt x="4591280" y="6209989"/>
                  <a:pt x="4477308" y="6209989"/>
                </a:cubicBezTo>
                <a:cubicBezTo>
                  <a:pt x="4706856" y="6132947"/>
                  <a:pt x="4058342" y="6132947"/>
                  <a:pt x="3944371" y="6171468"/>
                </a:cubicBezTo>
                <a:cubicBezTo>
                  <a:pt x="3905845" y="6171468"/>
                  <a:pt x="3791873" y="6171468"/>
                  <a:pt x="3714822" y="6171468"/>
                </a:cubicBezTo>
                <a:cubicBezTo>
                  <a:pt x="3639376" y="6171468"/>
                  <a:pt x="3600851" y="6171468"/>
                  <a:pt x="3562324" y="6171468"/>
                </a:cubicBezTo>
                <a:cubicBezTo>
                  <a:pt x="3525405" y="6171468"/>
                  <a:pt x="3525405" y="6209989"/>
                  <a:pt x="3486879" y="6209989"/>
                </a:cubicBezTo>
                <a:lnTo>
                  <a:pt x="3486879" y="6171468"/>
                </a:lnTo>
                <a:cubicBezTo>
                  <a:pt x="3486879" y="6171468"/>
                  <a:pt x="3409827" y="6171468"/>
                  <a:pt x="3372907" y="6132947"/>
                </a:cubicBezTo>
                <a:cubicBezTo>
                  <a:pt x="3334381" y="6152208"/>
                  <a:pt x="3353243" y="6161838"/>
                  <a:pt x="3372305" y="6171468"/>
                </a:cubicBezTo>
                <a:lnTo>
                  <a:pt x="3372907" y="6171904"/>
                </a:lnTo>
                <a:lnTo>
                  <a:pt x="3372907" y="6209989"/>
                </a:lnTo>
                <a:cubicBezTo>
                  <a:pt x="3372907" y="6171468"/>
                  <a:pt x="3334382" y="6171468"/>
                  <a:pt x="3257330" y="6171468"/>
                </a:cubicBezTo>
                <a:cubicBezTo>
                  <a:pt x="3295856" y="6171468"/>
                  <a:pt x="3295856" y="6132947"/>
                  <a:pt x="3295856" y="6132947"/>
                </a:cubicBezTo>
                <a:cubicBezTo>
                  <a:pt x="3220410" y="6171468"/>
                  <a:pt x="3104833" y="6171468"/>
                  <a:pt x="3067913" y="6132947"/>
                </a:cubicBezTo>
                <a:cubicBezTo>
                  <a:pt x="2876890" y="6171468"/>
                  <a:pt x="2724392" y="6132947"/>
                  <a:pt x="2534975" y="6132947"/>
                </a:cubicBezTo>
                <a:cubicBezTo>
                  <a:pt x="2571895" y="6096030"/>
                  <a:pt x="2457924" y="6096030"/>
                  <a:pt x="2457924" y="6171468"/>
                </a:cubicBezTo>
                <a:cubicBezTo>
                  <a:pt x="2419399" y="6132947"/>
                  <a:pt x="2382478" y="6132947"/>
                  <a:pt x="2419399" y="6096030"/>
                </a:cubicBezTo>
                <a:cubicBezTo>
                  <a:pt x="2362413" y="6096030"/>
                  <a:pt x="2315058" y="6096030"/>
                  <a:pt x="2267503" y="6096030"/>
                </a:cubicBezTo>
                <a:lnTo>
                  <a:pt x="2266901" y="6096030"/>
                </a:lnTo>
                <a:lnTo>
                  <a:pt x="2114404" y="6096030"/>
                </a:lnTo>
                <a:cubicBezTo>
                  <a:pt x="2114404" y="6132947"/>
                  <a:pt x="2229981" y="6132947"/>
                  <a:pt x="2266901" y="6096030"/>
                </a:cubicBezTo>
                <a:cubicBezTo>
                  <a:pt x="2342347" y="6132947"/>
                  <a:pt x="2152929" y="6132947"/>
                  <a:pt x="2152929" y="6171468"/>
                </a:cubicBezTo>
                <a:cubicBezTo>
                  <a:pt x="2152929" y="6171468"/>
                  <a:pt x="2152929" y="6171468"/>
                  <a:pt x="2152929" y="6132947"/>
                </a:cubicBezTo>
                <a:cubicBezTo>
                  <a:pt x="2077483" y="6132947"/>
                  <a:pt x="2000433" y="6132947"/>
                  <a:pt x="1884855" y="6171468"/>
                </a:cubicBezTo>
                <a:cubicBezTo>
                  <a:pt x="1732358" y="6132947"/>
                  <a:pt x="1619992" y="6057509"/>
                  <a:pt x="1467495" y="6132947"/>
                </a:cubicBezTo>
                <a:cubicBezTo>
                  <a:pt x="1467495" y="6171468"/>
                  <a:pt x="1504415" y="6171468"/>
                  <a:pt x="1504415" y="6209989"/>
                </a:cubicBezTo>
                <a:cubicBezTo>
                  <a:pt x="1579861" y="6171468"/>
                  <a:pt x="1504415" y="6132947"/>
                  <a:pt x="1579861" y="6132947"/>
                </a:cubicBezTo>
                <a:cubicBezTo>
                  <a:pt x="1504415" y="6209989"/>
                  <a:pt x="1732358" y="6248511"/>
                  <a:pt x="1732358" y="6171468"/>
                </a:cubicBezTo>
                <a:cubicBezTo>
                  <a:pt x="1772489" y="6248511"/>
                  <a:pt x="1961907" y="6209989"/>
                  <a:pt x="2037353" y="6171468"/>
                </a:cubicBezTo>
                <a:cubicBezTo>
                  <a:pt x="2077483" y="6209989"/>
                  <a:pt x="2037353" y="6209989"/>
                  <a:pt x="2037353" y="6248511"/>
                </a:cubicBezTo>
                <a:cubicBezTo>
                  <a:pt x="2037353" y="6248511"/>
                  <a:pt x="2189850" y="6171468"/>
                  <a:pt x="2152929" y="6248511"/>
                </a:cubicBezTo>
                <a:lnTo>
                  <a:pt x="2189850" y="6248511"/>
                </a:lnTo>
                <a:cubicBezTo>
                  <a:pt x="2229981" y="6285427"/>
                  <a:pt x="2266901" y="6248511"/>
                  <a:pt x="2382478" y="6285427"/>
                </a:cubicBezTo>
                <a:cubicBezTo>
                  <a:pt x="2342347" y="6285427"/>
                  <a:pt x="2305426" y="6285427"/>
                  <a:pt x="2305426" y="6323949"/>
                </a:cubicBezTo>
                <a:cubicBezTo>
                  <a:pt x="2189850" y="6285427"/>
                  <a:pt x="2077483" y="6323949"/>
                  <a:pt x="2077483" y="6323949"/>
                </a:cubicBezTo>
                <a:cubicBezTo>
                  <a:pt x="2037353" y="6323949"/>
                  <a:pt x="2037353" y="6285427"/>
                  <a:pt x="2000433" y="6285427"/>
                </a:cubicBezTo>
                <a:cubicBezTo>
                  <a:pt x="1924986" y="6285427"/>
                  <a:pt x="1924986" y="6323949"/>
                  <a:pt x="1884855" y="6362471"/>
                </a:cubicBezTo>
                <a:cubicBezTo>
                  <a:pt x="1847935" y="6323949"/>
                  <a:pt x="1809410" y="6323949"/>
                  <a:pt x="1772489" y="6362471"/>
                </a:cubicBezTo>
                <a:cubicBezTo>
                  <a:pt x="1732358" y="6323949"/>
                  <a:pt x="1809410" y="6323949"/>
                  <a:pt x="1809410" y="6285427"/>
                </a:cubicBezTo>
                <a:cubicBezTo>
                  <a:pt x="1809410" y="6285427"/>
                  <a:pt x="1772489" y="6248511"/>
                  <a:pt x="1732358" y="6248511"/>
                </a:cubicBezTo>
                <a:lnTo>
                  <a:pt x="1695438" y="6285427"/>
                </a:lnTo>
                <a:cubicBezTo>
                  <a:pt x="1619992" y="6285427"/>
                  <a:pt x="1619992" y="6248511"/>
                  <a:pt x="1504415" y="6248511"/>
                </a:cubicBezTo>
                <a:cubicBezTo>
                  <a:pt x="1504415" y="6248511"/>
                  <a:pt x="1504415" y="6248511"/>
                  <a:pt x="1467495" y="6285427"/>
                </a:cubicBezTo>
                <a:lnTo>
                  <a:pt x="1459665" y="6286266"/>
                </a:lnTo>
                <a:lnTo>
                  <a:pt x="1437251" y="6277786"/>
                </a:lnTo>
                <a:lnTo>
                  <a:pt x="1455756" y="6263483"/>
                </a:lnTo>
                <a:cubicBezTo>
                  <a:pt x="1481340" y="6246103"/>
                  <a:pt x="1495185" y="6238881"/>
                  <a:pt x="1467495" y="6209989"/>
                </a:cubicBezTo>
                <a:lnTo>
                  <a:pt x="1351918" y="6209989"/>
                </a:lnTo>
                <a:cubicBezTo>
                  <a:pt x="1314997" y="6209989"/>
                  <a:pt x="1390444" y="6171468"/>
                  <a:pt x="1351918" y="6132947"/>
                </a:cubicBezTo>
                <a:cubicBezTo>
                  <a:pt x="1314997" y="6171468"/>
                  <a:pt x="1314997" y="6171468"/>
                  <a:pt x="1274867" y="6132947"/>
                </a:cubicBezTo>
                <a:cubicBezTo>
                  <a:pt x="1162501" y="6132947"/>
                  <a:pt x="1274867" y="6209989"/>
                  <a:pt x="1162501" y="6209989"/>
                </a:cubicBezTo>
                <a:cubicBezTo>
                  <a:pt x="1199421" y="6171468"/>
                  <a:pt x="1199421" y="6171468"/>
                  <a:pt x="1199421" y="6132947"/>
                </a:cubicBezTo>
                <a:cubicBezTo>
                  <a:pt x="1162501" y="6132947"/>
                  <a:pt x="1162501" y="6132947"/>
                  <a:pt x="1122370" y="6132947"/>
                </a:cubicBezTo>
                <a:cubicBezTo>
                  <a:pt x="1085449" y="6209989"/>
                  <a:pt x="969873" y="6171468"/>
                  <a:pt x="857506" y="6171468"/>
                </a:cubicBezTo>
                <a:cubicBezTo>
                  <a:pt x="857506" y="6209989"/>
                  <a:pt x="969873" y="6171468"/>
                  <a:pt x="932952" y="6248511"/>
                </a:cubicBezTo>
                <a:cubicBezTo>
                  <a:pt x="1010004" y="6248511"/>
                  <a:pt x="969873" y="6209989"/>
                  <a:pt x="1046923" y="6209989"/>
                </a:cubicBezTo>
                <a:cubicBezTo>
                  <a:pt x="1010004" y="6248511"/>
                  <a:pt x="1046923" y="6248511"/>
                  <a:pt x="1046923" y="6285427"/>
                </a:cubicBezTo>
                <a:cubicBezTo>
                  <a:pt x="1046923" y="6285427"/>
                  <a:pt x="969873" y="6285427"/>
                  <a:pt x="1010004" y="6323949"/>
                </a:cubicBezTo>
                <a:cubicBezTo>
                  <a:pt x="857506" y="6323949"/>
                  <a:pt x="741929" y="6285427"/>
                  <a:pt x="627957" y="6248511"/>
                </a:cubicBezTo>
                <a:cubicBezTo>
                  <a:pt x="552512" y="6285427"/>
                  <a:pt x="284438" y="6285427"/>
                  <a:pt x="208992" y="6209989"/>
                </a:cubicBezTo>
                <a:cubicBezTo>
                  <a:pt x="247517" y="6248511"/>
                  <a:pt x="475460" y="6248511"/>
                  <a:pt x="513986" y="6209989"/>
                </a:cubicBezTo>
                <a:cubicBezTo>
                  <a:pt x="627957" y="6209989"/>
                  <a:pt x="705009" y="6248511"/>
                  <a:pt x="780455" y="6209989"/>
                </a:cubicBezTo>
                <a:cubicBezTo>
                  <a:pt x="780455" y="6171468"/>
                  <a:pt x="705009" y="6209989"/>
                  <a:pt x="741929" y="6132947"/>
                </a:cubicBezTo>
                <a:cubicBezTo>
                  <a:pt x="705009" y="6132947"/>
                  <a:pt x="666483" y="6171468"/>
                  <a:pt x="705009" y="6171468"/>
                </a:cubicBezTo>
                <a:cubicBezTo>
                  <a:pt x="705009" y="6171468"/>
                  <a:pt x="705009" y="6171468"/>
                  <a:pt x="589432" y="6209989"/>
                </a:cubicBezTo>
                <a:cubicBezTo>
                  <a:pt x="627957" y="6171468"/>
                  <a:pt x="627957" y="6171468"/>
                  <a:pt x="627957" y="6132947"/>
                </a:cubicBezTo>
                <a:cubicBezTo>
                  <a:pt x="475460" y="6209989"/>
                  <a:pt x="208992" y="6171468"/>
                  <a:pt x="17969" y="6171468"/>
                </a:cubicBezTo>
                <a:lnTo>
                  <a:pt x="0" y="6174682"/>
                </a:lnTo>
                <a:lnTo>
                  <a:pt x="0" y="5785312"/>
                </a:lnTo>
                <a:lnTo>
                  <a:pt x="12727" y="5781447"/>
                </a:lnTo>
                <a:cubicBezTo>
                  <a:pt x="94017" y="5769049"/>
                  <a:pt x="223238" y="5818555"/>
                  <a:pt x="322963" y="5752547"/>
                </a:cubicBezTo>
                <a:cubicBezTo>
                  <a:pt x="237485" y="5752547"/>
                  <a:pt x="130335" y="5752547"/>
                  <a:pt x="34021" y="5720044"/>
                </a:cubicBezTo>
                <a:lnTo>
                  <a:pt x="0" y="5703483"/>
                </a:lnTo>
                <a:lnTo>
                  <a:pt x="0" y="5647681"/>
                </a:lnTo>
                <a:lnTo>
                  <a:pt x="103849" y="5633170"/>
                </a:lnTo>
                <a:cubicBezTo>
                  <a:pt x="180097" y="5618925"/>
                  <a:pt x="265977" y="5600065"/>
                  <a:pt x="361489" y="5600065"/>
                </a:cubicBezTo>
                <a:cubicBezTo>
                  <a:pt x="400015" y="5600065"/>
                  <a:pt x="475460" y="5600065"/>
                  <a:pt x="475460" y="5561544"/>
                </a:cubicBezTo>
                <a:cubicBezTo>
                  <a:pt x="436935" y="5561544"/>
                  <a:pt x="361489" y="5561544"/>
                  <a:pt x="361489" y="5600065"/>
                </a:cubicBezTo>
                <a:cubicBezTo>
                  <a:pt x="322963" y="5600065"/>
                  <a:pt x="322963" y="5561544"/>
                  <a:pt x="322963" y="5561544"/>
                </a:cubicBezTo>
                <a:cubicBezTo>
                  <a:pt x="400015" y="5523023"/>
                  <a:pt x="513986" y="5486106"/>
                  <a:pt x="589432" y="5447585"/>
                </a:cubicBezTo>
                <a:cubicBezTo>
                  <a:pt x="627957" y="5447585"/>
                  <a:pt x="552512" y="5447585"/>
                  <a:pt x="552512" y="5486106"/>
                </a:cubicBezTo>
                <a:cubicBezTo>
                  <a:pt x="589432" y="5523023"/>
                  <a:pt x="627957" y="5447585"/>
                  <a:pt x="705009" y="5447585"/>
                </a:cubicBezTo>
                <a:cubicBezTo>
                  <a:pt x="705009" y="5486106"/>
                  <a:pt x="627957" y="5486106"/>
                  <a:pt x="666483" y="5486106"/>
                </a:cubicBezTo>
                <a:cubicBezTo>
                  <a:pt x="741929" y="5486106"/>
                  <a:pt x="818981" y="5447585"/>
                  <a:pt x="818981" y="5409063"/>
                </a:cubicBezTo>
                <a:cubicBezTo>
                  <a:pt x="857506" y="5409063"/>
                  <a:pt x="932952" y="5409063"/>
                  <a:pt x="969873" y="5370541"/>
                </a:cubicBezTo>
                <a:cubicBezTo>
                  <a:pt x="857506" y="5333625"/>
                  <a:pt x="666483" y="5409063"/>
                  <a:pt x="627957" y="5370541"/>
                </a:cubicBezTo>
                <a:cubicBezTo>
                  <a:pt x="599063" y="5399432"/>
                  <a:pt x="549401" y="5428324"/>
                  <a:pt x="510123" y="5408461"/>
                </a:cubicBezTo>
                <a:lnTo>
                  <a:pt x="509517" y="5407998"/>
                </a:lnTo>
                <a:lnTo>
                  <a:pt x="513986" y="5409063"/>
                </a:lnTo>
                <a:cubicBezTo>
                  <a:pt x="552512" y="5370541"/>
                  <a:pt x="552512" y="5333625"/>
                  <a:pt x="513986" y="5333625"/>
                </a:cubicBezTo>
                <a:cubicBezTo>
                  <a:pt x="513986" y="5295103"/>
                  <a:pt x="666483" y="5295103"/>
                  <a:pt x="589432" y="5295103"/>
                </a:cubicBezTo>
                <a:cubicBezTo>
                  <a:pt x="666483" y="5256582"/>
                  <a:pt x="780455" y="5295103"/>
                  <a:pt x="818981" y="5218061"/>
                </a:cubicBezTo>
                <a:cubicBezTo>
                  <a:pt x="627957" y="5181144"/>
                  <a:pt x="475460" y="5181144"/>
                  <a:pt x="322963" y="5218061"/>
                </a:cubicBezTo>
                <a:cubicBezTo>
                  <a:pt x="247517" y="5181144"/>
                  <a:pt x="284438" y="5181144"/>
                  <a:pt x="284438" y="5142623"/>
                </a:cubicBezTo>
                <a:cubicBezTo>
                  <a:pt x="208992" y="5181144"/>
                  <a:pt x="170466" y="5142623"/>
                  <a:pt x="133546" y="5142623"/>
                </a:cubicBezTo>
                <a:cubicBezTo>
                  <a:pt x="170466" y="5142623"/>
                  <a:pt x="170466" y="5104101"/>
                  <a:pt x="247517" y="5104101"/>
                </a:cubicBezTo>
                <a:cubicBezTo>
                  <a:pt x="208992" y="5065579"/>
                  <a:pt x="95020" y="5104101"/>
                  <a:pt x="56494" y="5104101"/>
                </a:cubicBezTo>
                <a:cubicBezTo>
                  <a:pt x="66126" y="5085241"/>
                  <a:pt x="61410" y="5071097"/>
                  <a:pt x="48920" y="5059285"/>
                </a:cubicBezTo>
                <a:lnTo>
                  <a:pt x="0" y="5031479"/>
                </a:lnTo>
                <a:lnTo>
                  <a:pt x="0" y="4915963"/>
                </a:lnTo>
                <a:lnTo>
                  <a:pt x="17969" y="4913099"/>
                </a:lnTo>
                <a:lnTo>
                  <a:pt x="0" y="4899884"/>
                </a:lnTo>
                <a:lnTo>
                  <a:pt x="0" y="4795698"/>
                </a:lnTo>
                <a:lnTo>
                  <a:pt x="54964" y="4803700"/>
                </a:lnTo>
                <a:cubicBezTo>
                  <a:pt x="115085" y="4809597"/>
                  <a:pt x="175884" y="4803954"/>
                  <a:pt x="247517" y="4760617"/>
                </a:cubicBezTo>
                <a:cubicBezTo>
                  <a:pt x="247517" y="4760617"/>
                  <a:pt x="247517" y="4799139"/>
                  <a:pt x="247517" y="4837661"/>
                </a:cubicBezTo>
                <a:cubicBezTo>
                  <a:pt x="284438" y="4837661"/>
                  <a:pt x="322963" y="4799139"/>
                  <a:pt x="322963" y="4799139"/>
                </a:cubicBezTo>
                <a:cubicBezTo>
                  <a:pt x="361489" y="4799139"/>
                  <a:pt x="322963" y="4837661"/>
                  <a:pt x="361489" y="4799139"/>
                </a:cubicBezTo>
                <a:cubicBezTo>
                  <a:pt x="400015" y="4837661"/>
                  <a:pt x="361489" y="4837661"/>
                  <a:pt x="436935" y="4876182"/>
                </a:cubicBezTo>
                <a:cubicBezTo>
                  <a:pt x="436935" y="4837661"/>
                  <a:pt x="436935" y="4837661"/>
                  <a:pt x="475460" y="4837661"/>
                </a:cubicBezTo>
                <a:cubicBezTo>
                  <a:pt x="475460" y="4837661"/>
                  <a:pt x="436935" y="4799139"/>
                  <a:pt x="400015" y="4799139"/>
                </a:cubicBezTo>
                <a:cubicBezTo>
                  <a:pt x="475460" y="4799139"/>
                  <a:pt x="627957" y="4799139"/>
                  <a:pt x="627957" y="4876182"/>
                </a:cubicBezTo>
                <a:cubicBezTo>
                  <a:pt x="627957" y="4913099"/>
                  <a:pt x="627957" y="4913099"/>
                  <a:pt x="627957" y="4951620"/>
                </a:cubicBezTo>
                <a:cubicBezTo>
                  <a:pt x="666483" y="4951620"/>
                  <a:pt x="705009" y="4913099"/>
                  <a:pt x="705009" y="4913099"/>
                </a:cubicBezTo>
                <a:cubicBezTo>
                  <a:pt x="705009" y="4913099"/>
                  <a:pt x="741929" y="4913099"/>
                  <a:pt x="741929" y="4951620"/>
                </a:cubicBezTo>
                <a:cubicBezTo>
                  <a:pt x="627957" y="4951620"/>
                  <a:pt x="436935" y="4951620"/>
                  <a:pt x="361489" y="4990141"/>
                </a:cubicBezTo>
                <a:cubicBezTo>
                  <a:pt x="361489" y="5028663"/>
                  <a:pt x="322963" y="5028663"/>
                  <a:pt x="322963" y="5065579"/>
                </a:cubicBezTo>
                <a:cubicBezTo>
                  <a:pt x="400015" y="5104101"/>
                  <a:pt x="513986" y="5065579"/>
                  <a:pt x="589432" y="5104101"/>
                </a:cubicBezTo>
                <a:cubicBezTo>
                  <a:pt x="552512" y="5065579"/>
                  <a:pt x="589432" y="5065579"/>
                  <a:pt x="627957" y="5065579"/>
                </a:cubicBezTo>
                <a:cubicBezTo>
                  <a:pt x="666483" y="5065579"/>
                  <a:pt x="705009" y="5028663"/>
                  <a:pt x="666483" y="5028663"/>
                </a:cubicBezTo>
                <a:cubicBezTo>
                  <a:pt x="705009" y="5028663"/>
                  <a:pt x="705009" y="4990141"/>
                  <a:pt x="741929" y="4951620"/>
                </a:cubicBezTo>
                <a:cubicBezTo>
                  <a:pt x="894426" y="4951620"/>
                  <a:pt x="818981" y="5028663"/>
                  <a:pt x="969873" y="5028663"/>
                </a:cubicBezTo>
                <a:cubicBezTo>
                  <a:pt x="969873" y="5065579"/>
                  <a:pt x="932952" y="5065579"/>
                  <a:pt x="932952" y="5065579"/>
                </a:cubicBezTo>
                <a:cubicBezTo>
                  <a:pt x="1046923" y="5028663"/>
                  <a:pt x="1046923" y="5065579"/>
                  <a:pt x="1122370" y="5065579"/>
                </a:cubicBezTo>
                <a:cubicBezTo>
                  <a:pt x="1162501" y="5065579"/>
                  <a:pt x="1085449" y="5028663"/>
                  <a:pt x="1085449" y="4990141"/>
                </a:cubicBezTo>
                <a:cubicBezTo>
                  <a:pt x="1010004" y="5028663"/>
                  <a:pt x="857506" y="4951620"/>
                  <a:pt x="741929" y="4913099"/>
                </a:cubicBezTo>
                <a:cubicBezTo>
                  <a:pt x="818981" y="4913099"/>
                  <a:pt x="894426" y="4876182"/>
                  <a:pt x="932952" y="4837661"/>
                </a:cubicBezTo>
                <a:cubicBezTo>
                  <a:pt x="932952" y="4837661"/>
                  <a:pt x="932952" y="4837661"/>
                  <a:pt x="932952" y="4913099"/>
                </a:cubicBezTo>
                <a:cubicBezTo>
                  <a:pt x="1010004" y="4913099"/>
                  <a:pt x="1010004" y="4876182"/>
                  <a:pt x="1046923" y="4876182"/>
                </a:cubicBezTo>
                <a:cubicBezTo>
                  <a:pt x="1046923" y="4876182"/>
                  <a:pt x="1046923" y="4876182"/>
                  <a:pt x="1046923" y="4913099"/>
                </a:cubicBezTo>
                <a:cubicBezTo>
                  <a:pt x="1122370" y="4876182"/>
                  <a:pt x="1085449" y="4913099"/>
                  <a:pt x="1162501" y="4913099"/>
                </a:cubicBezTo>
                <a:lnTo>
                  <a:pt x="1202128" y="4907858"/>
                </a:lnTo>
                <a:lnTo>
                  <a:pt x="1162501" y="4951620"/>
                </a:lnTo>
                <a:cubicBezTo>
                  <a:pt x="1199421" y="4990141"/>
                  <a:pt x="1274867" y="4951620"/>
                  <a:pt x="1314997" y="4913099"/>
                </a:cubicBezTo>
                <a:cubicBezTo>
                  <a:pt x="1351918" y="4913099"/>
                  <a:pt x="1427364" y="4951620"/>
                  <a:pt x="1467495" y="4951620"/>
                </a:cubicBezTo>
                <a:cubicBezTo>
                  <a:pt x="1467495" y="4876182"/>
                  <a:pt x="1619992" y="4913099"/>
                  <a:pt x="1695438" y="4837661"/>
                </a:cubicBezTo>
                <a:cubicBezTo>
                  <a:pt x="1656913" y="4876182"/>
                  <a:pt x="1695438" y="4913099"/>
                  <a:pt x="1732358" y="4876182"/>
                </a:cubicBezTo>
                <a:cubicBezTo>
                  <a:pt x="1847935" y="4913099"/>
                  <a:pt x="1847935" y="4837661"/>
                  <a:pt x="1732358" y="4837661"/>
                </a:cubicBezTo>
                <a:cubicBezTo>
                  <a:pt x="1732358" y="4837661"/>
                  <a:pt x="1732358" y="4837661"/>
                  <a:pt x="1732358" y="4876182"/>
                </a:cubicBezTo>
                <a:cubicBezTo>
                  <a:pt x="1695438" y="4876182"/>
                  <a:pt x="1732358" y="4876182"/>
                  <a:pt x="1695438" y="4837661"/>
                </a:cubicBezTo>
                <a:cubicBezTo>
                  <a:pt x="1619992" y="4837661"/>
                  <a:pt x="1467495" y="4913099"/>
                  <a:pt x="1390444" y="4876182"/>
                </a:cubicBezTo>
                <a:cubicBezTo>
                  <a:pt x="1467495" y="4876182"/>
                  <a:pt x="1542941" y="4837661"/>
                  <a:pt x="1542941" y="4799139"/>
                </a:cubicBezTo>
                <a:cubicBezTo>
                  <a:pt x="1467495" y="4799139"/>
                  <a:pt x="1504415" y="4760617"/>
                  <a:pt x="1467495" y="4760617"/>
                </a:cubicBezTo>
                <a:cubicBezTo>
                  <a:pt x="1427364" y="4723701"/>
                  <a:pt x="1351918" y="4760617"/>
                  <a:pt x="1351918" y="4723701"/>
                </a:cubicBezTo>
                <a:cubicBezTo>
                  <a:pt x="1390444" y="4723701"/>
                  <a:pt x="1351918" y="4723701"/>
                  <a:pt x="1390444" y="4685179"/>
                </a:cubicBezTo>
                <a:cubicBezTo>
                  <a:pt x="1427364" y="4685179"/>
                  <a:pt x="1504415" y="4723701"/>
                  <a:pt x="1504415" y="4685179"/>
                </a:cubicBezTo>
                <a:cubicBezTo>
                  <a:pt x="1436995" y="4651472"/>
                  <a:pt x="1254049" y="4647259"/>
                  <a:pt x="1259909" y="4698346"/>
                </a:cubicBezTo>
                <a:lnTo>
                  <a:pt x="1271720" y="4718367"/>
                </a:lnTo>
                <a:lnTo>
                  <a:pt x="1266289" y="4722533"/>
                </a:lnTo>
                <a:lnTo>
                  <a:pt x="1230673" y="4717682"/>
                </a:lnTo>
                <a:cubicBezTo>
                  <a:pt x="1219486" y="4714071"/>
                  <a:pt x="1211260" y="4709255"/>
                  <a:pt x="1204237" y="4704440"/>
                </a:cubicBezTo>
                <a:lnTo>
                  <a:pt x="1187634" y="4692997"/>
                </a:lnTo>
                <a:lnTo>
                  <a:pt x="1219888" y="4685179"/>
                </a:lnTo>
                <a:cubicBezTo>
                  <a:pt x="1230723" y="4677956"/>
                  <a:pt x="1237947" y="4665918"/>
                  <a:pt x="1237947" y="4646657"/>
                </a:cubicBezTo>
                <a:cubicBezTo>
                  <a:pt x="1314997" y="4646657"/>
                  <a:pt x="1314997" y="4646657"/>
                  <a:pt x="1390444" y="4646657"/>
                </a:cubicBezTo>
                <a:cubicBezTo>
                  <a:pt x="1046923" y="4609741"/>
                  <a:pt x="705009" y="4685179"/>
                  <a:pt x="361489" y="4609741"/>
                </a:cubicBezTo>
                <a:cubicBezTo>
                  <a:pt x="361489" y="4646657"/>
                  <a:pt x="284438" y="4646657"/>
                  <a:pt x="247517" y="4646657"/>
                </a:cubicBezTo>
                <a:cubicBezTo>
                  <a:pt x="208992" y="4646657"/>
                  <a:pt x="247517" y="4685179"/>
                  <a:pt x="208992" y="4723701"/>
                </a:cubicBezTo>
                <a:cubicBezTo>
                  <a:pt x="170466" y="4723701"/>
                  <a:pt x="170466" y="4723701"/>
                  <a:pt x="170466" y="4760617"/>
                </a:cubicBezTo>
                <a:cubicBezTo>
                  <a:pt x="133546" y="4760617"/>
                  <a:pt x="95020" y="4760617"/>
                  <a:pt x="95020" y="4685179"/>
                </a:cubicBezTo>
                <a:cubicBezTo>
                  <a:pt x="265977" y="4685179"/>
                  <a:pt x="158828" y="4621077"/>
                  <a:pt x="46487" y="4605277"/>
                </a:cubicBezTo>
                <a:lnTo>
                  <a:pt x="0" y="4602459"/>
                </a:lnTo>
                <a:lnTo>
                  <a:pt x="0" y="4513602"/>
                </a:lnTo>
                <a:lnTo>
                  <a:pt x="51882" y="4506745"/>
                </a:lnTo>
                <a:cubicBezTo>
                  <a:pt x="70415" y="4503205"/>
                  <a:pt x="85389" y="4498992"/>
                  <a:pt x="95020" y="4494177"/>
                </a:cubicBezTo>
                <a:cubicBezTo>
                  <a:pt x="133546" y="4494177"/>
                  <a:pt x="208992" y="4494177"/>
                  <a:pt x="208992" y="4494177"/>
                </a:cubicBezTo>
                <a:cubicBezTo>
                  <a:pt x="208992" y="4457260"/>
                  <a:pt x="170466" y="4457260"/>
                  <a:pt x="133546" y="4457260"/>
                </a:cubicBezTo>
                <a:cubicBezTo>
                  <a:pt x="133546" y="4494177"/>
                  <a:pt x="95020" y="4494177"/>
                  <a:pt x="95020" y="4494177"/>
                </a:cubicBezTo>
                <a:cubicBezTo>
                  <a:pt x="85389" y="4484948"/>
                  <a:pt x="71042" y="4480333"/>
                  <a:pt x="54337" y="4478603"/>
                </a:cubicBezTo>
                <a:lnTo>
                  <a:pt x="0" y="4480318"/>
                </a:lnTo>
                <a:lnTo>
                  <a:pt x="0" y="4454990"/>
                </a:lnTo>
                <a:lnTo>
                  <a:pt x="31287" y="4451241"/>
                </a:lnTo>
                <a:cubicBezTo>
                  <a:pt x="75757" y="4440407"/>
                  <a:pt x="104651" y="4418739"/>
                  <a:pt x="133546" y="4418739"/>
                </a:cubicBezTo>
                <a:cubicBezTo>
                  <a:pt x="208992" y="4418739"/>
                  <a:pt x="133546" y="4418739"/>
                  <a:pt x="133546" y="4380217"/>
                </a:cubicBezTo>
                <a:cubicBezTo>
                  <a:pt x="400015" y="4380217"/>
                  <a:pt x="475460" y="4418739"/>
                  <a:pt x="666483" y="4418739"/>
                </a:cubicBezTo>
                <a:cubicBezTo>
                  <a:pt x="666483" y="4457260"/>
                  <a:pt x="705009" y="4494177"/>
                  <a:pt x="857506" y="4457260"/>
                </a:cubicBezTo>
                <a:cubicBezTo>
                  <a:pt x="857506" y="4457260"/>
                  <a:pt x="780455" y="4457260"/>
                  <a:pt x="818981" y="4418739"/>
                </a:cubicBezTo>
                <a:cubicBezTo>
                  <a:pt x="741929" y="4418739"/>
                  <a:pt x="705009" y="4457260"/>
                  <a:pt x="705009" y="4418739"/>
                </a:cubicBezTo>
                <a:cubicBezTo>
                  <a:pt x="705009" y="4380217"/>
                  <a:pt x="857506" y="4418739"/>
                  <a:pt x="894426" y="4418739"/>
                </a:cubicBezTo>
                <a:cubicBezTo>
                  <a:pt x="894426" y="4418739"/>
                  <a:pt x="894426" y="4418739"/>
                  <a:pt x="894426" y="4457260"/>
                </a:cubicBezTo>
                <a:cubicBezTo>
                  <a:pt x="1010004" y="4418739"/>
                  <a:pt x="1085449" y="4418739"/>
                  <a:pt x="1122370" y="4457260"/>
                </a:cubicBezTo>
                <a:cubicBezTo>
                  <a:pt x="1274867" y="4494177"/>
                  <a:pt x="1199421" y="4380217"/>
                  <a:pt x="1274867" y="4341695"/>
                </a:cubicBezTo>
                <a:cubicBezTo>
                  <a:pt x="1274867" y="4266257"/>
                  <a:pt x="1237947" y="4341695"/>
                  <a:pt x="1237947" y="4266257"/>
                </a:cubicBezTo>
                <a:cubicBezTo>
                  <a:pt x="1274867" y="4266257"/>
                  <a:pt x="1274867" y="4304779"/>
                  <a:pt x="1351918" y="4266257"/>
                </a:cubicBezTo>
                <a:cubicBezTo>
                  <a:pt x="1351918" y="4266257"/>
                  <a:pt x="1351918" y="4266257"/>
                  <a:pt x="1356734" y="4266257"/>
                </a:cubicBezTo>
                <a:lnTo>
                  <a:pt x="1367821" y="4266257"/>
                </a:lnTo>
                <a:lnTo>
                  <a:pt x="1351918" y="4304779"/>
                </a:lnTo>
                <a:cubicBezTo>
                  <a:pt x="1314997" y="4341695"/>
                  <a:pt x="1314997" y="4304779"/>
                  <a:pt x="1314997" y="4304779"/>
                </a:cubicBezTo>
                <a:cubicBezTo>
                  <a:pt x="1314997" y="4380217"/>
                  <a:pt x="1274867" y="4380217"/>
                  <a:pt x="1314997" y="4457260"/>
                </a:cubicBezTo>
                <a:cubicBezTo>
                  <a:pt x="1351918" y="4457260"/>
                  <a:pt x="1390444" y="4457260"/>
                  <a:pt x="1467495" y="4457260"/>
                </a:cubicBezTo>
                <a:cubicBezTo>
                  <a:pt x="1467495" y="4447630"/>
                  <a:pt x="1464987" y="4440407"/>
                  <a:pt x="1461224" y="4434990"/>
                </a:cubicBezTo>
                <a:lnTo>
                  <a:pt x="1447888" y="4423934"/>
                </a:lnTo>
                <a:lnTo>
                  <a:pt x="1451141" y="4424758"/>
                </a:lnTo>
                <a:cubicBezTo>
                  <a:pt x="1469802" y="4435592"/>
                  <a:pt x="1476725" y="4457260"/>
                  <a:pt x="1504415" y="4457260"/>
                </a:cubicBezTo>
                <a:cubicBezTo>
                  <a:pt x="1427364" y="4457260"/>
                  <a:pt x="1427364" y="4494177"/>
                  <a:pt x="1351918" y="4494177"/>
                </a:cubicBezTo>
                <a:cubicBezTo>
                  <a:pt x="1351918" y="4494177"/>
                  <a:pt x="1351918" y="4494177"/>
                  <a:pt x="1351918" y="4532698"/>
                </a:cubicBezTo>
                <a:lnTo>
                  <a:pt x="1324278" y="4532698"/>
                </a:lnTo>
                <a:cubicBezTo>
                  <a:pt x="1287809" y="4532698"/>
                  <a:pt x="1247177" y="4532698"/>
                  <a:pt x="1199421" y="4532698"/>
                </a:cubicBezTo>
                <a:cubicBezTo>
                  <a:pt x="1122370" y="4494177"/>
                  <a:pt x="1046923" y="4532698"/>
                  <a:pt x="1010004" y="4571219"/>
                </a:cubicBezTo>
                <a:cubicBezTo>
                  <a:pt x="1085449" y="4532698"/>
                  <a:pt x="1162501" y="4571219"/>
                  <a:pt x="1199421" y="4532698"/>
                </a:cubicBezTo>
                <a:cubicBezTo>
                  <a:pt x="1237947" y="4609741"/>
                  <a:pt x="1467495" y="4532698"/>
                  <a:pt x="1504415" y="4609741"/>
                </a:cubicBezTo>
                <a:cubicBezTo>
                  <a:pt x="1619992" y="4532698"/>
                  <a:pt x="1695438" y="4571219"/>
                  <a:pt x="1847935" y="4571219"/>
                </a:cubicBezTo>
                <a:cubicBezTo>
                  <a:pt x="1961907" y="4571219"/>
                  <a:pt x="1961907" y="4571219"/>
                  <a:pt x="2077483" y="4571219"/>
                </a:cubicBezTo>
                <a:cubicBezTo>
                  <a:pt x="2057418" y="4532698"/>
                  <a:pt x="2009261" y="4523068"/>
                  <a:pt x="1961505" y="4527883"/>
                </a:cubicBezTo>
                <a:lnTo>
                  <a:pt x="1960709" y="4528074"/>
                </a:lnTo>
                <a:lnTo>
                  <a:pt x="1956138" y="4510428"/>
                </a:lnTo>
                <a:cubicBezTo>
                  <a:pt x="1945754" y="4494177"/>
                  <a:pt x="1924986" y="4494177"/>
                  <a:pt x="1924986" y="4494177"/>
                </a:cubicBezTo>
                <a:cubicBezTo>
                  <a:pt x="1961907" y="4494177"/>
                  <a:pt x="2037353" y="4532698"/>
                  <a:pt x="2077483" y="4532698"/>
                </a:cubicBezTo>
                <a:cubicBezTo>
                  <a:pt x="2077483" y="4609741"/>
                  <a:pt x="2229981" y="4646657"/>
                  <a:pt x="2229981" y="4571219"/>
                </a:cubicBezTo>
                <a:cubicBezTo>
                  <a:pt x="2305426" y="4609741"/>
                  <a:pt x="2419399" y="4609741"/>
                  <a:pt x="2494844" y="4532698"/>
                </a:cubicBezTo>
                <a:cubicBezTo>
                  <a:pt x="2419399" y="4532698"/>
                  <a:pt x="2382478" y="4571219"/>
                  <a:pt x="2382478" y="4571219"/>
                </a:cubicBezTo>
                <a:cubicBezTo>
                  <a:pt x="2382478" y="4532698"/>
                  <a:pt x="2419399" y="4532698"/>
                  <a:pt x="2419399" y="4532698"/>
                </a:cubicBezTo>
                <a:cubicBezTo>
                  <a:pt x="2342347" y="4532698"/>
                  <a:pt x="2342347" y="4532698"/>
                  <a:pt x="2305426" y="4532698"/>
                </a:cubicBezTo>
                <a:cubicBezTo>
                  <a:pt x="2305426" y="4532698"/>
                  <a:pt x="2342347" y="4532698"/>
                  <a:pt x="2305426" y="4571219"/>
                </a:cubicBezTo>
                <a:cubicBezTo>
                  <a:pt x="2305426" y="4571219"/>
                  <a:pt x="2305426" y="4571219"/>
                  <a:pt x="2266901" y="4571219"/>
                </a:cubicBezTo>
                <a:cubicBezTo>
                  <a:pt x="2266901" y="4532698"/>
                  <a:pt x="2266901" y="4494177"/>
                  <a:pt x="2229981" y="4494177"/>
                </a:cubicBezTo>
                <a:cubicBezTo>
                  <a:pt x="2189850" y="4532698"/>
                  <a:pt x="2305426" y="4532698"/>
                  <a:pt x="2229981" y="4571219"/>
                </a:cubicBezTo>
                <a:cubicBezTo>
                  <a:pt x="2152929" y="4571219"/>
                  <a:pt x="2152929" y="4532698"/>
                  <a:pt x="2077483" y="4532698"/>
                </a:cubicBezTo>
                <a:cubicBezTo>
                  <a:pt x="2152929" y="4494177"/>
                  <a:pt x="2077483" y="4457260"/>
                  <a:pt x="2189850" y="4494177"/>
                </a:cubicBezTo>
                <a:cubicBezTo>
                  <a:pt x="2133667" y="4456458"/>
                  <a:pt x="2067451" y="4447229"/>
                  <a:pt x="1996219" y="4452044"/>
                </a:cubicBezTo>
                <a:lnTo>
                  <a:pt x="1963039" y="4456856"/>
                </a:lnTo>
                <a:lnTo>
                  <a:pt x="1978762" y="4451241"/>
                </a:lnTo>
                <a:cubicBezTo>
                  <a:pt x="1985985" y="4440407"/>
                  <a:pt x="1971538" y="4418739"/>
                  <a:pt x="2000433" y="4418739"/>
                </a:cubicBezTo>
                <a:cubicBezTo>
                  <a:pt x="2152929" y="4418739"/>
                  <a:pt x="2229981" y="4457260"/>
                  <a:pt x="2305426" y="4418739"/>
                </a:cubicBezTo>
                <a:cubicBezTo>
                  <a:pt x="2266901" y="4418739"/>
                  <a:pt x="2229981" y="4418739"/>
                  <a:pt x="2189850" y="4380217"/>
                </a:cubicBezTo>
                <a:cubicBezTo>
                  <a:pt x="2305426" y="4380217"/>
                  <a:pt x="2457924" y="4457260"/>
                  <a:pt x="2571895" y="4418739"/>
                </a:cubicBezTo>
                <a:cubicBezTo>
                  <a:pt x="2571895" y="4380217"/>
                  <a:pt x="2494844" y="4380217"/>
                  <a:pt x="2494844" y="4380217"/>
                </a:cubicBezTo>
                <a:cubicBezTo>
                  <a:pt x="2571895" y="4380217"/>
                  <a:pt x="2724392" y="4304779"/>
                  <a:pt x="2799839" y="4341695"/>
                </a:cubicBezTo>
                <a:cubicBezTo>
                  <a:pt x="2839970" y="4304779"/>
                  <a:pt x="2762918" y="4304779"/>
                  <a:pt x="2799839" y="4304779"/>
                </a:cubicBezTo>
                <a:cubicBezTo>
                  <a:pt x="2839970" y="4304779"/>
                  <a:pt x="2915416" y="4304779"/>
                  <a:pt x="2952336" y="4304779"/>
                </a:cubicBezTo>
                <a:cubicBezTo>
                  <a:pt x="2990861" y="4341695"/>
                  <a:pt x="2915416" y="4418739"/>
                  <a:pt x="2839970" y="4380217"/>
                </a:cubicBezTo>
                <a:cubicBezTo>
                  <a:pt x="2876890" y="4457260"/>
                  <a:pt x="2915416" y="4418739"/>
                  <a:pt x="2990861" y="4418739"/>
                </a:cubicBezTo>
                <a:cubicBezTo>
                  <a:pt x="2990861" y="4380217"/>
                  <a:pt x="2990861" y="4380217"/>
                  <a:pt x="2990861" y="4341695"/>
                </a:cubicBezTo>
                <a:cubicBezTo>
                  <a:pt x="3067913" y="4380217"/>
                  <a:pt x="3104833" y="4304779"/>
                  <a:pt x="3181884" y="4341695"/>
                </a:cubicBezTo>
                <a:cubicBezTo>
                  <a:pt x="3181884" y="4380217"/>
                  <a:pt x="3104833" y="4341695"/>
                  <a:pt x="3104833" y="4380217"/>
                </a:cubicBezTo>
                <a:cubicBezTo>
                  <a:pt x="3104833" y="4418739"/>
                  <a:pt x="3220410" y="4380217"/>
                  <a:pt x="3295856" y="4380217"/>
                </a:cubicBezTo>
                <a:lnTo>
                  <a:pt x="3295856" y="4418739"/>
                </a:lnTo>
                <a:cubicBezTo>
                  <a:pt x="3324750" y="4447630"/>
                  <a:pt x="3353644" y="4411516"/>
                  <a:pt x="3366286" y="4407905"/>
                </a:cubicBezTo>
                <a:lnTo>
                  <a:pt x="3366975" y="4408095"/>
                </a:lnTo>
                <a:lnTo>
                  <a:pt x="3371959" y="4413545"/>
                </a:lnTo>
                <a:lnTo>
                  <a:pt x="3372907" y="4418739"/>
                </a:lnTo>
                <a:cubicBezTo>
                  <a:pt x="3391367" y="4418739"/>
                  <a:pt x="3381736" y="4418739"/>
                  <a:pt x="3372305" y="4413924"/>
                </a:cubicBezTo>
                <a:lnTo>
                  <a:pt x="3371959" y="4413545"/>
                </a:lnTo>
                <a:lnTo>
                  <a:pt x="3371177" y="4409259"/>
                </a:lnTo>
                <a:lnTo>
                  <a:pt x="3366975" y="4408095"/>
                </a:lnTo>
                <a:lnTo>
                  <a:pt x="3361846" y="4402488"/>
                </a:lnTo>
                <a:cubicBezTo>
                  <a:pt x="3360768" y="4397070"/>
                  <a:pt x="3363276" y="4389847"/>
                  <a:pt x="3372907" y="4380217"/>
                </a:cubicBezTo>
                <a:cubicBezTo>
                  <a:pt x="3409827" y="4380217"/>
                  <a:pt x="3448353" y="4380217"/>
                  <a:pt x="3486879" y="4380217"/>
                </a:cubicBezTo>
                <a:cubicBezTo>
                  <a:pt x="3525405" y="4380217"/>
                  <a:pt x="3562324" y="4380217"/>
                  <a:pt x="3600851" y="4380217"/>
                </a:cubicBezTo>
                <a:cubicBezTo>
                  <a:pt x="3600851" y="4418739"/>
                  <a:pt x="3639376" y="4418739"/>
                  <a:pt x="3600851" y="4457260"/>
                </a:cubicBezTo>
                <a:cubicBezTo>
                  <a:pt x="3600851" y="4457260"/>
                  <a:pt x="3639376" y="4457260"/>
                  <a:pt x="3676296" y="4457260"/>
                </a:cubicBezTo>
                <a:cubicBezTo>
                  <a:pt x="3600851" y="4380217"/>
                  <a:pt x="3753348" y="4457260"/>
                  <a:pt x="3828793" y="4418739"/>
                </a:cubicBezTo>
                <a:cubicBezTo>
                  <a:pt x="3828793" y="4418739"/>
                  <a:pt x="3828793" y="4418739"/>
                  <a:pt x="3867319" y="4457260"/>
                </a:cubicBezTo>
                <a:cubicBezTo>
                  <a:pt x="3944371" y="4418739"/>
                  <a:pt x="3867319" y="4418739"/>
                  <a:pt x="3944371" y="4418739"/>
                </a:cubicBezTo>
                <a:cubicBezTo>
                  <a:pt x="4019817" y="4457260"/>
                  <a:pt x="3981290" y="4380217"/>
                  <a:pt x="4019817" y="4380217"/>
                </a:cubicBezTo>
                <a:cubicBezTo>
                  <a:pt x="4019817" y="4457260"/>
                  <a:pt x="4058342" y="4380217"/>
                  <a:pt x="4058342" y="4380217"/>
                </a:cubicBezTo>
                <a:cubicBezTo>
                  <a:pt x="4096868" y="4418739"/>
                  <a:pt x="4133788" y="4418739"/>
                  <a:pt x="4133788" y="4418739"/>
                </a:cubicBezTo>
                <a:cubicBezTo>
                  <a:pt x="4210839" y="4418739"/>
                  <a:pt x="4096868" y="4341695"/>
                  <a:pt x="4172314" y="4341695"/>
                </a:cubicBezTo>
                <a:cubicBezTo>
                  <a:pt x="4249365" y="4341695"/>
                  <a:pt x="4133788" y="4380217"/>
                  <a:pt x="4210839" y="4380217"/>
                </a:cubicBezTo>
                <a:cubicBezTo>
                  <a:pt x="4210839" y="4380217"/>
                  <a:pt x="4172314" y="4418739"/>
                  <a:pt x="4172314" y="4457260"/>
                </a:cubicBezTo>
                <a:cubicBezTo>
                  <a:pt x="4096868" y="4457260"/>
                  <a:pt x="4096868" y="4418739"/>
                  <a:pt x="4058342" y="4418739"/>
                </a:cubicBezTo>
                <a:cubicBezTo>
                  <a:pt x="4058342" y="4457260"/>
                  <a:pt x="4133788" y="4457260"/>
                  <a:pt x="4172314" y="4457260"/>
                </a:cubicBezTo>
                <a:cubicBezTo>
                  <a:pt x="4096868" y="4532698"/>
                  <a:pt x="4249365" y="4457260"/>
                  <a:pt x="4286285" y="4457260"/>
                </a:cubicBezTo>
                <a:cubicBezTo>
                  <a:pt x="4401862" y="4457260"/>
                  <a:pt x="4554359" y="4532698"/>
                  <a:pt x="4629805" y="4457260"/>
                </a:cubicBezTo>
                <a:cubicBezTo>
                  <a:pt x="4629805" y="4418739"/>
                  <a:pt x="4591280" y="4418739"/>
                  <a:pt x="4591280" y="4418739"/>
                </a:cubicBezTo>
                <a:cubicBezTo>
                  <a:pt x="4591280" y="4418739"/>
                  <a:pt x="4591280" y="4418739"/>
                  <a:pt x="4591280" y="4380217"/>
                </a:cubicBezTo>
                <a:cubicBezTo>
                  <a:pt x="4666726" y="4380217"/>
                  <a:pt x="4629805" y="4418739"/>
                  <a:pt x="4666726" y="4418739"/>
                </a:cubicBezTo>
                <a:cubicBezTo>
                  <a:pt x="4666726" y="4418739"/>
                  <a:pt x="4743777" y="4418739"/>
                  <a:pt x="4743777" y="4380217"/>
                </a:cubicBezTo>
                <a:cubicBezTo>
                  <a:pt x="4859354" y="4418739"/>
                  <a:pt x="4934800" y="4380217"/>
                  <a:pt x="5011851" y="4380217"/>
                </a:cubicBezTo>
                <a:cubicBezTo>
                  <a:pt x="5011851" y="4380217"/>
                  <a:pt x="4973325" y="4380217"/>
                  <a:pt x="5011851" y="4341695"/>
                </a:cubicBezTo>
                <a:cubicBezTo>
                  <a:pt x="5087296" y="4341695"/>
                  <a:pt x="5011851" y="4304779"/>
                  <a:pt x="5048771" y="4304779"/>
                </a:cubicBezTo>
                <a:cubicBezTo>
                  <a:pt x="5048771" y="4341695"/>
                  <a:pt x="5048771" y="4341695"/>
                  <a:pt x="5048771" y="4380217"/>
                </a:cubicBezTo>
                <a:cubicBezTo>
                  <a:pt x="5048771" y="4380217"/>
                  <a:pt x="5048771" y="4380217"/>
                  <a:pt x="5087296" y="4380217"/>
                </a:cubicBezTo>
                <a:cubicBezTo>
                  <a:pt x="5125822" y="4380217"/>
                  <a:pt x="5087296" y="4341695"/>
                  <a:pt x="5087296" y="4341695"/>
                </a:cubicBezTo>
                <a:cubicBezTo>
                  <a:pt x="5125822" y="4380217"/>
                  <a:pt x="5201268" y="4304779"/>
                  <a:pt x="5239794" y="4380217"/>
                </a:cubicBezTo>
                <a:cubicBezTo>
                  <a:pt x="5278320" y="4341695"/>
                  <a:pt x="5316845" y="4380217"/>
                  <a:pt x="5353766" y="4380217"/>
                </a:cubicBezTo>
                <a:cubicBezTo>
                  <a:pt x="5353766" y="4341695"/>
                  <a:pt x="5353766" y="4341695"/>
                  <a:pt x="5316845" y="4304779"/>
                </a:cubicBezTo>
                <a:cubicBezTo>
                  <a:pt x="5316845" y="4266257"/>
                  <a:pt x="5392291" y="4341695"/>
                  <a:pt x="5353766" y="4341695"/>
                </a:cubicBezTo>
                <a:cubicBezTo>
                  <a:pt x="5506262" y="4341695"/>
                  <a:pt x="5658760" y="4380217"/>
                  <a:pt x="5735811" y="4341695"/>
                </a:cubicBezTo>
                <a:cubicBezTo>
                  <a:pt x="5774337" y="4341695"/>
                  <a:pt x="5849783" y="4341695"/>
                  <a:pt x="5888308" y="4380217"/>
                </a:cubicBezTo>
                <a:cubicBezTo>
                  <a:pt x="5926834" y="4341695"/>
                  <a:pt x="5849783" y="4341695"/>
                  <a:pt x="5888308" y="4304779"/>
                </a:cubicBezTo>
                <a:cubicBezTo>
                  <a:pt x="5963754" y="4304779"/>
                  <a:pt x="5926834" y="4304779"/>
                  <a:pt x="6002280" y="4304779"/>
                </a:cubicBezTo>
                <a:cubicBezTo>
                  <a:pt x="6040805" y="4341695"/>
                  <a:pt x="5963754" y="4341695"/>
                  <a:pt x="6002280" y="4380217"/>
                </a:cubicBezTo>
                <a:cubicBezTo>
                  <a:pt x="6079331" y="4380217"/>
                  <a:pt x="6116251" y="4341695"/>
                  <a:pt x="6116251" y="4341695"/>
                </a:cubicBezTo>
                <a:cubicBezTo>
                  <a:pt x="6040805" y="4341695"/>
                  <a:pt x="6079331" y="4304779"/>
                  <a:pt x="6079331" y="4304779"/>
                </a:cubicBezTo>
                <a:cubicBezTo>
                  <a:pt x="6040805" y="4304779"/>
                  <a:pt x="6079331" y="4227736"/>
                  <a:pt x="6154777" y="4266257"/>
                </a:cubicBezTo>
                <a:cubicBezTo>
                  <a:pt x="6079331" y="4266257"/>
                  <a:pt x="6154777" y="4304779"/>
                  <a:pt x="6154777" y="4341695"/>
                </a:cubicBezTo>
                <a:cubicBezTo>
                  <a:pt x="6154777" y="4304779"/>
                  <a:pt x="6231828" y="4304779"/>
                  <a:pt x="6268749" y="4266257"/>
                </a:cubicBezTo>
                <a:cubicBezTo>
                  <a:pt x="6402184" y="4232551"/>
                  <a:pt x="6477855" y="4287324"/>
                  <a:pt x="6621583" y="4249931"/>
                </a:cubicBezTo>
                <a:lnTo>
                  <a:pt x="6677351" y="4231214"/>
                </a:lnTo>
                <a:lnTo>
                  <a:pt x="6702362" y="4232551"/>
                </a:lnTo>
                <a:cubicBezTo>
                  <a:pt x="6726240" y="4237366"/>
                  <a:pt x="6745503" y="4246997"/>
                  <a:pt x="6764766" y="4266257"/>
                </a:cubicBezTo>
                <a:cubicBezTo>
                  <a:pt x="6803291" y="4227736"/>
                  <a:pt x="6764766" y="4227736"/>
                  <a:pt x="6803291" y="4266257"/>
                </a:cubicBezTo>
                <a:cubicBezTo>
                  <a:pt x="6840212" y="4227736"/>
                  <a:pt x="6764766" y="4227736"/>
                  <a:pt x="6764766" y="4153903"/>
                </a:cubicBezTo>
                <a:cubicBezTo>
                  <a:pt x="6803291" y="4153903"/>
                  <a:pt x="6803291" y="4153903"/>
                  <a:pt x="6803291" y="4153903"/>
                </a:cubicBezTo>
                <a:cubicBezTo>
                  <a:pt x="6955789" y="4153903"/>
                  <a:pt x="7108286" y="4153903"/>
                  <a:pt x="7145206" y="4115382"/>
                </a:cubicBezTo>
                <a:cubicBezTo>
                  <a:pt x="7108286" y="4078465"/>
                  <a:pt x="7031235" y="4115382"/>
                  <a:pt x="7031235" y="4078465"/>
                </a:cubicBezTo>
                <a:cubicBezTo>
                  <a:pt x="6992709" y="4078465"/>
                  <a:pt x="6992709" y="4115382"/>
                  <a:pt x="6955789" y="4115382"/>
                </a:cubicBezTo>
                <a:cubicBezTo>
                  <a:pt x="6917263" y="4115382"/>
                  <a:pt x="6992709" y="4078465"/>
                  <a:pt x="6955789" y="4078465"/>
                </a:cubicBezTo>
                <a:cubicBezTo>
                  <a:pt x="6955789" y="4078465"/>
                  <a:pt x="6955789" y="4078465"/>
                  <a:pt x="6917263" y="4078465"/>
                </a:cubicBezTo>
                <a:cubicBezTo>
                  <a:pt x="6917263" y="4189215"/>
                  <a:pt x="6687715" y="4038339"/>
                  <a:pt x="6535217" y="4001422"/>
                </a:cubicBezTo>
                <a:cubicBezTo>
                  <a:pt x="6535217" y="4078465"/>
                  <a:pt x="6650794" y="4038339"/>
                  <a:pt x="6650794" y="4115382"/>
                </a:cubicBezTo>
                <a:cubicBezTo>
                  <a:pt x="6650794" y="4115382"/>
                  <a:pt x="6650794" y="4115382"/>
                  <a:pt x="6535217" y="4115382"/>
                </a:cubicBezTo>
                <a:cubicBezTo>
                  <a:pt x="6498297" y="4115382"/>
                  <a:pt x="6612269" y="4115382"/>
                  <a:pt x="6535217" y="4153903"/>
                </a:cubicBezTo>
                <a:cubicBezTo>
                  <a:pt x="6535217" y="4153903"/>
                  <a:pt x="6573743" y="4153903"/>
                  <a:pt x="6612269" y="4153903"/>
                </a:cubicBezTo>
                <a:cubicBezTo>
                  <a:pt x="6535217" y="4227736"/>
                  <a:pt x="6498297" y="4115382"/>
                  <a:pt x="6459771" y="4153903"/>
                </a:cubicBezTo>
                <a:cubicBezTo>
                  <a:pt x="6421246" y="4038339"/>
                  <a:pt x="6154777" y="4078465"/>
                  <a:pt x="5888308" y="4078465"/>
                </a:cubicBezTo>
                <a:cubicBezTo>
                  <a:pt x="5888308" y="4115382"/>
                  <a:pt x="5963754" y="4115382"/>
                  <a:pt x="6002280" y="4115382"/>
                </a:cubicBezTo>
                <a:cubicBezTo>
                  <a:pt x="5926834" y="4153903"/>
                  <a:pt x="5811257" y="4078465"/>
                  <a:pt x="5774337" y="4038339"/>
                </a:cubicBezTo>
                <a:cubicBezTo>
                  <a:pt x="5849783" y="4038339"/>
                  <a:pt x="5888308" y="4038339"/>
                  <a:pt x="5888308" y="4038339"/>
                </a:cubicBezTo>
                <a:cubicBezTo>
                  <a:pt x="5849783" y="4001422"/>
                  <a:pt x="5811257" y="4038339"/>
                  <a:pt x="5774337" y="4038339"/>
                </a:cubicBezTo>
                <a:cubicBezTo>
                  <a:pt x="5735811" y="4038339"/>
                  <a:pt x="5774337" y="4078465"/>
                  <a:pt x="5774337" y="4115382"/>
                </a:cubicBezTo>
                <a:cubicBezTo>
                  <a:pt x="5735811" y="4115382"/>
                  <a:pt x="5735811" y="4038339"/>
                  <a:pt x="5658760" y="4038339"/>
                </a:cubicBezTo>
                <a:cubicBezTo>
                  <a:pt x="5697285" y="4038339"/>
                  <a:pt x="5697285" y="4038339"/>
                  <a:pt x="5697285" y="4001422"/>
                </a:cubicBezTo>
                <a:cubicBezTo>
                  <a:pt x="5774337" y="4001422"/>
                  <a:pt x="5811257" y="4001422"/>
                  <a:pt x="5926834" y="4001422"/>
                </a:cubicBezTo>
                <a:cubicBezTo>
                  <a:pt x="6002280" y="4078465"/>
                  <a:pt x="6268749" y="4038339"/>
                  <a:pt x="6498297" y="4038339"/>
                </a:cubicBezTo>
                <a:cubicBezTo>
                  <a:pt x="6459771" y="4001422"/>
                  <a:pt x="6382720" y="4038339"/>
                  <a:pt x="6421246" y="3962901"/>
                </a:cubicBezTo>
                <a:cubicBezTo>
                  <a:pt x="6345800" y="3962901"/>
                  <a:pt x="6345800" y="4001422"/>
                  <a:pt x="6307274" y="4001422"/>
                </a:cubicBezTo>
                <a:cubicBezTo>
                  <a:pt x="6382720" y="3962901"/>
                  <a:pt x="6079331" y="3962901"/>
                  <a:pt x="6193303" y="3925984"/>
                </a:cubicBezTo>
                <a:cubicBezTo>
                  <a:pt x="6154777" y="3885858"/>
                  <a:pt x="6079331" y="3962901"/>
                  <a:pt x="6079331" y="3962901"/>
                </a:cubicBezTo>
                <a:cubicBezTo>
                  <a:pt x="6079331" y="3962901"/>
                  <a:pt x="6040805" y="3962901"/>
                  <a:pt x="6002280" y="3962901"/>
                </a:cubicBezTo>
                <a:cubicBezTo>
                  <a:pt x="6002280" y="3925984"/>
                  <a:pt x="6079331" y="3925984"/>
                  <a:pt x="6079331" y="3925984"/>
                </a:cubicBezTo>
                <a:cubicBezTo>
                  <a:pt x="6060068" y="3905921"/>
                  <a:pt x="6040805" y="3895889"/>
                  <a:pt x="6016927" y="3890874"/>
                </a:cubicBezTo>
                <a:lnTo>
                  <a:pt x="6001398" y="3889164"/>
                </a:lnTo>
                <a:lnTo>
                  <a:pt x="6002280" y="3885858"/>
                </a:lnTo>
                <a:lnTo>
                  <a:pt x="5998207" y="3888812"/>
                </a:lnTo>
                <a:lnTo>
                  <a:pt x="5977073" y="3886485"/>
                </a:lnTo>
                <a:lnTo>
                  <a:pt x="5963877" y="3886320"/>
                </a:lnTo>
                <a:lnTo>
                  <a:pt x="5963754" y="3885858"/>
                </a:lnTo>
                <a:lnTo>
                  <a:pt x="5963436" y="3886315"/>
                </a:lnTo>
                <a:lnTo>
                  <a:pt x="5926834" y="3885858"/>
                </a:lnTo>
                <a:cubicBezTo>
                  <a:pt x="5907571" y="3885858"/>
                  <a:pt x="5916801" y="3895889"/>
                  <a:pt x="5935662" y="3900905"/>
                </a:cubicBezTo>
                <a:lnTo>
                  <a:pt x="5952607" y="3901866"/>
                </a:lnTo>
                <a:lnTo>
                  <a:pt x="5947601" y="3909056"/>
                </a:lnTo>
                <a:cubicBezTo>
                  <a:pt x="5940679" y="3925984"/>
                  <a:pt x="5954524" y="3925984"/>
                  <a:pt x="5926834" y="3925984"/>
                </a:cubicBezTo>
                <a:cubicBezTo>
                  <a:pt x="5849783" y="3848941"/>
                  <a:pt x="5697285" y="3848941"/>
                  <a:pt x="5621840" y="3810420"/>
                </a:cubicBezTo>
                <a:lnTo>
                  <a:pt x="5626454" y="3810420"/>
                </a:lnTo>
                <a:cubicBezTo>
                  <a:pt x="5640701" y="3810420"/>
                  <a:pt x="5659562" y="3810420"/>
                  <a:pt x="5697285" y="3810420"/>
                </a:cubicBezTo>
                <a:cubicBezTo>
                  <a:pt x="5658760" y="3773503"/>
                  <a:pt x="5658760" y="3773503"/>
                  <a:pt x="5621840" y="3773503"/>
                </a:cubicBezTo>
                <a:cubicBezTo>
                  <a:pt x="5583314" y="3733377"/>
                  <a:pt x="5697285" y="3810420"/>
                  <a:pt x="5697285" y="3773503"/>
                </a:cubicBezTo>
                <a:cubicBezTo>
                  <a:pt x="5735811" y="3773503"/>
                  <a:pt x="5774337" y="3810420"/>
                  <a:pt x="5735811" y="3810420"/>
                </a:cubicBezTo>
                <a:cubicBezTo>
                  <a:pt x="5774337" y="3848941"/>
                  <a:pt x="5849783" y="3810420"/>
                  <a:pt x="5849783" y="3848941"/>
                </a:cubicBezTo>
                <a:cubicBezTo>
                  <a:pt x="5849783" y="3848941"/>
                  <a:pt x="5849783" y="3810420"/>
                  <a:pt x="5926834" y="3810420"/>
                </a:cubicBezTo>
                <a:cubicBezTo>
                  <a:pt x="5963754" y="3848941"/>
                  <a:pt x="6079331" y="3810420"/>
                  <a:pt x="6116251" y="3885858"/>
                </a:cubicBezTo>
                <a:cubicBezTo>
                  <a:pt x="6079331" y="3848941"/>
                  <a:pt x="6193303" y="3885858"/>
                  <a:pt x="6231828" y="3885858"/>
                </a:cubicBezTo>
                <a:cubicBezTo>
                  <a:pt x="6193303" y="3962901"/>
                  <a:pt x="6307274" y="3962901"/>
                  <a:pt x="6345800" y="3962901"/>
                </a:cubicBezTo>
                <a:cubicBezTo>
                  <a:pt x="6268749" y="3962901"/>
                  <a:pt x="6307274" y="3885858"/>
                  <a:pt x="6231828" y="3885858"/>
                </a:cubicBezTo>
                <a:cubicBezTo>
                  <a:pt x="6259518" y="3885858"/>
                  <a:pt x="6266441" y="3843424"/>
                  <a:pt x="6252596" y="3838458"/>
                </a:cubicBezTo>
                <a:lnTo>
                  <a:pt x="6246634" y="3839154"/>
                </a:lnTo>
                <a:lnTo>
                  <a:pt x="6266391" y="3826094"/>
                </a:lnTo>
                <a:cubicBezTo>
                  <a:pt x="6307174" y="3808113"/>
                  <a:pt x="6364661" y="3801191"/>
                  <a:pt x="6421246" y="3773503"/>
                </a:cubicBezTo>
                <a:cubicBezTo>
                  <a:pt x="6459771" y="3773503"/>
                  <a:pt x="6459771" y="3810420"/>
                  <a:pt x="6498297" y="3810420"/>
                </a:cubicBezTo>
                <a:cubicBezTo>
                  <a:pt x="6498297" y="3782732"/>
                  <a:pt x="6454956" y="3775810"/>
                  <a:pt x="6401456" y="3757152"/>
                </a:cubicBezTo>
                <a:lnTo>
                  <a:pt x="6360840" y="3739802"/>
                </a:lnTo>
                <a:lnTo>
                  <a:pt x="6371985" y="3738518"/>
                </a:lnTo>
                <a:cubicBezTo>
                  <a:pt x="6416530" y="3722944"/>
                  <a:pt x="6402384" y="3657939"/>
                  <a:pt x="6345800" y="3657939"/>
                </a:cubicBezTo>
                <a:cubicBezTo>
                  <a:pt x="6345800" y="3696460"/>
                  <a:pt x="6345800" y="3696460"/>
                  <a:pt x="6307274" y="3733377"/>
                </a:cubicBezTo>
                <a:cubicBezTo>
                  <a:pt x="6307274" y="3696460"/>
                  <a:pt x="6231828" y="3696460"/>
                  <a:pt x="6307274" y="3696460"/>
                </a:cubicBezTo>
                <a:cubicBezTo>
                  <a:pt x="6268749" y="3696460"/>
                  <a:pt x="6268749" y="3696460"/>
                  <a:pt x="6307274" y="3657939"/>
                </a:cubicBezTo>
                <a:cubicBezTo>
                  <a:pt x="6231828" y="3696460"/>
                  <a:pt x="6193303" y="3657939"/>
                  <a:pt x="6154777" y="3733377"/>
                </a:cubicBezTo>
                <a:cubicBezTo>
                  <a:pt x="6125882" y="3733377"/>
                  <a:pt x="6162000" y="3690943"/>
                  <a:pt x="6149359" y="3685977"/>
                </a:cubicBezTo>
                <a:lnTo>
                  <a:pt x="6141204" y="3686732"/>
                </a:lnTo>
                <a:lnTo>
                  <a:pt x="6148757" y="3680209"/>
                </a:lnTo>
                <a:cubicBezTo>
                  <a:pt x="6152369" y="3674792"/>
                  <a:pt x="6154777" y="3667569"/>
                  <a:pt x="6154777" y="3657939"/>
                </a:cubicBezTo>
                <a:cubicBezTo>
                  <a:pt x="6154777" y="3657939"/>
                  <a:pt x="6116251" y="3657939"/>
                  <a:pt x="6116251" y="3621022"/>
                </a:cubicBezTo>
                <a:cubicBezTo>
                  <a:pt x="6079331" y="3657939"/>
                  <a:pt x="6040805" y="3696460"/>
                  <a:pt x="6002280" y="3733377"/>
                </a:cubicBezTo>
                <a:cubicBezTo>
                  <a:pt x="5926834" y="3733377"/>
                  <a:pt x="6002280" y="3733377"/>
                  <a:pt x="5963754" y="3696460"/>
                </a:cubicBezTo>
                <a:cubicBezTo>
                  <a:pt x="5926834" y="3696460"/>
                  <a:pt x="5926834" y="3733377"/>
                  <a:pt x="5926834" y="3773503"/>
                </a:cubicBezTo>
                <a:cubicBezTo>
                  <a:pt x="5926834" y="3733377"/>
                  <a:pt x="5888308" y="3773503"/>
                  <a:pt x="5888308" y="3773503"/>
                </a:cubicBezTo>
                <a:lnTo>
                  <a:pt x="5849783" y="3773503"/>
                </a:lnTo>
                <a:lnTo>
                  <a:pt x="5849783" y="3733377"/>
                </a:lnTo>
                <a:cubicBezTo>
                  <a:pt x="5774337" y="3773503"/>
                  <a:pt x="5658760" y="3696460"/>
                  <a:pt x="5658760" y="3733377"/>
                </a:cubicBezTo>
                <a:cubicBezTo>
                  <a:pt x="5621840" y="3773503"/>
                  <a:pt x="5583314" y="3696460"/>
                  <a:pt x="5544788" y="3733377"/>
                </a:cubicBezTo>
                <a:cubicBezTo>
                  <a:pt x="5469342" y="3733377"/>
                  <a:pt x="5583314" y="3733377"/>
                  <a:pt x="5583314" y="3696460"/>
                </a:cubicBezTo>
                <a:cubicBezTo>
                  <a:pt x="5583314" y="3696460"/>
                  <a:pt x="5621840" y="3696460"/>
                  <a:pt x="5621840" y="3733377"/>
                </a:cubicBezTo>
                <a:cubicBezTo>
                  <a:pt x="5697285" y="3696460"/>
                  <a:pt x="5849783" y="3696460"/>
                  <a:pt x="5849783" y="3657939"/>
                </a:cubicBezTo>
                <a:cubicBezTo>
                  <a:pt x="5926834" y="3621022"/>
                  <a:pt x="5888308" y="3696460"/>
                  <a:pt x="5926834" y="3696460"/>
                </a:cubicBezTo>
                <a:lnTo>
                  <a:pt x="5926834" y="3657939"/>
                </a:lnTo>
                <a:cubicBezTo>
                  <a:pt x="5926834" y="3621022"/>
                  <a:pt x="5963754" y="3696460"/>
                  <a:pt x="6002280" y="3657939"/>
                </a:cubicBezTo>
                <a:cubicBezTo>
                  <a:pt x="5888308" y="3621022"/>
                  <a:pt x="5774337" y="3657939"/>
                  <a:pt x="5697285" y="3657939"/>
                </a:cubicBezTo>
                <a:cubicBezTo>
                  <a:pt x="5735811" y="3657939"/>
                  <a:pt x="5621840" y="3621022"/>
                  <a:pt x="5621840" y="3580895"/>
                </a:cubicBezTo>
                <a:cubicBezTo>
                  <a:pt x="5658760" y="3621022"/>
                  <a:pt x="5697285" y="3621022"/>
                  <a:pt x="5774337" y="3621022"/>
                </a:cubicBezTo>
                <a:cubicBezTo>
                  <a:pt x="5774337" y="3580895"/>
                  <a:pt x="5697285" y="3580895"/>
                  <a:pt x="5621840" y="3580895"/>
                </a:cubicBezTo>
                <a:cubicBezTo>
                  <a:pt x="5583314" y="3621022"/>
                  <a:pt x="5544788" y="3621022"/>
                  <a:pt x="5583314" y="3657939"/>
                </a:cubicBezTo>
                <a:cubicBezTo>
                  <a:pt x="5506262" y="3621022"/>
                  <a:pt x="5583314" y="3621022"/>
                  <a:pt x="5544788" y="3580895"/>
                </a:cubicBezTo>
                <a:cubicBezTo>
                  <a:pt x="5573682" y="3580895"/>
                  <a:pt x="5580906" y="3538461"/>
                  <a:pt x="5614540" y="3533496"/>
                </a:cubicBezTo>
                <a:lnTo>
                  <a:pt x="5621077" y="3533839"/>
                </a:lnTo>
                <a:lnTo>
                  <a:pt x="5658760" y="3543979"/>
                </a:lnTo>
                <a:cubicBezTo>
                  <a:pt x="5649329" y="3539164"/>
                  <a:pt x="5641077" y="3536129"/>
                  <a:pt x="5633781" y="3534505"/>
                </a:cubicBezTo>
                <a:lnTo>
                  <a:pt x="5621077" y="3533839"/>
                </a:lnTo>
                <a:lnTo>
                  <a:pt x="5596130" y="3527126"/>
                </a:lnTo>
                <a:cubicBezTo>
                  <a:pt x="5528635" y="3519903"/>
                  <a:pt x="5450079" y="3534348"/>
                  <a:pt x="5392291" y="3505457"/>
                </a:cubicBezTo>
                <a:cubicBezTo>
                  <a:pt x="5392291" y="3505457"/>
                  <a:pt x="5469342" y="3505457"/>
                  <a:pt x="5544788" y="3468541"/>
                </a:cubicBezTo>
                <a:cubicBezTo>
                  <a:pt x="5469342" y="3468541"/>
                  <a:pt x="5430817" y="3468541"/>
                  <a:pt x="5316845" y="3468541"/>
                </a:cubicBezTo>
                <a:cubicBezTo>
                  <a:pt x="5316845" y="3505457"/>
                  <a:pt x="5353766" y="3505457"/>
                  <a:pt x="5392291" y="3543979"/>
                </a:cubicBezTo>
                <a:cubicBezTo>
                  <a:pt x="5353766" y="3580895"/>
                  <a:pt x="5278320" y="3505457"/>
                  <a:pt x="5353766" y="3580895"/>
                </a:cubicBezTo>
                <a:cubicBezTo>
                  <a:pt x="5296780" y="3580895"/>
                  <a:pt x="5277918" y="3571666"/>
                  <a:pt x="5273303" y="3557622"/>
                </a:cubicBezTo>
                <a:lnTo>
                  <a:pt x="5273631" y="3547445"/>
                </a:lnTo>
                <a:lnTo>
                  <a:pt x="5278320" y="3543979"/>
                </a:lnTo>
                <a:lnTo>
                  <a:pt x="5273826" y="3541398"/>
                </a:lnTo>
                <a:lnTo>
                  <a:pt x="5274081" y="3533496"/>
                </a:lnTo>
                <a:cubicBezTo>
                  <a:pt x="5275912" y="3524618"/>
                  <a:pt x="5278320" y="3515087"/>
                  <a:pt x="5278320" y="3505457"/>
                </a:cubicBezTo>
                <a:cubicBezTo>
                  <a:pt x="5278320" y="3468541"/>
                  <a:pt x="5201268" y="3505457"/>
                  <a:pt x="5201268" y="3543979"/>
                </a:cubicBezTo>
                <a:cubicBezTo>
                  <a:pt x="5201268" y="3543979"/>
                  <a:pt x="5222939" y="3522310"/>
                  <a:pt x="5250027" y="3527728"/>
                </a:cubicBezTo>
                <a:lnTo>
                  <a:pt x="5273826" y="3541398"/>
                </a:lnTo>
                <a:lnTo>
                  <a:pt x="5273631" y="3547445"/>
                </a:lnTo>
                <a:lnTo>
                  <a:pt x="5249450" y="3565321"/>
                </a:lnTo>
                <a:cubicBezTo>
                  <a:pt x="5220631" y="3580895"/>
                  <a:pt x="5192038" y="3580895"/>
                  <a:pt x="5164348" y="3580895"/>
                </a:cubicBezTo>
                <a:cubicBezTo>
                  <a:pt x="5164348" y="3543979"/>
                  <a:pt x="5087296" y="3543979"/>
                  <a:pt x="5087296" y="3505457"/>
                </a:cubicBezTo>
                <a:lnTo>
                  <a:pt x="5125822" y="3505457"/>
                </a:lnTo>
                <a:cubicBezTo>
                  <a:pt x="5087296" y="3505457"/>
                  <a:pt x="5087296" y="3468541"/>
                  <a:pt x="5048771" y="3468541"/>
                </a:cubicBezTo>
                <a:cubicBezTo>
                  <a:pt x="5048771" y="3505457"/>
                  <a:pt x="5011851" y="3505457"/>
                  <a:pt x="5048771" y="3505457"/>
                </a:cubicBezTo>
                <a:lnTo>
                  <a:pt x="5087296" y="3505457"/>
                </a:lnTo>
                <a:cubicBezTo>
                  <a:pt x="5048771" y="3505457"/>
                  <a:pt x="5048771" y="3543979"/>
                  <a:pt x="5011851" y="3543979"/>
                </a:cubicBezTo>
                <a:cubicBezTo>
                  <a:pt x="5011851" y="3505457"/>
                  <a:pt x="5011851" y="3505457"/>
                  <a:pt x="4973325" y="3468541"/>
                </a:cubicBezTo>
                <a:cubicBezTo>
                  <a:pt x="4859354" y="3468541"/>
                  <a:pt x="4782302" y="3543979"/>
                  <a:pt x="4859354" y="3543979"/>
                </a:cubicBezTo>
                <a:cubicBezTo>
                  <a:pt x="4859354" y="3580895"/>
                  <a:pt x="4820828" y="3580895"/>
                  <a:pt x="4782302" y="3580895"/>
                </a:cubicBezTo>
                <a:cubicBezTo>
                  <a:pt x="4820828" y="3580895"/>
                  <a:pt x="4820828" y="3543979"/>
                  <a:pt x="4820828" y="3543979"/>
                </a:cubicBezTo>
                <a:cubicBezTo>
                  <a:pt x="4743777" y="3543979"/>
                  <a:pt x="4706856" y="3621022"/>
                  <a:pt x="4666726" y="3543979"/>
                </a:cubicBezTo>
                <a:cubicBezTo>
                  <a:pt x="4743777" y="3543979"/>
                  <a:pt x="4743777" y="3580895"/>
                  <a:pt x="4782302" y="3543979"/>
                </a:cubicBezTo>
                <a:cubicBezTo>
                  <a:pt x="4782302" y="3505457"/>
                  <a:pt x="4706856" y="3543979"/>
                  <a:pt x="4706856" y="3505457"/>
                </a:cubicBezTo>
                <a:cubicBezTo>
                  <a:pt x="4629805" y="3505457"/>
                  <a:pt x="4629805" y="3505457"/>
                  <a:pt x="4554359" y="3468541"/>
                </a:cubicBezTo>
                <a:cubicBezTo>
                  <a:pt x="4515834" y="3505457"/>
                  <a:pt x="4477308" y="3505457"/>
                  <a:pt x="4477308" y="3543979"/>
                </a:cubicBezTo>
                <a:cubicBezTo>
                  <a:pt x="4515834" y="3580895"/>
                  <a:pt x="4515834" y="3505457"/>
                  <a:pt x="4554359" y="3543979"/>
                </a:cubicBezTo>
                <a:cubicBezTo>
                  <a:pt x="4591280" y="3543979"/>
                  <a:pt x="4515834" y="3580895"/>
                  <a:pt x="4438782" y="3580895"/>
                </a:cubicBezTo>
                <a:cubicBezTo>
                  <a:pt x="4477308" y="3505457"/>
                  <a:pt x="4515834" y="3505457"/>
                  <a:pt x="4477308" y="3428415"/>
                </a:cubicBezTo>
                <a:cubicBezTo>
                  <a:pt x="4591280" y="3468541"/>
                  <a:pt x="4591280" y="3468541"/>
                  <a:pt x="4706856" y="3428415"/>
                </a:cubicBezTo>
                <a:cubicBezTo>
                  <a:pt x="4687593" y="3419186"/>
                  <a:pt x="4663615" y="3414571"/>
                  <a:pt x="4637304" y="3412841"/>
                </a:cubicBezTo>
                <a:lnTo>
                  <a:pt x="4595903" y="3413698"/>
                </a:lnTo>
                <a:lnTo>
                  <a:pt x="4590928" y="3406470"/>
                </a:lnTo>
                <a:cubicBezTo>
                  <a:pt x="4567903" y="3389090"/>
                  <a:pt x="4496571" y="3381868"/>
                  <a:pt x="4554359" y="3352977"/>
                </a:cubicBezTo>
                <a:cubicBezTo>
                  <a:pt x="4401862" y="3352977"/>
                  <a:pt x="4324811" y="3352977"/>
                  <a:pt x="4210839" y="3316060"/>
                </a:cubicBezTo>
                <a:cubicBezTo>
                  <a:pt x="4133788" y="3352977"/>
                  <a:pt x="4210839" y="3352977"/>
                  <a:pt x="4210839" y="3391498"/>
                </a:cubicBezTo>
                <a:cubicBezTo>
                  <a:pt x="4133788" y="3391498"/>
                  <a:pt x="4133788" y="3352977"/>
                  <a:pt x="4096868" y="3391498"/>
                </a:cubicBezTo>
                <a:cubicBezTo>
                  <a:pt x="4096868" y="3391498"/>
                  <a:pt x="4133788" y="3428415"/>
                  <a:pt x="4133788" y="3391498"/>
                </a:cubicBezTo>
                <a:cubicBezTo>
                  <a:pt x="4210839" y="3391498"/>
                  <a:pt x="4096868" y="3428415"/>
                  <a:pt x="4058342" y="3428415"/>
                </a:cubicBezTo>
                <a:cubicBezTo>
                  <a:pt x="4058342" y="3468541"/>
                  <a:pt x="4172314" y="3428415"/>
                  <a:pt x="4172314" y="3428415"/>
                </a:cubicBezTo>
                <a:cubicBezTo>
                  <a:pt x="4172314" y="3428415"/>
                  <a:pt x="4150643" y="3471751"/>
                  <a:pt x="4172313" y="3477845"/>
                </a:cubicBezTo>
                <a:lnTo>
                  <a:pt x="4181885" y="3477567"/>
                </a:lnTo>
                <a:lnTo>
                  <a:pt x="4167497" y="3484115"/>
                </a:lnTo>
                <a:cubicBezTo>
                  <a:pt x="4162682" y="3489306"/>
                  <a:pt x="4162682" y="3496228"/>
                  <a:pt x="4172314" y="3505457"/>
                </a:cubicBezTo>
                <a:cubicBezTo>
                  <a:pt x="4172314" y="3505457"/>
                  <a:pt x="4058342" y="3505457"/>
                  <a:pt x="4058342" y="3468541"/>
                </a:cubicBezTo>
                <a:cubicBezTo>
                  <a:pt x="4001356" y="3468541"/>
                  <a:pt x="3963232" y="3468541"/>
                  <a:pt x="3925108" y="3468541"/>
                </a:cubicBezTo>
                <a:lnTo>
                  <a:pt x="3867319" y="3468541"/>
                </a:lnTo>
                <a:cubicBezTo>
                  <a:pt x="3905845" y="3468541"/>
                  <a:pt x="3944371" y="3428415"/>
                  <a:pt x="3981290" y="3428415"/>
                </a:cubicBezTo>
                <a:cubicBezTo>
                  <a:pt x="3944371" y="3428415"/>
                  <a:pt x="3981290" y="3391498"/>
                  <a:pt x="3944371" y="3391498"/>
                </a:cubicBezTo>
                <a:cubicBezTo>
                  <a:pt x="3944371" y="3428415"/>
                  <a:pt x="3867319" y="3428415"/>
                  <a:pt x="3867319" y="3468541"/>
                </a:cubicBezTo>
                <a:lnTo>
                  <a:pt x="3865563" y="3468541"/>
                </a:lnTo>
                <a:lnTo>
                  <a:pt x="3828793" y="3468541"/>
                </a:lnTo>
                <a:cubicBezTo>
                  <a:pt x="3753348" y="3505457"/>
                  <a:pt x="3753348" y="3428415"/>
                  <a:pt x="3676296" y="3468541"/>
                </a:cubicBezTo>
                <a:cubicBezTo>
                  <a:pt x="3639376" y="3468541"/>
                  <a:pt x="3676296" y="3505457"/>
                  <a:pt x="3714822" y="3468541"/>
                </a:cubicBezTo>
                <a:cubicBezTo>
                  <a:pt x="3714822" y="3505457"/>
                  <a:pt x="3600851" y="3505457"/>
                  <a:pt x="3600851" y="3505457"/>
                </a:cubicBezTo>
                <a:cubicBezTo>
                  <a:pt x="3562324" y="3505457"/>
                  <a:pt x="3639376" y="3468541"/>
                  <a:pt x="3639376" y="3468541"/>
                </a:cubicBezTo>
                <a:lnTo>
                  <a:pt x="3600851" y="3428415"/>
                </a:lnTo>
                <a:cubicBezTo>
                  <a:pt x="3562324" y="3428415"/>
                  <a:pt x="3562324" y="3428415"/>
                  <a:pt x="3562324" y="3468541"/>
                </a:cubicBezTo>
                <a:cubicBezTo>
                  <a:pt x="3525405" y="3468541"/>
                  <a:pt x="3525405" y="3468541"/>
                  <a:pt x="3525405" y="3468541"/>
                </a:cubicBezTo>
                <a:cubicBezTo>
                  <a:pt x="3525405" y="3468541"/>
                  <a:pt x="3525405" y="3468541"/>
                  <a:pt x="3486879" y="3468541"/>
                </a:cubicBezTo>
                <a:lnTo>
                  <a:pt x="3486879" y="3428415"/>
                </a:lnTo>
                <a:cubicBezTo>
                  <a:pt x="3486879" y="3543979"/>
                  <a:pt x="3257330" y="3468541"/>
                  <a:pt x="3295856" y="3543979"/>
                </a:cubicBezTo>
                <a:cubicBezTo>
                  <a:pt x="3276593" y="3543979"/>
                  <a:pt x="3266961" y="3534348"/>
                  <a:pt x="3257531" y="3524718"/>
                </a:cubicBezTo>
                <a:lnTo>
                  <a:pt x="3245370" y="3514106"/>
                </a:lnTo>
                <a:lnTo>
                  <a:pt x="3257330" y="3505457"/>
                </a:lnTo>
                <a:lnTo>
                  <a:pt x="3220410" y="3505457"/>
                </a:lnTo>
                <a:cubicBezTo>
                  <a:pt x="3229640" y="3505457"/>
                  <a:pt x="3236563" y="3507865"/>
                  <a:pt x="3242356" y="3511476"/>
                </a:cubicBezTo>
                <a:lnTo>
                  <a:pt x="3245370" y="3514106"/>
                </a:lnTo>
                <a:lnTo>
                  <a:pt x="3227379" y="3527116"/>
                </a:lnTo>
                <a:cubicBezTo>
                  <a:pt x="3195917" y="3542587"/>
                  <a:pt x="3160364" y="3540819"/>
                  <a:pt x="3124698" y="3533746"/>
                </a:cubicBezTo>
                <a:lnTo>
                  <a:pt x="3117871" y="3532029"/>
                </a:lnTo>
                <a:lnTo>
                  <a:pt x="3108696" y="3527728"/>
                </a:lnTo>
                <a:lnTo>
                  <a:pt x="3101933" y="3528021"/>
                </a:lnTo>
                <a:lnTo>
                  <a:pt x="3054394" y="3516066"/>
                </a:lnTo>
                <a:cubicBezTo>
                  <a:pt x="3031695" y="3510172"/>
                  <a:pt x="3010124" y="3505457"/>
                  <a:pt x="2990861" y="3505457"/>
                </a:cubicBezTo>
                <a:cubicBezTo>
                  <a:pt x="2990861" y="3505457"/>
                  <a:pt x="2990861" y="3505457"/>
                  <a:pt x="2990861" y="3543979"/>
                </a:cubicBezTo>
                <a:cubicBezTo>
                  <a:pt x="3010124" y="3543979"/>
                  <a:pt x="3038617" y="3534348"/>
                  <a:pt x="3067110" y="3529533"/>
                </a:cubicBezTo>
                <a:lnTo>
                  <a:pt x="3101933" y="3528021"/>
                </a:lnTo>
                <a:lnTo>
                  <a:pt x="3117871" y="3532029"/>
                </a:lnTo>
                <a:lnTo>
                  <a:pt x="3143358" y="3543979"/>
                </a:lnTo>
                <a:cubicBezTo>
                  <a:pt x="3067913" y="3580895"/>
                  <a:pt x="3181884" y="3543979"/>
                  <a:pt x="3220410" y="3543979"/>
                </a:cubicBezTo>
                <a:cubicBezTo>
                  <a:pt x="3257330" y="3621022"/>
                  <a:pt x="3143358" y="3543979"/>
                  <a:pt x="3143358" y="3580895"/>
                </a:cubicBezTo>
                <a:cubicBezTo>
                  <a:pt x="3029387" y="3580895"/>
                  <a:pt x="2915416" y="3543979"/>
                  <a:pt x="2876890" y="3505457"/>
                </a:cubicBezTo>
                <a:cubicBezTo>
                  <a:pt x="2876890" y="3505457"/>
                  <a:pt x="2876890" y="3505457"/>
                  <a:pt x="2876890" y="3543979"/>
                </a:cubicBezTo>
                <a:cubicBezTo>
                  <a:pt x="2839970" y="3543979"/>
                  <a:pt x="2839970" y="3505457"/>
                  <a:pt x="2839970" y="3505457"/>
                </a:cubicBezTo>
                <a:cubicBezTo>
                  <a:pt x="2839970" y="3505457"/>
                  <a:pt x="2876890" y="3505457"/>
                  <a:pt x="2876890" y="3468541"/>
                </a:cubicBezTo>
                <a:cubicBezTo>
                  <a:pt x="2876890" y="3468541"/>
                  <a:pt x="2799839" y="3468541"/>
                  <a:pt x="2799839" y="3505457"/>
                </a:cubicBezTo>
                <a:cubicBezTo>
                  <a:pt x="2762918" y="3505457"/>
                  <a:pt x="2762918" y="3468541"/>
                  <a:pt x="2724392" y="3468541"/>
                </a:cubicBezTo>
                <a:cubicBezTo>
                  <a:pt x="2687472" y="3505457"/>
                  <a:pt x="2647342" y="3505457"/>
                  <a:pt x="2571895" y="3543979"/>
                </a:cubicBezTo>
                <a:cubicBezTo>
                  <a:pt x="2534975" y="3468541"/>
                  <a:pt x="2647342" y="3505457"/>
                  <a:pt x="2647342" y="3468541"/>
                </a:cubicBezTo>
                <a:cubicBezTo>
                  <a:pt x="2610421" y="3468541"/>
                  <a:pt x="2494844" y="3468541"/>
                  <a:pt x="2494844" y="3468541"/>
                </a:cubicBezTo>
                <a:cubicBezTo>
                  <a:pt x="2342347" y="3391498"/>
                  <a:pt x="2152929" y="3543979"/>
                  <a:pt x="2037353" y="3468541"/>
                </a:cubicBezTo>
                <a:cubicBezTo>
                  <a:pt x="1961907" y="3543979"/>
                  <a:pt x="1884855" y="3505457"/>
                  <a:pt x="1809410" y="3543979"/>
                </a:cubicBezTo>
                <a:cubicBezTo>
                  <a:pt x="1732358" y="3543979"/>
                  <a:pt x="1847935" y="3505457"/>
                  <a:pt x="1847935" y="3505457"/>
                </a:cubicBezTo>
                <a:cubicBezTo>
                  <a:pt x="1847935" y="3468541"/>
                  <a:pt x="1656913" y="3543979"/>
                  <a:pt x="1695438" y="3468541"/>
                </a:cubicBezTo>
                <a:cubicBezTo>
                  <a:pt x="1619992" y="3505457"/>
                  <a:pt x="1504415" y="3543979"/>
                  <a:pt x="1427364" y="3505457"/>
                </a:cubicBezTo>
                <a:cubicBezTo>
                  <a:pt x="1467495" y="3468541"/>
                  <a:pt x="1619992" y="3468541"/>
                  <a:pt x="1579861" y="3428415"/>
                </a:cubicBezTo>
                <a:cubicBezTo>
                  <a:pt x="1579861" y="3428415"/>
                  <a:pt x="1504415" y="3468541"/>
                  <a:pt x="1504415" y="3428415"/>
                </a:cubicBezTo>
                <a:cubicBezTo>
                  <a:pt x="1542941" y="3468541"/>
                  <a:pt x="1427364" y="3468541"/>
                  <a:pt x="1427364" y="3428415"/>
                </a:cubicBezTo>
                <a:cubicBezTo>
                  <a:pt x="1390444" y="3428415"/>
                  <a:pt x="1390444" y="3428415"/>
                  <a:pt x="1351918" y="3428415"/>
                </a:cubicBezTo>
                <a:cubicBezTo>
                  <a:pt x="1371181" y="3428415"/>
                  <a:pt x="1371181" y="3409555"/>
                  <a:pt x="1375796" y="3390696"/>
                </a:cubicBezTo>
                <a:lnTo>
                  <a:pt x="1378574" y="3385307"/>
                </a:lnTo>
                <a:lnTo>
                  <a:pt x="1379157" y="3384902"/>
                </a:lnTo>
                <a:lnTo>
                  <a:pt x="1378980" y="3384519"/>
                </a:lnTo>
                <a:lnTo>
                  <a:pt x="1389164" y="3364764"/>
                </a:lnTo>
                <a:cubicBezTo>
                  <a:pt x="1396764" y="3357692"/>
                  <a:pt x="1408502" y="3352977"/>
                  <a:pt x="1427364" y="3352977"/>
                </a:cubicBezTo>
                <a:cubicBezTo>
                  <a:pt x="1427364" y="3391498"/>
                  <a:pt x="1427364" y="3391498"/>
                  <a:pt x="1467495" y="3428415"/>
                </a:cubicBezTo>
                <a:cubicBezTo>
                  <a:pt x="1542941" y="3391498"/>
                  <a:pt x="1542941" y="3391498"/>
                  <a:pt x="1619992" y="3428415"/>
                </a:cubicBezTo>
                <a:cubicBezTo>
                  <a:pt x="1656913" y="3428415"/>
                  <a:pt x="1579861" y="3428415"/>
                  <a:pt x="1579861" y="3468541"/>
                </a:cubicBezTo>
                <a:lnTo>
                  <a:pt x="1619992" y="3468541"/>
                </a:lnTo>
                <a:cubicBezTo>
                  <a:pt x="1732358" y="3468541"/>
                  <a:pt x="1656913" y="3391498"/>
                  <a:pt x="1772489" y="3391498"/>
                </a:cubicBezTo>
                <a:cubicBezTo>
                  <a:pt x="1809410" y="3352977"/>
                  <a:pt x="1656913" y="3352977"/>
                  <a:pt x="1656913" y="3391498"/>
                </a:cubicBezTo>
                <a:cubicBezTo>
                  <a:pt x="1619992" y="3428415"/>
                  <a:pt x="1656913" y="3352977"/>
                  <a:pt x="1656913" y="3352977"/>
                </a:cubicBezTo>
                <a:cubicBezTo>
                  <a:pt x="1619992" y="3352977"/>
                  <a:pt x="1579861" y="3352977"/>
                  <a:pt x="1619992" y="3391498"/>
                </a:cubicBezTo>
                <a:cubicBezTo>
                  <a:pt x="1542941" y="3316060"/>
                  <a:pt x="1427364" y="3391498"/>
                  <a:pt x="1390444" y="3316060"/>
                </a:cubicBezTo>
                <a:cubicBezTo>
                  <a:pt x="1352720" y="3334519"/>
                  <a:pt x="1361951" y="3353378"/>
                  <a:pt x="1371181" y="3367623"/>
                </a:cubicBezTo>
                <a:lnTo>
                  <a:pt x="1378980" y="3384519"/>
                </a:lnTo>
                <a:lnTo>
                  <a:pt x="1378574" y="3385307"/>
                </a:lnTo>
                <a:lnTo>
                  <a:pt x="1372140" y="3389771"/>
                </a:lnTo>
                <a:cubicBezTo>
                  <a:pt x="1367845" y="3390896"/>
                  <a:pt x="1361349" y="3391498"/>
                  <a:pt x="1351918" y="3391498"/>
                </a:cubicBezTo>
                <a:cubicBezTo>
                  <a:pt x="1314997" y="3391498"/>
                  <a:pt x="1314997" y="3352977"/>
                  <a:pt x="1314997" y="3352977"/>
                </a:cubicBezTo>
                <a:cubicBezTo>
                  <a:pt x="1199421" y="3352977"/>
                  <a:pt x="1122370" y="3352977"/>
                  <a:pt x="1085449" y="3391498"/>
                </a:cubicBezTo>
                <a:cubicBezTo>
                  <a:pt x="1046923" y="3391498"/>
                  <a:pt x="1122370" y="3352977"/>
                  <a:pt x="1122370" y="3352977"/>
                </a:cubicBezTo>
                <a:cubicBezTo>
                  <a:pt x="1085449" y="3316060"/>
                  <a:pt x="969873" y="3352977"/>
                  <a:pt x="969873" y="3352977"/>
                </a:cubicBezTo>
                <a:cubicBezTo>
                  <a:pt x="969873" y="3391498"/>
                  <a:pt x="894426" y="3391498"/>
                  <a:pt x="780455" y="3352977"/>
                </a:cubicBezTo>
                <a:lnTo>
                  <a:pt x="818981" y="3352977"/>
                </a:lnTo>
                <a:cubicBezTo>
                  <a:pt x="705009" y="3316060"/>
                  <a:pt x="552512" y="3275933"/>
                  <a:pt x="475460" y="3352977"/>
                </a:cubicBezTo>
                <a:cubicBezTo>
                  <a:pt x="436935" y="3352977"/>
                  <a:pt x="400015" y="3316060"/>
                  <a:pt x="400015" y="3275933"/>
                </a:cubicBezTo>
                <a:cubicBezTo>
                  <a:pt x="322963" y="3316060"/>
                  <a:pt x="284438" y="3316060"/>
                  <a:pt x="284438" y="3275933"/>
                </a:cubicBezTo>
                <a:cubicBezTo>
                  <a:pt x="247517" y="3275933"/>
                  <a:pt x="247517" y="3275933"/>
                  <a:pt x="247517" y="3275933"/>
                </a:cubicBezTo>
                <a:cubicBezTo>
                  <a:pt x="247517" y="3316060"/>
                  <a:pt x="361489" y="3316060"/>
                  <a:pt x="361489" y="3352977"/>
                </a:cubicBezTo>
                <a:cubicBezTo>
                  <a:pt x="265977" y="3334519"/>
                  <a:pt x="180097" y="3315257"/>
                  <a:pt x="89602" y="3305627"/>
                </a:cubicBezTo>
                <a:lnTo>
                  <a:pt x="0" y="3301865"/>
                </a:lnTo>
                <a:lnTo>
                  <a:pt x="0" y="3244393"/>
                </a:lnTo>
                <a:lnTo>
                  <a:pt x="12579" y="3247961"/>
                </a:lnTo>
                <a:cubicBezTo>
                  <a:pt x="92838" y="3258252"/>
                  <a:pt x="213808" y="3200495"/>
                  <a:pt x="247517" y="3200495"/>
                </a:cubicBezTo>
                <a:cubicBezTo>
                  <a:pt x="284438" y="3239017"/>
                  <a:pt x="247517" y="3200495"/>
                  <a:pt x="247517" y="3239017"/>
                </a:cubicBezTo>
                <a:cubicBezTo>
                  <a:pt x="322963" y="3239017"/>
                  <a:pt x="284438" y="3200495"/>
                  <a:pt x="322963" y="3200495"/>
                </a:cubicBezTo>
                <a:lnTo>
                  <a:pt x="284438" y="3200495"/>
                </a:lnTo>
                <a:cubicBezTo>
                  <a:pt x="284438" y="3200495"/>
                  <a:pt x="284438" y="3200495"/>
                  <a:pt x="247517" y="3200495"/>
                </a:cubicBezTo>
                <a:cubicBezTo>
                  <a:pt x="247517" y="3200495"/>
                  <a:pt x="208992" y="3200495"/>
                  <a:pt x="170466" y="3200495"/>
                </a:cubicBezTo>
                <a:cubicBezTo>
                  <a:pt x="247517" y="3123453"/>
                  <a:pt x="361489" y="3200495"/>
                  <a:pt x="475460" y="3239017"/>
                </a:cubicBezTo>
                <a:cubicBezTo>
                  <a:pt x="513986" y="3239017"/>
                  <a:pt x="475460" y="3163579"/>
                  <a:pt x="552512" y="3200495"/>
                </a:cubicBezTo>
                <a:cubicBezTo>
                  <a:pt x="552512" y="3200495"/>
                  <a:pt x="513986" y="3200495"/>
                  <a:pt x="513986" y="3239017"/>
                </a:cubicBezTo>
                <a:cubicBezTo>
                  <a:pt x="705009" y="3200495"/>
                  <a:pt x="932952" y="3123453"/>
                  <a:pt x="1085449" y="3163579"/>
                </a:cubicBezTo>
                <a:cubicBezTo>
                  <a:pt x="1085449" y="3123453"/>
                  <a:pt x="1010004" y="3123453"/>
                  <a:pt x="1010004" y="3086536"/>
                </a:cubicBezTo>
                <a:cubicBezTo>
                  <a:pt x="1046923" y="3086536"/>
                  <a:pt x="1122370" y="3086536"/>
                  <a:pt x="1122370" y="3163579"/>
                </a:cubicBezTo>
                <a:cubicBezTo>
                  <a:pt x="1237947" y="3123453"/>
                  <a:pt x="1390444" y="3239017"/>
                  <a:pt x="1542941" y="3123453"/>
                </a:cubicBezTo>
                <a:cubicBezTo>
                  <a:pt x="1542941" y="3163579"/>
                  <a:pt x="1579861" y="3163579"/>
                  <a:pt x="1619992" y="3163579"/>
                </a:cubicBezTo>
                <a:cubicBezTo>
                  <a:pt x="1695438" y="3163579"/>
                  <a:pt x="1656913" y="3123453"/>
                  <a:pt x="1695438" y="3163579"/>
                </a:cubicBezTo>
                <a:cubicBezTo>
                  <a:pt x="1732358" y="3163579"/>
                  <a:pt x="1656913" y="3123453"/>
                  <a:pt x="1695438" y="3123453"/>
                </a:cubicBezTo>
                <a:cubicBezTo>
                  <a:pt x="1732358" y="3086536"/>
                  <a:pt x="1732358" y="3163579"/>
                  <a:pt x="1772489" y="3163579"/>
                </a:cubicBezTo>
                <a:cubicBezTo>
                  <a:pt x="1809410" y="3123453"/>
                  <a:pt x="2114404" y="3200495"/>
                  <a:pt x="2152929" y="3123453"/>
                </a:cubicBezTo>
                <a:cubicBezTo>
                  <a:pt x="2152929" y="3123453"/>
                  <a:pt x="2152929" y="3123453"/>
                  <a:pt x="2152929" y="3163579"/>
                </a:cubicBezTo>
                <a:cubicBezTo>
                  <a:pt x="2229981" y="3123453"/>
                  <a:pt x="2305426" y="3163579"/>
                  <a:pt x="2382478" y="3163579"/>
                </a:cubicBezTo>
                <a:cubicBezTo>
                  <a:pt x="2457924" y="3163579"/>
                  <a:pt x="2342347" y="3123453"/>
                  <a:pt x="2419399" y="3123453"/>
                </a:cubicBezTo>
                <a:cubicBezTo>
                  <a:pt x="2494844" y="3163579"/>
                  <a:pt x="2724392" y="3200495"/>
                  <a:pt x="2762918" y="3086536"/>
                </a:cubicBezTo>
                <a:cubicBezTo>
                  <a:pt x="2799839" y="3086536"/>
                  <a:pt x="2762918" y="3086536"/>
                  <a:pt x="2762918" y="3123453"/>
                </a:cubicBezTo>
                <a:cubicBezTo>
                  <a:pt x="2799839" y="3163579"/>
                  <a:pt x="2799839" y="3163579"/>
                  <a:pt x="2799839" y="3163579"/>
                </a:cubicBezTo>
                <a:cubicBezTo>
                  <a:pt x="2876890" y="3163579"/>
                  <a:pt x="2839970" y="3123453"/>
                  <a:pt x="2839970" y="3086536"/>
                </a:cubicBezTo>
                <a:cubicBezTo>
                  <a:pt x="2952336" y="3086536"/>
                  <a:pt x="3029387" y="3086536"/>
                  <a:pt x="3067913" y="3009493"/>
                </a:cubicBezTo>
                <a:cubicBezTo>
                  <a:pt x="3067913" y="2970972"/>
                  <a:pt x="3029387" y="2970972"/>
                  <a:pt x="3029387" y="2970972"/>
                </a:cubicBezTo>
                <a:cubicBezTo>
                  <a:pt x="2990861" y="2934055"/>
                  <a:pt x="2990861" y="2858617"/>
                  <a:pt x="2915416" y="2895534"/>
                </a:cubicBezTo>
                <a:cubicBezTo>
                  <a:pt x="2952336" y="2895534"/>
                  <a:pt x="2952336" y="2934055"/>
                  <a:pt x="2915416" y="2934055"/>
                </a:cubicBezTo>
                <a:cubicBezTo>
                  <a:pt x="2990861" y="2934055"/>
                  <a:pt x="2990861" y="2970972"/>
                  <a:pt x="3029387" y="2970972"/>
                </a:cubicBezTo>
                <a:cubicBezTo>
                  <a:pt x="2990861" y="2970972"/>
                  <a:pt x="2990861" y="3009493"/>
                  <a:pt x="2990861" y="3009493"/>
                </a:cubicBezTo>
                <a:cubicBezTo>
                  <a:pt x="2990861" y="2970972"/>
                  <a:pt x="2952336" y="3009493"/>
                  <a:pt x="2915416" y="3009493"/>
                </a:cubicBezTo>
                <a:cubicBezTo>
                  <a:pt x="2876890" y="3009493"/>
                  <a:pt x="2876890" y="3048015"/>
                  <a:pt x="2952336" y="3048015"/>
                </a:cubicBezTo>
                <a:cubicBezTo>
                  <a:pt x="2915416" y="3048015"/>
                  <a:pt x="2876890" y="3086536"/>
                  <a:pt x="2799839" y="3086536"/>
                </a:cubicBezTo>
                <a:cubicBezTo>
                  <a:pt x="2839970" y="3048015"/>
                  <a:pt x="2915416" y="3048015"/>
                  <a:pt x="2839970" y="3009493"/>
                </a:cubicBezTo>
                <a:cubicBezTo>
                  <a:pt x="2915416" y="3009493"/>
                  <a:pt x="2952336" y="2970972"/>
                  <a:pt x="2990861" y="2970972"/>
                </a:cubicBezTo>
                <a:cubicBezTo>
                  <a:pt x="2990861" y="2934055"/>
                  <a:pt x="2915416" y="2970972"/>
                  <a:pt x="2876890" y="2970972"/>
                </a:cubicBezTo>
                <a:cubicBezTo>
                  <a:pt x="2952336" y="2934055"/>
                  <a:pt x="2839970" y="2934055"/>
                  <a:pt x="2839970" y="2895534"/>
                </a:cubicBezTo>
                <a:cubicBezTo>
                  <a:pt x="2799839" y="2934055"/>
                  <a:pt x="2839970" y="2934055"/>
                  <a:pt x="2762918" y="2895534"/>
                </a:cubicBezTo>
                <a:cubicBezTo>
                  <a:pt x="2762918" y="2934055"/>
                  <a:pt x="2839970" y="2934055"/>
                  <a:pt x="2876890" y="2970972"/>
                </a:cubicBezTo>
                <a:cubicBezTo>
                  <a:pt x="2876890" y="2970972"/>
                  <a:pt x="2799839" y="2970972"/>
                  <a:pt x="2762918" y="3009493"/>
                </a:cubicBezTo>
                <a:cubicBezTo>
                  <a:pt x="2799839" y="2970972"/>
                  <a:pt x="2724392" y="2970972"/>
                  <a:pt x="2724392" y="2970972"/>
                </a:cubicBezTo>
                <a:cubicBezTo>
                  <a:pt x="2724392" y="2970972"/>
                  <a:pt x="2762918" y="2970972"/>
                  <a:pt x="2762918" y="2934055"/>
                </a:cubicBezTo>
                <a:cubicBezTo>
                  <a:pt x="2724392" y="2895534"/>
                  <a:pt x="2610421" y="2934055"/>
                  <a:pt x="2534975" y="2934055"/>
                </a:cubicBezTo>
                <a:cubicBezTo>
                  <a:pt x="2571895" y="2895534"/>
                  <a:pt x="2571895" y="2895534"/>
                  <a:pt x="2571895" y="2895534"/>
                </a:cubicBezTo>
                <a:cubicBezTo>
                  <a:pt x="2494844" y="2934055"/>
                  <a:pt x="2419399" y="2895534"/>
                  <a:pt x="2457924" y="2934055"/>
                </a:cubicBezTo>
                <a:cubicBezTo>
                  <a:pt x="2419399" y="2934055"/>
                  <a:pt x="2382478" y="2895534"/>
                  <a:pt x="2342347" y="2895534"/>
                </a:cubicBezTo>
                <a:cubicBezTo>
                  <a:pt x="2305426" y="2895534"/>
                  <a:pt x="2342347" y="2934055"/>
                  <a:pt x="2342347" y="2934055"/>
                </a:cubicBezTo>
                <a:cubicBezTo>
                  <a:pt x="2266901" y="2934055"/>
                  <a:pt x="2229981" y="2895534"/>
                  <a:pt x="2189850" y="2858617"/>
                </a:cubicBezTo>
                <a:cubicBezTo>
                  <a:pt x="2152929" y="2895534"/>
                  <a:pt x="2037353" y="2970972"/>
                  <a:pt x="1961907" y="2895534"/>
                </a:cubicBezTo>
                <a:cubicBezTo>
                  <a:pt x="1924986" y="2895534"/>
                  <a:pt x="1884855" y="2934055"/>
                  <a:pt x="1884855" y="2934055"/>
                </a:cubicBezTo>
                <a:cubicBezTo>
                  <a:pt x="1847935" y="2934055"/>
                  <a:pt x="1809410" y="2934055"/>
                  <a:pt x="1695438" y="2934055"/>
                </a:cubicBezTo>
                <a:cubicBezTo>
                  <a:pt x="1656913" y="2895534"/>
                  <a:pt x="1732358" y="2895534"/>
                  <a:pt x="1809410" y="2895534"/>
                </a:cubicBezTo>
                <a:cubicBezTo>
                  <a:pt x="1772489" y="2858617"/>
                  <a:pt x="1732358" y="2895534"/>
                  <a:pt x="1656913" y="2895534"/>
                </a:cubicBezTo>
                <a:cubicBezTo>
                  <a:pt x="1656913" y="2858617"/>
                  <a:pt x="1619992" y="2895534"/>
                  <a:pt x="1656913" y="2895534"/>
                </a:cubicBezTo>
                <a:cubicBezTo>
                  <a:pt x="1619992" y="2934055"/>
                  <a:pt x="1542941" y="2895534"/>
                  <a:pt x="1542941" y="2858617"/>
                </a:cubicBezTo>
                <a:cubicBezTo>
                  <a:pt x="1467495" y="2858617"/>
                  <a:pt x="1390444" y="2858617"/>
                  <a:pt x="1314997" y="2895534"/>
                </a:cubicBezTo>
                <a:cubicBezTo>
                  <a:pt x="1314997" y="2934055"/>
                  <a:pt x="1390444" y="2858617"/>
                  <a:pt x="1390444" y="2895534"/>
                </a:cubicBezTo>
                <a:cubicBezTo>
                  <a:pt x="1314997" y="2934055"/>
                  <a:pt x="1274867" y="2895534"/>
                  <a:pt x="1162501" y="2895534"/>
                </a:cubicBezTo>
                <a:cubicBezTo>
                  <a:pt x="1162501" y="2895534"/>
                  <a:pt x="1199421" y="2934055"/>
                  <a:pt x="1162501" y="2934055"/>
                </a:cubicBezTo>
                <a:cubicBezTo>
                  <a:pt x="857506" y="2858617"/>
                  <a:pt x="552512" y="2970972"/>
                  <a:pt x="247517" y="2895534"/>
                </a:cubicBezTo>
                <a:cubicBezTo>
                  <a:pt x="190532" y="2933253"/>
                  <a:pt x="104652" y="2933253"/>
                  <a:pt x="13956" y="2928638"/>
                </a:cubicBezTo>
                <a:lnTo>
                  <a:pt x="0" y="2928001"/>
                </a:lnTo>
                <a:lnTo>
                  <a:pt x="0" y="2889285"/>
                </a:lnTo>
                <a:lnTo>
                  <a:pt x="26403" y="2880424"/>
                </a:lnTo>
                <a:cubicBezTo>
                  <a:pt x="37006" y="2875119"/>
                  <a:pt x="47064" y="2868047"/>
                  <a:pt x="56494" y="2858617"/>
                </a:cubicBezTo>
                <a:cubicBezTo>
                  <a:pt x="95020" y="2858617"/>
                  <a:pt x="56494" y="2895534"/>
                  <a:pt x="95020" y="2895534"/>
                </a:cubicBezTo>
                <a:cubicBezTo>
                  <a:pt x="95020" y="2858617"/>
                  <a:pt x="284438" y="2858617"/>
                  <a:pt x="322963" y="2818491"/>
                </a:cubicBezTo>
                <a:cubicBezTo>
                  <a:pt x="361489" y="2858617"/>
                  <a:pt x="284438" y="2895534"/>
                  <a:pt x="322963" y="2895534"/>
                </a:cubicBezTo>
                <a:cubicBezTo>
                  <a:pt x="361489" y="2895534"/>
                  <a:pt x="400015" y="2858617"/>
                  <a:pt x="436935" y="2895534"/>
                </a:cubicBezTo>
                <a:cubicBezTo>
                  <a:pt x="400015" y="2858617"/>
                  <a:pt x="475460" y="2858617"/>
                  <a:pt x="475460" y="2818491"/>
                </a:cubicBezTo>
                <a:cubicBezTo>
                  <a:pt x="513986" y="2818491"/>
                  <a:pt x="513986" y="2858617"/>
                  <a:pt x="513986" y="2858617"/>
                </a:cubicBezTo>
                <a:cubicBezTo>
                  <a:pt x="589432" y="2818491"/>
                  <a:pt x="627957" y="2895534"/>
                  <a:pt x="705009" y="2895534"/>
                </a:cubicBezTo>
                <a:cubicBezTo>
                  <a:pt x="741929" y="2895534"/>
                  <a:pt x="666483" y="2858617"/>
                  <a:pt x="666483" y="2858617"/>
                </a:cubicBezTo>
                <a:cubicBezTo>
                  <a:pt x="666483" y="2818491"/>
                  <a:pt x="741929" y="2858617"/>
                  <a:pt x="741929" y="2818491"/>
                </a:cubicBezTo>
                <a:cubicBezTo>
                  <a:pt x="894426" y="2858617"/>
                  <a:pt x="969873" y="2895534"/>
                  <a:pt x="1122370" y="2818491"/>
                </a:cubicBezTo>
                <a:cubicBezTo>
                  <a:pt x="1122370" y="2818491"/>
                  <a:pt x="1122370" y="2818491"/>
                  <a:pt x="1122370" y="2858617"/>
                </a:cubicBezTo>
                <a:cubicBezTo>
                  <a:pt x="1162501" y="2818491"/>
                  <a:pt x="1162501" y="2858617"/>
                  <a:pt x="1237947" y="2858617"/>
                </a:cubicBezTo>
                <a:cubicBezTo>
                  <a:pt x="1274867" y="2858617"/>
                  <a:pt x="1162501" y="2818491"/>
                  <a:pt x="1162501" y="2781574"/>
                </a:cubicBezTo>
                <a:cubicBezTo>
                  <a:pt x="1199421" y="2781574"/>
                  <a:pt x="1237947" y="2781574"/>
                  <a:pt x="1199421" y="2743053"/>
                </a:cubicBezTo>
                <a:cubicBezTo>
                  <a:pt x="1237947" y="2706136"/>
                  <a:pt x="1314997" y="2781574"/>
                  <a:pt x="1314997" y="2743053"/>
                </a:cubicBezTo>
                <a:cubicBezTo>
                  <a:pt x="1390444" y="2743053"/>
                  <a:pt x="1314997" y="2781574"/>
                  <a:pt x="1314997" y="2818491"/>
                </a:cubicBezTo>
                <a:cubicBezTo>
                  <a:pt x="1390444" y="2818491"/>
                  <a:pt x="1427364" y="2781574"/>
                  <a:pt x="1467495" y="2743053"/>
                </a:cubicBezTo>
                <a:cubicBezTo>
                  <a:pt x="1390444" y="2858617"/>
                  <a:pt x="1695438" y="2858617"/>
                  <a:pt x="1732358" y="2781574"/>
                </a:cubicBezTo>
                <a:cubicBezTo>
                  <a:pt x="1809410" y="2781574"/>
                  <a:pt x="1695438" y="2818491"/>
                  <a:pt x="1809410" y="2818491"/>
                </a:cubicBezTo>
                <a:cubicBezTo>
                  <a:pt x="1809410" y="2818491"/>
                  <a:pt x="1772489" y="2818491"/>
                  <a:pt x="1732358" y="2818491"/>
                </a:cubicBezTo>
                <a:cubicBezTo>
                  <a:pt x="1809410" y="2858617"/>
                  <a:pt x="1847935" y="2781574"/>
                  <a:pt x="1884855" y="2818491"/>
                </a:cubicBezTo>
                <a:cubicBezTo>
                  <a:pt x="1924986" y="2818491"/>
                  <a:pt x="1884855" y="2818491"/>
                  <a:pt x="1884855" y="2781574"/>
                </a:cubicBezTo>
                <a:cubicBezTo>
                  <a:pt x="2000433" y="2818491"/>
                  <a:pt x="2037353" y="2743053"/>
                  <a:pt x="2114404" y="2781574"/>
                </a:cubicBezTo>
                <a:cubicBezTo>
                  <a:pt x="2114404" y="2743053"/>
                  <a:pt x="2189850" y="2781574"/>
                  <a:pt x="2229981" y="2743053"/>
                </a:cubicBezTo>
                <a:cubicBezTo>
                  <a:pt x="2266901" y="2781574"/>
                  <a:pt x="2342347" y="2743053"/>
                  <a:pt x="2342347" y="2706136"/>
                </a:cubicBezTo>
                <a:cubicBezTo>
                  <a:pt x="2419399" y="2706136"/>
                  <a:pt x="2342347" y="2743053"/>
                  <a:pt x="2419399" y="2743053"/>
                </a:cubicBezTo>
                <a:cubicBezTo>
                  <a:pt x="2494844" y="2743053"/>
                  <a:pt x="2457924" y="2706136"/>
                  <a:pt x="2534975" y="2743053"/>
                </a:cubicBezTo>
                <a:cubicBezTo>
                  <a:pt x="2610421" y="2706136"/>
                  <a:pt x="2494844" y="2706136"/>
                  <a:pt x="2494844" y="2667615"/>
                </a:cubicBezTo>
                <a:cubicBezTo>
                  <a:pt x="2534975" y="2667615"/>
                  <a:pt x="2534975" y="2667615"/>
                  <a:pt x="2610421" y="2667615"/>
                </a:cubicBezTo>
                <a:cubicBezTo>
                  <a:pt x="2610421" y="2629093"/>
                  <a:pt x="2687472" y="2667615"/>
                  <a:pt x="2687472" y="2629093"/>
                </a:cubicBezTo>
                <a:cubicBezTo>
                  <a:pt x="2687472" y="2590572"/>
                  <a:pt x="2687472" y="2629093"/>
                  <a:pt x="2610421" y="2629093"/>
                </a:cubicBezTo>
                <a:cubicBezTo>
                  <a:pt x="2647342" y="2553655"/>
                  <a:pt x="2647342" y="2590572"/>
                  <a:pt x="2610421" y="2553655"/>
                </a:cubicBezTo>
                <a:cubicBezTo>
                  <a:pt x="2724392" y="2590572"/>
                  <a:pt x="2762918" y="2553655"/>
                  <a:pt x="2839970" y="2629093"/>
                </a:cubicBezTo>
                <a:cubicBezTo>
                  <a:pt x="2915416" y="2553655"/>
                  <a:pt x="3029387" y="2553655"/>
                  <a:pt x="3104833" y="2515134"/>
                </a:cubicBezTo>
                <a:cubicBezTo>
                  <a:pt x="3067913" y="2590572"/>
                  <a:pt x="2876890" y="2553655"/>
                  <a:pt x="2915416" y="2629093"/>
                </a:cubicBezTo>
                <a:cubicBezTo>
                  <a:pt x="2990861" y="2667615"/>
                  <a:pt x="3067913" y="2667615"/>
                  <a:pt x="3067913" y="2706136"/>
                </a:cubicBezTo>
                <a:cubicBezTo>
                  <a:pt x="2990861" y="2706136"/>
                  <a:pt x="2952336" y="2667615"/>
                  <a:pt x="2799839" y="2667615"/>
                </a:cubicBezTo>
                <a:cubicBezTo>
                  <a:pt x="2839970" y="2706136"/>
                  <a:pt x="2915416" y="2667615"/>
                  <a:pt x="2952336" y="2706136"/>
                </a:cubicBezTo>
                <a:cubicBezTo>
                  <a:pt x="2876890" y="2743053"/>
                  <a:pt x="2687472" y="2667615"/>
                  <a:pt x="2571895" y="2706136"/>
                </a:cubicBezTo>
                <a:cubicBezTo>
                  <a:pt x="2610421" y="2743053"/>
                  <a:pt x="2687472" y="2781574"/>
                  <a:pt x="2610421" y="2818491"/>
                </a:cubicBezTo>
                <a:cubicBezTo>
                  <a:pt x="2687472" y="2858617"/>
                  <a:pt x="2762918" y="2818491"/>
                  <a:pt x="2876890" y="2818491"/>
                </a:cubicBezTo>
                <a:cubicBezTo>
                  <a:pt x="2876890" y="2781574"/>
                  <a:pt x="2876890" y="2781574"/>
                  <a:pt x="2876890" y="2781574"/>
                </a:cubicBezTo>
                <a:cubicBezTo>
                  <a:pt x="2915416" y="2781574"/>
                  <a:pt x="2915416" y="2781574"/>
                  <a:pt x="2915416" y="2743053"/>
                </a:cubicBezTo>
                <a:cubicBezTo>
                  <a:pt x="2952336" y="2743053"/>
                  <a:pt x="2990861" y="2781574"/>
                  <a:pt x="3029387" y="2781574"/>
                </a:cubicBezTo>
                <a:cubicBezTo>
                  <a:pt x="3067913" y="2781574"/>
                  <a:pt x="3029387" y="2743053"/>
                  <a:pt x="2990861" y="2743053"/>
                </a:cubicBezTo>
                <a:cubicBezTo>
                  <a:pt x="3104833" y="2743053"/>
                  <a:pt x="3257330" y="2781574"/>
                  <a:pt x="3448353" y="2743053"/>
                </a:cubicBezTo>
                <a:cubicBezTo>
                  <a:pt x="3448353" y="2743053"/>
                  <a:pt x="3448353" y="2743053"/>
                  <a:pt x="3486879" y="2743053"/>
                </a:cubicBezTo>
                <a:cubicBezTo>
                  <a:pt x="3486879" y="2743053"/>
                  <a:pt x="3486879" y="2743053"/>
                  <a:pt x="3486879" y="2781574"/>
                </a:cubicBezTo>
                <a:cubicBezTo>
                  <a:pt x="3486879" y="2781574"/>
                  <a:pt x="3525405" y="2818491"/>
                  <a:pt x="3486879" y="2818491"/>
                </a:cubicBezTo>
                <a:cubicBezTo>
                  <a:pt x="3448353" y="2781574"/>
                  <a:pt x="3448353" y="2781574"/>
                  <a:pt x="3372907" y="2781574"/>
                </a:cubicBezTo>
                <a:cubicBezTo>
                  <a:pt x="3409827" y="2781574"/>
                  <a:pt x="3334382" y="2743053"/>
                  <a:pt x="3334382" y="2781574"/>
                </a:cubicBezTo>
                <a:cubicBezTo>
                  <a:pt x="3372907" y="2781574"/>
                  <a:pt x="3409827" y="2818491"/>
                  <a:pt x="3448353" y="2818491"/>
                </a:cubicBezTo>
                <a:cubicBezTo>
                  <a:pt x="3448353" y="2818491"/>
                  <a:pt x="3486879" y="2818491"/>
                  <a:pt x="3486879" y="2858617"/>
                </a:cubicBezTo>
                <a:cubicBezTo>
                  <a:pt x="3448353" y="2858617"/>
                  <a:pt x="3448353" y="2858617"/>
                  <a:pt x="3448353" y="2858617"/>
                </a:cubicBezTo>
                <a:cubicBezTo>
                  <a:pt x="3409827" y="2858617"/>
                  <a:pt x="3372907" y="2818491"/>
                  <a:pt x="3372907" y="2818491"/>
                </a:cubicBezTo>
                <a:cubicBezTo>
                  <a:pt x="3372907" y="2858617"/>
                  <a:pt x="3181884" y="2934055"/>
                  <a:pt x="3067913" y="2895534"/>
                </a:cubicBezTo>
                <a:cubicBezTo>
                  <a:pt x="3104833" y="2934055"/>
                  <a:pt x="3143358" y="2970972"/>
                  <a:pt x="3181884" y="2970972"/>
                </a:cubicBezTo>
                <a:cubicBezTo>
                  <a:pt x="3295856" y="2858617"/>
                  <a:pt x="3448353" y="2970972"/>
                  <a:pt x="3486879" y="3009493"/>
                </a:cubicBezTo>
                <a:cubicBezTo>
                  <a:pt x="3409827" y="3048015"/>
                  <a:pt x="3372907" y="2934055"/>
                  <a:pt x="3295856" y="2970972"/>
                </a:cubicBezTo>
                <a:cubicBezTo>
                  <a:pt x="3372907" y="2970972"/>
                  <a:pt x="3372907" y="2970972"/>
                  <a:pt x="3372907" y="3009493"/>
                </a:cubicBezTo>
                <a:cubicBezTo>
                  <a:pt x="3257330" y="2970972"/>
                  <a:pt x="3295856" y="3048015"/>
                  <a:pt x="3181884" y="3048015"/>
                </a:cubicBezTo>
                <a:cubicBezTo>
                  <a:pt x="3181884" y="3009493"/>
                  <a:pt x="3143358" y="3009493"/>
                  <a:pt x="3143358" y="2970972"/>
                </a:cubicBezTo>
                <a:cubicBezTo>
                  <a:pt x="3104833" y="3048015"/>
                  <a:pt x="3067913" y="3086536"/>
                  <a:pt x="2990861" y="3086536"/>
                </a:cubicBezTo>
                <a:cubicBezTo>
                  <a:pt x="3029387" y="3123453"/>
                  <a:pt x="2990861" y="3123453"/>
                  <a:pt x="3029387" y="3123453"/>
                </a:cubicBezTo>
                <a:cubicBezTo>
                  <a:pt x="2990861" y="3123453"/>
                  <a:pt x="2952336" y="3123453"/>
                  <a:pt x="2952336" y="3123453"/>
                </a:cubicBezTo>
                <a:cubicBezTo>
                  <a:pt x="2990861" y="3163579"/>
                  <a:pt x="2952336" y="3163579"/>
                  <a:pt x="2952336" y="3163579"/>
                </a:cubicBezTo>
                <a:cubicBezTo>
                  <a:pt x="2990861" y="3163579"/>
                  <a:pt x="2990861" y="3163579"/>
                  <a:pt x="3067913" y="3163579"/>
                </a:cubicBezTo>
                <a:cubicBezTo>
                  <a:pt x="3104833" y="3163579"/>
                  <a:pt x="3104833" y="3163579"/>
                  <a:pt x="3181884" y="3163579"/>
                </a:cubicBezTo>
                <a:cubicBezTo>
                  <a:pt x="3295856" y="3200495"/>
                  <a:pt x="3372907" y="3123453"/>
                  <a:pt x="3448353" y="3123453"/>
                </a:cubicBezTo>
                <a:lnTo>
                  <a:pt x="3486879" y="3123453"/>
                </a:lnTo>
                <a:cubicBezTo>
                  <a:pt x="3505740" y="3123453"/>
                  <a:pt x="3517579" y="3123453"/>
                  <a:pt x="3524727" y="3123453"/>
                </a:cubicBezTo>
                <a:lnTo>
                  <a:pt x="3525405" y="3123453"/>
                </a:lnTo>
                <a:cubicBezTo>
                  <a:pt x="3525405" y="3123453"/>
                  <a:pt x="3525405" y="3123453"/>
                  <a:pt x="3530020" y="3123453"/>
                </a:cubicBezTo>
                <a:lnTo>
                  <a:pt x="3534434" y="3123453"/>
                </a:lnTo>
                <a:lnTo>
                  <a:pt x="3562324" y="3123453"/>
                </a:lnTo>
                <a:cubicBezTo>
                  <a:pt x="3562324" y="3123453"/>
                  <a:pt x="3562324" y="3086536"/>
                  <a:pt x="3600851" y="3123453"/>
                </a:cubicBezTo>
                <a:cubicBezTo>
                  <a:pt x="3600851" y="3123453"/>
                  <a:pt x="3562324" y="3123453"/>
                  <a:pt x="3562324" y="3163579"/>
                </a:cubicBezTo>
                <a:cubicBezTo>
                  <a:pt x="3639376" y="3123453"/>
                  <a:pt x="3639376" y="3200495"/>
                  <a:pt x="3676296" y="3163579"/>
                </a:cubicBezTo>
                <a:cubicBezTo>
                  <a:pt x="3676296" y="3163579"/>
                  <a:pt x="3562324" y="3123453"/>
                  <a:pt x="3639376" y="3123453"/>
                </a:cubicBezTo>
                <a:cubicBezTo>
                  <a:pt x="3714822" y="3163579"/>
                  <a:pt x="3753348" y="3163579"/>
                  <a:pt x="3828793" y="3163579"/>
                </a:cubicBezTo>
                <a:cubicBezTo>
                  <a:pt x="3867319" y="3163579"/>
                  <a:pt x="3828793" y="3123453"/>
                  <a:pt x="3867319" y="3123453"/>
                </a:cubicBezTo>
                <a:cubicBezTo>
                  <a:pt x="3867319" y="3163579"/>
                  <a:pt x="3944371" y="3123453"/>
                  <a:pt x="3981290" y="3123453"/>
                </a:cubicBezTo>
                <a:cubicBezTo>
                  <a:pt x="3944371" y="3123453"/>
                  <a:pt x="3905845" y="3086536"/>
                  <a:pt x="3905845" y="3086536"/>
                </a:cubicBezTo>
                <a:cubicBezTo>
                  <a:pt x="4019817" y="3048015"/>
                  <a:pt x="4058342" y="3048015"/>
                  <a:pt x="4096868" y="3086536"/>
                </a:cubicBezTo>
                <a:cubicBezTo>
                  <a:pt x="4133788" y="3086536"/>
                  <a:pt x="4058342" y="3048015"/>
                  <a:pt x="4096868" y="3048015"/>
                </a:cubicBezTo>
                <a:cubicBezTo>
                  <a:pt x="4172314" y="3048015"/>
                  <a:pt x="4133788" y="3048015"/>
                  <a:pt x="4210839" y="3048015"/>
                </a:cubicBezTo>
                <a:cubicBezTo>
                  <a:pt x="4206023" y="3057445"/>
                  <a:pt x="4203590" y="3064517"/>
                  <a:pt x="4203170" y="3069749"/>
                </a:cubicBezTo>
                <a:lnTo>
                  <a:pt x="4205165" y="3074587"/>
                </a:lnTo>
                <a:lnTo>
                  <a:pt x="4195188" y="3070862"/>
                </a:lnTo>
                <a:cubicBezTo>
                  <a:pt x="4189168" y="3072091"/>
                  <a:pt x="4181945" y="3076906"/>
                  <a:pt x="4172314" y="3086536"/>
                </a:cubicBezTo>
                <a:cubicBezTo>
                  <a:pt x="4172314" y="3086536"/>
                  <a:pt x="4210839" y="3086536"/>
                  <a:pt x="4172314" y="3123453"/>
                </a:cubicBezTo>
                <a:cubicBezTo>
                  <a:pt x="4172314" y="3123453"/>
                  <a:pt x="4210839" y="3123453"/>
                  <a:pt x="4249365" y="3123453"/>
                </a:cubicBezTo>
                <a:cubicBezTo>
                  <a:pt x="4239733" y="3114224"/>
                  <a:pt x="4232510" y="3104894"/>
                  <a:pt x="4226490" y="3096693"/>
                </a:cubicBezTo>
                <a:lnTo>
                  <a:pt x="4214868" y="3081850"/>
                </a:lnTo>
                <a:lnTo>
                  <a:pt x="4221844" y="3083198"/>
                </a:lnTo>
                <a:cubicBezTo>
                  <a:pt x="4246449" y="3082960"/>
                  <a:pt x="4291420" y="3069831"/>
                  <a:pt x="4333081" y="3076915"/>
                </a:cubicBezTo>
                <a:lnTo>
                  <a:pt x="4347878" y="3081620"/>
                </a:lnTo>
                <a:lnTo>
                  <a:pt x="4339257" y="3086335"/>
                </a:lnTo>
                <a:lnTo>
                  <a:pt x="4337905" y="3086913"/>
                </a:lnTo>
                <a:lnTo>
                  <a:pt x="4324434" y="3087113"/>
                </a:lnTo>
                <a:cubicBezTo>
                  <a:pt x="4279663" y="3088843"/>
                  <a:pt x="4229700" y="3095765"/>
                  <a:pt x="4286285" y="3123453"/>
                </a:cubicBezTo>
                <a:cubicBezTo>
                  <a:pt x="4286285" y="3114224"/>
                  <a:pt x="4293508" y="3107302"/>
                  <a:pt x="4303741" y="3101509"/>
                </a:cubicBezTo>
                <a:lnTo>
                  <a:pt x="4337905" y="3086913"/>
                </a:lnTo>
                <a:lnTo>
                  <a:pt x="4363336" y="3086536"/>
                </a:lnTo>
                <a:lnTo>
                  <a:pt x="4347878" y="3081620"/>
                </a:lnTo>
                <a:lnTo>
                  <a:pt x="4367550" y="3070862"/>
                </a:lnTo>
                <a:cubicBezTo>
                  <a:pt x="4372967" y="3064868"/>
                  <a:pt x="4372967" y="3057645"/>
                  <a:pt x="4363336" y="3048015"/>
                </a:cubicBezTo>
                <a:cubicBezTo>
                  <a:pt x="4249365" y="2970972"/>
                  <a:pt x="4096868" y="3009493"/>
                  <a:pt x="3905845" y="3009493"/>
                </a:cubicBezTo>
                <a:cubicBezTo>
                  <a:pt x="3828793" y="2970972"/>
                  <a:pt x="3676296" y="2970972"/>
                  <a:pt x="3562324" y="3009493"/>
                </a:cubicBezTo>
                <a:cubicBezTo>
                  <a:pt x="3562324" y="2970972"/>
                  <a:pt x="3525405" y="2970972"/>
                  <a:pt x="3525405" y="2934055"/>
                </a:cubicBezTo>
                <a:cubicBezTo>
                  <a:pt x="3562324" y="2934055"/>
                  <a:pt x="3639376" y="2934055"/>
                  <a:pt x="3639376" y="2895534"/>
                </a:cubicBezTo>
                <a:cubicBezTo>
                  <a:pt x="3639376" y="2934055"/>
                  <a:pt x="3676296" y="2895534"/>
                  <a:pt x="3714822" y="2895534"/>
                </a:cubicBezTo>
                <a:cubicBezTo>
                  <a:pt x="3753348" y="2934055"/>
                  <a:pt x="3828793" y="2895534"/>
                  <a:pt x="3905845" y="2858617"/>
                </a:cubicBezTo>
                <a:cubicBezTo>
                  <a:pt x="3867319" y="2858617"/>
                  <a:pt x="3828793" y="2858617"/>
                  <a:pt x="3791873" y="2858617"/>
                </a:cubicBezTo>
                <a:cubicBezTo>
                  <a:pt x="3753348" y="2858617"/>
                  <a:pt x="3828793" y="2858617"/>
                  <a:pt x="3791873" y="2895534"/>
                </a:cubicBezTo>
                <a:cubicBezTo>
                  <a:pt x="3714822" y="2858617"/>
                  <a:pt x="3639376" y="2858617"/>
                  <a:pt x="3600851" y="2858617"/>
                </a:cubicBezTo>
                <a:cubicBezTo>
                  <a:pt x="3639376" y="2818491"/>
                  <a:pt x="3639376" y="2818491"/>
                  <a:pt x="3639376" y="2781574"/>
                </a:cubicBezTo>
                <a:lnTo>
                  <a:pt x="3600851" y="2781574"/>
                </a:lnTo>
                <a:cubicBezTo>
                  <a:pt x="3600851" y="2781574"/>
                  <a:pt x="3600851" y="2781574"/>
                  <a:pt x="3562324" y="2781574"/>
                </a:cubicBezTo>
                <a:cubicBezTo>
                  <a:pt x="3562324" y="2781574"/>
                  <a:pt x="3562324" y="2781574"/>
                  <a:pt x="3562324" y="2743053"/>
                </a:cubicBezTo>
                <a:cubicBezTo>
                  <a:pt x="3562324" y="2743053"/>
                  <a:pt x="3562324" y="2743053"/>
                  <a:pt x="3486879" y="2743053"/>
                </a:cubicBezTo>
                <a:cubicBezTo>
                  <a:pt x="3448353" y="2706136"/>
                  <a:pt x="3409827" y="2706136"/>
                  <a:pt x="3372907" y="2706136"/>
                </a:cubicBezTo>
                <a:cubicBezTo>
                  <a:pt x="3486879" y="2706136"/>
                  <a:pt x="3409827" y="2667615"/>
                  <a:pt x="3334382" y="2667615"/>
                </a:cubicBezTo>
                <a:cubicBezTo>
                  <a:pt x="3334382" y="2667615"/>
                  <a:pt x="3372907" y="2706136"/>
                  <a:pt x="3295856" y="2743053"/>
                </a:cubicBezTo>
                <a:cubicBezTo>
                  <a:pt x="3257330" y="2706136"/>
                  <a:pt x="3295856" y="2667615"/>
                  <a:pt x="3257330" y="2667615"/>
                </a:cubicBezTo>
                <a:cubicBezTo>
                  <a:pt x="3220410" y="2667615"/>
                  <a:pt x="3220410" y="2706136"/>
                  <a:pt x="3220410" y="2706136"/>
                </a:cubicBezTo>
                <a:cubicBezTo>
                  <a:pt x="3104833" y="2667615"/>
                  <a:pt x="3181884" y="2590572"/>
                  <a:pt x="3067913" y="2629093"/>
                </a:cubicBezTo>
                <a:cubicBezTo>
                  <a:pt x="3029387" y="2590572"/>
                  <a:pt x="3104833" y="2590572"/>
                  <a:pt x="3143358" y="2590572"/>
                </a:cubicBezTo>
                <a:cubicBezTo>
                  <a:pt x="3181884" y="2590572"/>
                  <a:pt x="3181884" y="2629093"/>
                  <a:pt x="3181884" y="2629093"/>
                </a:cubicBezTo>
                <a:cubicBezTo>
                  <a:pt x="3372907" y="2667615"/>
                  <a:pt x="3295856" y="2515134"/>
                  <a:pt x="3143358" y="2553655"/>
                </a:cubicBezTo>
                <a:cubicBezTo>
                  <a:pt x="3143358" y="2553655"/>
                  <a:pt x="3295856" y="2515134"/>
                  <a:pt x="3295856" y="2553655"/>
                </a:cubicBezTo>
                <a:cubicBezTo>
                  <a:pt x="3295856" y="2629093"/>
                  <a:pt x="3372907" y="2667615"/>
                  <a:pt x="3486879" y="2629093"/>
                </a:cubicBezTo>
                <a:cubicBezTo>
                  <a:pt x="3372907" y="2629093"/>
                  <a:pt x="3409827" y="2590572"/>
                  <a:pt x="3295856" y="2553655"/>
                </a:cubicBezTo>
                <a:cubicBezTo>
                  <a:pt x="3334382" y="2553655"/>
                  <a:pt x="3257330" y="2515134"/>
                  <a:pt x="3295856" y="2515134"/>
                </a:cubicBezTo>
                <a:cubicBezTo>
                  <a:pt x="3143358" y="2515134"/>
                  <a:pt x="3104833" y="2476612"/>
                  <a:pt x="2990861" y="2476612"/>
                </a:cubicBezTo>
                <a:cubicBezTo>
                  <a:pt x="2990861" y="2515134"/>
                  <a:pt x="2876890" y="2553655"/>
                  <a:pt x="2915416" y="2553655"/>
                </a:cubicBezTo>
                <a:cubicBezTo>
                  <a:pt x="2839970" y="2553655"/>
                  <a:pt x="2724392" y="2515134"/>
                  <a:pt x="2610421" y="2515134"/>
                </a:cubicBezTo>
                <a:cubicBezTo>
                  <a:pt x="2687472" y="2515134"/>
                  <a:pt x="2687472" y="2515134"/>
                  <a:pt x="2647342" y="2476612"/>
                </a:cubicBezTo>
                <a:cubicBezTo>
                  <a:pt x="2687472" y="2438091"/>
                  <a:pt x="2724392" y="2476612"/>
                  <a:pt x="2687472" y="2476612"/>
                </a:cubicBezTo>
                <a:cubicBezTo>
                  <a:pt x="2762918" y="2476612"/>
                  <a:pt x="2799839" y="2476612"/>
                  <a:pt x="2762918" y="2515134"/>
                </a:cubicBezTo>
                <a:cubicBezTo>
                  <a:pt x="2839970" y="2515134"/>
                  <a:pt x="2799839" y="2476612"/>
                  <a:pt x="2839970" y="2476612"/>
                </a:cubicBezTo>
                <a:cubicBezTo>
                  <a:pt x="2839970" y="2438091"/>
                  <a:pt x="2724392" y="2476612"/>
                  <a:pt x="2724392" y="2476612"/>
                </a:cubicBezTo>
                <a:cubicBezTo>
                  <a:pt x="2687472" y="2399569"/>
                  <a:pt x="2799839" y="2438091"/>
                  <a:pt x="2799839" y="2438091"/>
                </a:cubicBezTo>
                <a:cubicBezTo>
                  <a:pt x="2799839" y="2399569"/>
                  <a:pt x="2762918" y="2399569"/>
                  <a:pt x="2762918" y="2399569"/>
                </a:cubicBezTo>
                <a:cubicBezTo>
                  <a:pt x="2762918" y="2438091"/>
                  <a:pt x="2647342" y="2438091"/>
                  <a:pt x="2571895" y="2438091"/>
                </a:cubicBezTo>
                <a:cubicBezTo>
                  <a:pt x="2647342" y="2438091"/>
                  <a:pt x="2610421" y="2438091"/>
                  <a:pt x="2534975" y="2476612"/>
                </a:cubicBezTo>
                <a:cubicBezTo>
                  <a:pt x="2571895" y="2399569"/>
                  <a:pt x="2305426" y="2438091"/>
                  <a:pt x="2266901" y="2476612"/>
                </a:cubicBezTo>
                <a:cubicBezTo>
                  <a:pt x="2189850" y="2515134"/>
                  <a:pt x="2189850" y="2476612"/>
                  <a:pt x="2152929" y="2476612"/>
                </a:cubicBezTo>
                <a:cubicBezTo>
                  <a:pt x="2152929" y="2438091"/>
                  <a:pt x="2189850" y="2476612"/>
                  <a:pt x="2189850" y="2438091"/>
                </a:cubicBezTo>
                <a:cubicBezTo>
                  <a:pt x="2266901" y="2438091"/>
                  <a:pt x="2266901" y="2399569"/>
                  <a:pt x="2305426" y="2399569"/>
                </a:cubicBezTo>
                <a:cubicBezTo>
                  <a:pt x="2342347" y="2438091"/>
                  <a:pt x="2457924" y="2399569"/>
                  <a:pt x="2534975" y="2399569"/>
                </a:cubicBezTo>
                <a:cubicBezTo>
                  <a:pt x="2534975" y="2399569"/>
                  <a:pt x="2571895" y="2362653"/>
                  <a:pt x="2494844" y="2324131"/>
                </a:cubicBezTo>
                <a:cubicBezTo>
                  <a:pt x="2571895" y="2324131"/>
                  <a:pt x="2610421" y="2362653"/>
                  <a:pt x="2571895" y="2399569"/>
                </a:cubicBezTo>
                <a:cubicBezTo>
                  <a:pt x="2610421" y="2399569"/>
                  <a:pt x="2647342" y="2362653"/>
                  <a:pt x="2687472" y="2362653"/>
                </a:cubicBezTo>
                <a:cubicBezTo>
                  <a:pt x="2647342" y="2362653"/>
                  <a:pt x="2687472" y="2324131"/>
                  <a:pt x="2647342" y="2324131"/>
                </a:cubicBezTo>
                <a:cubicBezTo>
                  <a:pt x="2687472" y="2285609"/>
                  <a:pt x="2647342" y="2362653"/>
                  <a:pt x="2724392" y="2362653"/>
                </a:cubicBezTo>
                <a:cubicBezTo>
                  <a:pt x="2799839" y="2324131"/>
                  <a:pt x="2724392" y="2285609"/>
                  <a:pt x="2839970" y="2285609"/>
                </a:cubicBezTo>
                <a:cubicBezTo>
                  <a:pt x="2799839" y="2248693"/>
                  <a:pt x="2724392" y="2248693"/>
                  <a:pt x="2724392" y="2285609"/>
                </a:cubicBezTo>
                <a:cubicBezTo>
                  <a:pt x="2687472" y="2285609"/>
                  <a:pt x="2687472" y="2285609"/>
                  <a:pt x="2724392" y="2248693"/>
                </a:cubicBezTo>
                <a:cubicBezTo>
                  <a:pt x="2687472" y="2248693"/>
                  <a:pt x="2687472" y="2248693"/>
                  <a:pt x="2687472" y="2285609"/>
                </a:cubicBezTo>
                <a:cubicBezTo>
                  <a:pt x="2647342" y="2285609"/>
                  <a:pt x="2647342" y="2248693"/>
                  <a:pt x="2647342" y="2248693"/>
                </a:cubicBezTo>
                <a:cubicBezTo>
                  <a:pt x="2534975" y="2210172"/>
                  <a:pt x="2457924" y="2210172"/>
                  <a:pt x="2342347" y="2210172"/>
                </a:cubicBezTo>
                <a:cubicBezTo>
                  <a:pt x="2305426" y="2171650"/>
                  <a:pt x="2342347" y="2171650"/>
                  <a:pt x="2342347" y="2171650"/>
                </a:cubicBezTo>
                <a:cubicBezTo>
                  <a:pt x="2457924" y="2210172"/>
                  <a:pt x="2494844" y="2134734"/>
                  <a:pt x="2571895" y="2171650"/>
                </a:cubicBezTo>
                <a:cubicBezTo>
                  <a:pt x="2534975" y="2057691"/>
                  <a:pt x="2266901" y="2057691"/>
                  <a:pt x="2114404" y="2019169"/>
                </a:cubicBezTo>
                <a:cubicBezTo>
                  <a:pt x="2077483" y="2057691"/>
                  <a:pt x="2114404" y="2057691"/>
                  <a:pt x="2077483" y="2096212"/>
                </a:cubicBezTo>
                <a:cubicBezTo>
                  <a:pt x="2037353" y="2057691"/>
                  <a:pt x="2000433" y="2096212"/>
                  <a:pt x="2000433" y="2057691"/>
                </a:cubicBezTo>
                <a:lnTo>
                  <a:pt x="2037353" y="2057691"/>
                </a:lnTo>
                <a:cubicBezTo>
                  <a:pt x="1961907" y="2019169"/>
                  <a:pt x="1847935" y="1982253"/>
                  <a:pt x="1809410" y="2019169"/>
                </a:cubicBezTo>
                <a:cubicBezTo>
                  <a:pt x="1772489" y="2019169"/>
                  <a:pt x="1847935" y="1982253"/>
                  <a:pt x="1809410" y="1943731"/>
                </a:cubicBezTo>
                <a:cubicBezTo>
                  <a:pt x="1619992" y="1982253"/>
                  <a:pt x="1619992" y="1982253"/>
                  <a:pt x="1390444" y="1982253"/>
                </a:cubicBezTo>
                <a:cubicBezTo>
                  <a:pt x="1467495" y="1943731"/>
                  <a:pt x="1467495" y="1905210"/>
                  <a:pt x="1390444" y="1943731"/>
                </a:cubicBezTo>
                <a:cubicBezTo>
                  <a:pt x="1351918" y="1905210"/>
                  <a:pt x="1467495" y="1905210"/>
                  <a:pt x="1467495" y="1905210"/>
                </a:cubicBezTo>
                <a:cubicBezTo>
                  <a:pt x="1467495" y="1866688"/>
                  <a:pt x="1351918" y="1905210"/>
                  <a:pt x="1351918" y="1905210"/>
                </a:cubicBezTo>
                <a:cubicBezTo>
                  <a:pt x="1314997" y="1905210"/>
                  <a:pt x="1274867" y="1905210"/>
                  <a:pt x="1237947" y="1866688"/>
                </a:cubicBezTo>
                <a:cubicBezTo>
                  <a:pt x="1237947" y="1905210"/>
                  <a:pt x="1162501" y="1866688"/>
                  <a:pt x="1162501" y="1905210"/>
                </a:cubicBezTo>
                <a:cubicBezTo>
                  <a:pt x="1085449" y="1905210"/>
                  <a:pt x="1085449" y="1905210"/>
                  <a:pt x="1010004" y="1905210"/>
                </a:cubicBezTo>
                <a:cubicBezTo>
                  <a:pt x="1010004" y="1866688"/>
                  <a:pt x="1046923" y="1829772"/>
                  <a:pt x="969873" y="1866688"/>
                </a:cubicBezTo>
                <a:cubicBezTo>
                  <a:pt x="969873" y="1829772"/>
                  <a:pt x="1010004" y="1829772"/>
                  <a:pt x="969873" y="1789645"/>
                </a:cubicBezTo>
                <a:cubicBezTo>
                  <a:pt x="1046923" y="1789645"/>
                  <a:pt x="1162501" y="1829772"/>
                  <a:pt x="1162501" y="1752728"/>
                </a:cubicBezTo>
                <a:cubicBezTo>
                  <a:pt x="1314997" y="1829772"/>
                  <a:pt x="1390444" y="1829772"/>
                  <a:pt x="1579861" y="1789645"/>
                </a:cubicBezTo>
                <a:cubicBezTo>
                  <a:pt x="1619992" y="1829772"/>
                  <a:pt x="1579861" y="1829772"/>
                  <a:pt x="1579861" y="1829772"/>
                </a:cubicBezTo>
                <a:cubicBezTo>
                  <a:pt x="1619992" y="1829772"/>
                  <a:pt x="1619992" y="1829772"/>
                  <a:pt x="1619992" y="1789645"/>
                </a:cubicBezTo>
                <a:cubicBezTo>
                  <a:pt x="1656913" y="1789645"/>
                  <a:pt x="1656913" y="1829772"/>
                  <a:pt x="1695438" y="1829772"/>
                </a:cubicBezTo>
                <a:cubicBezTo>
                  <a:pt x="1732358" y="1829772"/>
                  <a:pt x="1695438" y="1789645"/>
                  <a:pt x="1695438" y="1789645"/>
                </a:cubicBezTo>
                <a:cubicBezTo>
                  <a:pt x="1772489" y="1829772"/>
                  <a:pt x="1847935" y="1752728"/>
                  <a:pt x="1884855" y="1829772"/>
                </a:cubicBezTo>
                <a:cubicBezTo>
                  <a:pt x="1961907" y="1829772"/>
                  <a:pt x="2000433" y="1789645"/>
                  <a:pt x="2077483" y="1789645"/>
                </a:cubicBezTo>
                <a:cubicBezTo>
                  <a:pt x="2077483" y="1829772"/>
                  <a:pt x="2077483" y="1829772"/>
                  <a:pt x="2114404" y="1829772"/>
                </a:cubicBezTo>
                <a:cubicBezTo>
                  <a:pt x="2152929" y="1829772"/>
                  <a:pt x="2077483" y="1789645"/>
                  <a:pt x="2114404" y="1752728"/>
                </a:cubicBezTo>
                <a:cubicBezTo>
                  <a:pt x="2152929" y="1752728"/>
                  <a:pt x="2152929" y="1789645"/>
                  <a:pt x="2189850" y="1752728"/>
                </a:cubicBezTo>
                <a:cubicBezTo>
                  <a:pt x="2152929" y="1789645"/>
                  <a:pt x="2152929" y="1829772"/>
                  <a:pt x="2229981" y="1829772"/>
                </a:cubicBezTo>
                <a:cubicBezTo>
                  <a:pt x="2189850" y="1789645"/>
                  <a:pt x="2189850" y="1752728"/>
                  <a:pt x="2266901" y="1752728"/>
                </a:cubicBezTo>
                <a:cubicBezTo>
                  <a:pt x="2229981" y="1829772"/>
                  <a:pt x="2342347" y="1789645"/>
                  <a:pt x="2382478" y="1752728"/>
                </a:cubicBezTo>
                <a:cubicBezTo>
                  <a:pt x="2419399" y="1752728"/>
                  <a:pt x="2382478" y="1829772"/>
                  <a:pt x="2457924" y="1829772"/>
                </a:cubicBezTo>
                <a:cubicBezTo>
                  <a:pt x="2494844" y="1752728"/>
                  <a:pt x="2382478" y="1714207"/>
                  <a:pt x="2266901" y="1752728"/>
                </a:cubicBezTo>
                <a:cubicBezTo>
                  <a:pt x="2342347" y="1714207"/>
                  <a:pt x="2419399" y="1752728"/>
                  <a:pt x="2457924" y="1714207"/>
                </a:cubicBezTo>
                <a:cubicBezTo>
                  <a:pt x="2457924" y="1752728"/>
                  <a:pt x="2494844" y="1829772"/>
                  <a:pt x="2534975" y="1829772"/>
                </a:cubicBezTo>
                <a:cubicBezTo>
                  <a:pt x="2610421" y="1829772"/>
                  <a:pt x="2610421" y="1789645"/>
                  <a:pt x="2610421" y="1752728"/>
                </a:cubicBezTo>
                <a:cubicBezTo>
                  <a:pt x="2571895" y="1752728"/>
                  <a:pt x="2571895" y="1789645"/>
                  <a:pt x="2534975" y="1789645"/>
                </a:cubicBezTo>
                <a:cubicBezTo>
                  <a:pt x="2457924" y="1752728"/>
                  <a:pt x="2647342" y="1714207"/>
                  <a:pt x="2534975" y="1714207"/>
                </a:cubicBezTo>
                <a:cubicBezTo>
                  <a:pt x="2534975" y="1677291"/>
                  <a:pt x="2647342" y="1714207"/>
                  <a:pt x="2687472" y="1714207"/>
                </a:cubicBezTo>
                <a:cubicBezTo>
                  <a:pt x="2687472" y="1714207"/>
                  <a:pt x="2571895" y="1714207"/>
                  <a:pt x="2647342" y="1789645"/>
                </a:cubicBezTo>
                <a:cubicBezTo>
                  <a:pt x="2724392" y="1789645"/>
                  <a:pt x="2762918" y="1752728"/>
                  <a:pt x="2762918" y="1752728"/>
                </a:cubicBezTo>
                <a:cubicBezTo>
                  <a:pt x="2762918" y="1789645"/>
                  <a:pt x="2915416" y="1752728"/>
                  <a:pt x="2876890" y="1714207"/>
                </a:cubicBezTo>
                <a:cubicBezTo>
                  <a:pt x="2990861" y="1714207"/>
                  <a:pt x="3104833" y="1714207"/>
                  <a:pt x="3067913" y="1677291"/>
                </a:cubicBezTo>
                <a:cubicBezTo>
                  <a:pt x="3104833" y="1677291"/>
                  <a:pt x="3104833" y="1677291"/>
                  <a:pt x="3143358" y="1677291"/>
                </a:cubicBezTo>
                <a:cubicBezTo>
                  <a:pt x="3029387" y="1714207"/>
                  <a:pt x="3104833" y="1789645"/>
                  <a:pt x="3143358" y="1829772"/>
                </a:cubicBezTo>
                <a:cubicBezTo>
                  <a:pt x="3220410" y="1789645"/>
                  <a:pt x="3181884" y="1789645"/>
                  <a:pt x="3181884" y="1714207"/>
                </a:cubicBezTo>
                <a:cubicBezTo>
                  <a:pt x="3220410" y="1752728"/>
                  <a:pt x="3334382" y="1752728"/>
                  <a:pt x="3372907" y="1789645"/>
                </a:cubicBezTo>
                <a:cubicBezTo>
                  <a:pt x="3409827" y="1752728"/>
                  <a:pt x="3448353" y="1752728"/>
                  <a:pt x="3486879" y="1752728"/>
                </a:cubicBezTo>
                <a:cubicBezTo>
                  <a:pt x="3486879" y="1752728"/>
                  <a:pt x="3486879" y="1752728"/>
                  <a:pt x="3562324" y="1714207"/>
                </a:cubicBezTo>
                <a:cubicBezTo>
                  <a:pt x="3562324" y="1714207"/>
                  <a:pt x="3562324" y="1714207"/>
                  <a:pt x="3600851" y="1752728"/>
                </a:cubicBezTo>
                <a:lnTo>
                  <a:pt x="3639376" y="1752728"/>
                </a:lnTo>
                <a:cubicBezTo>
                  <a:pt x="3714822" y="1752728"/>
                  <a:pt x="3791873" y="1752728"/>
                  <a:pt x="3828793" y="1714207"/>
                </a:cubicBezTo>
                <a:cubicBezTo>
                  <a:pt x="3828793" y="1714207"/>
                  <a:pt x="3753348" y="1714207"/>
                  <a:pt x="3791873" y="1677291"/>
                </a:cubicBezTo>
                <a:cubicBezTo>
                  <a:pt x="3791873" y="1714207"/>
                  <a:pt x="3828793" y="1714207"/>
                  <a:pt x="3828793" y="1677291"/>
                </a:cubicBezTo>
                <a:cubicBezTo>
                  <a:pt x="3867319" y="1677291"/>
                  <a:pt x="3867319" y="1714207"/>
                  <a:pt x="3867319" y="1714207"/>
                </a:cubicBezTo>
                <a:cubicBezTo>
                  <a:pt x="3944371" y="1714207"/>
                  <a:pt x="3944371" y="1677291"/>
                  <a:pt x="4019817" y="1677291"/>
                </a:cubicBezTo>
                <a:cubicBezTo>
                  <a:pt x="4019817" y="1677291"/>
                  <a:pt x="4019817" y="1677291"/>
                  <a:pt x="3981290" y="1714207"/>
                </a:cubicBezTo>
                <a:cubicBezTo>
                  <a:pt x="4324811" y="1677291"/>
                  <a:pt x="4477308" y="1714207"/>
                  <a:pt x="4820828" y="1714207"/>
                </a:cubicBezTo>
                <a:cubicBezTo>
                  <a:pt x="4743777" y="1677291"/>
                  <a:pt x="4706856" y="1677291"/>
                  <a:pt x="4629805" y="1677291"/>
                </a:cubicBezTo>
                <a:cubicBezTo>
                  <a:pt x="4743777" y="1600247"/>
                  <a:pt x="4934800" y="1714207"/>
                  <a:pt x="5087296" y="1638769"/>
                </a:cubicBezTo>
                <a:cubicBezTo>
                  <a:pt x="5048771" y="1638769"/>
                  <a:pt x="5011851" y="1638769"/>
                  <a:pt x="5011851" y="1600247"/>
                </a:cubicBezTo>
                <a:cubicBezTo>
                  <a:pt x="5201268" y="1600247"/>
                  <a:pt x="5353766" y="1638769"/>
                  <a:pt x="5430817" y="1561726"/>
                </a:cubicBezTo>
                <a:cubicBezTo>
                  <a:pt x="5316845" y="1524809"/>
                  <a:pt x="5164348" y="1561726"/>
                  <a:pt x="5164348" y="1447767"/>
                </a:cubicBezTo>
                <a:cubicBezTo>
                  <a:pt x="5201268" y="1447767"/>
                  <a:pt x="5239794" y="1447767"/>
                  <a:pt x="5239794" y="1447767"/>
                </a:cubicBezTo>
                <a:cubicBezTo>
                  <a:pt x="5239794" y="1409245"/>
                  <a:pt x="5201268" y="1372328"/>
                  <a:pt x="5164348" y="1372328"/>
                </a:cubicBezTo>
                <a:cubicBezTo>
                  <a:pt x="5087296" y="1372328"/>
                  <a:pt x="5201268" y="1409245"/>
                  <a:pt x="5125822" y="1409245"/>
                </a:cubicBezTo>
                <a:cubicBezTo>
                  <a:pt x="5087296" y="1295285"/>
                  <a:pt x="4782302" y="1256764"/>
                  <a:pt x="4706856" y="1372328"/>
                </a:cubicBezTo>
                <a:cubicBezTo>
                  <a:pt x="4629805" y="1333808"/>
                  <a:pt x="4782302" y="1333808"/>
                  <a:pt x="4820828" y="1295285"/>
                </a:cubicBezTo>
                <a:cubicBezTo>
                  <a:pt x="4782302" y="1256764"/>
                  <a:pt x="4706856" y="1256764"/>
                  <a:pt x="4666726" y="1219848"/>
                </a:cubicBezTo>
                <a:cubicBezTo>
                  <a:pt x="4629805" y="1256764"/>
                  <a:pt x="4591280" y="1219848"/>
                  <a:pt x="4554359" y="1256764"/>
                </a:cubicBezTo>
                <a:cubicBezTo>
                  <a:pt x="4515834" y="1256764"/>
                  <a:pt x="4554359" y="1219848"/>
                  <a:pt x="4515834" y="1219848"/>
                </a:cubicBezTo>
                <a:cubicBezTo>
                  <a:pt x="4477308" y="1219848"/>
                  <a:pt x="4515834" y="1256764"/>
                  <a:pt x="4438782" y="1256764"/>
                </a:cubicBezTo>
                <a:cubicBezTo>
                  <a:pt x="4401862" y="1179721"/>
                  <a:pt x="4324811" y="1219848"/>
                  <a:pt x="4249365" y="1256764"/>
                </a:cubicBezTo>
                <a:cubicBezTo>
                  <a:pt x="4133788" y="1179721"/>
                  <a:pt x="3944371" y="1219848"/>
                  <a:pt x="3867319" y="1179721"/>
                </a:cubicBezTo>
                <a:cubicBezTo>
                  <a:pt x="3791873" y="1179721"/>
                  <a:pt x="3791873" y="1219848"/>
                  <a:pt x="3714822" y="1219848"/>
                </a:cubicBezTo>
                <a:cubicBezTo>
                  <a:pt x="3714822" y="1219848"/>
                  <a:pt x="3639376" y="1219848"/>
                  <a:pt x="3639376" y="1179721"/>
                </a:cubicBezTo>
                <a:lnTo>
                  <a:pt x="3600851" y="1179721"/>
                </a:lnTo>
                <a:cubicBezTo>
                  <a:pt x="3600851" y="1179721"/>
                  <a:pt x="3600851" y="1179721"/>
                  <a:pt x="3600851" y="1219848"/>
                </a:cubicBezTo>
                <a:cubicBezTo>
                  <a:pt x="3600851" y="1219848"/>
                  <a:pt x="3600851" y="1219848"/>
                  <a:pt x="3562324" y="1219848"/>
                </a:cubicBezTo>
                <a:cubicBezTo>
                  <a:pt x="3562324" y="1219848"/>
                  <a:pt x="3562324" y="1219848"/>
                  <a:pt x="3486879" y="1179721"/>
                </a:cubicBezTo>
                <a:cubicBezTo>
                  <a:pt x="3448353" y="1179721"/>
                  <a:pt x="3409827" y="1179721"/>
                  <a:pt x="3372907" y="1179721"/>
                </a:cubicBezTo>
                <a:cubicBezTo>
                  <a:pt x="3334382" y="1179721"/>
                  <a:pt x="3295856" y="1179721"/>
                  <a:pt x="3181884" y="1219848"/>
                </a:cubicBezTo>
                <a:cubicBezTo>
                  <a:pt x="3181884" y="1179721"/>
                  <a:pt x="3257330" y="1179721"/>
                  <a:pt x="3295856" y="1179721"/>
                </a:cubicBezTo>
                <a:cubicBezTo>
                  <a:pt x="3220410" y="1142804"/>
                  <a:pt x="3181884" y="1104283"/>
                  <a:pt x="3104833" y="1104283"/>
                </a:cubicBezTo>
                <a:lnTo>
                  <a:pt x="3067913" y="1142804"/>
                </a:lnTo>
                <a:cubicBezTo>
                  <a:pt x="3029387" y="1142804"/>
                  <a:pt x="2990861" y="1104283"/>
                  <a:pt x="2990861" y="1067366"/>
                </a:cubicBezTo>
                <a:cubicBezTo>
                  <a:pt x="3029387" y="1067366"/>
                  <a:pt x="3104833" y="1104283"/>
                  <a:pt x="3104833" y="1067366"/>
                </a:cubicBezTo>
                <a:cubicBezTo>
                  <a:pt x="3181884" y="1067366"/>
                  <a:pt x="3372907" y="1067366"/>
                  <a:pt x="3372907" y="990324"/>
                </a:cubicBezTo>
                <a:cubicBezTo>
                  <a:pt x="3409827" y="990324"/>
                  <a:pt x="3409827" y="990324"/>
                  <a:pt x="3448353" y="990324"/>
                </a:cubicBezTo>
                <a:cubicBezTo>
                  <a:pt x="3448353" y="1028845"/>
                  <a:pt x="3486879" y="1028845"/>
                  <a:pt x="3486879" y="1028845"/>
                </a:cubicBezTo>
                <a:cubicBezTo>
                  <a:pt x="3525405" y="1028845"/>
                  <a:pt x="3562324" y="990324"/>
                  <a:pt x="3600851" y="990324"/>
                </a:cubicBezTo>
                <a:cubicBezTo>
                  <a:pt x="3600851" y="990324"/>
                  <a:pt x="3600851" y="990324"/>
                  <a:pt x="3600851" y="1028845"/>
                </a:cubicBezTo>
                <a:lnTo>
                  <a:pt x="3639376" y="1028845"/>
                </a:lnTo>
                <a:cubicBezTo>
                  <a:pt x="3676296" y="990324"/>
                  <a:pt x="3639376" y="951802"/>
                  <a:pt x="3714822" y="990324"/>
                </a:cubicBezTo>
                <a:cubicBezTo>
                  <a:pt x="3714822" y="951802"/>
                  <a:pt x="3676296" y="951802"/>
                  <a:pt x="3676296" y="914885"/>
                </a:cubicBezTo>
                <a:cubicBezTo>
                  <a:pt x="3753348" y="951802"/>
                  <a:pt x="3944371" y="951802"/>
                  <a:pt x="3981290" y="876364"/>
                </a:cubicBezTo>
                <a:cubicBezTo>
                  <a:pt x="4058342" y="914885"/>
                  <a:pt x="4210839" y="876364"/>
                  <a:pt x="4286285" y="914885"/>
                </a:cubicBezTo>
                <a:cubicBezTo>
                  <a:pt x="4363336" y="837842"/>
                  <a:pt x="4554359" y="951802"/>
                  <a:pt x="4629805" y="876364"/>
                </a:cubicBezTo>
                <a:cubicBezTo>
                  <a:pt x="4629805" y="876364"/>
                  <a:pt x="4629805" y="914885"/>
                  <a:pt x="4666726" y="951802"/>
                </a:cubicBezTo>
                <a:cubicBezTo>
                  <a:pt x="4666726" y="914885"/>
                  <a:pt x="4706856" y="914885"/>
                  <a:pt x="4706856" y="951802"/>
                </a:cubicBezTo>
                <a:cubicBezTo>
                  <a:pt x="4859354" y="914885"/>
                  <a:pt x="5125822" y="990324"/>
                  <a:pt x="5239794" y="914885"/>
                </a:cubicBezTo>
                <a:cubicBezTo>
                  <a:pt x="5278320" y="951802"/>
                  <a:pt x="5469342" y="951802"/>
                  <a:pt x="5544788" y="914885"/>
                </a:cubicBezTo>
                <a:cubicBezTo>
                  <a:pt x="5544788" y="914885"/>
                  <a:pt x="5506262" y="914885"/>
                  <a:pt x="5506262" y="876364"/>
                </a:cubicBezTo>
                <a:cubicBezTo>
                  <a:pt x="5735811" y="837842"/>
                  <a:pt x="5926834" y="914885"/>
                  <a:pt x="6040805" y="762404"/>
                </a:cubicBezTo>
                <a:lnTo>
                  <a:pt x="6017705" y="753849"/>
                </a:lnTo>
                <a:lnTo>
                  <a:pt x="6039501" y="749464"/>
                </a:lnTo>
                <a:cubicBezTo>
                  <a:pt x="6221594" y="728096"/>
                  <a:pt x="6478633" y="770831"/>
                  <a:pt x="6650794" y="685361"/>
                </a:cubicBezTo>
                <a:cubicBezTo>
                  <a:pt x="6764766" y="762404"/>
                  <a:pt x="6878737" y="609923"/>
                  <a:pt x="6955789" y="723883"/>
                </a:cubicBezTo>
                <a:cubicBezTo>
                  <a:pt x="6992709" y="723883"/>
                  <a:pt x="6992709" y="685361"/>
                  <a:pt x="7031235" y="685361"/>
                </a:cubicBezTo>
                <a:cubicBezTo>
                  <a:pt x="7069760" y="685361"/>
                  <a:pt x="7069760" y="723883"/>
                  <a:pt x="7108286" y="723883"/>
                </a:cubicBezTo>
                <a:cubicBezTo>
                  <a:pt x="7145206" y="723883"/>
                  <a:pt x="7145206" y="685361"/>
                  <a:pt x="7145206" y="685361"/>
                </a:cubicBezTo>
                <a:cubicBezTo>
                  <a:pt x="7183732" y="685361"/>
                  <a:pt x="7220652" y="685361"/>
                  <a:pt x="7260783" y="723883"/>
                </a:cubicBezTo>
                <a:cubicBezTo>
                  <a:pt x="7488726" y="723883"/>
                  <a:pt x="7641223" y="685361"/>
                  <a:pt x="7870772" y="685361"/>
                </a:cubicBezTo>
                <a:cubicBezTo>
                  <a:pt x="7983138" y="646840"/>
                  <a:pt x="8251212" y="685361"/>
                  <a:pt x="8440628" y="685361"/>
                </a:cubicBezTo>
                <a:cubicBezTo>
                  <a:pt x="8633257" y="646840"/>
                  <a:pt x="8822675" y="646840"/>
                  <a:pt x="8975172" y="646840"/>
                </a:cubicBezTo>
                <a:cubicBezTo>
                  <a:pt x="9166195" y="646840"/>
                  <a:pt x="9318691" y="646840"/>
                  <a:pt x="9471188" y="609923"/>
                </a:cubicBezTo>
                <a:cubicBezTo>
                  <a:pt x="9471188" y="646840"/>
                  <a:pt x="9508109" y="646840"/>
                  <a:pt x="9471188" y="685361"/>
                </a:cubicBezTo>
                <a:cubicBezTo>
                  <a:pt x="9546635" y="685361"/>
                  <a:pt x="9546635" y="646840"/>
                  <a:pt x="9546635" y="609923"/>
                </a:cubicBezTo>
                <a:cubicBezTo>
                  <a:pt x="9585161" y="646840"/>
                  <a:pt x="9585161" y="646840"/>
                  <a:pt x="9585161" y="685361"/>
                </a:cubicBezTo>
                <a:cubicBezTo>
                  <a:pt x="9623686" y="609923"/>
                  <a:pt x="9623686" y="646840"/>
                  <a:pt x="9699133" y="646840"/>
                </a:cubicBezTo>
                <a:cubicBezTo>
                  <a:pt x="9699133" y="609923"/>
                  <a:pt x="9623686" y="646840"/>
                  <a:pt x="9623686" y="609923"/>
                </a:cubicBezTo>
                <a:cubicBezTo>
                  <a:pt x="9699133" y="609923"/>
                  <a:pt x="9851630" y="646840"/>
                  <a:pt x="9813104" y="685361"/>
                </a:cubicBezTo>
                <a:cubicBezTo>
                  <a:pt x="9890154" y="685361"/>
                  <a:pt x="9890154" y="646840"/>
                  <a:pt x="9890154" y="609923"/>
                </a:cubicBezTo>
                <a:cubicBezTo>
                  <a:pt x="10055895" y="609923"/>
                  <a:pt x="10135605" y="667681"/>
                  <a:pt x="10305647" y="656314"/>
                </a:cubicBezTo>
                <a:lnTo>
                  <a:pt x="10369487" y="648650"/>
                </a:lnTo>
                <a:lnTo>
                  <a:pt x="10370722" y="651655"/>
                </a:lnTo>
                <a:cubicBezTo>
                  <a:pt x="10375337" y="656470"/>
                  <a:pt x="10384567" y="666101"/>
                  <a:pt x="10384567" y="685361"/>
                </a:cubicBezTo>
                <a:cubicBezTo>
                  <a:pt x="10423092" y="685361"/>
                  <a:pt x="10461617" y="646840"/>
                  <a:pt x="10500143" y="646840"/>
                </a:cubicBezTo>
                <a:cubicBezTo>
                  <a:pt x="10537064" y="609923"/>
                  <a:pt x="10537064" y="646840"/>
                  <a:pt x="10575589" y="646840"/>
                </a:cubicBezTo>
                <a:cubicBezTo>
                  <a:pt x="10652641" y="646840"/>
                  <a:pt x="10652641" y="609923"/>
                  <a:pt x="10766612" y="609923"/>
                </a:cubicBezTo>
                <a:cubicBezTo>
                  <a:pt x="10689562" y="646840"/>
                  <a:pt x="10878978" y="609923"/>
                  <a:pt x="10917504" y="646840"/>
                </a:cubicBezTo>
                <a:cubicBezTo>
                  <a:pt x="10992950" y="646840"/>
                  <a:pt x="10992950" y="609923"/>
                  <a:pt x="11031475" y="609923"/>
                </a:cubicBezTo>
                <a:cubicBezTo>
                  <a:pt x="11070001" y="609923"/>
                  <a:pt x="10992950" y="609923"/>
                  <a:pt x="10992950" y="646840"/>
                </a:cubicBezTo>
                <a:cubicBezTo>
                  <a:pt x="11183972" y="646840"/>
                  <a:pt x="11222498" y="609923"/>
                  <a:pt x="11413521" y="609923"/>
                </a:cubicBezTo>
                <a:cubicBezTo>
                  <a:pt x="11527492" y="646840"/>
                  <a:pt x="11641464" y="609923"/>
                  <a:pt x="11679990" y="609923"/>
                </a:cubicBezTo>
                <a:cubicBezTo>
                  <a:pt x="11755436" y="609923"/>
                  <a:pt x="11755436" y="646840"/>
                  <a:pt x="11830882" y="646840"/>
                </a:cubicBezTo>
                <a:cubicBezTo>
                  <a:pt x="11907932" y="685361"/>
                  <a:pt x="12098956" y="609923"/>
                  <a:pt x="12098956" y="685361"/>
                </a:cubicBezTo>
                <a:cubicBezTo>
                  <a:pt x="12289978" y="646840"/>
                  <a:pt x="12440870" y="646840"/>
                  <a:pt x="12708944" y="646840"/>
                </a:cubicBezTo>
                <a:cubicBezTo>
                  <a:pt x="12708944" y="609923"/>
                  <a:pt x="12899968" y="646840"/>
                  <a:pt x="12936888" y="646840"/>
                </a:cubicBezTo>
                <a:cubicBezTo>
                  <a:pt x="13013938" y="646840"/>
                  <a:pt x="12975414" y="646840"/>
                  <a:pt x="12975414" y="609923"/>
                </a:cubicBezTo>
                <a:cubicBezTo>
                  <a:pt x="13013938" y="609923"/>
                  <a:pt x="13052464" y="646840"/>
                  <a:pt x="13127910" y="609923"/>
                </a:cubicBezTo>
                <a:cubicBezTo>
                  <a:pt x="13147173" y="609923"/>
                  <a:pt x="13159212" y="609923"/>
                  <a:pt x="13165834" y="609322"/>
                </a:cubicBezTo>
                <a:lnTo>
                  <a:pt x="13166408" y="608875"/>
                </a:lnTo>
                <a:lnTo>
                  <a:pt x="13166436" y="609923"/>
                </a:lnTo>
                <a:cubicBezTo>
                  <a:pt x="13357458" y="646840"/>
                  <a:pt x="13546876" y="532881"/>
                  <a:pt x="13699374" y="571402"/>
                </a:cubicBezTo>
                <a:cubicBezTo>
                  <a:pt x="13774820" y="532881"/>
                  <a:pt x="13967448" y="609923"/>
                  <a:pt x="14004368" y="532881"/>
                </a:cubicBezTo>
                <a:cubicBezTo>
                  <a:pt x="14042894" y="532881"/>
                  <a:pt x="14079814" y="532881"/>
                  <a:pt x="14079814" y="571402"/>
                </a:cubicBezTo>
                <a:cubicBezTo>
                  <a:pt x="14156864" y="571402"/>
                  <a:pt x="14119944" y="532881"/>
                  <a:pt x="14156864" y="532881"/>
                </a:cubicBezTo>
                <a:cubicBezTo>
                  <a:pt x="14156864" y="609923"/>
                  <a:pt x="14347888" y="532881"/>
                  <a:pt x="14461860" y="532881"/>
                </a:cubicBezTo>
                <a:cubicBezTo>
                  <a:pt x="14537306" y="532881"/>
                  <a:pt x="14614356" y="571402"/>
                  <a:pt x="14652882" y="494359"/>
                </a:cubicBezTo>
                <a:cubicBezTo>
                  <a:pt x="14766854" y="571402"/>
                  <a:pt x="14882430" y="532881"/>
                  <a:pt x="15034928" y="494359"/>
                </a:cubicBezTo>
                <a:cubicBezTo>
                  <a:pt x="15071848" y="494359"/>
                  <a:pt x="15034928" y="494359"/>
                  <a:pt x="15034928" y="457443"/>
                </a:cubicBezTo>
                <a:cubicBezTo>
                  <a:pt x="15262870" y="494359"/>
                  <a:pt x="15376842" y="457443"/>
                  <a:pt x="15529340" y="418921"/>
                </a:cubicBezTo>
                <a:cubicBezTo>
                  <a:pt x="15604786" y="418921"/>
                  <a:pt x="15643312" y="457443"/>
                  <a:pt x="15643312" y="494359"/>
                </a:cubicBezTo>
                <a:cubicBezTo>
                  <a:pt x="15757282" y="494359"/>
                  <a:pt x="15757282" y="457443"/>
                  <a:pt x="15795808" y="418921"/>
                </a:cubicBezTo>
                <a:cubicBezTo>
                  <a:pt x="15795808" y="494359"/>
                  <a:pt x="15948306" y="418921"/>
                  <a:pt x="15948306" y="457443"/>
                </a:cubicBezTo>
                <a:cubicBezTo>
                  <a:pt x="16023752" y="418921"/>
                  <a:pt x="16139328" y="457443"/>
                  <a:pt x="16214774" y="457443"/>
                </a:cubicBezTo>
                <a:cubicBezTo>
                  <a:pt x="16176248" y="457443"/>
                  <a:pt x="16291826" y="494359"/>
                  <a:pt x="16328746" y="494359"/>
                </a:cubicBezTo>
                <a:cubicBezTo>
                  <a:pt x="16405796" y="494359"/>
                  <a:pt x="16444322" y="457443"/>
                  <a:pt x="16481242" y="457443"/>
                </a:cubicBezTo>
                <a:cubicBezTo>
                  <a:pt x="16558294" y="457443"/>
                  <a:pt x="16633740" y="494359"/>
                  <a:pt x="16672266" y="494359"/>
                </a:cubicBezTo>
                <a:cubicBezTo>
                  <a:pt x="16786238" y="494359"/>
                  <a:pt x="16938734" y="494359"/>
                  <a:pt x="17091232" y="494359"/>
                </a:cubicBezTo>
                <a:cubicBezTo>
                  <a:pt x="17129758" y="494359"/>
                  <a:pt x="17129758" y="494359"/>
                  <a:pt x="17129758" y="532881"/>
                </a:cubicBezTo>
                <a:cubicBezTo>
                  <a:pt x="17243728" y="457443"/>
                  <a:pt x="17359306" y="532881"/>
                  <a:pt x="17511802" y="532881"/>
                </a:cubicBezTo>
                <a:cubicBezTo>
                  <a:pt x="17473278" y="494359"/>
                  <a:pt x="17434752" y="494359"/>
                  <a:pt x="17434752" y="457443"/>
                </a:cubicBezTo>
                <a:cubicBezTo>
                  <a:pt x="17473278" y="532881"/>
                  <a:pt x="17739746" y="457443"/>
                  <a:pt x="17892244" y="494359"/>
                </a:cubicBezTo>
                <a:cubicBezTo>
                  <a:pt x="17892244" y="418921"/>
                  <a:pt x="17739746" y="457443"/>
                  <a:pt x="17739746" y="418921"/>
                </a:cubicBezTo>
                <a:cubicBezTo>
                  <a:pt x="17664300" y="457443"/>
                  <a:pt x="17548724" y="418921"/>
                  <a:pt x="17434752" y="457443"/>
                </a:cubicBezTo>
                <a:cubicBezTo>
                  <a:pt x="17739746" y="341878"/>
                  <a:pt x="18158712" y="341878"/>
                  <a:pt x="18349734" y="304961"/>
                </a:cubicBezTo>
                <a:cubicBezTo>
                  <a:pt x="18274288" y="227918"/>
                  <a:pt x="17930768" y="380399"/>
                  <a:pt x="17816798" y="266440"/>
                </a:cubicBezTo>
                <a:cubicBezTo>
                  <a:pt x="17701220" y="266440"/>
                  <a:pt x="17701220" y="266440"/>
                  <a:pt x="17587248" y="304961"/>
                </a:cubicBezTo>
                <a:cubicBezTo>
                  <a:pt x="17625774" y="266440"/>
                  <a:pt x="17625774" y="266440"/>
                  <a:pt x="17548724" y="227918"/>
                </a:cubicBezTo>
                <a:cubicBezTo>
                  <a:pt x="17473278" y="341878"/>
                  <a:pt x="17206808" y="227918"/>
                  <a:pt x="17129758" y="341878"/>
                </a:cubicBezTo>
                <a:cubicBezTo>
                  <a:pt x="17091232" y="266440"/>
                  <a:pt x="17015786" y="341878"/>
                  <a:pt x="16938734" y="304961"/>
                </a:cubicBezTo>
                <a:cubicBezTo>
                  <a:pt x="16977260" y="304961"/>
                  <a:pt x="17015786" y="304961"/>
                  <a:pt x="17015786" y="304961"/>
                </a:cubicBezTo>
                <a:cubicBezTo>
                  <a:pt x="16977260" y="227918"/>
                  <a:pt x="16749316" y="266440"/>
                  <a:pt x="16786238" y="304961"/>
                </a:cubicBezTo>
                <a:cubicBezTo>
                  <a:pt x="16672266" y="266440"/>
                  <a:pt x="16558294" y="304961"/>
                  <a:pt x="16405796" y="341878"/>
                </a:cubicBezTo>
                <a:cubicBezTo>
                  <a:pt x="16328746" y="304961"/>
                  <a:pt x="15986832" y="266440"/>
                  <a:pt x="15948306" y="341878"/>
                </a:cubicBezTo>
                <a:cubicBezTo>
                  <a:pt x="15909780" y="341878"/>
                  <a:pt x="15872860" y="341878"/>
                  <a:pt x="15872860" y="304961"/>
                </a:cubicBezTo>
                <a:cubicBezTo>
                  <a:pt x="15681836" y="304961"/>
                  <a:pt x="15567866" y="341878"/>
                  <a:pt x="15376842" y="304961"/>
                </a:cubicBezTo>
                <a:cubicBezTo>
                  <a:pt x="15529340" y="266440"/>
                  <a:pt x="15681836" y="304961"/>
                  <a:pt x="15795808" y="227918"/>
                </a:cubicBezTo>
                <a:cubicBezTo>
                  <a:pt x="15757282" y="227918"/>
                  <a:pt x="15757282" y="227918"/>
                  <a:pt x="15757282" y="191002"/>
                </a:cubicBezTo>
                <a:cubicBezTo>
                  <a:pt x="15681836" y="227918"/>
                  <a:pt x="15681836" y="227918"/>
                  <a:pt x="15604786" y="191002"/>
                </a:cubicBezTo>
                <a:cubicBezTo>
                  <a:pt x="15567866" y="227918"/>
                  <a:pt x="15452288" y="266440"/>
                  <a:pt x="15376842" y="227918"/>
                </a:cubicBezTo>
                <a:cubicBezTo>
                  <a:pt x="15338316" y="266440"/>
                  <a:pt x="15224346" y="266440"/>
                  <a:pt x="15147294" y="304961"/>
                </a:cubicBezTo>
                <a:cubicBezTo>
                  <a:pt x="15224346" y="266440"/>
                  <a:pt x="15110374" y="266440"/>
                  <a:pt x="15071848" y="266440"/>
                </a:cubicBezTo>
                <a:cubicBezTo>
                  <a:pt x="15338316" y="191002"/>
                  <a:pt x="15681836" y="191002"/>
                  <a:pt x="15909780" y="152480"/>
                </a:cubicBezTo>
                <a:cubicBezTo>
                  <a:pt x="15948306" y="152480"/>
                  <a:pt x="16023752" y="227918"/>
                  <a:pt x="16062278" y="152480"/>
                </a:cubicBezTo>
                <a:cubicBezTo>
                  <a:pt x="16100802" y="152480"/>
                  <a:pt x="16139328" y="191002"/>
                  <a:pt x="16176248" y="227918"/>
                </a:cubicBezTo>
                <a:cubicBezTo>
                  <a:pt x="16139328" y="191002"/>
                  <a:pt x="16176248" y="191002"/>
                  <a:pt x="16253300" y="152480"/>
                </a:cubicBezTo>
                <a:cubicBezTo>
                  <a:pt x="16253300" y="152480"/>
                  <a:pt x="16253300" y="191002"/>
                  <a:pt x="16291826" y="191002"/>
                </a:cubicBezTo>
                <a:cubicBezTo>
                  <a:pt x="16367272" y="191002"/>
                  <a:pt x="16328746" y="152480"/>
                  <a:pt x="16405796" y="152480"/>
                </a:cubicBezTo>
                <a:cubicBezTo>
                  <a:pt x="16405796" y="152480"/>
                  <a:pt x="16405796" y="152480"/>
                  <a:pt x="16444322" y="152480"/>
                </a:cubicBezTo>
                <a:cubicBezTo>
                  <a:pt x="16596820" y="75437"/>
                  <a:pt x="16938734" y="152480"/>
                  <a:pt x="17054312" y="113959"/>
                </a:cubicBezTo>
                <a:cubicBezTo>
                  <a:pt x="17206808" y="152480"/>
                  <a:pt x="17359306" y="75437"/>
                  <a:pt x="17587248" y="113959"/>
                </a:cubicBezTo>
                <a:cubicBezTo>
                  <a:pt x="17701220" y="75437"/>
                  <a:pt x="17816798" y="38521"/>
                  <a:pt x="17853718" y="113959"/>
                </a:cubicBezTo>
                <a:cubicBezTo>
                  <a:pt x="17892244" y="75437"/>
                  <a:pt x="17930768" y="75437"/>
                  <a:pt x="17930768" y="75437"/>
                </a:cubicBezTo>
                <a:cubicBezTo>
                  <a:pt x="17930768" y="66208"/>
                  <a:pt x="17928360" y="59286"/>
                  <a:pt x="17924748" y="54095"/>
                </a:cubicBezTo>
                <a:lnTo>
                  <a:pt x="17924568" y="53945"/>
                </a:lnTo>
                <a:lnTo>
                  <a:pt x="17954646" y="52365"/>
                </a:lnTo>
                <a:cubicBezTo>
                  <a:pt x="17978524" y="47750"/>
                  <a:pt x="18007018" y="38521"/>
                  <a:pt x="18044740" y="38521"/>
                </a:cubicBezTo>
                <a:cubicBezTo>
                  <a:pt x="18188008" y="38521"/>
                  <a:pt x="18417054" y="38521"/>
                  <a:pt x="18618788" y="38521"/>
                </a:cubicBezTo>
                <a:lnTo>
                  <a:pt x="18730176" y="38521"/>
                </a:lnTo>
                <a:cubicBezTo>
                  <a:pt x="18730176" y="75437"/>
                  <a:pt x="18730176" y="75437"/>
                  <a:pt x="18730176" y="75437"/>
                </a:cubicBezTo>
                <a:lnTo>
                  <a:pt x="18768700" y="75437"/>
                </a:lnTo>
                <a:cubicBezTo>
                  <a:pt x="18807226" y="75437"/>
                  <a:pt x="18730176" y="113959"/>
                  <a:pt x="18768700" y="113959"/>
                </a:cubicBezTo>
                <a:cubicBezTo>
                  <a:pt x="18882672" y="0"/>
                  <a:pt x="19112220" y="113959"/>
                  <a:pt x="19264718" y="113959"/>
                </a:cubicBezTo>
                <a:cubicBezTo>
                  <a:pt x="19264718" y="75437"/>
                  <a:pt x="19226192" y="75437"/>
                  <a:pt x="19226192" y="75437"/>
                </a:cubicBezTo>
                <a:cubicBezTo>
                  <a:pt x="19417214" y="38521"/>
                  <a:pt x="19683684" y="0"/>
                  <a:pt x="19797656" y="38521"/>
                </a:cubicBezTo>
                <a:cubicBezTo>
                  <a:pt x="19836180" y="38521"/>
                  <a:pt x="19797656" y="0"/>
                  <a:pt x="1983618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790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7323951" y="1"/>
            <a:ext cx="2474070" cy="6858000"/>
          </a:xfrm>
          <a:custGeom>
            <a:avLst/>
            <a:gdLst>
              <a:gd name="connsiteX0" fmla="*/ 3814104 w 4946852"/>
              <a:gd name="connsiteY0" fmla="*/ 11540901 h 13716000"/>
              <a:gd name="connsiteX1" fmla="*/ 3832578 w 4946852"/>
              <a:gd name="connsiteY1" fmla="*/ 11577834 h 13716000"/>
              <a:gd name="connsiteX2" fmla="*/ 3872728 w 4946852"/>
              <a:gd name="connsiteY2" fmla="*/ 11698239 h 13716000"/>
              <a:gd name="connsiteX3" fmla="*/ 3698782 w 4946852"/>
              <a:gd name="connsiteY3" fmla="*/ 11214745 h 13716000"/>
              <a:gd name="connsiteX4" fmla="*/ 3774362 w 4946852"/>
              <a:gd name="connsiteY4" fmla="*/ 11434240 h 13716000"/>
              <a:gd name="connsiteX5" fmla="*/ 3814104 w 4946852"/>
              <a:gd name="connsiteY5" fmla="*/ 11540901 h 13716000"/>
              <a:gd name="connsiteX6" fmla="*/ 3772352 w 4946852"/>
              <a:gd name="connsiteY6" fmla="*/ 11457429 h 13716000"/>
              <a:gd name="connsiteX7" fmla="*/ 3692052 w 4946852"/>
              <a:gd name="connsiteY7" fmla="*/ 11217531 h 13716000"/>
              <a:gd name="connsiteX8" fmla="*/ 514535 w 4946852"/>
              <a:gd name="connsiteY8" fmla="*/ 0 h 13716000"/>
              <a:gd name="connsiteX9" fmla="*/ 4946852 w 4946852"/>
              <a:gd name="connsiteY9" fmla="*/ 0 h 13716000"/>
              <a:gd name="connsiteX10" fmla="*/ 4935802 w 4946852"/>
              <a:gd name="connsiteY10" fmla="*/ 488713 h 13716000"/>
              <a:gd name="connsiteX11" fmla="*/ 4756038 w 4946852"/>
              <a:gd name="connsiteY11" fmla="*/ 2012931 h 13716000"/>
              <a:gd name="connsiteX12" fmla="*/ 4515134 w 4946852"/>
              <a:gd name="connsiteY12" fmla="*/ 2474484 h 13716000"/>
              <a:gd name="connsiteX13" fmla="*/ 4333546 w 4946852"/>
              <a:gd name="connsiteY13" fmla="*/ 3938500 h 13716000"/>
              <a:gd name="connsiteX14" fmla="*/ 4294308 w 4946852"/>
              <a:gd name="connsiteY14" fmla="*/ 5442650 h 13716000"/>
              <a:gd name="connsiteX15" fmla="*/ 4374608 w 4946852"/>
              <a:gd name="connsiteY15" fmla="*/ 6965956 h 13716000"/>
              <a:gd name="connsiteX16" fmla="*/ 4493326 w 4946852"/>
              <a:gd name="connsiteY16" fmla="*/ 8459773 h 13716000"/>
              <a:gd name="connsiteX17" fmla="*/ 4484794 w 4946852"/>
              <a:gd name="connsiteY17" fmla="*/ 8421990 h 13716000"/>
              <a:gd name="connsiteX18" fmla="*/ 4413846 w 4946852"/>
              <a:gd name="connsiteY18" fmla="*/ 8128959 h 13716000"/>
              <a:gd name="connsiteX19" fmla="*/ 4494148 w 4946852"/>
              <a:gd name="connsiteY19" fmla="*/ 8470107 h 13716000"/>
              <a:gd name="connsiteX20" fmla="*/ 4493326 w 4946852"/>
              <a:gd name="connsiteY20" fmla="*/ 8459773 h 13716000"/>
              <a:gd name="connsiteX21" fmla="*/ 4554372 w 4946852"/>
              <a:gd name="connsiteY21" fmla="*/ 8730073 h 13716000"/>
              <a:gd name="connsiteX22" fmla="*/ 4595436 w 4946852"/>
              <a:gd name="connsiteY22" fmla="*/ 8990950 h 13716000"/>
              <a:gd name="connsiteX23" fmla="*/ 4595436 w 4946852"/>
              <a:gd name="connsiteY23" fmla="*/ 9151490 h 13716000"/>
              <a:gd name="connsiteX24" fmla="*/ 4474984 w 4946852"/>
              <a:gd name="connsiteY24" fmla="*/ 9492638 h 13716000"/>
              <a:gd name="connsiteX25" fmla="*/ 4434834 w 4946852"/>
              <a:gd name="connsiteY25" fmla="*/ 9833785 h 13716000"/>
              <a:gd name="connsiteX26" fmla="*/ 4474984 w 4946852"/>
              <a:gd name="connsiteY26" fmla="*/ 10214156 h 13716000"/>
              <a:gd name="connsiteX27" fmla="*/ 4515134 w 4946852"/>
              <a:gd name="connsiteY27" fmla="*/ 10414831 h 13716000"/>
              <a:gd name="connsiteX28" fmla="*/ 4595436 w 4946852"/>
              <a:gd name="connsiteY28" fmla="*/ 10615506 h 13716000"/>
              <a:gd name="connsiteX29" fmla="*/ 4474984 w 4946852"/>
              <a:gd name="connsiteY29" fmla="*/ 10916519 h 13716000"/>
              <a:gd name="connsiteX30" fmla="*/ 4654748 w 4946852"/>
              <a:gd name="connsiteY30" fmla="*/ 11477497 h 13716000"/>
              <a:gd name="connsiteX31" fmla="*/ 4776112 w 4946852"/>
              <a:gd name="connsiteY31" fmla="*/ 11738374 h 13716000"/>
              <a:gd name="connsiteX32" fmla="*/ 4836338 w 4946852"/>
              <a:gd name="connsiteY32" fmla="*/ 11878847 h 13716000"/>
              <a:gd name="connsiteX33" fmla="*/ 4895652 w 4946852"/>
              <a:gd name="connsiteY33" fmla="*/ 11999252 h 13716000"/>
              <a:gd name="connsiteX34" fmla="*/ 4776112 w 4946852"/>
              <a:gd name="connsiteY34" fmla="*/ 11858779 h 13716000"/>
              <a:gd name="connsiteX35" fmla="*/ 4714974 w 4946852"/>
              <a:gd name="connsiteY35" fmla="*/ 11698239 h 13716000"/>
              <a:gd name="connsiteX36" fmla="*/ 4634674 w 4946852"/>
              <a:gd name="connsiteY36" fmla="*/ 11798577 h 13716000"/>
              <a:gd name="connsiteX37" fmla="*/ 4554372 w 4946852"/>
              <a:gd name="connsiteY37" fmla="*/ 11898914 h 13716000"/>
              <a:gd name="connsiteX38" fmla="*/ 4374608 w 4946852"/>
              <a:gd name="connsiteY38" fmla="*/ 11537699 h 13716000"/>
              <a:gd name="connsiteX39" fmla="*/ 4254158 w 4946852"/>
              <a:gd name="connsiteY39" fmla="*/ 11137261 h 13716000"/>
              <a:gd name="connsiteX40" fmla="*/ 4153782 w 4946852"/>
              <a:gd name="connsiteY40" fmla="*/ 11176484 h 13716000"/>
              <a:gd name="connsiteX41" fmla="*/ 4234082 w 4946852"/>
              <a:gd name="connsiteY41" fmla="*/ 11417294 h 13716000"/>
              <a:gd name="connsiteX42" fmla="*/ 4314382 w 4946852"/>
              <a:gd name="connsiteY42" fmla="*/ 11617969 h 13716000"/>
              <a:gd name="connsiteX43" fmla="*/ 4354534 w 4946852"/>
              <a:gd name="connsiteY43" fmla="*/ 11718307 h 13716000"/>
              <a:gd name="connsiteX44" fmla="*/ 4394684 w 4946852"/>
              <a:gd name="connsiteY44" fmla="*/ 11838712 h 13716000"/>
              <a:gd name="connsiteX45" fmla="*/ 4494148 w 4946852"/>
              <a:gd name="connsiteY45" fmla="*/ 12059454 h 13716000"/>
              <a:gd name="connsiteX46" fmla="*/ 4394684 w 4946852"/>
              <a:gd name="connsiteY46" fmla="*/ 12521007 h 13716000"/>
              <a:gd name="connsiteX47" fmla="*/ 4193932 w 4946852"/>
              <a:gd name="connsiteY47" fmla="*/ 12199927 h 13716000"/>
              <a:gd name="connsiteX48" fmla="*/ 4033330 w 4946852"/>
              <a:gd name="connsiteY48" fmla="*/ 11818644 h 13716000"/>
              <a:gd name="connsiteX49" fmla="*/ 3892804 w 4946852"/>
              <a:gd name="connsiteY49" fmla="*/ 11438274 h 13716000"/>
              <a:gd name="connsiteX50" fmla="*/ 3752276 w 4946852"/>
              <a:gd name="connsiteY50" fmla="*/ 11056991 h 13716000"/>
              <a:gd name="connsiteX51" fmla="*/ 3732516 w 4946852"/>
              <a:gd name="connsiteY51" fmla="*/ 11200785 h 13716000"/>
              <a:gd name="connsiteX52" fmla="*/ 3698782 w 4946852"/>
              <a:gd name="connsiteY52" fmla="*/ 11214745 h 13716000"/>
              <a:gd name="connsiteX53" fmla="*/ 3687374 w 4946852"/>
              <a:gd name="connsiteY53" fmla="*/ 11181615 h 13716000"/>
              <a:gd name="connsiteX54" fmla="*/ 3531450 w 4946852"/>
              <a:gd name="connsiteY54" fmla="*/ 10695776 h 13716000"/>
              <a:gd name="connsiteX55" fmla="*/ 3231234 w 4946852"/>
              <a:gd name="connsiteY55" fmla="*/ 9673245 h 13716000"/>
              <a:gd name="connsiteX56" fmla="*/ 3129946 w 4946852"/>
              <a:gd name="connsiteY56" fmla="*/ 9693313 h 13716000"/>
              <a:gd name="connsiteX57" fmla="*/ 3191084 w 4946852"/>
              <a:gd name="connsiteY57" fmla="*/ 9953278 h 13716000"/>
              <a:gd name="connsiteX58" fmla="*/ 2990332 w 4946852"/>
              <a:gd name="connsiteY58" fmla="*/ 10014393 h 13716000"/>
              <a:gd name="connsiteX59" fmla="*/ 2809654 w 4946852"/>
              <a:gd name="connsiteY59" fmla="*/ 9452503 h 13716000"/>
              <a:gd name="connsiteX60" fmla="*/ 2769504 w 4946852"/>
              <a:gd name="connsiteY60" fmla="*/ 9291963 h 13716000"/>
              <a:gd name="connsiteX61" fmla="*/ 2729354 w 4946852"/>
              <a:gd name="connsiteY61" fmla="*/ 9131423 h 13716000"/>
              <a:gd name="connsiteX62" fmla="*/ 2628978 w 4946852"/>
              <a:gd name="connsiteY62" fmla="*/ 8830410 h 13716000"/>
              <a:gd name="connsiteX63" fmla="*/ 2548676 w 4946852"/>
              <a:gd name="connsiteY63" fmla="*/ 8570445 h 13716000"/>
              <a:gd name="connsiteX64" fmla="*/ 2448300 w 4946852"/>
              <a:gd name="connsiteY64" fmla="*/ 8389837 h 13716000"/>
              <a:gd name="connsiteX65" fmla="*/ 2227474 w 4946852"/>
              <a:gd name="connsiteY65" fmla="*/ 8349702 h 13716000"/>
              <a:gd name="connsiteX66" fmla="*/ 2268536 w 4946852"/>
              <a:gd name="connsiteY66" fmla="*/ 8609667 h 13716000"/>
              <a:gd name="connsiteX67" fmla="*/ 2107935 w 4946852"/>
              <a:gd name="connsiteY67" fmla="*/ 8630647 h 13716000"/>
              <a:gd name="connsiteX68" fmla="*/ 2147172 w 4946852"/>
              <a:gd name="connsiteY68" fmla="*/ 9051153 h 13716000"/>
              <a:gd name="connsiteX69" fmla="*/ 2207398 w 4946852"/>
              <a:gd name="connsiteY69" fmla="*/ 9492638 h 13716000"/>
              <a:gd name="connsiteX70" fmla="*/ 2327850 w 4946852"/>
              <a:gd name="connsiteY70" fmla="*/ 10334561 h 13716000"/>
              <a:gd name="connsiteX71" fmla="*/ 2167248 w 4946852"/>
              <a:gd name="connsiteY71" fmla="*/ 10394763 h 13716000"/>
              <a:gd name="connsiteX72" fmla="*/ 2066872 w 4946852"/>
              <a:gd name="connsiteY72" fmla="*/ 10014393 h 13716000"/>
              <a:gd name="connsiteX73" fmla="*/ 2107935 w 4946852"/>
              <a:gd name="connsiteY73" fmla="*/ 10254291 h 13716000"/>
              <a:gd name="connsiteX74" fmla="*/ 2086947 w 4946852"/>
              <a:gd name="connsiteY74" fmla="*/ 10454966 h 13716000"/>
              <a:gd name="connsiteX75" fmla="*/ 2027634 w 4946852"/>
              <a:gd name="connsiteY75" fmla="*/ 10715844 h 13716000"/>
              <a:gd name="connsiteX76" fmla="*/ 2047710 w 4946852"/>
              <a:gd name="connsiteY76" fmla="*/ 11137261 h 13716000"/>
              <a:gd name="connsiteX77" fmla="*/ 2167248 w 4946852"/>
              <a:gd name="connsiteY77" fmla="*/ 11658104 h 13716000"/>
              <a:gd name="connsiteX78" fmla="*/ 2608902 w 4946852"/>
              <a:gd name="connsiteY78" fmla="*/ 12841175 h 13716000"/>
              <a:gd name="connsiteX79" fmla="*/ 2508526 w 4946852"/>
              <a:gd name="connsiteY79" fmla="*/ 13042762 h 13716000"/>
              <a:gd name="connsiteX80" fmla="*/ 2689204 w 4946852"/>
              <a:gd name="connsiteY80" fmla="*/ 13403066 h 13716000"/>
              <a:gd name="connsiteX81" fmla="*/ 2793554 w 4946852"/>
              <a:gd name="connsiteY81" fmla="*/ 13716000 h 13716000"/>
              <a:gd name="connsiteX82" fmla="*/ 2642784 w 4946852"/>
              <a:gd name="connsiteY82" fmla="*/ 13716000 h 13716000"/>
              <a:gd name="connsiteX83" fmla="*/ 2480924 w 4946852"/>
              <a:gd name="connsiteY83" fmla="*/ 13389254 h 13716000"/>
              <a:gd name="connsiteX84" fmla="*/ 2307774 w 4946852"/>
              <a:gd name="connsiteY84" fmla="*/ 13001715 h 13716000"/>
              <a:gd name="connsiteX85" fmla="*/ 1746581 w 4946852"/>
              <a:gd name="connsiteY85" fmla="*/ 11397227 h 13716000"/>
              <a:gd name="connsiteX86" fmla="*/ 1284852 w 4946852"/>
              <a:gd name="connsiteY86" fmla="*/ 9793650 h 13716000"/>
              <a:gd name="connsiteX87" fmla="*/ 863272 w 4946852"/>
              <a:gd name="connsiteY87" fmla="*/ 8208317 h 13716000"/>
              <a:gd name="connsiteX88" fmla="*/ 642445 w 4946852"/>
              <a:gd name="connsiteY88" fmla="*/ 7827947 h 13716000"/>
              <a:gd name="connsiteX89" fmla="*/ 583132 w 4946852"/>
              <a:gd name="connsiteY89" fmla="*/ 7427509 h 13716000"/>
              <a:gd name="connsiteX90" fmla="*/ 342229 w 4946852"/>
              <a:gd name="connsiteY90" fmla="*/ 7306192 h 13716000"/>
              <a:gd name="connsiteX91" fmla="*/ 41101 w 4946852"/>
              <a:gd name="connsiteY91" fmla="*/ 5422584 h 13716000"/>
              <a:gd name="connsiteX92" fmla="*/ 81252 w 4946852"/>
              <a:gd name="connsiteY92" fmla="*/ 3637487 h 13716000"/>
              <a:gd name="connsiteX93" fmla="*/ 201703 w 4946852"/>
              <a:gd name="connsiteY93" fmla="*/ 2273809 h 13716000"/>
              <a:gd name="connsiteX94" fmla="*/ 81252 w 4946852"/>
              <a:gd name="connsiteY94" fmla="*/ 2273809 h 13716000"/>
              <a:gd name="connsiteX95" fmla="*/ 141477 w 4946852"/>
              <a:gd name="connsiteY95" fmla="*/ 1872458 h 13716000"/>
              <a:gd name="connsiteX96" fmla="*/ 261928 w 4946852"/>
              <a:gd name="connsiteY96" fmla="*/ 1872458 h 13716000"/>
              <a:gd name="connsiteX97" fmla="*/ 321242 w 4946852"/>
              <a:gd name="connsiteY97" fmla="*/ 1611581 h 13716000"/>
              <a:gd name="connsiteX98" fmla="*/ 422530 w 4946852"/>
              <a:gd name="connsiteY98" fmla="*/ 1611581 h 13716000"/>
              <a:gd name="connsiteX99" fmla="*/ 401542 w 4946852"/>
              <a:gd name="connsiteY99" fmla="*/ 809793 h 13716000"/>
              <a:gd name="connsiteX100" fmla="*/ 522906 w 4946852"/>
              <a:gd name="connsiteY100" fmla="*/ 829860 h 13716000"/>
              <a:gd name="connsiteX101" fmla="*/ 502831 w 4946852"/>
              <a:gd name="connsiteY101" fmla="*/ 288950 h 13716000"/>
              <a:gd name="connsiteX102" fmla="*/ 603207 w 4946852"/>
              <a:gd name="connsiteY102" fmla="*/ 288950 h 13716000"/>
              <a:gd name="connsiteX103" fmla="*/ 502831 w 4946852"/>
              <a:gd name="connsiteY103" fmla="*/ 148477 h 13716000"/>
              <a:gd name="connsiteX104" fmla="*/ 514123 w 4946852"/>
              <a:gd name="connsiteY104" fmla="*/ 1201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4946852" h="13716000">
                <a:moveTo>
                  <a:pt x="3814104" y="11540901"/>
                </a:moveTo>
                <a:lnTo>
                  <a:pt x="3832578" y="11577834"/>
                </a:lnTo>
                <a:cubicBezTo>
                  <a:pt x="3852654" y="11617969"/>
                  <a:pt x="3852654" y="11658104"/>
                  <a:pt x="3872728" y="11698239"/>
                </a:cubicBezTo>
                <a:close/>
                <a:moveTo>
                  <a:pt x="3698782" y="11214745"/>
                </a:moveTo>
                <a:lnTo>
                  <a:pt x="3774362" y="11434240"/>
                </a:lnTo>
                <a:lnTo>
                  <a:pt x="3814104" y="11540901"/>
                </a:lnTo>
                <a:lnTo>
                  <a:pt x="3772352" y="11457429"/>
                </a:lnTo>
                <a:cubicBezTo>
                  <a:pt x="3752276" y="11378071"/>
                  <a:pt x="3712126" y="11277734"/>
                  <a:pt x="3692052" y="11217531"/>
                </a:cubicBezTo>
                <a:close/>
                <a:moveTo>
                  <a:pt x="514535" y="0"/>
                </a:moveTo>
                <a:lnTo>
                  <a:pt x="4946852" y="0"/>
                </a:lnTo>
                <a:lnTo>
                  <a:pt x="4935802" y="488713"/>
                </a:lnTo>
                <a:cubicBezTo>
                  <a:pt x="4895652" y="1030535"/>
                  <a:pt x="4855500" y="1551378"/>
                  <a:pt x="4756038" y="2012931"/>
                </a:cubicBezTo>
                <a:cubicBezTo>
                  <a:pt x="4695812" y="2133336"/>
                  <a:pt x="4574448" y="2374146"/>
                  <a:pt x="4515134" y="2474484"/>
                </a:cubicBezTo>
                <a:cubicBezTo>
                  <a:pt x="4413846" y="2956104"/>
                  <a:pt x="4354534" y="3436812"/>
                  <a:pt x="4333546" y="3938500"/>
                </a:cubicBezTo>
                <a:cubicBezTo>
                  <a:pt x="4294308" y="4439275"/>
                  <a:pt x="4294308" y="4940963"/>
                  <a:pt x="4294308" y="5442650"/>
                </a:cubicBezTo>
                <a:cubicBezTo>
                  <a:pt x="4314382" y="5962581"/>
                  <a:pt x="4333546" y="6464269"/>
                  <a:pt x="4374608" y="6965956"/>
                </a:cubicBezTo>
                <a:lnTo>
                  <a:pt x="4493326" y="8459773"/>
                </a:lnTo>
                <a:lnTo>
                  <a:pt x="4484794" y="8421990"/>
                </a:lnTo>
                <a:cubicBezTo>
                  <a:pt x="4459700" y="8319373"/>
                  <a:pt x="4434378" y="8219263"/>
                  <a:pt x="4413846" y="8128959"/>
                </a:cubicBezTo>
                <a:cubicBezTo>
                  <a:pt x="4434834" y="8249365"/>
                  <a:pt x="4454910" y="8349702"/>
                  <a:pt x="4494148" y="8470107"/>
                </a:cubicBezTo>
                <a:lnTo>
                  <a:pt x="4493326" y="8459773"/>
                </a:lnTo>
                <a:lnTo>
                  <a:pt x="4554372" y="8730073"/>
                </a:lnTo>
                <a:cubicBezTo>
                  <a:pt x="4574448" y="8830410"/>
                  <a:pt x="4595436" y="8910680"/>
                  <a:pt x="4595436" y="8990950"/>
                </a:cubicBezTo>
                <a:cubicBezTo>
                  <a:pt x="4615510" y="9071220"/>
                  <a:pt x="4615510" y="9131423"/>
                  <a:pt x="4595436" y="9151490"/>
                </a:cubicBezTo>
                <a:cubicBezTo>
                  <a:pt x="4535210" y="9271895"/>
                  <a:pt x="4494148" y="9372233"/>
                  <a:pt x="4474984" y="9492638"/>
                </a:cubicBezTo>
                <a:cubicBezTo>
                  <a:pt x="4454910" y="9592975"/>
                  <a:pt x="4434834" y="9713380"/>
                  <a:pt x="4434834" y="9833785"/>
                </a:cubicBezTo>
                <a:cubicBezTo>
                  <a:pt x="4434834" y="9953278"/>
                  <a:pt x="4454910" y="10093751"/>
                  <a:pt x="4474984" y="10214156"/>
                </a:cubicBezTo>
                <a:cubicBezTo>
                  <a:pt x="4494148" y="10274358"/>
                  <a:pt x="4494148" y="10354628"/>
                  <a:pt x="4515134" y="10414831"/>
                </a:cubicBezTo>
                <a:cubicBezTo>
                  <a:pt x="4554372" y="10475033"/>
                  <a:pt x="4574448" y="10555303"/>
                  <a:pt x="4595436" y="10615506"/>
                </a:cubicBezTo>
                <a:cubicBezTo>
                  <a:pt x="4494148" y="10655641"/>
                  <a:pt x="4474984" y="10776046"/>
                  <a:pt x="4474984" y="10916519"/>
                </a:cubicBezTo>
                <a:cubicBezTo>
                  <a:pt x="4494148" y="11096214"/>
                  <a:pt x="4574448" y="11277734"/>
                  <a:pt x="4654748" y="11477497"/>
                </a:cubicBezTo>
                <a:cubicBezTo>
                  <a:pt x="4695812" y="11557767"/>
                  <a:pt x="4735050" y="11658104"/>
                  <a:pt x="4776112" y="11738374"/>
                </a:cubicBezTo>
                <a:cubicBezTo>
                  <a:pt x="4795276" y="11798577"/>
                  <a:pt x="4815350" y="11838712"/>
                  <a:pt x="4836338" y="11878847"/>
                </a:cubicBezTo>
                <a:cubicBezTo>
                  <a:pt x="4855500" y="11918982"/>
                  <a:pt x="4875576" y="11959117"/>
                  <a:pt x="4895652" y="11999252"/>
                </a:cubicBezTo>
                <a:cubicBezTo>
                  <a:pt x="4855500" y="11959117"/>
                  <a:pt x="4815350" y="11918982"/>
                  <a:pt x="4776112" y="11858779"/>
                </a:cubicBezTo>
                <a:cubicBezTo>
                  <a:pt x="4756038" y="11818644"/>
                  <a:pt x="4735050" y="11758442"/>
                  <a:pt x="4714974" y="11698239"/>
                </a:cubicBezTo>
                <a:cubicBezTo>
                  <a:pt x="4654748" y="11658104"/>
                  <a:pt x="4634674" y="11738374"/>
                  <a:pt x="4634674" y="11798577"/>
                </a:cubicBezTo>
                <a:cubicBezTo>
                  <a:pt x="4615510" y="11878847"/>
                  <a:pt x="4595436" y="11959117"/>
                  <a:pt x="4554372" y="11898914"/>
                </a:cubicBezTo>
                <a:cubicBezTo>
                  <a:pt x="4474984" y="11818644"/>
                  <a:pt x="4413846" y="11679084"/>
                  <a:pt x="4374608" y="11537699"/>
                </a:cubicBezTo>
                <a:cubicBezTo>
                  <a:pt x="4333546" y="11397227"/>
                  <a:pt x="4294308" y="11236687"/>
                  <a:pt x="4254158" y="11137261"/>
                </a:cubicBezTo>
                <a:cubicBezTo>
                  <a:pt x="4254158" y="11137261"/>
                  <a:pt x="4254158" y="11137261"/>
                  <a:pt x="4153782" y="11176484"/>
                </a:cubicBezTo>
                <a:cubicBezTo>
                  <a:pt x="4173856" y="11256754"/>
                  <a:pt x="4214006" y="11337024"/>
                  <a:pt x="4234082" y="11417294"/>
                </a:cubicBezTo>
                <a:cubicBezTo>
                  <a:pt x="4254158" y="11477497"/>
                  <a:pt x="4294308" y="11557767"/>
                  <a:pt x="4314382" y="11617969"/>
                </a:cubicBezTo>
                <a:cubicBezTo>
                  <a:pt x="4333546" y="11658104"/>
                  <a:pt x="4354534" y="11698239"/>
                  <a:pt x="4354534" y="11718307"/>
                </a:cubicBezTo>
                <a:cubicBezTo>
                  <a:pt x="4374608" y="11758442"/>
                  <a:pt x="4394684" y="11798577"/>
                  <a:pt x="4394684" y="11838712"/>
                </a:cubicBezTo>
                <a:cubicBezTo>
                  <a:pt x="4434834" y="11898914"/>
                  <a:pt x="4454910" y="11979184"/>
                  <a:pt x="4494148" y="12059454"/>
                </a:cubicBezTo>
                <a:cubicBezTo>
                  <a:pt x="4595436" y="12420669"/>
                  <a:pt x="4494148" y="12600365"/>
                  <a:pt x="4394684" y="12521007"/>
                </a:cubicBezTo>
                <a:cubicBezTo>
                  <a:pt x="4314382" y="12420669"/>
                  <a:pt x="4254158" y="12320332"/>
                  <a:pt x="4193932" y="12199927"/>
                </a:cubicBezTo>
                <a:cubicBezTo>
                  <a:pt x="4133706" y="12079522"/>
                  <a:pt x="4073480" y="11959117"/>
                  <a:pt x="4033330" y="11818644"/>
                </a:cubicBezTo>
                <a:cubicBezTo>
                  <a:pt x="3973104" y="11698239"/>
                  <a:pt x="3932954" y="11557767"/>
                  <a:pt x="3892804" y="11438274"/>
                </a:cubicBezTo>
                <a:cubicBezTo>
                  <a:pt x="3832578" y="11297801"/>
                  <a:pt x="3792428" y="11176484"/>
                  <a:pt x="3752276" y="11056991"/>
                </a:cubicBezTo>
                <a:cubicBezTo>
                  <a:pt x="3782390" y="11146611"/>
                  <a:pt x="3767332" y="11180817"/>
                  <a:pt x="3732516" y="11200785"/>
                </a:cubicBezTo>
                <a:lnTo>
                  <a:pt x="3698782" y="11214745"/>
                </a:lnTo>
                <a:lnTo>
                  <a:pt x="3687374" y="11181615"/>
                </a:lnTo>
                <a:cubicBezTo>
                  <a:pt x="3632282" y="11016172"/>
                  <a:pt x="3582094" y="10855860"/>
                  <a:pt x="3531450" y="10695776"/>
                </a:cubicBezTo>
                <a:cubicBezTo>
                  <a:pt x="3431074" y="10354628"/>
                  <a:pt x="3331610" y="10033548"/>
                  <a:pt x="3231234" y="9673245"/>
                </a:cubicBezTo>
                <a:cubicBezTo>
                  <a:pt x="3231234" y="9673245"/>
                  <a:pt x="3231234" y="9673245"/>
                  <a:pt x="3129946" y="9693313"/>
                </a:cubicBezTo>
                <a:cubicBezTo>
                  <a:pt x="3129946" y="9693313"/>
                  <a:pt x="3129946" y="9693313"/>
                  <a:pt x="3191084" y="9953278"/>
                </a:cubicBezTo>
                <a:cubicBezTo>
                  <a:pt x="3129946" y="9953278"/>
                  <a:pt x="3030482" y="9994325"/>
                  <a:pt x="2990332" y="10014393"/>
                </a:cubicBezTo>
                <a:cubicBezTo>
                  <a:pt x="2930106" y="9853853"/>
                  <a:pt x="2869880" y="9652266"/>
                  <a:pt x="2809654" y="9452503"/>
                </a:cubicBezTo>
                <a:cubicBezTo>
                  <a:pt x="2789580" y="9392300"/>
                  <a:pt x="2789580" y="9352165"/>
                  <a:pt x="2769504" y="9291963"/>
                </a:cubicBezTo>
                <a:cubicBezTo>
                  <a:pt x="2749430" y="9231760"/>
                  <a:pt x="2749430" y="9191625"/>
                  <a:pt x="2729354" y="9131423"/>
                </a:cubicBezTo>
                <a:cubicBezTo>
                  <a:pt x="2689204" y="9031085"/>
                  <a:pt x="2669128" y="8930748"/>
                  <a:pt x="2628978" y="8830410"/>
                </a:cubicBezTo>
                <a:cubicBezTo>
                  <a:pt x="2608902" y="8730073"/>
                  <a:pt x="2568752" y="8650715"/>
                  <a:pt x="2548676" y="8570445"/>
                </a:cubicBezTo>
                <a:cubicBezTo>
                  <a:pt x="2508526" y="8490175"/>
                  <a:pt x="2488452" y="8429972"/>
                  <a:pt x="2448300" y="8389837"/>
                </a:cubicBezTo>
                <a:cubicBezTo>
                  <a:pt x="2388076" y="8288587"/>
                  <a:pt x="2307774" y="8269432"/>
                  <a:pt x="2227474" y="8349702"/>
                </a:cubicBezTo>
                <a:cubicBezTo>
                  <a:pt x="2227474" y="8349702"/>
                  <a:pt x="2227474" y="8349702"/>
                  <a:pt x="2268536" y="8609667"/>
                </a:cubicBezTo>
                <a:cubicBezTo>
                  <a:pt x="2207398" y="8609667"/>
                  <a:pt x="2107935" y="8630647"/>
                  <a:pt x="2107935" y="8630647"/>
                </a:cubicBezTo>
                <a:cubicBezTo>
                  <a:pt x="2127098" y="8770208"/>
                  <a:pt x="2127098" y="8910680"/>
                  <a:pt x="2147172" y="9051153"/>
                </a:cubicBezTo>
                <a:cubicBezTo>
                  <a:pt x="2167248" y="9191625"/>
                  <a:pt x="2188236" y="9332098"/>
                  <a:pt x="2207398" y="9492638"/>
                </a:cubicBezTo>
                <a:cubicBezTo>
                  <a:pt x="2247548" y="9793650"/>
                  <a:pt x="2287700" y="10074595"/>
                  <a:pt x="2327850" y="10334561"/>
                </a:cubicBezTo>
                <a:cubicBezTo>
                  <a:pt x="2327850" y="10334561"/>
                  <a:pt x="2227474" y="10374696"/>
                  <a:pt x="2167248" y="10394763"/>
                </a:cubicBezTo>
                <a:cubicBezTo>
                  <a:pt x="2127098" y="10254291"/>
                  <a:pt x="2107935" y="10133886"/>
                  <a:pt x="2066872" y="10014393"/>
                </a:cubicBezTo>
                <a:cubicBezTo>
                  <a:pt x="2086947" y="10093751"/>
                  <a:pt x="2107935" y="10194088"/>
                  <a:pt x="2107935" y="10254291"/>
                </a:cubicBezTo>
                <a:cubicBezTo>
                  <a:pt x="2107935" y="10334561"/>
                  <a:pt x="2107935" y="10394763"/>
                  <a:pt x="2086947" y="10454966"/>
                </a:cubicBezTo>
                <a:cubicBezTo>
                  <a:pt x="2066872" y="10555303"/>
                  <a:pt x="2047710" y="10655641"/>
                  <a:pt x="2027634" y="10715844"/>
                </a:cubicBezTo>
                <a:cubicBezTo>
                  <a:pt x="2006646" y="10836249"/>
                  <a:pt x="2006646" y="10976721"/>
                  <a:pt x="2047710" y="11137261"/>
                </a:cubicBezTo>
                <a:cubicBezTo>
                  <a:pt x="2066872" y="11297801"/>
                  <a:pt x="2107935" y="11477497"/>
                  <a:pt x="2167248" y="11658104"/>
                </a:cubicBezTo>
                <a:cubicBezTo>
                  <a:pt x="2287700" y="12039387"/>
                  <a:pt x="2468376" y="12459892"/>
                  <a:pt x="2608902" y="12841175"/>
                </a:cubicBezTo>
                <a:cubicBezTo>
                  <a:pt x="2649052" y="12981647"/>
                  <a:pt x="2548676" y="13021782"/>
                  <a:pt x="2508526" y="13042762"/>
                </a:cubicBezTo>
                <a:cubicBezTo>
                  <a:pt x="2568752" y="13182323"/>
                  <a:pt x="2628978" y="13282660"/>
                  <a:pt x="2689204" y="13403066"/>
                </a:cubicBezTo>
                <a:lnTo>
                  <a:pt x="2793554" y="13716000"/>
                </a:lnTo>
                <a:lnTo>
                  <a:pt x="2642784" y="13716000"/>
                </a:lnTo>
                <a:lnTo>
                  <a:pt x="2480924" y="13389254"/>
                </a:lnTo>
                <a:cubicBezTo>
                  <a:pt x="2420698" y="13261338"/>
                  <a:pt x="2362982" y="13132154"/>
                  <a:pt x="2307774" y="13001715"/>
                </a:cubicBezTo>
                <a:cubicBezTo>
                  <a:pt x="2086947" y="12480872"/>
                  <a:pt x="1906270" y="11939049"/>
                  <a:pt x="1746581" y="11397227"/>
                </a:cubicBezTo>
                <a:cubicBezTo>
                  <a:pt x="1565904" y="10876384"/>
                  <a:pt x="1425378" y="10334561"/>
                  <a:pt x="1284852" y="9793650"/>
                </a:cubicBezTo>
                <a:cubicBezTo>
                  <a:pt x="1164400" y="9271895"/>
                  <a:pt x="1023874" y="8730073"/>
                  <a:pt x="863272" y="8208317"/>
                </a:cubicBezTo>
                <a:cubicBezTo>
                  <a:pt x="824034" y="7928284"/>
                  <a:pt x="683508" y="8108892"/>
                  <a:pt x="642445" y="7827947"/>
                </a:cubicBezTo>
                <a:cubicBezTo>
                  <a:pt x="622370" y="7687474"/>
                  <a:pt x="603207" y="7547002"/>
                  <a:pt x="583132" y="7427509"/>
                </a:cubicBezTo>
                <a:cubicBezTo>
                  <a:pt x="481843" y="7567069"/>
                  <a:pt x="362304" y="7446664"/>
                  <a:pt x="342229" y="7306192"/>
                </a:cubicBezTo>
                <a:cubicBezTo>
                  <a:pt x="201703" y="6704166"/>
                  <a:pt x="101327" y="6063831"/>
                  <a:pt x="41101" y="5422584"/>
                </a:cubicBezTo>
                <a:cubicBezTo>
                  <a:pt x="-19124" y="4800491"/>
                  <a:pt x="-19124" y="4179310"/>
                  <a:pt x="81252" y="3637487"/>
                </a:cubicBezTo>
                <a:cubicBezTo>
                  <a:pt x="141477" y="3216069"/>
                  <a:pt x="181628" y="2815632"/>
                  <a:pt x="201703" y="2273809"/>
                </a:cubicBezTo>
                <a:cubicBezTo>
                  <a:pt x="141477" y="2273809"/>
                  <a:pt x="141477" y="2273809"/>
                  <a:pt x="81252" y="2273809"/>
                </a:cubicBezTo>
                <a:cubicBezTo>
                  <a:pt x="201703" y="2273809"/>
                  <a:pt x="81252" y="2012931"/>
                  <a:pt x="141477" y="1872458"/>
                </a:cubicBezTo>
                <a:cubicBezTo>
                  <a:pt x="201703" y="1872458"/>
                  <a:pt x="201703" y="1872458"/>
                  <a:pt x="261928" y="1872458"/>
                </a:cubicBezTo>
                <a:cubicBezTo>
                  <a:pt x="302079" y="1872458"/>
                  <a:pt x="321242" y="1752053"/>
                  <a:pt x="321242" y="1611581"/>
                </a:cubicBezTo>
                <a:cubicBezTo>
                  <a:pt x="382380" y="1611581"/>
                  <a:pt x="382380" y="1611581"/>
                  <a:pt x="422530" y="1611581"/>
                </a:cubicBezTo>
                <a:cubicBezTo>
                  <a:pt x="382380" y="1351615"/>
                  <a:pt x="502831" y="1090738"/>
                  <a:pt x="401542" y="809793"/>
                </a:cubicBezTo>
                <a:cubicBezTo>
                  <a:pt x="462680" y="829860"/>
                  <a:pt x="462680" y="829860"/>
                  <a:pt x="522906" y="829860"/>
                </a:cubicBezTo>
                <a:cubicBezTo>
                  <a:pt x="462680" y="689388"/>
                  <a:pt x="603207" y="428510"/>
                  <a:pt x="502831" y="288950"/>
                </a:cubicBezTo>
                <a:cubicBezTo>
                  <a:pt x="542069" y="288950"/>
                  <a:pt x="542069" y="288950"/>
                  <a:pt x="603207" y="288950"/>
                </a:cubicBezTo>
                <a:cubicBezTo>
                  <a:pt x="542069" y="288950"/>
                  <a:pt x="502831" y="288950"/>
                  <a:pt x="502831" y="148477"/>
                </a:cubicBezTo>
                <a:cubicBezTo>
                  <a:pt x="507850" y="98080"/>
                  <a:pt x="511614" y="52814"/>
                  <a:pt x="514123" y="1201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010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5B0509-BC5C-4C5F-A2BF-D115A0BB41A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" y="350424"/>
            <a:ext cx="12191998" cy="22288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872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4048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2737FF1D-5455-4F28-8307-324257958847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56213" y="1910749"/>
            <a:ext cx="1940142" cy="26785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0DF87D0D-F1EB-413B-81DC-87E45C88AC74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3048795" y="1910749"/>
            <a:ext cx="1940142" cy="26785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E165C6FD-0AB5-4A5A-BF9F-4A86654C0942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5141377" y="1910749"/>
            <a:ext cx="1940142" cy="26785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432E2ADB-0431-4A8D-B56C-B2DF0F2260C5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7233959" y="1910749"/>
            <a:ext cx="1940142" cy="26785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BAB67853-8076-4561-BB9A-A6C62635F3A9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9326541" y="1910749"/>
            <a:ext cx="1940142" cy="26785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704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27819" cy="3429000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027819" y="0"/>
            <a:ext cx="2030954" cy="3429000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064260" y="0"/>
            <a:ext cx="2041238" cy="3429000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0142050" y="0"/>
            <a:ext cx="2027819" cy="3429000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0" y="3429000"/>
            <a:ext cx="2027819" cy="3429000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2027819" y="3429000"/>
            <a:ext cx="2030954" cy="3429000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4055637" y="3429000"/>
            <a:ext cx="2044460" cy="3429000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0142050" y="3429000"/>
            <a:ext cx="2027819" cy="3429000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814CF3FA-2850-475A-B925-D8885C33B1F6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-5488" y="-1"/>
            <a:ext cx="2027819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04CDCAF4-1368-4AC3-A8CE-644CA5D656A4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-10976" y="3429001"/>
            <a:ext cx="2027819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87BEDADB-AA8B-4E3E-B1C0-3E69B073C4A9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2027818" y="-1"/>
            <a:ext cx="2027819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6A2F3E3B-DD40-44F5-B2A3-9BCA2137420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2022330" y="3429001"/>
            <a:ext cx="2027819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47991502-2F90-4A02-A15C-31CC51756FD7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4061124" y="-1"/>
            <a:ext cx="2027819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74690C7-9312-45EC-9734-711BC1AB015E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4055636" y="3429001"/>
            <a:ext cx="2027819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D7564624-B187-41E0-A2E9-9FAA57EA029C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10147538" y="-1"/>
            <a:ext cx="2027819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11A9C6BB-03F5-4DB7-9C64-774352CE04B9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10142050" y="3429001"/>
            <a:ext cx="2027819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918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D6570F1B-3CFB-4272-97AE-4E2A7D801E7D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594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026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19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g"/><Relationship Id="rId5" Type="http://schemas.openxmlformats.org/officeDocument/2006/relationships/image" Target="../media/image7.jp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jpg"/><Relationship Id="rId4" Type="http://schemas.openxmlformats.org/officeDocument/2006/relationships/image" Target="../media/image15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37.jpeg"/><Relationship Id="rId3" Type="http://schemas.openxmlformats.org/officeDocument/2006/relationships/image" Target="../media/image34.jpeg"/><Relationship Id="rId7" Type="http://schemas.openxmlformats.org/officeDocument/2006/relationships/image" Target="../media/image13.jpg"/><Relationship Id="rId12" Type="http://schemas.openxmlformats.org/officeDocument/2006/relationships/image" Target="../media/image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.jpg"/><Relationship Id="rId11" Type="http://schemas.openxmlformats.org/officeDocument/2006/relationships/image" Target="../media/image36.jpg"/><Relationship Id="rId5" Type="http://schemas.openxmlformats.org/officeDocument/2006/relationships/image" Target="../media/image35.jpeg"/><Relationship Id="rId10" Type="http://schemas.openxmlformats.org/officeDocument/2006/relationships/image" Target="../media/image7.jpg"/><Relationship Id="rId4" Type="http://schemas.openxmlformats.org/officeDocument/2006/relationships/image" Target="../media/image21.jpg"/><Relationship Id="rId9" Type="http://schemas.openxmlformats.org/officeDocument/2006/relationships/image" Target="../media/image1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2.jpg"/><Relationship Id="rId7" Type="http://schemas.openxmlformats.org/officeDocument/2006/relationships/image" Target="../media/image7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jpg"/><Relationship Id="rId11" Type="http://schemas.openxmlformats.org/officeDocument/2006/relationships/image" Target="../media/image19.jpg"/><Relationship Id="rId5" Type="http://schemas.openxmlformats.org/officeDocument/2006/relationships/image" Target="../media/image14.jpeg"/><Relationship Id="rId10" Type="http://schemas.openxmlformats.org/officeDocument/2006/relationships/image" Target="../media/image18.jpeg"/><Relationship Id="rId4" Type="http://schemas.openxmlformats.org/officeDocument/2006/relationships/image" Target="../media/image13.jpg"/><Relationship Id="rId9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8B6069C-372D-4FB0-8B91-9124448D038D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0" r="20370"/>
          <a:stretch>
            <a:fillRect/>
          </a:stretch>
        </p:blipFill>
        <p:spPr/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636022D3-1FF8-4D6E-8620-CCE7BE9F0D35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0" r="20370"/>
          <a:stretch>
            <a:fillRect/>
          </a:stretch>
        </p:blipFill>
        <p:spPr/>
      </p:pic>
      <p:sp>
        <p:nvSpPr>
          <p:cNvPr id="2" name="Snip Single Corner Rectangle 1"/>
          <p:cNvSpPr/>
          <p:nvPr/>
        </p:nvSpPr>
        <p:spPr>
          <a:xfrm>
            <a:off x="4219013" y="1128813"/>
            <a:ext cx="3792075" cy="4588410"/>
          </a:xfrm>
          <a:prstGeom prst="snip1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Montserrat Light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90529" y="2162681"/>
            <a:ext cx="284904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spc="300" dirty="0">
                <a:solidFill>
                  <a:schemeClr val="tx2"/>
                </a:solidFill>
                <a:latin typeface="Oswald" charset="0"/>
                <a:ea typeface="Oswald" charset="0"/>
                <a:cs typeface="Oswald" charset="0"/>
              </a:rPr>
              <a:t>WE ARE</a:t>
            </a:r>
          </a:p>
          <a:p>
            <a:pPr algn="ctr"/>
            <a:r>
              <a:rPr lang="en-US" sz="4800" spc="300" dirty="0">
                <a:solidFill>
                  <a:schemeClr val="tx2"/>
                </a:solidFill>
                <a:latin typeface="Oswald" charset="0"/>
                <a:ea typeface="Oswald" charset="0"/>
                <a:cs typeface="Oswald" charset="0"/>
              </a:rPr>
              <a:t>AORTA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19013" y="1932612"/>
            <a:ext cx="37920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spc="600" dirty="0">
                <a:solidFill>
                  <a:schemeClr val="tx2"/>
                </a:solidFill>
                <a:latin typeface="Oswald" charset="0"/>
                <a:ea typeface="Oswald" charset="0"/>
                <a:cs typeface="Oswald" charset="0"/>
              </a:rPr>
              <a:t>WRITE HERE SOMETHING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04762" y="3530606"/>
            <a:ext cx="3204143" cy="800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50"/>
              </a:lnSpc>
            </a:pPr>
            <a:r>
              <a:rPr lang="en-US" sz="1400" dirty="0">
                <a:latin typeface="Lato Light" charset="0"/>
                <a:ea typeface="Lato Light" charset="0"/>
                <a:cs typeface="Lato Light" charset="0"/>
              </a:rPr>
              <a:t>Entrepreneurial activities differ substantially depending on the type of organization and creativity involved. </a:t>
            </a:r>
          </a:p>
        </p:txBody>
      </p:sp>
      <p:sp>
        <p:nvSpPr>
          <p:cNvPr id="8" name="Rectangle 7"/>
          <p:cNvSpPr/>
          <p:nvPr/>
        </p:nvSpPr>
        <p:spPr>
          <a:xfrm>
            <a:off x="4945856" y="4537014"/>
            <a:ext cx="2328863" cy="40659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2" name="TextBox 11"/>
          <p:cNvSpPr txBox="1"/>
          <p:nvPr/>
        </p:nvSpPr>
        <p:spPr>
          <a:xfrm>
            <a:off x="5310945" y="4599693"/>
            <a:ext cx="16082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pc="600">
                <a:solidFill>
                  <a:schemeClr val="bg1"/>
                </a:solidFill>
                <a:latin typeface="Oswald" charset="0"/>
                <a:ea typeface="Oswald" charset="0"/>
                <a:cs typeface="Oswald" charset="0"/>
              </a:rPr>
              <a:t>LEARN</a:t>
            </a:r>
            <a:endParaRPr lang="en-US" sz="1400" spc="600" dirty="0">
              <a:solidFill>
                <a:schemeClr val="bg1"/>
              </a:solidFill>
              <a:latin typeface="Oswald" charset="0"/>
              <a:ea typeface="Oswald" charset="0"/>
              <a:cs typeface="Oswa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2288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A272C97C-B3D6-4E9F-819C-D306D249283F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6" b="8936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1587" y="0"/>
            <a:ext cx="12188826" cy="6858000"/>
          </a:xfrm>
          <a:prstGeom prst="rect">
            <a:avLst/>
          </a:prstGeom>
          <a:solidFill>
            <a:srgbClr val="0000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3" name="TextBox 32"/>
          <p:cNvSpPr txBox="1"/>
          <p:nvPr/>
        </p:nvSpPr>
        <p:spPr>
          <a:xfrm>
            <a:off x="1360464" y="1263502"/>
            <a:ext cx="9498782" cy="304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00" spc="2250" dirty="0">
                <a:solidFill>
                  <a:schemeClr val="bg1"/>
                </a:solidFill>
                <a:latin typeface="Oswald" charset="0"/>
                <a:ea typeface="Oswald" charset="0"/>
                <a:cs typeface="Oswald" charset="0"/>
              </a:rPr>
              <a:t>"SUCCESS IS WALKING FROM FAILURE TO FAILURE WITH NO LOSS OF ENTHUSIASM.”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865957" y="5243095"/>
            <a:ext cx="6487796" cy="376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spc="300">
                <a:solidFill>
                  <a:schemeClr val="bg1"/>
                </a:solidFill>
                <a:latin typeface="Oswald" charset="0"/>
                <a:ea typeface="Oswald" charset="0"/>
                <a:cs typeface="Oswald" charset="0"/>
              </a:rPr>
              <a:t>WINSTON CHURCHILL</a:t>
            </a:r>
            <a:endParaRPr lang="en-US" sz="1400" spc="300" dirty="0">
              <a:solidFill>
                <a:schemeClr val="bg1"/>
              </a:solidFill>
              <a:latin typeface="Oswald" charset="0"/>
              <a:ea typeface="Oswald" charset="0"/>
              <a:cs typeface="Oswa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9597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2865957" y="2742830"/>
            <a:ext cx="6487796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spc="1000" dirty="0">
                <a:solidFill>
                  <a:schemeClr val="tx2"/>
                </a:solidFill>
                <a:latin typeface="Oswald" charset="0"/>
                <a:ea typeface="Oswald" charset="0"/>
                <a:cs typeface="Oswald" charset="0"/>
              </a:rPr>
              <a:t>"SUCCESS IS WALKING FROM FAILURE TO FAILURE WITH NO LOSS OF ENTHUSIASM.”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865957" y="2282823"/>
            <a:ext cx="6487796" cy="376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spc="600" dirty="0">
                <a:latin typeface="Oswald" charset="0"/>
                <a:ea typeface="Oswald" charset="0"/>
                <a:cs typeface="Oswald" charset="0"/>
              </a:rPr>
              <a:t>POSTED MAY 15</a:t>
            </a:r>
          </a:p>
        </p:txBody>
      </p:sp>
      <p:sp>
        <p:nvSpPr>
          <p:cNvPr id="4" name="Shape 2859"/>
          <p:cNvSpPr/>
          <p:nvPr/>
        </p:nvSpPr>
        <p:spPr>
          <a:xfrm>
            <a:off x="5819154" y="1638456"/>
            <a:ext cx="553692" cy="5536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moveTo>
                  <a:pt x="15929" y="7018"/>
                </a:moveTo>
                <a:cubicBezTo>
                  <a:pt x="15539" y="7246"/>
                  <a:pt x="15108" y="7411"/>
                  <a:pt x="14650" y="7500"/>
                </a:cubicBezTo>
                <a:cubicBezTo>
                  <a:pt x="14282" y="7114"/>
                  <a:pt x="13759" y="6874"/>
                  <a:pt x="13179" y="6874"/>
                </a:cubicBezTo>
                <a:cubicBezTo>
                  <a:pt x="12067" y="6874"/>
                  <a:pt x="11165" y="7762"/>
                  <a:pt x="11165" y="8856"/>
                </a:cubicBezTo>
                <a:cubicBezTo>
                  <a:pt x="11165" y="9011"/>
                  <a:pt x="11183" y="9162"/>
                  <a:pt x="11217" y="9308"/>
                </a:cubicBezTo>
                <a:cubicBezTo>
                  <a:pt x="9543" y="9225"/>
                  <a:pt x="8059" y="8436"/>
                  <a:pt x="7065" y="7236"/>
                </a:cubicBezTo>
                <a:cubicBezTo>
                  <a:pt x="6892" y="7530"/>
                  <a:pt x="6793" y="7869"/>
                  <a:pt x="6793" y="8233"/>
                </a:cubicBezTo>
                <a:cubicBezTo>
                  <a:pt x="6793" y="8921"/>
                  <a:pt x="7148" y="9528"/>
                  <a:pt x="7689" y="9883"/>
                </a:cubicBezTo>
                <a:cubicBezTo>
                  <a:pt x="7359" y="9873"/>
                  <a:pt x="7048" y="9784"/>
                  <a:pt x="6776" y="9635"/>
                </a:cubicBezTo>
                <a:cubicBezTo>
                  <a:pt x="6776" y="9644"/>
                  <a:pt x="6776" y="9651"/>
                  <a:pt x="6776" y="9660"/>
                </a:cubicBezTo>
                <a:cubicBezTo>
                  <a:pt x="6776" y="10621"/>
                  <a:pt x="7471" y="11422"/>
                  <a:pt x="8392" y="11604"/>
                </a:cubicBezTo>
                <a:cubicBezTo>
                  <a:pt x="8223" y="11650"/>
                  <a:pt x="8045" y="11673"/>
                  <a:pt x="7861" y="11673"/>
                </a:cubicBezTo>
                <a:cubicBezTo>
                  <a:pt x="7732" y="11673"/>
                  <a:pt x="7605" y="11661"/>
                  <a:pt x="7483" y="11638"/>
                </a:cubicBezTo>
                <a:cubicBezTo>
                  <a:pt x="7739" y="12426"/>
                  <a:pt x="8483" y="12999"/>
                  <a:pt x="9364" y="13015"/>
                </a:cubicBezTo>
                <a:cubicBezTo>
                  <a:pt x="8674" y="13547"/>
                  <a:pt x="7806" y="13863"/>
                  <a:pt x="6862" y="13863"/>
                </a:cubicBezTo>
                <a:cubicBezTo>
                  <a:pt x="6699" y="13863"/>
                  <a:pt x="6540" y="13855"/>
                  <a:pt x="6382" y="13837"/>
                </a:cubicBezTo>
                <a:cubicBezTo>
                  <a:pt x="7274" y="14398"/>
                  <a:pt x="8332" y="14727"/>
                  <a:pt x="9470" y="14727"/>
                </a:cubicBezTo>
                <a:cubicBezTo>
                  <a:pt x="13175" y="14727"/>
                  <a:pt x="15201" y="11706"/>
                  <a:pt x="15201" y="9086"/>
                </a:cubicBezTo>
                <a:cubicBezTo>
                  <a:pt x="15201" y="9000"/>
                  <a:pt x="15199" y="8915"/>
                  <a:pt x="15195" y="8830"/>
                </a:cubicBezTo>
                <a:cubicBezTo>
                  <a:pt x="15588" y="8550"/>
                  <a:pt x="15930" y="8201"/>
                  <a:pt x="16200" y="7804"/>
                </a:cubicBezTo>
                <a:cubicBezTo>
                  <a:pt x="15839" y="7961"/>
                  <a:pt x="15451" y="8067"/>
                  <a:pt x="15043" y="8115"/>
                </a:cubicBezTo>
                <a:cubicBezTo>
                  <a:pt x="15459" y="7870"/>
                  <a:pt x="15778" y="7482"/>
                  <a:pt x="15929" y="7018"/>
                </a:cubicBezTo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5" name="Rectangle 4"/>
          <p:cNvSpPr/>
          <p:nvPr/>
        </p:nvSpPr>
        <p:spPr>
          <a:xfrm>
            <a:off x="4400247" y="4504197"/>
            <a:ext cx="3409688" cy="447253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3904" y="4600560"/>
            <a:ext cx="2849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pc="600">
                <a:solidFill>
                  <a:schemeClr val="tx2"/>
                </a:solidFill>
                <a:latin typeface="Oswald" charset="0"/>
                <a:ea typeface="Oswald" charset="0"/>
                <a:cs typeface="Oswald" charset="0"/>
              </a:rPr>
              <a:t>CUSTOMER REVIEWS</a:t>
            </a:r>
            <a:endParaRPr lang="en-US" sz="1400" spc="600" dirty="0">
              <a:solidFill>
                <a:schemeClr val="tx2"/>
              </a:solidFill>
              <a:latin typeface="Oswald" charset="0"/>
              <a:ea typeface="Oswald" charset="0"/>
              <a:cs typeface="Oswa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8344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AC137C5-6A07-4462-A966-2B273545DE30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3" b="7853"/>
          <a:stretch>
            <a:fillRect/>
          </a:stretch>
        </p:blipFill>
        <p:spPr/>
      </p:pic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76A38B04-E303-4175-BED0-EA8A4AD46311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5" b="7855"/>
          <a:stretch>
            <a:fillRect/>
          </a:stretch>
        </p:blipFill>
        <p:spPr/>
      </p:pic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70FAF5CC-7858-41F8-9493-6D6FEB4B6B59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73CDA0EC-0A1A-4DE1-9723-58A797CA10DA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11" name="Rectangle 10"/>
          <p:cNvSpPr/>
          <p:nvPr/>
        </p:nvSpPr>
        <p:spPr>
          <a:xfrm>
            <a:off x="1587" y="0"/>
            <a:ext cx="6094414" cy="3429001"/>
          </a:xfrm>
          <a:prstGeom prst="rect">
            <a:avLst/>
          </a:prstGeom>
          <a:solidFill>
            <a:srgbClr val="0000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Steelfish" charset="0"/>
              <a:ea typeface="Steelfish" charset="0"/>
              <a:cs typeface="Steelfish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96000" y="0"/>
            <a:ext cx="6094414" cy="3429001"/>
          </a:xfrm>
          <a:prstGeom prst="rect">
            <a:avLst/>
          </a:prstGeom>
          <a:solidFill>
            <a:srgbClr val="0000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3" name="Rectangle 12"/>
          <p:cNvSpPr/>
          <p:nvPr/>
        </p:nvSpPr>
        <p:spPr>
          <a:xfrm>
            <a:off x="1587" y="3429000"/>
            <a:ext cx="6094414" cy="3429001"/>
          </a:xfrm>
          <a:prstGeom prst="rect">
            <a:avLst/>
          </a:prstGeom>
          <a:solidFill>
            <a:srgbClr val="0000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Steelfish" charset="0"/>
              <a:ea typeface="Steelfish" charset="0"/>
              <a:cs typeface="Steelfish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96000" y="3429000"/>
            <a:ext cx="6094414" cy="3429001"/>
          </a:xfrm>
          <a:prstGeom prst="rect">
            <a:avLst/>
          </a:prstGeom>
          <a:solidFill>
            <a:srgbClr val="0000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5" name="TextBox 14"/>
          <p:cNvSpPr txBox="1"/>
          <p:nvPr/>
        </p:nvSpPr>
        <p:spPr>
          <a:xfrm>
            <a:off x="2645508" y="1194657"/>
            <a:ext cx="7777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pc="300" dirty="0">
                <a:solidFill>
                  <a:schemeClr val="bg1"/>
                </a:solidFill>
                <a:latin typeface="Oswald" charset="0"/>
                <a:ea typeface="Oswald" charset="0"/>
                <a:cs typeface="Oswald" charset="0"/>
              </a:rPr>
              <a:t>TEXT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10366" y="1713688"/>
            <a:ext cx="2648052" cy="556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50"/>
              </a:lnSpc>
            </a:pPr>
            <a:r>
              <a:rPr lang="en-US" sz="14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Entrepreneurial activities differ substantially depending on the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80899" y="1194657"/>
            <a:ext cx="1091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pc="300" dirty="0">
                <a:solidFill>
                  <a:schemeClr val="bg1"/>
                </a:solidFill>
                <a:latin typeface="Oswald" charset="0"/>
                <a:ea typeface="Oswald" charset="0"/>
                <a:cs typeface="Oswald" charset="0"/>
              </a:rPr>
              <a:t>WORDS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802851" y="1713688"/>
            <a:ext cx="2648052" cy="556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50"/>
              </a:lnSpc>
            </a:pPr>
            <a:r>
              <a:rPr lang="en-US" sz="14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Entrepreneurial activities differ substantially depending on the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08691" y="4573859"/>
            <a:ext cx="16514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pc="300" dirty="0">
                <a:solidFill>
                  <a:schemeClr val="bg1"/>
                </a:solidFill>
                <a:latin typeface="Oswald" charset="0"/>
                <a:ea typeface="Oswald" charset="0"/>
                <a:cs typeface="Oswald" charset="0"/>
              </a:rPr>
              <a:t>SOMETHING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710366" y="5092889"/>
            <a:ext cx="2648052" cy="556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50"/>
              </a:lnSpc>
            </a:pPr>
            <a:r>
              <a:rPr lang="en-US" sz="14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Entrepreneurial activities differ substantially depending on the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423806" y="4573859"/>
            <a:ext cx="1406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pc="300" dirty="0">
                <a:solidFill>
                  <a:schemeClr val="bg1"/>
                </a:solidFill>
                <a:latin typeface="Oswald" charset="0"/>
                <a:ea typeface="Oswald" charset="0"/>
                <a:cs typeface="Oswald" charset="0"/>
              </a:rPr>
              <a:t>AWESOME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802851" y="5092889"/>
            <a:ext cx="2648052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50"/>
              </a:lnSpc>
            </a:pPr>
            <a:r>
              <a:rPr lang="en-US" sz="14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Entrepreneurial activities differ </a:t>
            </a:r>
            <a:r>
              <a:rPr lang="en-US" sz="16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substantially</a:t>
            </a:r>
            <a:r>
              <a:rPr lang="en-US" sz="14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 depending on the</a:t>
            </a:r>
          </a:p>
        </p:txBody>
      </p:sp>
    </p:spTree>
    <p:extLst>
      <p:ext uri="{BB962C8B-B14F-4D97-AF65-F5344CB8AC3E}">
        <p14:creationId xmlns:p14="http://schemas.microsoft.com/office/powerpoint/2010/main" val="12443164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73A69B8-EA25-42B4-8003-3FB0A69E5BFC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0" r="20370"/>
          <a:stretch>
            <a:fillRect/>
          </a:stretch>
        </p:blipFill>
        <p:spPr/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610A931D-7370-4E44-9257-2F4CBD231267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0" r="20370"/>
          <a:stretch>
            <a:fillRect/>
          </a:stretch>
        </p:blipFill>
        <p:spPr/>
      </p:pic>
      <p:sp>
        <p:nvSpPr>
          <p:cNvPr id="12" name="Rectangle 11"/>
          <p:cNvSpPr/>
          <p:nvPr/>
        </p:nvSpPr>
        <p:spPr>
          <a:xfrm>
            <a:off x="6096000" y="0"/>
            <a:ext cx="6094414" cy="6858000"/>
          </a:xfrm>
          <a:prstGeom prst="rect">
            <a:avLst/>
          </a:prstGeom>
          <a:solidFill>
            <a:srgbClr val="0000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1" name="Rectangle 10"/>
          <p:cNvSpPr/>
          <p:nvPr/>
        </p:nvSpPr>
        <p:spPr>
          <a:xfrm>
            <a:off x="1587" y="0"/>
            <a:ext cx="6094414" cy="6858000"/>
          </a:xfrm>
          <a:prstGeom prst="rect">
            <a:avLst/>
          </a:prstGeom>
          <a:solidFill>
            <a:srgbClr val="0000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6" name="TextBox 15"/>
          <p:cNvSpPr txBox="1"/>
          <p:nvPr/>
        </p:nvSpPr>
        <p:spPr>
          <a:xfrm>
            <a:off x="1432321" y="2967038"/>
            <a:ext cx="3204143" cy="800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50"/>
              </a:lnSpc>
            </a:pPr>
            <a:r>
              <a:rPr lang="en-US" sz="14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Entrepreneurial activities differ substantially depending on the type of organization and creativity involved.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08691" y="2502171"/>
            <a:ext cx="16514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pc="300" dirty="0">
                <a:solidFill>
                  <a:schemeClr val="bg1"/>
                </a:solidFill>
                <a:latin typeface="Oswald" charset="0"/>
                <a:ea typeface="Oswald" charset="0"/>
                <a:cs typeface="Oswald" charset="0"/>
              </a:rPr>
              <a:t>SOMETHING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089636" y="3975858"/>
            <a:ext cx="1924040" cy="4065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8" name="TextBox 17"/>
          <p:cNvSpPr txBox="1"/>
          <p:nvPr/>
        </p:nvSpPr>
        <p:spPr>
          <a:xfrm>
            <a:off x="2228170" y="4038538"/>
            <a:ext cx="16082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pc="600">
                <a:solidFill>
                  <a:schemeClr val="tx2"/>
                </a:solidFill>
                <a:latin typeface="Oswald" charset="0"/>
                <a:ea typeface="Oswald" charset="0"/>
                <a:cs typeface="Oswald" charset="0"/>
              </a:rPr>
              <a:t>LEARN</a:t>
            </a:r>
            <a:endParaRPr lang="en-US" sz="1400" spc="600" dirty="0">
              <a:solidFill>
                <a:schemeClr val="tx2"/>
              </a:solidFill>
              <a:latin typeface="Oswald" charset="0"/>
              <a:ea typeface="Oswald" charset="0"/>
              <a:cs typeface="Oswald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541135" y="2967038"/>
            <a:ext cx="3204143" cy="800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50"/>
              </a:lnSpc>
            </a:pPr>
            <a:r>
              <a:rPr lang="en-US" sz="14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Entrepreneurial activities differ substantially depending on the type of organization and creativity involved.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423806" y="2502171"/>
            <a:ext cx="1406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pc="300" dirty="0">
                <a:solidFill>
                  <a:schemeClr val="bg1"/>
                </a:solidFill>
                <a:latin typeface="Oswald" charset="0"/>
                <a:ea typeface="Oswald" charset="0"/>
                <a:cs typeface="Oswald" charset="0"/>
              </a:rPr>
              <a:t>AWESOME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178325" y="3975858"/>
            <a:ext cx="1924526" cy="4065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0" name="TextBox 19"/>
          <p:cNvSpPr txBox="1"/>
          <p:nvPr/>
        </p:nvSpPr>
        <p:spPr>
          <a:xfrm>
            <a:off x="8341246" y="4038538"/>
            <a:ext cx="16082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pc="600">
                <a:solidFill>
                  <a:schemeClr val="tx2"/>
                </a:solidFill>
                <a:latin typeface="Oswald" charset="0"/>
                <a:ea typeface="Oswald" charset="0"/>
                <a:cs typeface="Oswald" charset="0"/>
              </a:rPr>
              <a:t>LEARN</a:t>
            </a:r>
            <a:endParaRPr lang="en-US" sz="1400" spc="600" dirty="0">
              <a:solidFill>
                <a:schemeClr val="tx2"/>
              </a:solidFill>
              <a:latin typeface="Oswald" charset="0"/>
              <a:ea typeface="Oswald" charset="0"/>
              <a:cs typeface="Oswa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8992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BE11A8C4-CCE0-4FB8-AD90-4A7AF7598004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89" b="28789"/>
          <a:stretch>
            <a:fillRect/>
          </a:stretch>
        </p:blipFill>
        <p:spPr/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A91AB7ED-5F2D-4FEB-9D10-4297B2B91F06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23" b="29023"/>
          <a:stretch>
            <a:fillRect/>
          </a:stretch>
        </p:blipFill>
        <p:spPr/>
      </p:pic>
      <p:sp>
        <p:nvSpPr>
          <p:cNvPr id="18" name="Rectangle 17"/>
          <p:cNvSpPr/>
          <p:nvPr/>
        </p:nvSpPr>
        <p:spPr>
          <a:xfrm>
            <a:off x="1587" y="0"/>
            <a:ext cx="12188826" cy="3448050"/>
          </a:xfrm>
          <a:prstGeom prst="rect">
            <a:avLst/>
          </a:prstGeom>
          <a:solidFill>
            <a:srgbClr val="0000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9" name="Rectangle 18"/>
          <p:cNvSpPr/>
          <p:nvPr/>
        </p:nvSpPr>
        <p:spPr>
          <a:xfrm>
            <a:off x="1587" y="3409950"/>
            <a:ext cx="12188826" cy="3448050"/>
          </a:xfrm>
          <a:prstGeom prst="rect">
            <a:avLst/>
          </a:prstGeom>
          <a:solidFill>
            <a:srgbClr val="0000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0" name="TextBox 19"/>
          <p:cNvSpPr txBox="1"/>
          <p:nvPr/>
        </p:nvSpPr>
        <p:spPr>
          <a:xfrm>
            <a:off x="3710918" y="1539463"/>
            <a:ext cx="46923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spc="750" dirty="0">
                <a:solidFill>
                  <a:schemeClr val="bg1"/>
                </a:solidFill>
                <a:latin typeface="Oswald" charset="0"/>
                <a:ea typeface="Oswald" charset="0"/>
                <a:cs typeface="Oswald" charset="0"/>
              </a:rPr>
              <a:t>TITLE OF YOUR PROJECT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32079" y="1991222"/>
            <a:ext cx="5688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Entrepreneurial activities differ substantially depending on the type of organization and creativity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5010949" y="837353"/>
            <a:ext cx="2092246" cy="413940"/>
            <a:chOff x="4383584" y="10004876"/>
            <a:chExt cx="6126514" cy="1212098"/>
          </a:xfrm>
        </p:grpSpPr>
        <p:sp>
          <p:nvSpPr>
            <p:cNvPr id="24" name="Rectangle 23"/>
            <p:cNvSpPr/>
            <p:nvPr/>
          </p:nvSpPr>
          <p:spPr>
            <a:xfrm>
              <a:off x="4383584" y="10004876"/>
              <a:ext cx="6126514" cy="1212098"/>
            </a:xfrm>
            <a:prstGeom prst="rect">
              <a:avLst/>
            </a:prstGeom>
            <a:no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Oswald" charset="0"/>
                <a:ea typeface="Oswald" charset="0"/>
                <a:cs typeface="Oswald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504894" y="10291301"/>
              <a:ext cx="3995461" cy="7209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spc="750" dirty="0">
                  <a:solidFill>
                    <a:schemeClr val="bg1"/>
                  </a:solidFill>
                  <a:latin typeface="Oswald" charset="0"/>
                  <a:ea typeface="Oswald" charset="0"/>
                  <a:cs typeface="Oswald" charset="0"/>
                </a:rPr>
                <a:t>AWESOME</a:t>
              </a: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3710918" y="5038038"/>
            <a:ext cx="46923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spc="750" dirty="0">
                <a:solidFill>
                  <a:schemeClr val="bg1"/>
                </a:solidFill>
                <a:latin typeface="Oswald" charset="0"/>
                <a:ea typeface="Oswald" charset="0"/>
                <a:cs typeface="Oswald" charset="0"/>
              </a:rPr>
              <a:t>TITLE OF YOUR PROJECT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232079" y="5489797"/>
            <a:ext cx="5688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Entrepreneurial activities differ substantially depending on the type of organization and creativity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5010949" y="4335928"/>
            <a:ext cx="2092246" cy="413940"/>
            <a:chOff x="4383584" y="10004876"/>
            <a:chExt cx="6126514" cy="1212098"/>
          </a:xfrm>
        </p:grpSpPr>
        <p:sp>
          <p:nvSpPr>
            <p:cNvPr id="36" name="Rectangle 35"/>
            <p:cNvSpPr/>
            <p:nvPr/>
          </p:nvSpPr>
          <p:spPr>
            <a:xfrm>
              <a:off x="4383584" y="10004876"/>
              <a:ext cx="6126514" cy="1212098"/>
            </a:xfrm>
            <a:prstGeom prst="rect">
              <a:avLst/>
            </a:prstGeom>
            <a:no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Oswald" charset="0"/>
                <a:ea typeface="Oswald" charset="0"/>
                <a:cs typeface="Oswald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504894" y="10291301"/>
              <a:ext cx="3995461" cy="7209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spc="750" dirty="0">
                  <a:solidFill>
                    <a:schemeClr val="bg1"/>
                  </a:solidFill>
                  <a:latin typeface="Oswald" charset="0"/>
                  <a:ea typeface="Oswald" charset="0"/>
                  <a:cs typeface="Oswald" charset="0"/>
                </a:rPr>
                <a:t>AWESOME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9754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092E8AA7-25BF-4AAF-868C-9556D6E7796C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0" r="10750"/>
          <a:stretch>
            <a:fillRect/>
          </a:stretch>
        </p:blipFill>
        <p:spPr/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AEF4030E-7188-45D5-B2F1-7DF0A740581C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/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75843446-AB4D-48A1-A4D2-C91C14679D47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4" r="10494"/>
          <a:stretch>
            <a:fillRect/>
          </a:stretch>
        </p:blipFill>
        <p:spPr/>
      </p:pic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81705D88-4B44-4F3A-B42E-92301E051A8F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8" r="10498"/>
          <a:stretch>
            <a:fillRect/>
          </a:stretch>
        </p:blipFill>
        <p:spPr/>
      </p:pic>
      <p:pic>
        <p:nvPicPr>
          <p:cNvPr id="30" name="Picture Placeholder 29">
            <a:extLst>
              <a:ext uri="{FF2B5EF4-FFF2-40B4-BE49-F238E27FC236}">
                <a16:creationId xmlns:a16="http://schemas.microsoft.com/office/drawing/2014/main" id="{0B373408-1857-4295-ADB4-B82B774DF476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4" r="10494"/>
          <a:stretch>
            <a:fillRect/>
          </a:stretch>
        </p:blipFill>
        <p:spPr/>
      </p:pic>
      <p:pic>
        <p:nvPicPr>
          <p:cNvPr id="37" name="Picture Placeholder 36">
            <a:extLst>
              <a:ext uri="{FF2B5EF4-FFF2-40B4-BE49-F238E27FC236}">
                <a16:creationId xmlns:a16="http://schemas.microsoft.com/office/drawing/2014/main" id="{1C4FE613-FB95-47E2-B3C3-ABD9461A5EE7}"/>
              </a:ext>
            </a:extLst>
          </p:cNvPr>
          <p:cNvPicPr>
            <a:picLocks noGrp="1" noChangeAspect="1"/>
          </p:cNvPicPr>
          <p:nvPr>
            <p:ph type="pic" sz="quarter" idx="3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4" r="10494"/>
          <a:stretch>
            <a:fillRect/>
          </a:stretch>
        </p:blipFill>
        <p:spPr/>
      </p:pic>
      <p:sp>
        <p:nvSpPr>
          <p:cNvPr id="16" name="Rectangle 15"/>
          <p:cNvSpPr/>
          <p:nvPr/>
        </p:nvSpPr>
        <p:spPr>
          <a:xfrm>
            <a:off x="4064530" y="3429000"/>
            <a:ext cx="4062942" cy="3429000"/>
          </a:xfrm>
          <a:prstGeom prst="rect">
            <a:avLst/>
          </a:prstGeom>
          <a:solidFill>
            <a:srgbClr val="0000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3" name="Rectangle 12"/>
          <p:cNvSpPr/>
          <p:nvPr/>
        </p:nvSpPr>
        <p:spPr>
          <a:xfrm>
            <a:off x="1587" y="1"/>
            <a:ext cx="4062942" cy="3429000"/>
          </a:xfrm>
          <a:prstGeom prst="rect">
            <a:avLst/>
          </a:prstGeom>
          <a:solidFill>
            <a:srgbClr val="0000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4" name="Rectangle 13"/>
          <p:cNvSpPr/>
          <p:nvPr/>
        </p:nvSpPr>
        <p:spPr>
          <a:xfrm>
            <a:off x="1588" y="3429000"/>
            <a:ext cx="4062942" cy="3429000"/>
          </a:xfrm>
          <a:prstGeom prst="rect">
            <a:avLst/>
          </a:prstGeom>
          <a:solidFill>
            <a:srgbClr val="0000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5" name="Rectangle 14"/>
          <p:cNvSpPr/>
          <p:nvPr/>
        </p:nvSpPr>
        <p:spPr>
          <a:xfrm>
            <a:off x="4064529" y="1"/>
            <a:ext cx="4062942" cy="3429000"/>
          </a:xfrm>
          <a:prstGeom prst="rect">
            <a:avLst/>
          </a:prstGeom>
          <a:solidFill>
            <a:srgbClr val="0000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8" name="Rectangle 17"/>
          <p:cNvSpPr/>
          <p:nvPr/>
        </p:nvSpPr>
        <p:spPr>
          <a:xfrm>
            <a:off x="8127472" y="19051"/>
            <a:ext cx="4062940" cy="3409950"/>
          </a:xfrm>
          <a:prstGeom prst="rect">
            <a:avLst/>
          </a:prstGeom>
          <a:solidFill>
            <a:srgbClr val="0000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9" name="Rectangle 18"/>
          <p:cNvSpPr/>
          <p:nvPr/>
        </p:nvSpPr>
        <p:spPr>
          <a:xfrm>
            <a:off x="8127473" y="3448050"/>
            <a:ext cx="4062940" cy="3409950"/>
          </a:xfrm>
          <a:prstGeom prst="rect">
            <a:avLst/>
          </a:prstGeom>
          <a:solidFill>
            <a:srgbClr val="0000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1" name="TextBox 20"/>
          <p:cNvSpPr txBox="1"/>
          <p:nvPr/>
        </p:nvSpPr>
        <p:spPr>
          <a:xfrm>
            <a:off x="1510992" y="1194657"/>
            <a:ext cx="10166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spc="300" dirty="0">
                <a:solidFill>
                  <a:schemeClr val="bg1"/>
                </a:solidFill>
                <a:latin typeface="Oswald" charset="0"/>
                <a:ea typeface="Oswald" charset="0"/>
                <a:cs typeface="Oswald" charset="0"/>
              </a:rPr>
              <a:t>WRITE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95274" y="1713688"/>
            <a:ext cx="2648052" cy="556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50"/>
              </a:lnSpc>
            </a:pPr>
            <a:r>
              <a:rPr lang="en-US" sz="14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Entrepreneurial activities differ substantially depending on the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143905" y="4680807"/>
            <a:ext cx="17508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spc="300" dirty="0">
                <a:solidFill>
                  <a:schemeClr val="bg1"/>
                </a:solidFill>
                <a:latin typeface="Oswald" charset="0"/>
                <a:ea typeface="Oswald" charset="0"/>
                <a:cs typeface="Oswald" charset="0"/>
              </a:rPr>
              <a:t>SOMETHING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95274" y="5199838"/>
            <a:ext cx="2648052" cy="556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50"/>
              </a:lnSpc>
            </a:pPr>
            <a:r>
              <a:rPr lang="en-US" sz="14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Entrepreneurial activities differ substantially depending on the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83441" y="1194657"/>
            <a:ext cx="910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spc="300" dirty="0">
                <a:solidFill>
                  <a:schemeClr val="bg1"/>
                </a:solidFill>
                <a:latin typeface="Oswald" charset="0"/>
                <a:ea typeface="Oswald" charset="0"/>
                <a:cs typeface="Oswald" charset="0"/>
              </a:rPr>
              <a:t>TITLE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14824" y="1713688"/>
            <a:ext cx="2648052" cy="556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50"/>
              </a:lnSpc>
            </a:pPr>
            <a:r>
              <a:rPr lang="en-US" sz="14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Entrepreneurial activities differ substantially depending on the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304518" y="4680807"/>
            <a:ext cx="14686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spc="300" dirty="0">
                <a:solidFill>
                  <a:schemeClr val="bg1"/>
                </a:solidFill>
                <a:latin typeface="Oswald" charset="0"/>
                <a:ea typeface="Oswald" charset="0"/>
                <a:cs typeface="Oswald" charset="0"/>
              </a:rPr>
              <a:t>AWESOME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714824" y="5199838"/>
            <a:ext cx="2648052" cy="556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50"/>
              </a:lnSpc>
            </a:pPr>
            <a:r>
              <a:rPr lang="en-US" sz="14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Entrepreneurial activities differ substantially depending on the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747133" y="1194657"/>
            <a:ext cx="813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spc="300" dirty="0">
                <a:solidFill>
                  <a:schemeClr val="bg1"/>
                </a:solidFill>
                <a:latin typeface="Oswald" charset="0"/>
                <a:ea typeface="Oswald" charset="0"/>
                <a:cs typeface="Oswald" charset="0"/>
              </a:rPr>
              <a:t>TEXT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829624" y="1713688"/>
            <a:ext cx="2648052" cy="556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50"/>
              </a:lnSpc>
            </a:pPr>
            <a:r>
              <a:rPr lang="en-US" sz="14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Entrepreneurial activities differ substantially depending on the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628510" y="4680807"/>
            <a:ext cx="10502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spc="300" dirty="0">
                <a:solidFill>
                  <a:schemeClr val="bg1"/>
                </a:solidFill>
                <a:latin typeface="Oswald" charset="0"/>
                <a:ea typeface="Oswald" charset="0"/>
                <a:cs typeface="Oswald" charset="0"/>
              </a:rPr>
              <a:t>GREAT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829624" y="5199838"/>
            <a:ext cx="2648052" cy="556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50"/>
              </a:lnSpc>
            </a:pPr>
            <a:r>
              <a:rPr lang="en-US" sz="14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Entrepreneurial activities differ substantially depending on the</a:t>
            </a:r>
          </a:p>
        </p:txBody>
      </p:sp>
    </p:spTree>
    <p:extLst>
      <p:ext uri="{BB962C8B-B14F-4D97-AF65-F5344CB8AC3E}">
        <p14:creationId xmlns:p14="http://schemas.microsoft.com/office/powerpoint/2010/main" val="16262761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763950B9-6001-4D45-8F8A-0B4CBB8A7230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9" r="30309"/>
          <a:stretch>
            <a:fillRect/>
          </a:stretch>
        </p:blipFill>
        <p:spPr>
          <a:xfrm>
            <a:off x="0" y="0"/>
            <a:ext cx="4051300" cy="6858000"/>
          </a:xfrm>
        </p:spPr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C653CB2E-260B-490D-A895-B1FDA0A86532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0" r="29770"/>
          <a:stretch>
            <a:fillRect/>
          </a:stretch>
        </p:blipFill>
        <p:spPr>
          <a:xfrm>
            <a:off x="4070350" y="0"/>
            <a:ext cx="4051300" cy="6858000"/>
          </a:xfrm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9D4BFECB-E97A-4E6A-890B-6154C54856A5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9" r="30309"/>
          <a:stretch>
            <a:fillRect/>
          </a:stretch>
        </p:blipFill>
        <p:spPr>
          <a:xfrm>
            <a:off x="8140700" y="0"/>
            <a:ext cx="4051300" cy="6858000"/>
          </a:xfrm>
        </p:spPr>
      </p:pic>
      <p:sp>
        <p:nvSpPr>
          <p:cNvPr id="32" name="Rectangle 31"/>
          <p:cNvSpPr/>
          <p:nvPr/>
        </p:nvSpPr>
        <p:spPr>
          <a:xfrm>
            <a:off x="0" y="0"/>
            <a:ext cx="4022001" cy="6858000"/>
          </a:xfrm>
          <a:prstGeom prst="rect">
            <a:avLst/>
          </a:prstGeom>
          <a:solidFill>
            <a:srgbClr val="00000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9" name="Rectangle 8"/>
          <p:cNvSpPr/>
          <p:nvPr/>
        </p:nvSpPr>
        <p:spPr>
          <a:xfrm>
            <a:off x="4023591" y="0"/>
            <a:ext cx="4097771" cy="6858000"/>
          </a:xfrm>
          <a:prstGeom prst="rect">
            <a:avLst/>
          </a:prstGeom>
          <a:solidFill>
            <a:srgbClr val="00000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0" name="Rectangle 39"/>
          <p:cNvSpPr/>
          <p:nvPr/>
        </p:nvSpPr>
        <p:spPr>
          <a:xfrm>
            <a:off x="8121362" y="0"/>
            <a:ext cx="4069051" cy="6858000"/>
          </a:xfrm>
          <a:prstGeom prst="rect">
            <a:avLst/>
          </a:prstGeom>
          <a:solidFill>
            <a:srgbClr val="00000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6" name="TextBox 25"/>
          <p:cNvSpPr txBox="1"/>
          <p:nvPr/>
        </p:nvSpPr>
        <p:spPr>
          <a:xfrm>
            <a:off x="4962706" y="2901408"/>
            <a:ext cx="22284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pc="750" dirty="0">
                <a:solidFill>
                  <a:schemeClr val="bg1"/>
                </a:solidFill>
                <a:latin typeface="Oswald" charset="0"/>
                <a:ea typeface="Oswald" charset="0"/>
                <a:cs typeface="Oswald" charset="0"/>
              </a:rPr>
              <a:t>TITLE OF</a:t>
            </a:r>
          </a:p>
          <a:p>
            <a:pPr algn="ctr"/>
            <a:r>
              <a:rPr lang="en-US" sz="2000" spc="750" dirty="0">
                <a:solidFill>
                  <a:schemeClr val="bg1"/>
                </a:solidFill>
                <a:latin typeface="Oswald" charset="0"/>
                <a:ea typeface="Oswald" charset="0"/>
                <a:cs typeface="Oswald" charset="0"/>
              </a:rPr>
              <a:t>YOUR WORK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490612" y="4007364"/>
            <a:ext cx="3210776" cy="892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Entrepreneurial activities differ substantially depending on the type of organization and creativity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4771646" y="3742821"/>
            <a:ext cx="261060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5030827" y="2227872"/>
            <a:ext cx="2092246" cy="413940"/>
            <a:chOff x="4383584" y="10004876"/>
            <a:chExt cx="6126514" cy="1212098"/>
          </a:xfrm>
        </p:grpSpPr>
        <p:sp>
          <p:nvSpPr>
            <p:cNvPr id="30" name="Rectangle 29"/>
            <p:cNvSpPr/>
            <p:nvPr/>
          </p:nvSpPr>
          <p:spPr>
            <a:xfrm>
              <a:off x="4383584" y="10004876"/>
              <a:ext cx="6126514" cy="1212098"/>
            </a:xfrm>
            <a:prstGeom prst="rect">
              <a:avLst/>
            </a:prstGeom>
            <a:no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Oswald" charset="0"/>
                <a:ea typeface="Oswald" charset="0"/>
                <a:cs typeface="Oswald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068361" y="10291301"/>
              <a:ext cx="4868530" cy="7209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spc="750" dirty="0">
                  <a:solidFill>
                    <a:schemeClr val="bg1"/>
                  </a:solidFill>
                  <a:latin typeface="Oswald" charset="0"/>
                  <a:ea typeface="Oswald" charset="0"/>
                  <a:cs typeface="Oswald" charset="0"/>
                </a:rPr>
                <a:t>TITLE HERE</a:t>
              </a:r>
            </a:p>
          </p:txBody>
        </p:sp>
      </p:grpSp>
      <p:sp>
        <p:nvSpPr>
          <p:cNvPr id="15" name="Picture Placeholder 4"/>
          <p:cNvSpPr txBox="1">
            <a:spLocks/>
          </p:cNvSpPr>
          <p:nvPr/>
        </p:nvSpPr>
        <p:spPr>
          <a:xfrm>
            <a:off x="10969" y="0"/>
            <a:ext cx="4050723" cy="6858000"/>
          </a:xfrm>
          <a:prstGeom prst="rect">
            <a:avLst/>
          </a:prstGeom>
        </p:spPr>
      </p:sp>
      <p:sp>
        <p:nvSpPr>
          <p:cNvPr id="18" name="TextBox 17"/>
          <p:cNvSpPr txBox="1"/>
          <p:nvPr/>
        </p:nvSpPr>
        <p:spPr>
          <a:xfrm>
            <a:off x="903035" y="2901408"/>
            <a:ext cx="22284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pc="750" dirty="0">
                <a:solidFill>
                  <a:schemeClr val="bg1"/>
                </a:solidFill>
                <a:latin typeface="Oswald" charset="0"/>
                <a:ea typeface="Oswald" charset="0"/>
                <a:cs typeface="Oswald" charset="0"/>
              </a:rPr>
              <a:t>TITLE OF</a:t>
            </a:r>
          </a:p>
          <a:p>
            <a:pPr algn="ctr"/>
            <a:r>
              <a:rPr lang="en-US" sz="2000" spc="750" dirty="0">
                <a:solidFill>
                  <a:schemeClr val="bg1"/>
                </a:solidFill>
                <a:latin typeface="Oswald" charset="0"/>
                <a:ea typeface="Oswald" charset="0"/>
                <a:cs typeface="Oswald" charset="0"/>
              </a:rPr>
              <a:t>YOUR WORK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30942" y="4007364"/>
            <a:ext cx="3210776" cy="892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Entrepreneurial activities differ substantially depending on the type of organization and creativity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711976" y="3742821"/>
            <a:ext cx="261060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971157" y="2227872"/>
            <a:ext cx="2092246" cy="413940"/>
            <a:chOff x="4383584" y="10004876"/>
            <a:chExt cx="6126514" cy="1212098"/>
          </a:xfrm>
        </p:grpSpPr>
        <p:sp>
          <p:nvSpPr>
            <p:cNvPr id="22" name="Rectangle 21"/>
            <p:cNvSpPr/>
            <p:nvPr/>
          </p:nvSpPr>
          <p:spPr>
            <a:xfrm>
              <a:off x="4383584" y="10004876"/>
              <a:ext cx="6126514" cy="1212098"/>
            </a:xfrm>
            <a:prstGeom prst="rect">
              <a:avLst/>
            </a:prstGeom>
            <a:no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Oswald" charset="0"/>
                <a:ea typeface="Oswald" charset="0"/>
                <a:cs typeface="Oswald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068361" y="10291301"/>
              <a:ext cx="4868530" cy="7209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spc="750" dirty="0">
                  <a:solidFill>
                    <a:schemeClr val="bg1"/>
                  </a:solidFill>
                  <a:latin typeface="Oswald" charset="0"/>
                  <a:ea typeface="Oswald" charset="0"/>
                  <a:cs typeface="Oswald" charset="0"/>
                </a:rPr>
                <a:t>TITLE HERE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9022810" y="2901408"/>
            <a:ext cx="22284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pc="750" dirty="0">
                <a:solidFill>
                  <a:schemeClr val="bg1"/>
                </a:solidFill>
                <a:latin typeface="Oswald" charset="0"/>
                <a:ea typeface="Oswald" charset="0"/>
                <a:cs typeface="Oswald" charset="0"/>
              </a:rPr>
              <a:t>TITLE OF</a:t>
            </a:r>
          </a:p>
          <a:p>
            <a:pPr algn="ctr"/>
            <a:r>
              <a:rPr lang="en-US" sz="2000" spc="750" dirty="0">
                <a:solidFill>
                  <a:schemeClr val="bg1"/>
                </a:solidFill>
                <a:latin typeface="Oswald" charset="0"/>
                <a:ea typeface="Oswald" charset="0"/>
                <a:cs typeface="Oswald" charset="0"/>
              </a:rPr>
              <a:t>YOUR WORK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550716" y="4007364"/>
            <a:ext cx="3210776" cy="892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Entrepreneurial activities differ substantially depending on the type of organization and creativity</a:t>
            </a:r>
          </a:p>
        </p:txBody>
      </p:sp>
      <p:cxnSp>
        <p:nvCxnSpPr>
          <p:cNvPr id="44" name="Straight Connector 43"/>
          <p:cNvCxnSpPr/>
          <p:nvPr/>
        </p:nvCxnSpPr>
        <p:spPr>
          <a:xfrm>
            <a:off x="8831750" y="3742821"/>
            <a:ext cx="261060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/>
          <p:cNvGrpSpPr/>
          <p:nvPr/>
        </p:nvGrpSpPr>
        <p:grpSpPr>
          <a:xfrm>
            <a:off x="9090931" y="2227872"/>
            <a:ext cx="2092246" cy="413940"/>
            <a:chOff x="4383584" y="10004876"/>
            <a:chExt cx="6126514" cy="1212098"/>
          </a:xfrm>
        </p:grpSpPr>
        <p:sp>
          <p:nvSpPr>
            <p:cNvPr id="46" name="Rectangle 45"/>
            <p:cNvSpPr/>
            <p:nvPr/>
          </p:nvSpPr>
          <p:spPr>
            <a:xfrm>
              <a:off x="4383584" y="10004876"/>
              <a:ext cx="6126514" cy="1212098"/>
            </a:xfrm>
            <a:prstGeom prst="rect">
              <a:avLst/>
            </a:prstGeom>
            <a:no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Oswald" charset="0"/>
                <a:ea typeface="Oswald" charset="0"/>
                <a:cs typeface="Oswald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068361" y="10291301"/>
              <a:ext cx="4868530" cy="7209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spc="750" dirty="0">
                  <a:solidFill>
                    <a:schemeClr val="bg1"/>
                  </a:solidFill>
                  <a:latin typeface="Oswald" charset="0"/>
                  <a:ea typeface="Oswald" charset="0"/>
                  <a:cs typeface="Oswald" charset="0"/>
                </a:rPr>
                <a:t>TITLE HERE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07943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601853" y="2175681"/>
            <a:ext cx="318770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spc="300" dirty="0">
                <a:solidFill>
                  <a:schemeClr val="tx2"/>
                </a:solidFill>
                <a:latin typeface="Oswald" charset="0"/>
                <a:ea typeface="Oswald" charset="0"/>
                <a:cs typeface="Oswald" charset="0"/>
              </a:rPr>
              <a:t>PROJECT</a:t>
            </a:r>
            <a:endParaRPr lang="en-US" sz="4400" spc="300" dirty="0">
              <a:solidFill>
                <a:schemeClr val="tx2"/>
              </a:solidFill>
              <a:latin typeface="Oswald" charset="0"/>
              <a:ea typeface="Oswald" charset="0"/>
              <a:cs typeface="Oswald" charset="0"/>
            </a:endParaRPr>
          </a:p>
          <a:p>
            <a:pPr algn="ctr"/>
            <a:r>
              <a:rPr lang="en-US" sz="4400" spc="300" dirty="0">
                <a:solidFill>
                  <a:schemeClr val="tx2"/>
                </a:solidFill>
                <a:latin typeface="Oswald" charset="0"/>
                <a:ea typeface="Oswald" charset="0"/>
                <a:cs typeface="Oswald" charset="0"/>
              </a:rPr>
              <a:t>TITLE HERE</a:t>
            </a:r>
            <a:endParaRPr lang="en-US" sz="3000" spc="300" dirty="0">
              <a:solidFill>
                <a:schemeClr val="tx2"/>
              </a:solidFill>
              <a:latin typeface="Oswald" charset="0"/>
              <a:ea typeface="Oswald" charset="0"/>
              <a:cs typeface="Oswald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282555" y="1959899"/>
            <a:ext cx="379207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spc="600" dirty="0">
                <a:solidFill>
                  <a:schemeClr val="tx2"/>
                </a:solidFill>
                <a:latin typeface="Oswald" charset="0"/>
                <a:ea typeface="Oswald" charset="0"/>
                <a:cs typeface="Oswald" charset="0"/>
              </a:rPr>
              <a:t>WRITE HERE SOMETHING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068805" y="3474374"/>
            <a:ext cx="2265945" cy="1717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spc="150" dirty="0">
                <a:latin typeface="Lato Light" charset="0"/>
                <a:ea typeface="Lato Light" charset="0"/>
                <a:cs typeface="Lato Light" charset="0"/>
              </a:rPr>
              <a:t>Entrepreneurial activities differ substantially depending on the type of organization and creativity involved. 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B01D985F-A46F-4A77-8DAE-3F7DCC369369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7" r="13837"/>
          <a:stretch>
            <a:fillRect/>
          </a:stretch>
        </p:blipFill>
        <p:spPr/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940F8F83-83A3-4400-A382-873A2EBFF3E0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5" b="3925"/>
          <a:stretch>
            <a:fillRect/>
          </a:stretch>
        </p:blipFill>
        <p:spPr/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14ECFDF-0242-4194-A80C-D32CA6CB4066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0" r="2066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846612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22990" y="2175681"/>
            <a:ext cx="318770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spc="300" dirty="0">
                <a:solidFill>
                  <a:schemeClr val="tx2"/>
                </a:solidFill>
                <a:latin typeface="Oswald" charset="0"/>
                <a:ea typeface="Oswald" charset="0"/>
                <a:cs typeface="Oswald" charset="0"/>
              </a:rPr>
              <a:t>PROJECT</a:t>
            </a:r>
            <a:endParaRPr lang="en-US" sz="4400" spc="300" dirty="0">
              <a:solidFill>
                <a:schemeClr val="tx2"/>
              </a:solidFill>
              <a:latin typeface="Oswald" charset="0"/>
              <a:ea typeface="Oswald" charset="0"/>
              <a:cs typeface="Oswald" charset="0"/>
            </a:endParaRPr>
          </a:p>
          <a:p>
            <a:pPr algn="ctr"/>
            <a:r>
              <a:rPr lang="en-US" sz="4400" spc="300" dirty="0">
                <a:solidFill>
                  <a:schemeClr val="tx2"/>
                </a:solidFill>
                <a:latin typeface="Oswald" charset="0"/>
                <a:ea typeface="Oswald" charset="0"/>
                <a:cs typeface="Oswald" charset="0"/>
              </a:rPr>
              <a:t>TITLE HERE</a:t>
            </a:r>
            <a:endParaRPr lang="en-US" sz="3000" spc="300" dirty="0">
              <a:solidFill>
                <a:schemeClr val="tx2"/>
              </a:solidFill>
              <a:latin typeface="Oswald" charset="0"/>
              <a:ea typeface="Oswald" charset="0"/>
              <a:cs typeface="Oswald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3692" y="1872815"/>
            <a:ext cx="379207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spc="600" dirty="0">
                <a:solidFill>
                  <a:schemeClr val="tx2"/>
                </a:solidFill>
                <a:latin typeface="Oswald" charset="0"/>
                <a:ea typeface="Oswald" charset="0"/>
                <a:cs typeface="Oswald" charset="0"/>
              </a:rPr>
              <a:t>WRITE HERE SOMETHING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89943" y="3474374"/>
            <a:ext cx="2265945" cy="1717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spc="150" dirty="0">
                <a:latin typeface="Lato Light" charset="0"/>
                <a:ea typeface="Lato Light" charset="0"/>
                <a:cs typeface="Lato Light" charset="0"/>
              </a:rPr>
              <a:t>Entrepreneurial activities differ substantially depending on the type of organization and creativity involved. 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2D153F0A-231E-4D43-887D-C2478D06B61D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5" b="3925"/>
          <a:stretch>
            <a:fillRect/>
          </a:stretch>
        </p:blipFill>
        <p:spPr/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E51C4A3D-3DC4-4D1E-BE60-4714E2E1117C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5" b="3925"/>
          <a:stretch>
            <a:fillRect/>
          </a:stretch>
        </p:blipFill>
        <p:spPr/>
      </p:pic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6F7FEF20-37BE-4F60-90FE-90D32D900ED8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3" r="282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505737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654503" y="745360"/>
            <a:ext cx="33412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pc="300" dirty="0">
                <a:solidFill>
                  <a:schemeClr val="tx2"/>
                </a:solidFill>
                <a:latin typeface="Oswald" charset="0"/>
                <a:ea typeface="Oswald" charset="0"/>
                <a:cs typeface="Oswald" charset="0"/>
              </a:rPr>
              <a:t>PROJECT</a:t>
            </a:r>
          </a:p>
          <a:p>
            <a:r>
              <a:rPr lang="en-US" sz="4800" spc="300" dirty="0">
                <a:solidFill>
                  <a:schemeClr val="tx2"/>
                </a:solidFill>
                <a:latin typeface="Oswald" charset="0"/>
                <a:ea typeface="Oswald" charset="0"/>
                <a:cs typeface="Oswald" charset="0"/>
              </a:rPr>
              <a:t>NAME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9639" y="2521399"/>
            <a:ext cx="9557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pc="600" dirty="0">
                <a:solidFill>
                  <a:schemeClr val="tx2"/>
                </a:solidFill>
                <a:latin typeface="Oswald" charset="0"/>
                <a:ea typeface="Oswald" charset="0"/>
                <a:cs typeface="Oswald" charset="0"/>
              </a:rPr>
              <a:t>TITLE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89639" y="2892164"/>
            <a:ext cx="27049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spc="150" dirty="0">
                <a:latin typeface="Lato Light" charset="0"/>
                <a:ea typeface="Lato Light" charset="0"/>
                <a:cs typeface="Lato Light" charset="0"/>
              </a:rPr>
              <a:t>Entrepreneurial activities differ substantially depending on the type of organization and creativity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83066" y="4961925"/>
            <a:ext cx="8451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pc="600" dirty="0">
                <a:solidFill>
                  <a:schemeClr val="tx2"/>
                </a:solidFill>
                <a:latin typeface="Oswald" charset="0"/>
                <a:ea typeface="Oswald" charset="0"/>
                <a:cs typeface="Oswald" charset="0"/>
              </a:rPr>
              <a:t>TEXT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8453" y="5340471"/>
            <a:ext cx="27049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spc="150" dirty="0">
                <a:latin typeface="Lato Light" charset="0"/>
                <a:ea typeface="Lato Light" charset="0"/>
                <a:cs typeface="Lato Light" charset="0"/>
              </a:rPr>
              <a:t>Entrepreneurial activities differ substantially depending on the type of organization and creativity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89639" y="3745553"/>
            <a:ext cx="17732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pc="600" dirty="0">
                <a:solidFill>
                  <a:schemeClr val="tx2"/>
                </a:solidFill>
                <a:latin typeface="Oswald" charset="0"/>
                <a:ea typeface="Oswald" charset="0"/>
                <a:cs typeface="Oswald" charset="0"/>
              </a:rPr>
              <a:t>SOMETHING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68453" y="4116318"/>
            <a:ext cx="27049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spc="150" dirty="0">
                <a:latin typeface="Lato Light" charset="0"/>
                <a:ea typeface="Lato Light" charset="0"/>
                <a:cs typeface="Lato Light" charset="0"/>
              </a:rPr>
              <a:t>Entrepreneurial activities differ substantially depending on the type of organization and creativity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FFA7C5F-4D0E-4D36-8CE6-EB8B3E661180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7" r="101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6065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71153" y="1056252"/>
            <a:ext cx="648779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spc="300" dirty="0">
                <a:solidFill>
                  <a:schemeClr val="tx2"/>
                </a:solidFill>
                <a:latin typeface="Oswald" charset="0"/>
                <a:ea typeface="Oswald" charset="0"/>
                <a:cs typeface="Oswald" charset="0"/>
              </a:rPr>
              <a:t>BRUSH STYLE PLACEHOLDER</a:t>
            </a:r>
            <a:endParaRPr lang="en-US" sz="4800" spc="300" dirty="0">
              <a:solidFill>
                <a:schemeClr val="tx2"/>
              </a:solidFill>
              <a:latin typeface="Oswald" charset="0"/>
              <a:ea typeface="Oswald" charset="0"/>
              <a:cs typeface="Oswald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19013" y="826183"/>
            <a:ext cx="37920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spc="600" dirty="0">
                <a:solidFill>
                  <a:schemeClr val="tx2"/>
                </a:solidFill>
                <a:latin typeface="Oswald" charset="0"/>
                <a:ea typeface="Oswald" charset="0"/>
                <a:cs typeface="Oswald" charset="0"/>
              </a:rPr>
              <a:t>WRITE HERE SOMETHING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32079" y="1671042"/>
            <a:ext cx="5688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Montserrat Light" charset="0"/>
                <a:ea typeface="Montserrat Light" charset="0"/>
                <a:cs typeface="Montserrat Light" charset="0"/>
              </a:rPr>
              <a:t>Entrepreneurial activities differ substantially depending on the type of organization and creativity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091B9BE5-7498-41D1-B584-78F4EF2E5DD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66" b="2446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00515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521118" y="709261"/>
            <a:ext cx="33412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pc="300" dirty="0">
                <a:solidFill>
                  <a:schemeClr val="tx2"/>
                </a:solidFill>
                <a:latin typeface="Oswald" charset="0"/>
                <a:ea typeface="Oswald" charset="0"/>
                <a:cs typeface="Oswald" charset="0"/>
              </a:rPr>
              <a:t>PROJECT</a:t>
            </a:r>
          </a:p>
          <a:p>
            <a:r>
              <a:rPr lang="en-US" sz="4800" spc="300" dirty="0">
                <a:solidFill>
                  <a:schemeClr val="tx2"/>
                </a:solidFill>
                <a:latin typeface="Oswald" charset="0"/>
                <a:ea typeface="Oswald" charset="0"/>
                <a:cs typeface="Oswald" charset="0"/>
              </a:rPr>
              <a:t>NAME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556254" y="2521399"/>
            <a:ext cx="9557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pc="600" dirty="0">
                <a:solidFill>
                  <a:schemeClr val="tx2"/>
                </a:solidFill>
                <a:latin typeface="Oswald" charset="0"/>
                <a:ea typeface="Oswald" charset="0"/>
                <a:cs typeface="Oswald" charset="0"/>
              </a:rPr>
              <a:t>TITLE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556254" y="2892164"/>
            <a:ext cx="27049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spc="150" dirty="0">
                <a:latin typeface="Lato Light" charset="0"/>
                <a:ea typeface="Lato Light" charset="0"/>
                <a:cs typeface="Lato Light" charset="0"/>
              </a:rPr>
              <a:t>Entrepreneurial activities differ substantially depending on the type of organization and creativity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549681" y="4961925"/>
            <a:ext cx="8451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pc="600" dirty="0">
                <a:solidFill>
                  <a:schemeClr val="tx2"/>
                </a:solidFill>
                <a:latin typeface="Oswald" charset="0"/>
                <a:ea typeface="Oswald" charset="0"/>
                <a:cs typeface="Oswald" charset="0"/>
              </a:rPr>
              <a:t>TEXT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535068" y="5340471"/>
            <a:ext cx="27049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spc="150" dirty="0">
                <a:latin typeface="Lato Light" charset="0"/>
                <a:ea typeface="Lato Light" charset="0"/>
                <a:cs typeface="Lato Light" charset="0"/>
              </a:rPr>
              <a:t>Entrepreneurial activities differ substantially depending on the type of organization and creativity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556254" y="3745553"/>
            <a:ext cx="17732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pc="600" dirty="0">
                <a:solidFill>
                  <a:schemeClr val="tx2"/>
                </a:solidFill>
                <a:latin typeface="Oswald" charset="0"/>
                <a:ea typeface="Oswald" charset="0"/>
                <a:cs typeface="Oswald" charset="0"/>
              </a:rPr>
              <a:t>SOMETHING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535068" y="4116318"/>
            <a:ext cx="27049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spc="150" dirty="0">
                <a:latin typeface="Lato Light" charset="0"/>
                <a:ea typeface="Lato Light" charset="0"/>
                <a:cs typeface="Lato Light" charset="0"/>
              </a:rPr>
              <a:t>Entrepreneurial activities differ substantially depending on the type of organization and creativity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ECF91165-AD7F-48EF-8199-6D584560B339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7" r="1014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058944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1474343" y="2250639"/>
            <a:ext cx="9243315" cy="1019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spc="300" dirty="0">
                <a:latin typeface="Lato Light" charset="0"/>
                <a:ea typeface="Lato Light" charset="0"/>
                <a:cs typeface="Lato Light" charset="0"/>
              </a:rPr>
              <a:t>Entrepreneurial activities differ substantially depending on the type of organization and creativity involved. Entrepreneurship ranges in scale from solo, part-time projects to large-scale undertakings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71153" y="1056252"/>
            <a:ext cx="64877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spc="300" dirty="0">
                <a:solidFill>
                  <a:schemeClr val="tx2"/>
                </a:solidFill>
                <a:latin typeface="Oswald" charset="0"/>
                <a:ea typeface="Oswald" charset="0"/>
                <a:cs typeface="Oswald" charset="0"/>
              </a:rPr>
              <a:t>FOUR PICTURES</a:t>
            </a:r>
          </a:p>
          <a:p>
            <a:pPr algn="ctr"/>
            <a:r>
              <a:rPr lang="en-US" sz="3300" spc="300" dirty="0">
                <a:solidFill>
                  <a:schemeClr val="tx2"/>
                </a:solidFill>
                <a:latin typeface="Oswald" charset="0"/>
                <a:ea typeface="Oswald" charset="0"/>
                <a:cs typeface="Oswald" charset="0"/>
              </a:rPr>
              <a:t>LAYOUT WITH PLACEHOLDERS</a:t>
            </a:r>
            <a:endParaRPr lang="en-US" sz="4800" spc="300" dirty="0">
              <a:solidFill>
                <a:schemeClr val="tx2"/>
              </a:solidFill>
              <a:latin typeface="Oswald" charset="0"/>
              <a:ea typeface="Oswald" charset="0"/>
              <a:cs typeface="Oswald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19013" y="826183"/>
            <a:ext cx="37920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spc="600" dirty="0">
                <a:solidFill>
                  <a:schemeClr val="tx2"/>
                </a:solidFill>
                <a:latin typeface="Oswald" charset="0"/>
                <a:ea typeface="Oswald" charset="0"/>
                <a:cs typeface="Oswald" charset="0"/>
              </a:rPr>
              <a:t>WRITE HERE SOMETHING</a:t>
            </a:r>
          </a:p>
        </p:txBody>
      </p:sp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90BA3664-1E08-4230-AB76-2DE95AD30566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2" r="14932"/>
          <a:stretch>
            <a:fillRect/>
          </a:stretch>
        </p:blipFill>
        <p:spPr/>
      </p:pic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8A1836CC-525A-4209-B688-0998E06270BF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4" b="18284"/>
          <a:stretch>
            <a:fillRect/>
          </a:stretch>
        </p:blipFill>
        <p:spPr/>
      </p:pic>
      <p:pic>
        <p:nvPicPr>
          <p:cNvPr id="30" name="Picture Placeholder 29">
            <a:extLst>
              <a:ext uri="{FF2B5EF4-FFF2-40B4-BE49-F238E27FC236}">
                <a16:creationId xmlns:a16="http://schemas.microsoft.com/office/drawing/2014/main" id="{1B2790DB-51AA-422E-A1A9-02F3513C54E7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5" r="15195"/>
          <a:stretch>
            <a:fillRect/>
          </a:stretch>
        </p:blipFill>
        <p:spPr/>
      </p:pic>
      <p:pic>
        <p:nvPicPr>
          <p:cNvPr id="32" name="Picture Placeholder 31">
            <a:extLst>
              <a:ext uri="{FF2B5EF4-FFF2-40B4-BE49-F238E27FC236}">
                <a16:creationId xmlns:a16="http://schemas.microsoft.com/office/drawing/2014/main" id="{6C1C8C46-F3EA-4B97-B3BA-F8142A67E368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3" r="149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872310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299351" y="1480766"/>
            <a:ext cx="7555198" cy="609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spc="150" dirty="0">
                <a:latin typeface="Lato Light" charset="0"/>
                <a:ea typeface="Lato Light" charset="0"/>
                <a:cs typeface="Lato Light" charset="0"/>
              </a:rPr>
              <a:t>Entrepreneurial activities differ substantially depending on the type of organization and creativity involved. Entrepreneurship ranges in scale from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871153" y="868872"/>
            <a:ext cx="648779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spc="300" dirty="0">
                <a:solidFill>
                  <a:schemeClr val="tx2"/>
                </a:solidFill>
                <a:latin typeface="Oswald" charset="0"/>
                <a:ea typeface="Oswald" charset="0"/>
                <a:cs typeface="Oswald" charset="0"/>
              </a:rPr>
              <a:t>PROJECTS</a:t>
            </a:r>
            <a:endParaRPr lang="en-US" sz="4800" spc="300" dirty="0">
              <a:solidFill>
                <a:schemeClr val="tx2"/>
              </a:solidFill>
              <a:latin typeface="Oswald" charset="0"/>
              <a:ea typeface="Oswald" charset="0"/>
              <a:cs typeface="Oswald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219013" y="638803"/>
            <a:ext cx="37920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spc="600" dirty="0">
                <a:solidFill>
                  <a:schemeClr val="tx2"/>
                </a:solidFill>
                <a:latin typeface="Oswald" charset="0"/>
                <a:ea typeface="Oswald" charset="0"/>
                <a:cs typeface="Oswald" charset="0"/>
              </a:rPr>
              <a:t>WRITE HERE SOMETHING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F2BB850C-FEB8-4624-9F6A-97E31B7718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1" r="16641"/>
          <a:stretch>
            <a:fillRect/>
          </a:stretch>
        </p:blipFill>
        <p:spPr/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06F0436B-DE51-45B8-B0BF-775447299EC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1FF371F7-D312-44CF-8347-CF51CB8FA027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1" r="12471"/>
          <a:stretch>
            <a:fillRect/>
          </a:stretch>
        </p:blipFill>
        <p:spPr/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43E34C33-AD9E-4303-8417-E6A802BCCB1A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E48B1992-CB99-447C-9A48-8FE50FF06EF9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4" r="16634"/>
          <a:stretch>
            <a:fillRect/>
          </a:stretch>
        </p:blipFill>
        <p:spPr/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06B4BE3E-CB35-4DD6-B4E8-FEC07ED69329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7" r="16607"/>
          <a:stretch>
            <a:fillRect/>
          </a:stretch>
        </p:blipFill>
        <p:spPr/>
      </p:pic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940B269B-DB3E-46BA-BF1F-3FA2E7A0A4F5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>
            <a:fillRect/>
          </a:stretch>
        </p:blipFill>
        <p:spPr/>
      </p:pic>
      <p:pic>
        <p:nvPicPr>
          <p:cNvPr id="38" name="Picture Placeholder 37">
            <a:extLst>
              <a:ext uri="{FF2B5EF4-FFF2-40B4-BE49-F238E27FC236}">
                <a16:creationId xmlns:a16="http://schemas.microsoft.com/office/drawing/2014/main" id="{2D1340EB-0F3A-434B-91E3-96335C385923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3" r="16883"/>
          <a:stretch>
            <a:fillRect/>
          </a:stretch>
        </p:blipFill>
        <p:spPr/>
      </p:pic>
      <p:pic>
        <p:nvPicPr>
          <p:cNvPr id="40" name="Picture Placeholder 39">
            <a:extLst>
              <a:ext uri="{FF2B5EF4-FFF2-40B4-BE49-F238E27FC236}">
                <a16:creationId xmlns:a16="http://schemas.microsoft.com/office/drawing/2014/main" id="{68D43B60-80F4-4D1E-B2DB-07713923EA93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7" r="16697"/>
          <a:stretch>
            <a:fillRect/>
          </a:stretch>
        </p:blipFill>
        <p:spPr/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50C2E987-13E3-4AB9-9F9E-50B020C5EB0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3" r="21853"/>
          <a:stretch>
            <a:fillRect/>
          </a:stretch>
        </p:blipFill>
        <p:spPr/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F19E9549-F82C-4526-831F-B041AC49C12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pic>
        <p:nvPicPr>
          <p:cNvPr id="44" name="Picture Placeholder 43">
            <a:extLst>
              <a:ext uri="{FF2B5EF4-FFF2-40B4-BE49-F238E27FC236}">
                <a16:creationId xmlns:a16="http://schemas.microsoft.com/office/drawing/2014/main" id="{1F2DC6A2-3BB9-4845-938D-6FD00FEF66C5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1" r="1664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753359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2871153" y="813285"/>
            <a:ext cx="648779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spc="300" dirty="0">
                <a:solidFill>
                  <a:schemeClr val="tx2"/>
                </a:solidFill>
                <a:latin typeface="Oswald" charset="0"/>
                <a:ea typeface="Oswald" charset="0"/>
                <a:cs typeface="Oswald" charset="0"/>
              </a:rPr>
              <a:t>DEPARTMENT PIE CHART</a:t>
            </a:r>
            <a:endParaRPr lang="en-US" sz="4800" spc="300" dirty="0">
              <a:solidFill>
                <a:schemeClr val="tx2"/>
              </a:solidFill>
              <a:latin typeface="Oswald" charset="0"/>
              <a:ea typeface="Oswald" charset="0"/>
              <a:cs typeface="Oswald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19013" y="583216"/>
            <a:ext cx="37920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spc="600" dirty="0">
                <a:solidFill>
                  <a:schemeClr val="tx2"/>
                </a:solidFill>
                <a:latin typeface="Oswald" charset="0"/>
                <a:ea typeface="Oswald" charset="0"/>
                <a:cs typeface="Oswald" charset="0"/>
              </a:rPr>
              <a:t>WRITE HERE SOMETHING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99351" y="1480766"/>
            <a:ext cx="7555198" cy="609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spc="150" dirty="0">
                <a:latin typeface="Lato Light" charset="0"/>
                <a:ea typeface="Lato Light" charset="0"/>
                <a:cs typeface="Lato Light" charset="0"/>
              </a:rPr>
              <a:t>Entrepreneurial activities differ substantially depending on the type of organization and creativity involved. Entrepreneurship ranges in scale from</a:t>
            </a: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1205650418"/>
              </p:ext>
            </p:extLst>
          </p:nvPr>
        </p:nvGraphicFramePr>
        <p:xfrm>
          <a:off x="1189270" y="2555637"/>
          <a:ext cx="2268690" cy="18738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Oval 6"/>
          <p:cNvSpPr/>
          <p:nvPr/>
        </p:nvSpPr>
        <p:spPr>
          <a:xfrm>
            <a:off x="1523514" y="2692470"/>
            <a:ext cx="1600200" cy="16002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" name="TextBox 7"/>
          <p:cNvSpPr txBox="1"/>
          <p:nvPr/>
        </p:nvSpPr>
        <p:spPr>
          <a:xfrm>
            <a:off x="1588203" y="3138627"/>
            <a:ext cx="1422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pc="150" dirty="0">
                <a:solidFill>
                  <a:schemeClr val="tx2"/>
                </a:solidFill>
                <a:latin typeface="Lato Light" charset="0"/>
                <a:ea typeface="Lato Light" charset="0"/>
                <a:cs typeface="Lato Light" charset="0"/>
              </a:rPr>
              <a:t>70</a:t>
            </a:r>
          </a:p>
        </p:txBody>
      </p:sp>
      <p:graphicFrame>
        <p:nvGraphicFramePr>
          <p:cNvPr id="24" name="Chart 23"/>
          <p:cNvGraphicFramePr/>
          <p:nvPr>
            <p:extLst>
              <p:ext uri="{D42A27DB-BD31-4B8C-83A1-F6EECF244321}">
                <p14:modId xmlns:p14="http://schemas.microsoft.com/office/powerpoint/2010/main" val="2952718673"/>
              </p:ext>
            </p:extLst>
          </p:nvPr>
        </p:nvGraphicFramePr>
        <p:xfrm>
          <a:off x="3792204" y="2555637"/>
          <a:ext cx="2268690" cy="18738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" name="Oval 24"/>
          <p:cNvSpPr/>
          <p:nvPr/>
        </p:nvSpPr>
        <p:spPr>
          <a:xfrm>
            <a:off x="4126448" y="2692470"/>
            <a:ext cx="1600200" cy="16002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6" name="TextBox 25"/>
          <p:cNvSpPr txBox="1"/>
          <p:nvPr/>
        </p:nvSpPr>
        <p:spPr>
          <a:xfrm>
            <a:off x="4191137" y="3138627"/>
            <a:ext cx="1422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pc="150" dirty="0">
                <a:solidFill>
                  <a:schemeClr val="tx2"/>
                </a:solidFill>
                <a:latin typeface="Lato Light" charset="0"/>
                <a:ea typeface="Lato Light" charset="0"/>
                <a:cs typeface="Lato Light" charset="0"/>
              </a:rPr>
              <a:t>90</a:t>
            </a:r>
          </a:p>
        </p:txBody>
      </p:sp>
      <p:graphicFrame>
        <p:nvGraphicFramePr>
          <p:cNvPr id="28" name="Chart 27"/>
          <p:cNvGraphicFramePr/>
          <p:nvPr>
            <p:extLst>
              <p:ext uri="{D42A27DB-BD31-4B8C-83A1-F6EECF244321}">
                <p14:modId xmlns:p14="http://schemas.microsoft.com/office/powerpoint/2010/main" val="4099711534"/>
              </p:ext>
            </p:extLst>
          </p:nvPr>
        </p:nvGraphicFramePr>
        <p:xfrm>
          <a:off x="6395138" y="2555637"/>
          <a:ext cx="2268690" cy="18738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9" name="Oval 28"/>
          <p:cNvSpPr/>
          <p:nvPr/>
        </p:nvSpPr>
        <p:spPr>
          <a:xfrm>
            <a:off x="6729382" y="2692470"/>
            <a:ext cx="1600200" cy="16002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0" name="TextBox 29"/>
          <p:cNvSpPr txBox="1"/>
          <p:nvPr/>
        </p:nvSpPr>
        <p:spPr>
          <a:xfrm>
            <a:off x="6794071" y="3138627"/>
            <a:ext cx="1422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pc="150" dirty="0">
                <a:solidFill>
                  <a:schemeClr val="tx2"/>
                </a:solidFill>
                <a:latin typeface="Lato Light" charset="0"/>
                <a:ea typeface="Lato Light" charset="0"/>
                <a:cs typeface="Lato Light" charset="0"/>
              </a:rPr>
              <a:t>50</a:t>
            </a:r>
          </a:p>
        </p:txBody>
      </p:sp>
      <p:graphicFrame>
        <p:nvGraphicFramePr>
          <p:cNvPr id="38" name="Chart 37"/>
          <p:cNvGraphicFramePr/>
          <p:nvPr>
            <p:extLst>
              <p:ext uri="{D42A27DB-BD31-4B8C-83A1-F6EECF244321}">
                <p14:modId xmlns:p14="http://schemas.microsoft.com/office/powerpoint/2010/main" val="1132870626"/>
              </p:ext>
            </p:extLst>
          </p:nvPr>
        </p:nvGraphicFramePr>
        <p:xfrm>
          <a:off x="8728516" y="2555637"/>
          <a:ext cx="2268690" cy="18738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9" name="Oval 38"/>
          <p:cNvSpPr/>
          <p:nvPr/>
        </p:nvSpPr>
        <p:spPr>
          <a:xfrm>
            <a:off x="9062761" y="2692470"/>
            <a:ext cx="1600200" cy="16002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0" name="TextBox 39"/>
          <p:cNvSpPr txBox="1"/>
          <p:nvPr/>
        </p:nvSpPr>
        <p:spPr>
          <a:xfrm>
            <a:off x="9127450" y="3138627"/>
            <a:ext cx="1422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pc="150" dirty="0">
                <a:solidFill>
                  <a:schemeClr val="tx2"/>
                </a:solidFill>
                <a:latin typeface="Lato Light" charset="0"/>
                <a:ea typeface="Lato Light" charset="0"/>
                <a:cs typeface="Lato Light" charset="0"/>
              </a:rPr>
              <a:t>30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015119" y="4836107"/>
            <a:ext cx="2751460" cy="376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spc="300" dirty="0">
                <a:solidFill>
                  <a:schemeClr val="tx2"/>
                </a:solidFill>
                <a:latin typeface="Oswald" charset="0"/>
                <a:ea typeface="Oswald" charset="0"/>
                <a:cs typeface="Oswald" charset="0"/>
              </a:rPr>
              <a:t>YOUR TITLE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550818" y="4807224"/>
            <a:ext cx="2751460" cy="376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spc="300" dirty="0">
                <a:solidFill>
                  <a:schemeClr val="tx2"/>
                </a:solidFill>
                <a:latin typeface="Oswald" charset="0"/>
                <a:ea typeface="Oswald" charset="0"/>
                <a:cs typeface="Oswald" charset="0"/>
              </a:rPr>
              <a:t>SOMETHING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153752" y="4807224"/>
            <a:ext cx="2751460" cy="376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spc="300" dirty="0">
                <a:solidFill>
                  <a:schemeClr val="tx2"/>
                </a:solidFill>
                <a:latin typeface="Oswald" charset="0"/>
                <a:ea typeface="Oswald" charset="0"/>
                <a:cs typeface="Oswald" charset="0"/>
              </a:rPr>
              <a:t>AWESOME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492170" y="4807224"/>
            <a:ext cx="2751460" cy="376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spc="300" dirty="0">
                <a:solidFill>
                  <a:schemeClr val="tx2"/>
                </a:solidFill>
                <a:latin typeface="Oswald" charset="0"/>
                <a:ea typeface="Oswald" charset="0"/>
                <a:cs typeface="Oswald" charset="0"/>
              </a:rPr>
              <a:t>DEPARTMENT</a:t>
            </a:r>
          </a:p>
        </p:txBody>
      </p:sp>
    </p:spTree>
    <p:extLst>
      <p:ext uri="{BB962C8B-B14F-4D97-AF65-F5344CB8AC3E}">
        <p14:creationId xmlns:p14="http://schemas.microsoft.com/office/powerpoint/2010/main" val="13693218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1908931" y="2194413"/>
            <a:ext cx="8412239" cy="4161388"/>
            <a:chOff x="3843499" y="3719582"/>
            <a:chExt cx="16665619" cy="8244192"/>
          </a:xfrm>
          <a:solidFill>
            <a:schemeClr val="bg1">
              <a:lumMod val="85000"/>
            </a:schemeClr>
          </a:solidFill>
        </p:grpSpPr>
        <p:sp>
          <p:nvSpPr>
            <p:cNvPr id="78" name="Freeform 781"/>
            <p:cNvSpPr>
              <a:spLocks/>
            </p:cNvSpPr>
            <p:nvPr/>
          </p:nvSpPr>
          <p:spPr bwMode="auto">
            <a:xfrm>
              <a:off x="9818027" y="3757809"/>
              <a:ext cx="85988" cy="38227"/>
            </a:xfrm>
            <a:custGeom>
              <a:avLst/>
              <a:gdLst>
                <a:gd name="T0" fmla="*/ 4 w 9"/>
                <a:gd name="T1" fmla="*/ 3 h 4"/>
                <a:gd name="T2" fmla="*/ 1 w 9"/>
                <a:gd name="T3" fmla="*/ 2 h 4"/>
                <a:gd name="T4" fmla="*/ 5 w 9"/>
                <a:gd name="T5" fmla="*/ 2 h 4"/>
                <a:gd name="T6" fmla="*/ 0 w 9"/>
                <a:gd name="T7" fmla="*/ 0 h 4"/>
                <a:gd name="T8" fmla="*/ 9 w 9"/>
                <a:gd name="T9" fmla="*/ 2 h 4"/>
                <a:gd name="T10" fmla="*/ 5 w 9"/>
                <a:gd name="T11" fmla="*/ 2 h 4"/>
                <a:gd name="T12" fmla="*/ 4 w 9"/>
                <a:gd name="T13" fmla="*/ 3 h 4"/>
                <a:gd name="T14" fmla="*/ 4 w 9"/>
                <a:gd name="T1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4">
                  <a:moveTo>
                    <a:pt x="4" y="3"/>
                  </a:moveTo>
                  <a:cubicBezTo>
                    <a:pt x="4" y="3"/>
                    <a:pt x="1" y="2"/>
                    <a:pt x="1" y="2"/>
                  </a:cubicBezTo>
                  <a:cubicBezTo>
                    <a:pt x="1" y="2"/>
                    <a:pt x="4" y="2"/>
                    <a:pt x="5" y="2"/>
                  </a:cubicBezTo>
                  <a:cubicBezTo>
                    <a:pt x="3" y="1"/>
                    <a:pt x="1" y="2"/>
                    <a:pt x="0" y="0"/>
                  </a:cubicBezTo>
                  <a:cubicBezTo>
                    <a:pt x="1" y="1"/>
                    <a:pt x="8" y="0"/>
                    <a:pt x="9" y="2"/>
                  </a:cubicBezTo>
                  <a:cubicBezTo>
                    <a:pt x="9" y="2"/>
                    <a:pt x="6" y="2"/>
                    <a:pt x="5" y="2"/>
                  </a:cubicBezTo>
                  <a:cubicBezTo>
                    <a:pt x="5" y="2"/>
                    <a:pt x="7" y="4"/>
                    <a:pt x="4" y="3"/>
                  </a:cubicBezTo>
                  <a:cubicBezTo>
                    <a:pt x="3" y="3"/>
                    <a:pt x="6" y="4"/>
                    <a:pt x="4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79" name="Freeform 403"/>
            <p:cNvSpPr>
              <a:spLocks/>
            </p:cNvSpPr>
            <p:nvPr/>
          </p:nvSpPr>
          <p:spPr bwMode="auto">
            <a:xfrm>
              <a:off x="16859435" y="9558687"/>
              <a:ext cx="1904460" cy="1423937"/>
            </a:xfrm>
            <a:custGeom>
              <a:avLst/>
              <a:gdLst>
                <a:gd name="T0" fmla="*/ 96 w 204"/>
                <a:gd name="T1" fmla="*/ 3 h 152"/>
                <a:gd name="T2" fmla="*/ 97 w 204"/>
                <a:gd name="T3" fmla="*/ 7 h 152"/>
                <a:gd name="T4" fmla="*/ 86 w 204"/>
                <a:gd name="T5" fmla="*/ 13 h 152"/>
                <a:gd name="T6" fmla="*/ 76 w 204"/>
                <a:gd name="T7" fmla="*/ 24 h 152"/>
                <a:gd name="T8" fmla="*/ 71 w 204"/>
                <a:gd name="T9" fmla="*/ 15 h 152"/>
                <a:gd name="T10" fmla="*/ 65 w 204"/>
                <a:gd name="T11" fmla="*/ 19 h 152"/>
                <a:gd name="T12" fmla="*/ 62 w 204"/>
                <a:gd name="T13" fmla="*/ 22 h 152"/>
                <a:gd name="T14" fmla="*/ 59 w 204"/>
                <a:gd name="T15" fmla="*/ 26 h 152"/>
                <a:gd name="T16" fmla="*/ 55 w 204"/>
                <a:gd name="T17" fmla="*/ 33 h 152"/>
                <a:gd name="T18" fmla="*/ 51 w 204"/>
                <a:gd name="T19" fmla="*/ 30 h 152"/>
                <a:gd name="T20" fmla="*/ 47 w 204"/>
                <a:gd name="T21" fmla="*/ 38 h 152"/>
                <a:gd name="T22" fmla="*/ 24 w 204"/>
                <a:gd name="T23" fmla="*/ 50 h 152"/>
                <a:gd name="T24" fmla="*/ 7 w 204"/>
                <a:gd name="T25" fmla="*/ 60 h 152"/>
                <a:gd name="T26" fmla="*/ 3 w 204"/>
                <a:gd name="T27" fmla="*/ 68 h 152"/>
                <a:gd name="T28" fmla="*/ 4 w 204"/>
                <a:gd name="T29" fmla="*/ 82 h 152"/>
                <a:gd name="T30" fmla="*/ 7 w 204"/>
                <a:gd name="T31" fmla="*/ 91 h 152"/>
                <a:gd name="T32" fmla="*/ 13 w 204"/>
                <a:gd name="T33" fmla="*/ 106 h 152"/>
                <a:gd name="T34" fmla="*/ 11 w 204"/>
                <a:gd name="T35" fmla="*/ 121 h 152"/>
                <a:gd name="T36" fmla="*/ 30 w 204"/>
                <a:gd name="T37" fmla="*/ 125 h 152"/>
                <a:gd name="T38" fmla="*/ 54 w 204"/>
                <a:gd name="T39" fmla="*/ 121 h 152"/>
                <a:gd name="T40" fmla="*/ 73 w 204"/>
                <a:gd name="T41" fmla="*/ 112 h 152"/>
                <a:gd name="T42" fmla="*/ 96 w 204"/>
                <a:gd name="T43" fmla="*/ 111 h 152"/>
                <a:gd name="T44" fmla="*/ 111 w 204"/>
                <a:gd name="T45" fmla="*/ 121 h 152"/>
                <a:gd name="T46" fmla="*/ 116 w 204"/>
                <a:gd name="T47" fmla="*/ 125 h 152"/>
                <a:gd name="T48" fmla="*/ 125 w 204"/>
                <a:gd name="T49" fmla="*/ 120 h 152"/>
                <a:gd name="T50" fmla="*/ 122 w 204"/>
                <a:gd name="T51" fmla="*/ 129 h 152"/>
                <a:gd name="T52" fmla="*/ 131 w 204"/>
                <a:gd name="T53" fmla="*/ 132 h 152"/>
                <a:gd name="T54" fmla="*/ 145 w 204"/>
                <a:gd name="T55" fmla="*/ 147 h 152"/>
                <a:gd name="T56" fmla="*/ 161 w 204"/>
                <a:gd name="T57" fmla="*/ 145 h 152"/>
                <a:gd name="T58" fmla="*/ 165 w 204"/>
                <a:gd name="T59" fmla="*/ 149 h 152"/>
                <a:gd name="T60" fmla="*/ 174 w 204"/>
                <a:gd name="T61" fmla="*/ 145 h 152"/>
                <a:gd name="T62" fmla="*/ 194 w 204"/>
                <a:gd name="T63" fmla="*/ 118 h 152"/>
                <a:gd name="T64" fmla="*/ 200 w 204"/>
                <a:gd name="T65" fmla="*/ 108 h 152"/>
                <a:gd name="T66" fmla="*/ 202 w 204"/>
                <a:gd name="T67" fmla="*/ 96 h 152"/>
                <a:gd name="T68" fmla="*/ 201 w 204"/>
                <a:gd name="T69" fmla="*/ 83 h 152"/>
                <a:gd name="T70" fmla="*/ 196 w 204"/>
                <a:gd name="T71" fmla="*/ 70 h 152"/>
                <a:gd name="T72" fmla="*/ 184 w 204"/>
                <a:gd name="T73" fmla="*/ 59 h 152"/>
                <a:gd name="T74" fmla="*/ 180 w 204"/>
                <a:gd name="T75" fmla="*/ 50 h 152"/>
                <a:gd name="T76" fmla="*/ 166 w 204"/>
                <a:gd name="T77" fmla="*/ 36 h 152"/>
                <a:gd name="T78" fmla="*/ 161 w 204"/>
                <a:gd name="T79" fmla="*/ 20 h 152"/>
                <a:gd name="T80" fmla="*/ 152 w 204"/>
                <a:gd name="T81" fmla="*/ 8 h 152"/>
                <a:gd name="T82" fmla="*/ 145 w 204"/>
                <a:gd name="T83" fmla="*/ 6 h 152"/>
                <a:gd name="T84" fmla="*/ 143 w 204"/>
                <a:gd name="T85" fmla="*/ 16 h 152"/>
                <a:gd name="T86" fmla="*/ 130 w 204"/>
                <a:gd name="T87" fmla="*/ 31 h 152"/>
                <a:gd name="T88" fmla="*/ 115 w 204"/>
                <a:gd name="T89" fmla="*/ 17 h 152"/>
                <a:gd name="T90" fmla="*/ 118 w 204"/>
                <a:gd name="T91" fmla="*/ 11 h 152"/>
                <a:gd name="T92" fmla="*/ 117 w 204"/>
                <a:gd name="T93" fmla="*/ 8 h 152"/>
                <a:gd name="T94" fmla="*/ 109 w 204"/>
                <a:gd name="T95" fmla="*/ 7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4" h="152">
                  <a:moveTo>
                    <a:pt x="101" y="4"/>
                  </a:moveTo>
                  <a:cubicBezTo>
                    <a:pt x="99" y="4"/>
                    <a:pt x="98" y="2"/>
                    <a:pt x="96" y="2"/>
                  </a:cubicBezTo>
                  <a:cubicBezTo>
                    <a:pt x="95" y="1"/>
                    <a:pt x="95" y="2"/>
                    <a:pt x="96" y="3"/>
                  </a:cubicBezTo>
                  <a:cubicBezTo>
                    <a:pt x="96" y="4"/>
                    <a:pt x="98" y="3"/>
                    <a:pt x="98" y="3"/>
                  </a:cubicBezTo>
                  <a:cubicBezTo>
                    <a:pt x="99" y="4"/>
                    <a:pt x="98" y="6"/>
                    <a:pt x="99" y="6"/>
                  </a:cubicBezTo>
                  <a:cubicBezTo>
                    <a:pt x="99" y="7"/>
                    <a:pt x="98" y="7"/>
                    <a:pt x="97" y="7"/>
                  </a:cubicBezTo>
                  <a:cubicBezTo>
                    <a:pt x="96" y="8"/>
                    <a:pt x="95" y="8"/>
                    <a:pt x="94" y="8"/>
                  </a:cubicBezTo>
                  <a:cubicBezTo>
                    <a:pt x="92" y="7"/>
                    <a:pt x="92" y="8"/>
                    <a:pt x="90" y="8"/>
                  </a:cubicBezTo>
                  <a:cubicBezTo>
                    <a:pt x="87" y="9"/>
                    <a:pt x="88" y="12"/>
                    <a:pt x="86" y="13"/>
                  </a:cubicBezTo>
                  <a:cubicBezTo>
                    <a:pt x="84" y="15"/>
                    <a:pt x="83" y="18"/>
                    <a:pt x="84" y="20"/>
                  </a:cubicBezTo>
                  <a:cubicBezTo>
                    <a:pt x="86" y="23"/>
                    <a:pt x="81" y="21"/>
                    <a:pt x="80" y="21"/>
                  </a:cubicBezTo>
                  <a:cubicBezTo>
                    <a:pt x="79" y="21"/>
                    <a:pt x="76" y="24"/>
                    <a:pt x="76" y="24"/>
                  </a:cubicBezTo>
                  <a:cubicBezTo>
                    <a:pt x="76" y="24"/>
                    <a:pt x="75" y="19"/>
                    <a:pt x="74" y="18"/>
                  </a:cubicBezTo>
                  <a:cubicBezTo>
                    <a:pt x="74" y="17"/>
                    <a:pt x="73" y="17"/>
                    <a:pt x="72" y="17"/>
                  </a:cubicBezTo>
                  <a:cubicBezTo>
                    <a:pt x="71" y="16"/>
                    <a:pt x="71" y="16"/>
                    <a:pt x="71" y="15"/>
                  </a:cubicBezTo>
                  <a:cubicBezTo>
                    <a:pt x="70" y="14"/>
                    <a:pt x="70" y="16"/>
                    <a:pt x="70" y="17"/>
                  </a:cubicBezTo>
                  <a:cubicBezTo>
                    <a:pt x="69" y="17"/>
                    <a:pt x="68" y="17"/>
                    <a:pt x="68" y="16"/>
                  </a:cubicBezTo>
                  <a:cubicBezTo>
                    <a:pt x="66" y="16"/>
                    <a:pt x="67" y="20"/>
                    <a:pt x="65" y="19"/>
                  </a:cubicBezTo>
                  <a:cubicBezTo>
                    <a:pt x="65" y="19"/>
                    <a:pt x="64" y="18"/>
                    <a:pt x="64" y="18"/>
                  </a:cubicBezTo>
                  <a:cubicBezTo>
                    <a:pt x="63" y="19"/>
                    <a:pt x="63" y="19"/>
                    <a:pt x="63" y="19"/>
                  </a:cubicBezTo>
                  <a:cubicBezTo>
                    <a:pt x="60" y="18"/>
                    <a:pt x="62" y="22"/>
                    <a:pt x="62" y="22"/>
                  </a:cubicBezTo>
                  <a:cubicBezTo>
                    <a:pt x="62" y="22"/>
                    <a:pt x="60" y="22"/>
                    <a:pt x="60" y="22"/>
                  </a:cubicBezTo>
                  <a:cubicBezTo>
                    <a:pt x="60" y="23"/>
                    <a:pt x="61" y="23"/>
                    <a:pt x="61" y="23"/>
                  </a:cubicBezTo>
                  <a:cubicBezTo>
                    <a:pt x="60" y="25"/>
                    <a:pt x="59" y="23"/>
                    <a:pt x="59" y="26"/>
                  </a:cubicBezTo>
                  <a:cubicBezTo>
                    <a:pt x="59" y="27"/>
                    <a:pt x="60" y="27"/>
                    <a:pt x="60" y="28"/>
                  </a:cubicBezTo>
                  <a:cubicBezTo>
                    <a:pt x="60" y="30"/>
                    <a:pt x="53" y="26"/>
                    <a:pt x="53" y="29"/>
                  </a:cubicBezTo>
                  <a:cubicBezTo>
                    <a:pt x="53" y="30"/>
                    <a:pt x="57" y="32"/>
                    <a:pt x="55" y="33"/>
                  </a:cubicBezTo>
                  <a:cubicBezTo>
                    <a:pt x="54" y="33"/>
                    <a:pt x="54" y="32"/>
                    <a:pt x="54" y="33"/>
                  </a:cubicBezTo>
                  <a:cubicBezTo>
                    <a:pt x="53" y="34"/>
                    <a:pt x="53" y="34"/>
                    <a:pt x="52" y="33"/>
                  </a:cubicBezTo>
                  <a:cubicBezTo>
                    <a:pt x="51" y="33"/>
                    <a:pt x="52" y="31"/>
                    <a:pt x="51" y="30"/>
                  </a:cubicBezTo>
                  <a:cubicBezTo>
                    <a:pt x="50" y="28"/>
                    <a:pt x="48" y="32"/>
                    <a:pt x="47" y="33"/>
                  </a:cubicBezTo>
                  <a:cubicBezTo>
                    <a:pt x="47" y="34"/>
                    <a:pt x="46" y="35"/>
                    <a:pt x="46" y="36"/>
                  </a:cubicBezTo>
                  <a:cubicBezTo>
                    <a:pt x="46" y="36"/>
                    <a:pt x="47" y="37"/>
                    <a:pt x="47" y="38"/>
                  </a:cubicBezTo>
                  <a:cubicBezTo>
                    <a:pt x="47" y="38"/>
                    <a:pt x="45" y="40"/>
                    <a:pt x="44" y="41"/>
                  </a:cubicBezTo>
                  <a:cubicBezTo>
                    <a:pt x="41" y="44"/>
                    <a:pt x="38" y="46"/>
                    <a:pt x="34" y="47"/>
                  </a:cubicBezTo>
                  <a:cubicBezTo>
                    <a:pt x="31" y="47"/>
                    <a:pt x="28" y="49"/>
                    <a:pt x="24" y="50"/>
                  </a:cubicBezTo>
                  <a:cubicBezTo>
                    <a:pt x="21" y="51"/>
                    <a:pt x="18" y="51"/>
                    <a:pt x="15" y="53"/>
                  </a:cubicBezTo>
                  <a:cubicBezTo>
                    <a:pt x="13" y="55"/>
                    <a:pt x="12" y="55"/>
                    <a:pt x="10" y="56"/>
                  </a:cubicBezTo>
                  <a:cubicBezTo>
                    <a:pt x="9" y="57"/>
                    <a:pt x="7" y="60"/>
                    <a:pt x="7" y="60"/>
                  </a:cubicBezTo>
                  <a:cubicBezTo>
                    <a:pt x="6" y="60"/>
                    <a:pt x="7" y="57"/>
                    <a:pt x="7" y="56"/>
                  </a:cubicBezTo>
                  <a:cubicBezTo>
                    <a:pt x="5" y="56"/>
                    <a:pt x="4" y="61"/>
                    <a:pt x="4" y="61"/>
                  </a:cubicBezTo>
                  <a:cubicBezTo>
                    <a:pt x="5" y="64"/>
                    <a:pt x="3" y="65"/>
                    <a:pt x="3" y="68"/>
                  </a:cubicBezTo>
                  <a:cubicBezTo>
                    <a:pt x="3" y="69"/>
                    <a:pt x="8" y="80"/>
                    <a:pt x="6" y="81"/>
                  </a:cubicBezTo>
                  <a:cubicBezTo>
                    <a:pt x="6" y="81"/>
                    <a:pt x="3" y="77"/>
                    <a:pt x="3" y="77"/>
                  </a:cubicBezTo>
                  <a:cubicBezTo>
                    <a:pt x="3" y="78"/>
                    <a:pt x="6" y="81"/>
                    <a:pt x="4" y="82"/>
                  </a:cubicBezTo>
                  <a:cubicBezTo>
                    <a:pt x="2" y="82"/>
                    <a:pt x="2" y="77"/>
                    <a:pt x="0" y="77"/>
                  </a:cubicBezTo>
                  <a:cubicBezTo>
                    <a:pt x="0" y="77"/>
                    <a:pt x="6" y="85"/>
                    <a:pt x="6" y="86"/>
                  </a:cubicBezTo>
                  <a:cubicBezTo>
                    <a:pt x="7" y="87"/>
                    <a:pt x="6" y="89"/>
                    <a:pt x="7" y="91"/>
                  </a:cubicBezTo>
                  <a:cubicBezTo>
                    <a:pt x="8" y="93"/>
                    <a:pt x="9" y="94"/>
                    <a:pt x="10" y="96"/>
                  </a:cubicBezTo>
                  <a:cubicBezTo>
                    <a:pt x="11" y="97"/>
                    <a:pt x="11" y="100"/>
                    <a:pt x="11" y="101"/>
                  </a:cubicBezTo>
                  <a:cubicBezTo>
                    <a:pt x="11" y="103"/>
                    <a:pt x="12" y="105"/>
                    <a:pt x="13" y="106"/>
                  </a:cubicBezTo>
                  <a:cubicBezTo>
                    <a:pt x="14" y="109"/>
                    <a:pt x="14" y="110"/>
                    <a:pt x="14" y="113"/>
                  </a:cubicBezTo>
                  <a:cubicBezTo>
                    <a:pt x="14" y="114"/>
                    <a:pt x="14" y="119"/>
                    <a:pt x="14" y="119"/>
                  </a:cubicBezTo>
                  <a:cubicBezTo>
                    <a:pt x="13" y="120"/>
                    <a:pt x="12" y="120"/>
                    <a:pt x="11" y="121"/>
                  </a:cubicBezTo>
                  <a:cubicBezTo>
                    <a:pt x="10" y="124"/>
                    <a:pt x="12" y="124"/>
                    <a:pt x="13" y="125"/>
                  </a:cubicBezTo>
                  <a:cubicBezTo>
                    <a:pt x="17" y="127"/>
                    <a:pt x="20" y="129"/>
                    <a:pt x="25" y="128"/>
                  </a:cubicBezTo>
                  <a:cubicBezTo>
                    <a:pt x="27" y="127"/>
                    <a:pt x="29" y="126"/>
                    <a:pt x="30" y="125"/>
                  </a:cubicBezTo>
                  <a:cubicBezTo>
                    <a:pt x="33" y="124"/>
                    <a:pt x="32" y="125"/>
                    <a:pt x="33" y="123"/>
                  </a:cubicBezTo>
                  <a:cubicBezTo>
                    <a:pt x="35" y="121"/>
                    <a:pt x="42" y="121"/>
                    <a:pt x="44" y="122"/>
                  </a:cubicBezTo>
                  <a:cubicBezTo>
                    <a:pt x="47" y="122"/>
                    <a:pt x="52" y="124"/>
                    <a:pt x="54" y="121"/>
                  </a:cubicBezTo>
                  <a:cubicBezTo>
                    <a:pt x="55" y="120"/>
                    <a:pt x="55" y="118"/>
                    <a:pt x="57" y="117"/>
                  </a:cubicBezTo>
                  <a:cubicBezTo>
                    <a:pt x="59" y="116"/>
                    <a:pt x="61" y="115"/>
                    <a:pt x="63" y="114"/>
                  </a:cubicBezTo>
                  <a:cubicBezTo>
                    <a:pt x="66" y="112"/>
                    <a:pt x="70" y="114"/>
                    <a:pt x="73" y="112"/>
                  </a:cubicBezTo>
                  <a:cubicBezTo>
                    <a:pt x="78" y="110"/>
                    <a:pt x="82" y="110"/>
                    <a:pt x="88" y="109"/>
                  </a:cubicBezTo>
                  <a:cubicBezTo>
                    <a:pt x="89" y="109"/>
                    <a:pt x="90" y="108"/>
                    <a:pt x="92" y="108"/>
                  </a:cubicBezTo>
                  <a:cubicBezTo>
                    <a:pt x="93" y="109"/>
                    <a:pt x="95" y="110"/>
                    <a:pt x="96" y="111"/>
                  </a:cubicBezTo>
                  <a:cubicBezTo>
                    <a:pt x="97" y="111"/>
                    <a:pt x="107" y="113"/>
                    <a:pt x="107" y="114"/>
                  </a:cubicBezTo>
                  <a:cubicBezTo>
                    <a:pt x="106" y="115"/>
                    <a:pt x="105" y="118"/>
                    <a:pt x="107" y="117"/>
                  </a:cubicBezTo>
                  <a:cubicBezTo>
                    <a:pt x="108" y="117"/>
                    <a:pt x="110" y="120"/>
                    <a:pt x="111" y="121"/>
                  </a:cubicBezTo>
                  <a:cubicBezTo>
                    <a:pt x="112" y="122"/>
                    <a:pt x="112" y="123"/>
                    <a:pt x="112" y="125"/>
                  </a:cubicBezTo>
                  <a:cubicBezTo>
                    <a:pt x="113" y="126"/>
                    <a:pt x="115" y="128"/>
                    <a:pt x="115" y="128"/>
                  </a:cubicBezTo>
                  <a:cubicBezTo>
                    <a:pt x="115" y="127"/>
                    <a:pt x="114" y="126"/>
                    <a:pt x="116" y="125"/>
                  </a:cubicBezTo>
                  <a:cubicBezTo>
                    <a:pt x="117" y="124"/>
                    <a:pt x="118" y="123"/>
                    <a:pt x="120" y="122"/>
                  </a:cubicBezTo>
                  <a:cubicBezTo>
                    <a:pt x="121" y="121"/>
                    <a:pt x="126" y="116"/>
                    <a:pt x="125" y="115"/>
                  </a:cubicBezTo>
                  <a:cubicBezTo>
                    <a:pt x="126" y="117"/>
                    <a:pt x="125" y="118"/>
                    <a:pt x="125" y="120"/>
                  </a:cubicBezTo>
                  <a:cubicBezTo>
                    <a:pt x="126" y="121"/>
                    <a:pt x="124" y="122"/>
                    <a:pt x="124" y="122"/>
                  </a:cubicBezTo>
                  <a:cubicBezTo>
                    <a:pt x="123" y="124"/>
                    <a:pt x="123" y="125"/>
                    <a:pt x="123" y="126"/>
                  </a:cubicBezTo>
                  <a:cubicBezTo>
                    <a:pt x="123" y="128"/>
                    <a:pt x="119" y="129"/>
                    <a:pt x="122" y="129"/>
                  </a:cubicBezTo>
                  <a:cubicBezTo>
                    <a:pt x="126" y="129"/>
                    <a:pt x="124" y="125"/>
                    <a:pt x="125" y="123"/>
                  </a:cubicBezTo>
                  <a:cubicBezTo>
                    <a:pt x="125" y="123"/>
                    <a:pt x="129" y="127"/>
                    <a:pt x="128" y="129"/>
                  </a:cubicBezTo>
                  <a:cubicBezTo>
                    <a:pt x="125" y="133"/>
                    <a:pt x="129" y="130"/>
                    <a:pt x="131" y="132"/>
                  </a:cubicBezTo>
                  <a:cubicBezTo>
                    <a:pt x="134" y="135"/>
                    <a:pt x="134" y="136"/>
                    <a:pt x="134" y="139"/>
                  </a:cubicBezTo>
                  <a:cubicBezTo>
                    <a:pt x="133" y="142"/>
                    <a:pt x="137" y="145"/>
                    <a:pt x="139" y="145"/>
                  </a:cubicBezTo>
                  <a:cubicBezTo>
                    <a:pt x="141" y="146"/>
                    <a:pt x="143" y="147"/>
                    <a:pt x="145" y="147"/>
                  </a:cubicBezTo>
                  <a:cubicBezTo>
                    <a:pt x="147" y="147"/>
                    <a:pt x="151" y="152"/>
                    <a:pt x="153" y="151"/>
                  </a:cubicBezTo>
                  <a:cubicBezTo>
                    <a:pt x="155" y="150"/>
                    <a:pt x="157" y="149"/>
                    <a:pt x="158" y="147"/>
                  </a:cubicBezTo>
                  <a:cubicBezTo>
                    <a:pt x="158" y="147"/>
                    <a:pt x="160" y="144"/>
                    <a:pt x="161" y="145"/>
                  </a:cubicBezTo>
                  <a:cubicBezTo>
                    <a:pt x="161" y="146"/>
                    <a:pt x="159" y="147"/>
                    <a:pt x="160" y="148"/>
                  </a:cubicBezTo>
                  <a:cubicBezTo>
                    <a:pt x="161" y="149"/>
                    <a:pt x="161" y="146"/>
                    <a:pt x="162" y="146"/>
                  </a:cubicBezTo>
                  <a:cubicBezTo>
                    <a:pt x="162" y="146"/>
                    <a:pt x="164" y="149"/>
                    <a:pt x="165" y="149"/>
                  </a:cubicBezTo>
                  <a:cubicBezTo>
                    <a:pt x="165" y="150"/>
                    <a:pt x="167" y="152"/>
                    <a:pt x="168" y="152"/>
                  </a:cubicBezTo>
                  <a:cubicBezTo>
                    <a:pt x="167" y="152"/>
                    <a:pt x="170" y="149"/>
                    <a:pt x="170" y="149"/>
                  </a:cubicBezTo>
                  <a:cubicBezTo>
                    <a:pt x="172" y="148"/>
                    <a:pt x="173" y="146"/>
                    <a:pt x="174" y="145"/>
                  </a:cubicBezTo>
                  <a:cubicBezTo>
                    <a:pt x="177" y="144"/>
                    <a:pt x="185" y="146"/>
                    <a:pt x="185" y="142"/>
                  </a:cubicBezTo>
                  <a:cubicBezTo>
                    <a:pt x="186" y="137"/>
                    <a:pt x="187" y="134"/>
                    <a:pt x="188" y="130"/>
                  </a:cubicBezTo>
                  <a:cubicBezTo>
                    <a:pt x="190" y="126"/>
                    <a:pt x="191" y="122"/>
                    <a:pt x="194" y="118"/>
                  </a:cubicBezTo>
                  <a:cubicBezTo>
                    <a:pt x="195" y="117"/>
                    <a:pt x="197" y="116"/>
                    <a:pt x="198" y="114"/>
                  </a:cubicBezTo>
                  <a:cubicBezTo>
                    <a:pt x="198" y="113"/>
                    <a:pt x="198" y="113"/>
                    <a:pt x="198" y="112"/>
                  </a:cubicBezTo>
                  <a:cubicBezTo>
                    <a:pt x="199" y="111"/>
                    <a:pt x="200" y="110"/>
                    <a:pt x="200" y="108"/>
                  </a:cubicBezTo>
                  <a:cubicBezTo>
                    <a:pt x="201" y="106"/>
                    <a:pt x="200" y="104"/>
                    <a:pt x="201" y="102"/>
                  </a:cubicBezTo>
                  <a:cubicBezTo>
                    <a:pt x="201" y="101"/>
                    <a:pt x="202" y="100"/>
                    <a:pt x="202" y="99"/>
                  </a:cubicBezTo>
                  <a:cubicBezTo>
                    <a:pt x="203" y="98"/>
                    <a:pt x="201" y="97"/>
                    <a:pt x="202" y="96"/>
                  </a:cubicBezTo>
                  <a:cubicBezTo>
                    <a:pt x="203" y="95"/>
                    <a:pt x="204" y="92"/>
                    <a:pt x="203" y="91"/>
                  </a:cubicBezTo>
                  <a:cubicBezTo>
                    <a:pt x="203" y="89"/>
                    <a:pt x="202" y="88"/>
                    <a:pt x="202" y="87"/>
                  </a:cubicBezTo>
                  <a:cubicBezTo>
                    <a:pt x="201" y="86"/>
                    <a:pt x="201" y="84"/>
                    <a:pt x="201" y="83"/>
                  </a:cubicBezTo>
                  <a:cubicBezTo>
                    <a:pt x="200" y="79"/>
                    <a:pt x="203" y="77"/>
                    <a:pt x="202" y="73"/>
                  </a:cubicBezTo>
                  <a:cubicBezTo>
                    <a:pt x="202" y="74"/>
                    <a:pt x="201" y="76"/>
                    <a:pt x="200" y="76"/>
                  </a:cubicBezTo>
                  <a:cubicBezTo>
                    <a:pt x="198" y="76"/>
                    <a:pt x="197" y="72"/>
                    <a:pt x="196" y="70"/>
                  </a:cubicBezTo>
                  <a:cubicBezTo>
                    <a:pt x="194" y="67"/>
                    <a:pt x="190" y="67"/>
                    <a:pt x="190" y="62"/>
                  </a:cubicBezTo>
                  <a:cubicBezTo>
                    <a:pt x="189" y="60"/>
                    <a:pt x="188" y="60"/>
                    <a:pt x="187" y="59"/>
                  </a:cubicBezTo>
                  <a:cubicBezTo>
                    <a:pt x="185" y="58"/>
                    <a:pt x="185" y="61"/>
                    <a:pt x="184" y="59"/>
                  </a:cubicBezTo>
                  <a:cubicBezTo>
                    <a:pt x="184" y="56"/>
                    <a:pt x="183" y="55"/>
                    <a:pt x="181" y="53"/>
                  </a:cubicBezTo>
                  <a:cubicBezTo>
                    <a:pt x="181" y="53"/>
                    <a:pt x="180" y="52"/>
                    <a:pt x="180" y="51"/>
                  </a:cubicBezTo>
                  <a:cubicBezTo>
                    <a:pt x="179" y="51"/>
                    <a:pt x="180" y="49"/>
                    <a:pt x="180" y="50"/>
                  </a:cubicBezTo>
                  <a:cubicBezTo>
                    <a:pt x="178" y="48"/>
                    <a:pt x="176" y="47"/>
                    <a:pt x="174" y="46"/>
                  </a:cubicBezTo>
                  <a:cubicBezTo>
                    <a:pt x="172" y="44"/>
                    <a:pt x="169" y="45"/>
                    <a:pt x="168" y="43"/>
                  </a:cubicBezTo>
                  <a:cubicBezTo>
                    <a:pt x="166" y="41"/>
                    <a:pt x="167" y="37"/>
                    <a:pt x="166" y="36"/>
                  </a:cubicBezTo>
                  <a:cubicBezTo>
                    <a:pt x="166" y="34"/>
                    <a:pt x="166" y="32"/>
                    <a:pt x="165" y="31"/>
                  </a:cubicBezTo>
                  <a:cubicBezTo>
                    <a:pt x="164" y="30"/>
                    <a:pt x="163" y="30"/>
                    <a:pt x="163" y="28"/>
                  </a:cubicBezTo>
                  <a:cubicBezTo>
                    <a:pt x="163" y="26"/>
                    <a:pt x="163" y="23"/>
                    <a:pt x="161" y="20"/>
                  </a:cubicBezTo>
                  <a:cubicBezTo>
                    <a:pt x="160" y="20"/>
                    <a:pt x="158" y="17"/>
                    <a:pt x="158" y="18"/>
                  </a:cubicBezTo>
                  <a:cubicBezTo>
                    <a:pt x="156" y="18"/>
                    <a:pt x="156" y="19"/>
                    <a:pt x="155" y="17"/>
                  </a:cubicBezTo>
                  <a:cubicBezTo>
                    <a:pt x="153" y="15"/>
                    <a:pt x="154" y="11"/>
                    <a:pt x="152" y="8"/>
                  </a:cubicBezTo>
                  <a:cubicBezTo>
                    <a:pt x="152" y="7"/>
                    <a:pt x="148" y="0"/>
                    <a:pt x="148" y="0"/>
                  </a:cubicBezTo>
                  <a:cubicBezTo>
                    <a:pt x="147" y="0"/>
                    <a:pt x="147" y="2"/>
                    <a:pt x="147" y="3"/>
                  </a:cubicBezTo>
                  <a:cubicBezTo>
                    <a:pt x="147" y="4"/>
                    <a:pt x="146" y="5"/>
                    <a:pt x="145" y="6"/>
                  </a:cubicBezTo>
                  <a:cubicBezTo>
                    <a:pt x="145" y="6"/>
                    <a:pt x="143" y="8"/>
                    <a:pt x="144" y="9"/>
                  </a:cubicBezTo>
                  <a:cubicBezTo>
                    <a:pt x="144" y="9"/>
                    <a:pt x="146" y="9"/>
                    <a:pt x="145" y="10"/>
                  </a:cubicBezTo>
                  <a:cubicBezTo>
                    <a:pt x="144" y="10"/>
                    <a:pt x="143" y="15"/>
                    <a:pt x="143" y="16"/>
                  </a:cubicBezTo>
                  <a:cubicBezTo>
                    <a:pt x="144" y="18"/>
                    <a:pt x="144" y="20"/>
                    <a:pt x="144" y="22"/>
                  </a:cubicBezTo>
                  <a:cubicBezTo>
                    <a:pt x="143" y="26"/>
                    <a:pt x="143" y="36"/>
                    <a:pt x="137" y="36"/>
                  </a:cubicBezTo>
                  <a:cubicBezTo>
                    <a:pt x="133" y="36"/>
                    <a:pt x="133" y="32"/>
                    <a:pt x="130" y="31"/>
                  </a:cubicBezTo>
                  <a:cubicBezTo>
                    <a:pt x="128" y="30"/>
                    <a:pt x="126" y="30"/>
                    <a:pt x="124" y="28"/>
                  </a:cubicBezTo>
                  <a:cubicBezTo>
                    <a:pt x="123" y="27"/>
                    <a:pt x="112" y="21"/>
                    <a:pt x="113" y="20"/>
                  </a:cubicBezTo>
                  <a:cubicBezTo>
                    <a:pt x="113" y="19"/>
                    <a:pt x="114" y="18"/>
                    <a:pt x="115" y="17"/>
                  </a:cubicBezTo>
                  <a:cubicBezTo>
                    <a:pt x="115" y="16"/>
                    <a:pt x="117" y="16"/>
                    <a:pt x="117" y="15"/>
                  </a:cubicBezTo>
                  <a:cubicBezTo>
                    <a:pt x="117" y="15"/>
                    <a:pt x="116" y="14"/>
                    <a:pt x="116" y="13"/>
                  </a:cubicBezTo>
                  <a:cubicBezTo>
                    <a:pt x="117" y="12"/>
                    <a:pt x="117" y="12"/>
                    <a:pt x="118" y="11"/>
                  </a:cubicBezTo>
                  <a:cubicBezTo>
                    <a:pt x="118" y="10"/>
                    <a:pt x="120" y="9"/>
                    <a:pt x="121" y="8"/>
                  </a:cubicBezTo>
                  <a:cubicBezTo>
                    <a:pt x="121" y="7"/>
                    <a:pt x="119" y="5"/>
                    <a:pt x="118" y="6"/>
                  </a:cubicBezTo>
                  <a:cubicBezTo>
                    <a:pt x="118" y="6"/>
                    <a:pt x="117" y="8"/>
                    <a:pt x="117" y="8"/>
                  </a:cubicBezTo>
                  <a:cubicBezTo>
                    <a:pt x="116" y="7"/>
                    <a:pt x="116" y="7"/>
                    <a:pt x="115" y="6"/>
                  </a:cubicBezTo>
                  <a:cubicBezTo>
                    <a:pt x="115" y="5"/>
                    <a:pt x="113" y="7"/>
                    <a:pt x="112" y="7"/>
                  </a:cubicBezTo>
                  <a:cubicBezTo>
                    <a:pt x="111" y="8"/>
                    <a:pt x="110" y="7"/>
                    <a:pt x="109" y="7"/>
                  </a:cubicBezTo>
                  <a:cubicBezTo>
                    <a:pt x="107" y="6"/>
                    <a:pt x="104" y="5"/>
                    <a:pt x="101" y="4"/>
                  </a:cubicBezTo>
                  <a:cubicBezTo>
                    <a:pt x="99" y="4"/>
                    <a:pt x="103" y="5"/>
                    <a:pt x="101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80" name="Freeform 404"/>
            <p:cNvSpPr>
              <a:spLocks/>
            </p:cNvSpPr>
            <p:nvPr/>
          </p:nvSpPr>
          <p:spPr bwMode="auto">
            <a:xfrm>
              <a:off x="11416754" y="5927165"/>
              <a:ext cx="372610" cy="563840"/>
            </a:xfrm>
            <a:custGeom>
              <a:avLst/>
              <a:gdLst>
                <a:gd name="T0" fmla="*/ 7 w 40"/>
                <a:gd name="T1" fmla="*/ 0 h 60"/>
                <a:gd name="T2" fmla="*/ 4 w 40"/>
                <a:gd name="T3" fmla="*/ 3 h 60"/>
                <a:gd name="T4" fmla="*/ 2 w 40"/>
                <a:gd name="T5" fmla="*/ 8 h 60"/>
                <a:gd name="T6" fmla="*/ 5 w 40"/>
                <a:gd name="T7" fmla="*/ 14 h 60"/>
                <a:gd name="T8" fmla="*/ 3 w 40"/>
                <a:gd name="T9" fmla="*/ 18 h 60"/>
                <a:gd name="T10" fmla="*/ 3 w 40"/>
                <a:gd name="T11" fmla="*/ 19 h 60"/>
                <a:gd name="T12" fmla="*/ 2 w 40"/>
                <a:gd name="T13" fmla="*/ 23 h 60"/>
                <a:gd name="T14" fmla="*/ 5 w 40"/>
                <a:gd name="T15" fmla="*/ 23 h 60"/>
                <a:gd name="T16" fmla="*/ 7 w 40"/>
                <a:gd name="T17" fmla="*/ 19 h 60"/>
                <a:gd name="T18" fmla="*/ 7 w 40"/>
                <a:gd name="T19" fmla="*/ 23 h 60"/>
                <a:gd name="T20" fmla="*/ 11 w 40"/>
                <a:gd name="T21" fmla="*/ 27 h 60"/>
                <a:gd name="T22" fmla="*/ 14 w 40"/>
                <a:gd name="T23" fmla="*/ 30 h 60"/>
                <a:gd name="T24" fmla="*/ 16 w 40"/>
                <a:gd name="T25" fmla="*/ 36 h 60"/>
                <a:gd name="T26" fmla="*/ 8 w 40"/>
                <a:gd name="T27" fmla="*/ 39 h 60"/>
                <a:gd name="T28" fmla="*/ 9 w 40"/>
                <a:gd name="T29" fmla="*/ 42 h 60"/>
                <a:gd name="T30" fmla="*/ 5 w 40"/>
                <a:gd name="T31" fmla="*/ 47 h 60"/>
                <a:gd name="T32" fmla="*/ 9 w 40"/>
                <a:gd name="T33" fmla="*/ 48 h 60"/>
                <a:gd name="T34" fmla="*/ 18 w 40"/>
                <a:gd name="T35" fmla="*/ 48 h 60"/>
                <a:gd name="T36" fmla="*/ 10 w 40"/>
                <a:gd name="T37" fmla="*/ 52 h 60"/>
                <a:gd name="T38" fmla="*/ 7 w 40"/>
                <a:gd name="T39" fmla="*/ 55 h 60"/>
                <a:gd name="T40" fmla="*/ 3 w 40"/>
                <a:gd name="T41" fmla="*/ 59 h 60"/>
                <a:gd name="T42" fmla="*/ 5 w 40"/>
                <a:gd name="T43" fmla="*/ 60 h 60"/>
                <a:gd name="T44" fmla="*/ 12 w 40"/>
                <a:gd name="T45" fmla="*/ 57 h 60"/>
                <a:gd name="T46" fmla="*/ 19 w 40"/>
                <a:gd name="T47" fmla="*/ 55 h 60"/>
                <a:gd name="T48" fmla="*/ 27 w 40"/>
                <a:gd name="T49" fmla="*/ 54 h 60"/>
                <a:gd name="T50" fmla="*/ 38 w 40"/>
                <a:gd name="T51" fmla="*/ 51 h 60"/>
                <a:gd name="T52" fmla="*/ 38 w 40"/>
                <a:gd name="T53" fmla="*/ 46 h 60"/>
                <a:gd name="T54" fmla="*/ 32 w 40"/>
                <a:gd name="T55" fmla="*/ 41 h 60"/>
                <a:gd name="T56" fmla="*/ 31 w 40"/>
                <a:gd name="T57" fmla="*/ 36 h 60"/>
                <a:gd name="T58" fmla="*/ 30 w 40"/>
                <a:gd name="T59" fmla="*/ 34 h 60"/>
                <a:gd name="T60" fmla="*/ 23 w 40"/>
                <a:gd name="T61" fmla="*/ 25 h 60"/>
                <a:gd name="T62" fmla="*/ 12 w 40"/>
                <a:gd name="T63" fmla="*/ 18 h 60"/>
                <a:gd name="T64" fmla="*/ 14 w 40"/>
                <a:gd name="T65" fmla="*/ 16 h 60"/>
                <a:gd name="T66" fmla="*/ 21 w 40"/>
                <a:gd name="T67" fmla="*/ 8 h 60"/>
                <a:gd name="T68" fmla="*/ 9 w 40"/>
                <a:gd name="T69" fmla="*/ 7 h 60"/>
                <a:gd name="T70" fmla="*/ 9 w 40"/>
                <a:gd name="T71" fmla="*/ 6 h 60"/>
                <a:gd name="T72" fmla="*/ 15 w 40"/>
                <a:gd name="T7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0" h="60">
                  <a:moveTo>
                    <a:pt x="15" y="0"/>
                  </a:moveTo>
                  <a:cubicBezTo>
                    <a:pt x="12" y="0"/>
                    <a:pt x="10" y="1"/>
                    <a:pt x="7" y="0"/>
                  </a:cubicBezTo>
                  <a:cubicBezTo>
                    <a:pt x="6" y="0"/>
                    <a:pt x="5" y="0"/>
                    <a:pt x="5" y="1"/>
                  </a:cubicBezTo>
                  <a:cubicBezTo>
                    <a:pt x="6" y="3"/>
                    <a:pt x="5" y="2"/>
                    <a:pt x="4" y="3"/>
                  </a:cubicBezTo>
                  <a:cubicBezTo>
                    <a:pt x="5" y="2"/>
                    <a:pt x="5" y="4"/>
                    <a:pt x="5" y="4"/>
                  </a:cubicBezTo>
                  <a:cubicBezTo>
                    <a:pt x="4" y="6"/>
                    <a:pt x="1" y="5"/>
                    <a:pt x="2" y="8"/>
                  </a:cubicBezTo>
                  <a:cubicBezTo>
                    <a:pt x="4" y="10"/>
                    <a:pt x="3" y="11"/>
                    <a:pt x="2" y="13"/>
                  </a:cubicBezTo>
                  <a:cubicBezTo>
                    <a:pt x="2" y="15"/>
                    <a:pt x="4" y="15"/>
                    <a:pt x="5" y="14"/>
                  </a:cubicBezTo>
                  <a:cubicBezTo>
                    <a:pt x="4" y="15"/>
                    <a:pt x="5" y="15"/>
                    <a:pt x="5" y="16"/>
                  </a:cubicBezTo>
                  <a:cubicBezTo>
                    <a:pt x="5" y="15"/>
                    <a:pt x="3" y="18"/>
                    <a:pt x="3" y="18"/>
                  </a:cubicBezTo>
                  <a:cubicBezTo>
                    <a:pt x="2" y="18"/>
                    <a:pt x="0" y="18"/>
                    <a:pt x="0" y="20"/>
                  </a:cubicBezTo>
                  <a:cubicBezTo>
                    <a:pt x="1" y="20"/>
                    <a:pt x="2" y="18"/>
                    <a:pt x="3" y="19"/>
                  </a:cubicBezTo>
                  <a:cubicBezTo>
                    <a:pt x="3" y="20"/>
                    <a:pt x="3" y="21"/>
                    <a:pt x="3" y="21"/>
                  </a:cubicBezTo>
                  <a:cubicBezTo>
                    <a:pt x="2" y="22"/>
                    <a:pt x="2" y="23"/>
                    <a:pt x="2" y="23"/>
                  </a:cubicBezTo>
                  <a:cubicBezTo>
                    <a:pt x="2" y="24"/>
                    <a:pt x="3" y="22"/>
                    <a:pt x="4" y="22"/>
                  </a:cubicBezTo>
                  <a:cubicBezTo>
                    <a:pt x="4" y="21"/>
                    <a:pt x="5" y="23"/>
                    <a:pt x="5" y="23"/>
                  </a:cubicBezTo>
                  <a:cubicBezTo>
                    <a:pt x="6" y="23"/>
                    <a:pt x="5" y="19"/>
                    <a:pt x="4" y="19"/>
                  </a:cubicBezTo>
                  <a:cubicBezTo>
                    <a:pt x="5" y="19"/>
                    <a:pt x="7" y="20"/>
                    <a:pt x="7" y="19"/>
                  </a:cubicBezTo>
                  <a:cubicBezTo>
                    <a:pt x="7" y="19"/>
                    <a:pt x="6" y="20"/>
                    <a:pt x="6" y="20"/>
                  </a:cubicBezTo>
                  <a:cubicBezTo>
                    <a:pt x="6" y="21"/>
                    <a:pt x="7" y="22"/>
                    <a:pt x="7" y="23"/>
                  </a:cubicBezTo>
                  <a:cubicBezTo>
                    <a:pt x="7" y="24"/>
                    <a:pt x="4" y="27"/>
                    <a:pt x="7" y="27"/>
                  </a:cubicBezTo>
                  <a:cubicBezTo>
                    <a:pt x="7" y="27"/>
                    <a:pt x="10" y="27"/>
                    <a:pt x="11" y="27"/>
                  </a:cubicBezTo>
                  <a:cubicBezTo>
                    <a:pt x="12" y="26"/>
                    <a:pt x="15" y="26"/>
                    <a:pt x="15" y="26"/>
                  </a:cubicBezTo>
                  <a:cubicBezTo>
                    <a:pt x="14" y="28"/>
                    <a:pt x="13" y="28"/>
                    <a:pt x="14" y="30"/>
                  </a:cubicBezTo>
                  <a:cubicBezTo>
                    <a:pt x="15" y="33"/>
                    <a:pt x="15" y="31"/>
                    <a:pt x="16" y="32"/>
                  </a:cubicBezTo>
                  <a:cubicBezTo>
                    <a:pt x="16" y="33"/>
                    <a:pt x="15" y="35"/>
                    <a:pt x="16" y="36"/>
                  </a:cubicBezTo>
                  <a:cubicBezTo>
                    <a:pt x="17" y="38"/>
                    <a:pt x="14" y="38"/>
                    <a:pt x="13" y="38"/>
                  </a:cubicBezTo>
                  <a:cubicBezTo>
                    <a:pt x="11" y="39"/>
                    <a:pt x="10" y="37"/>
                    <a:pt x="8" y="39"/>
                  </a:cubicBezTo>
                  <a:cubicBezTo>
                    <a:pt x="7" y="41"/>
                    <a:pt x="12" y="40"/>
                    <a:pt x="11" y="41"/>
                  </a:cubicBezTo>
                  <a:cubicBezTo>
                    <a:pt x="11" y="41"/>
                    <a:pt x="9" y="42"/>
                    <a:pt x="9" y="42"/>
                  </a:cubicBezTo>
                  <a:cubicBezTo>
                    <a:pt x="9" y="43"/>
                    <a:pt x="10" y="43"/>
                    <a:pt x="9" y="44"/>
                  </a:cubicBezTo>
                  <a:cubicBezTo>
                    <a:pt x="8" y="45"/>
                    <a:pt x="7" y="46"/>
                    <a:pt x="5" y="47"/>
                  </a:cubicBezTo>
                  <a:cubicBezTo>
                    <a:pt x="4" y="48"/>
                    <a:pt x="6" y="49"/>
                    <a:pt x="6" y="49"/>
                  </a:cubicBezTo>
                  <a:cubicBezTo>
                    <a:pt x="7" y="49"/>
                    <a:pt x="9" y="48"/>
                    <a:pt x="9" y="48"/>
                  </a:cubicBezTo>
                  <a:cubicBezTo>
                    <a:pt x="9" y="49"/>
                    <a:pt x="12" y="49"/>
                    <a:pt x="13" y="50"/>
                  </a:cubicBezTo>
                  <a:cubicBezTo>
                    <a:pt x="15" y="50"/>
                    <a:pt x="17" y="48"/>
                    <a:pt x="18" y="48"/>
                  </a:cubicBezTo>
                  <a:cubicBezTo>
                    <a:pt x="18" y="48"/>
                    <a:pt x="16" y="53"/>
                    <a:pt x="13" y="52"/>
                  </a:cubicBezTo>
                  <a:cubicBezTo>
                    <a:pt x="12" y="51"/>
                    <a:pt x="11" y="52"/>
                    <a:pt x="10" y="52"/>
                  </a:cubicBezTo>
                  <a:cubicBezTo>
                    <a:pt x="8" y="52"/>
                    <a:pt x="9" y="51"/>
                    <a:pt x="8" y="51"/>
                  </a:cubicBezTo>
                  <a:cubicBezTo>
                    <a:pt x="8" y="51"/>
                    <a:pt x="8" y="54"/>
                    <a:pt x="7" y="55"/>
                  </a:cubicBezTo>
                  <a:cubicBezTo>
                    <a:pt x="7" y="55"/>
                    <a:pt x="6" y="56"/>
                    <a:pt x="5" y="57"/>
                  </a:cubicBezTo>
                  <a:cubicBezTo>
                    <a:pt x="5" y="57"/>
                    <a:pt x="3" y="58"/>
                    <a:pt x="3" y="59"/>
                  </a:cubicBezTo>
                  <a:cubicBezTo>
                    <a:pt x="3" y="59"/>
                    <a:pt x="5" y="59"/>
                    <a:pt x="5" y="59"/>
                  </a:cubicBezTo>
                  <a:cubicBezTo>
                    <a:pt x="5" y="59"/>
                    <a:pt x="4" y="59"/>
                    <a:pt x="5" y="60"/>
                  </a:cubicBezTo>
                  <a:cubicBezTo>
                    <a:pt x="5" y="60"/>
                    <a:pt x="7" y="57"/>
                    <a:pt x="8" y="57"/>
                  </a:cubicBezTo>
                  <a:cubicBezTo>
                    <a:pt x="9" y="57"/>
                    <a:pt x="11" y="58"/>
                    <a:pt x="12" y="57"/>
                  </a:cubicBezTo>
                  <a:cubicBezTo>
                    <a:pt x="14" y="57"/>
                    <a:pt x="13" y="55"/>
                    <a:pt x="15" y="55"/>
                  </a:cubicBezTo>
                  <a:cubicBezTo>
                    <a:pt x="16" y="54"/>
                    <a:pt x="17" y="55"/>
                    <a:pt x="19" y="55"/>
                  </a:cubicBezTo>
                  <a:cubicBezTo>
                    <a:pt x="20" y="56"/>
                    <a:pt x="21" y="54"/>
                    <a:pt x="23" y="55"/>
                  </a:cubicBezTo>
                  <a:cubicBezTo>
                    <a:pt x="24" y="56"/>
                    <a:pt x="26" y="55"/>
                    <a:pt x="27" y="54"/>
                  </a:cubicBezTo>
                  <a:cubicBezTo>
                    <a:pt x="29" y="54"/>
                    <a:pt x="32" y="54"/>
                    <a:pt x="34" y="54"/>
                  </a:cubicBezTo>
                  <a:cubicBezTo>
                    <a:pt x="34" y="54"/>
                    <a:pt x="38" y="51"/>
                    <a:pt x="38" y="51"/>
                  </a:cubicBezTo>
                  <a:cubicBezTo>
                    <a:pt x="37" y="50"/>
                    <a:pt x="33" y="51"/>
                    <a:pt x="33" y="50"/>
                  </a:cubicBezTo>
                  <a:cubicBezTo>
                    <a:pt x="33" y="49"/>
                    <a:pt x="37" y="46"/>
                    <a:pt x="38" y="46"/>
                  </a:cubicBezTo>
                  <a:cubicBezTo>
                    <a:pt x="39" y="44"/>
                    <a:pt x="40" y="40"/>
                    <a:pt x="36" y="40"/>
                  </a:cubicBezTo>
                  <a:cubicBezTo>
                    <a:pt x="35" y="40"/>
                    <a:pt x="33" y="41"/>
                    <a:pt x="32" y="41"/>
                  </a:cubicBezTo>
                  <a:cubicBezTo>
                    <a:pt x="30" y="40"/>
                    <a:pt x="32" y="40"/>
                    <a:pt x="32" y="39"/>
                  </a:cubicBezTo>
                  <a:cubicBezTo>
                    <a:pt x="32" y="38"/>
                    <a:pt x="32" y="37"/>
                    <a:pt x="31" y="36"/>
                  </a:cubicBezTo>
                  <a:cubicBezTo>
                    <a:pt x="31" y="36"/>
                    <a:pt x="27" y="35"/>
                    <a:pt x="28" y="34"/>
                  </a:cubicBezTo>
                  <a:cubicBezTo>
                    <a:pt x="28" y="34"/>
                    <a:pt x="30" y="35"/>
                    <a:pt x="30" y="34"/>
                  </a:cubicBezTo>
                  <a:cubicBezTo>
                    <a:pt x="31" y="33"/>
                    <a:pt x="30" y="32"/>
                    <a:pt x="29" y="31"/>
                  </a:cubicBezTo>
                  <a:cubicBezTo>
                    <a:pt x="26" y="29"/>
                    <a:pt x="25" y="29"/>
                    <a:pt x="23" y="25"/>
                  </a:cubicBezTo>
                  <a:cubicBezTo>
                    <a:pt x="22" y="23"/>
                    <a:pt x="21" y="21"/>
                    <a:pt x="18" y="19"/>
                  </a:cubicBezTo>
                  <a:cubicBezTo>
                    <a:pt x="17" y="18"/>
                    <a:pt x="13" y="20"/>
                    <a:pt x="12" y="18"/>
                  </a:cubicBezTo>
                  <a:cubicBezTo>
                    <a:pt x="12" y="18"/>
                    <a:pt x="18" y="17"/>
                    <a:pt x="17" y="16"/>
                  </a:cubicBezTo>
                  <a:cubicBezTo>
                    <a:pt x="17" y="16"/>
                    <a:pt x="15" y="17"/>
                    <a:pt x="14" y="16"/>
                  </a:cubicBezTo>
                  <a:cubicBezTo>
                    <a:pt x="14" y="16"/>
                    <a:pt x="18" y="15"/>
                    <a:pt x="18" y="15"/>
                  </a:cubicBezTo>
                  <a:cubicBezTo>
                    <a:pt x="19" y="14"/>
                    <a:pt x="22" y="9"/>
                    <a:pt x="21" y="8"/>
                  </a:cubicBezTo>
                  <a:cubicBezTo>
                    <a:pt x="20" y="6"/>
                    <a:pt x="17" y="6"/>
                    <a:pt x="15" y="6"/>
                  </a:cubicBezTo>
                  <a:cubicBezTo>
                    <a:pt x="14" y="7"/>
                    <a:pt x="9" y="7"/>
                    <a:pt x="9" y="7"/>
                  </a:cubicBezTo>
                  <a:cubicBezTo>
                    <a:pt x="9" y="7"/>
                    <a:pt x="11" y="6"/>
                    <a:pt x="11" y="6"/>
                  </a:cubicBezTo>
                  <a:cubicBezTo>
                    <a:pt x="11" y="6"/>
                    <a:pt x="9" y="5"/>
                    <a:pt x="9" y="6"/>
                  </a:cubicBezTo>
                  <a:cubicBezTo>
                    <a:pt x="9" y="5"/>
                    <a:pt x="18" y="1"/>
                    <a:pt x="15" y="0"/>
                  </a:cubicBezTo>
                  <a:cubicBezTo>
                    <a:pt x="14" y="0"/>
                    <a:pt x="17" y="1"/>
                    <a:pt x="15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81" name="Freeform 405"/>
            <p:cNvSpPr>
              <a:spLocks/>
            </p:cNvSpPr>
            <p:nvPr/>
          </p:nvSpPr>
          <p:spPr bwMode="auto">
            <a:xfrm>
              <a:off x="10566434" y="5337841"/>
              <a:ext cx="503186" cy="245289"/>
            </a:xfrm>
            <a:custGeom>
              <a:avLst/>
              <a:gdLst>
                <a:gd name="T0" fmla="*/ 53 w 54"/>
                <a:gd name="T1" fmla="*/ 10 h 26"/>
                <a:gd name="T2" fmla="*/ 49 w 54"/>
                <a:gd name="T3" fmla="*/ 9 h 26"/>
                <a:gd name="T4" fmla="*/ 50 w 54"/>
                <a:gd name="T5" fmla="*/ 8 h 26"/>
                <a:gd name="T6" fmla="*/ 48 w 54"/>
                <a:gd name="T7" fmla="*/ 7 h 26"/>
                <a:gd name="T8" fmla="*/ 49 w 54"/>
                <a:gd name="T9" fmla="*/ 6 h 26"/>
                <a:gd name="T10" fmla="*/ 46 w 54"/>
                <a:gd name="T11" fmla="*/ 5 h 26"/>
                <a:gd name="T12" fmla="*/ 48 w 54"/>
                <a:gd name="T13" fmla="*/ 3 h 26"/>
                <a:gd name="T14" fmla="*/ 43 w 54"/>
                <a:gd name="T15" fmla="*/ 3 h 26"/>
                <a:gd name="T16" fmla="*/ 39 w 54"/>
                <a:gd name="T17" fmla="*/ 1 h 26"/>
                <a:gd name="T18" fmla="*/ 39 w 54"/>
                <a:gd name="T19" fmla="*/ 4 h 26"/>
                <a:gd name="T20" fmla="*/ 36 w 54"/>
                <a:gd name="T21" fmla="*/ 5 h 26"/>
                <a:gd name="T22" fmla="*/ 32 w 54"/>
                <a:gd name="T23" fmla="*/ 5 h 26"/>
                <a:gd name="T24" fmla="*/ 32 w 54"/>
                <a:gd name="T25" fmla="*/ 9 h 26"/>
                <a:gd name="T26" fmla="*/ 26 w 54"/>
                <a:gd name="T27" fmla="*/ 5 h 26"/>
                <a:gd name="T28" fmla="*/ 25 w 54"/>
                <a:gd name="T29" fmla="*/ 8 h 26"/>
                <a:gd name="T30" fmla="*/ 21 w 54"/>
                <a:gd name="T31" fmla="*/ 5 h 26"/>
                <a:gd name="T32" fmla="*/ 21 w 54"/>
                <a:gd name="T33" fmla="*/ 9 h 26"/>
                <a:gd name="T34" fmla="*/ 19 w 54"/>
                <a:gd name="T35" fmla="*/ 9 h 26"/>
                <a:gd name="T36" fmla="*/ 17 w 54"/>
                <a:gd name="T37" fmla="*/ 12 h 26"/>
                <a:gd name="T38" fmla="*/ 14 w 54"/>
                <a:gd name="T39" fmla="*/ 8 h 26"/>
                <a:gd name="T40" fmla="*/ 16 w 54"/>
                <a:gd name="T41" fmla="*/ 8 h 26"/>
                <a:gd name="T42" fmla="*/ 14 w 54"/>
                <a:gd name="T43" fmla="*/ 5 h 26"/>
                <a:gd name="T44" fmla="*/ 7 w 54"/>
                <a:gd name="T45" fmla="*/ 2 h 26"/>
                <a:gd name="T46" fmla="*/ 9 w 54"/>
                <a:gd name="T47" fmla="*/ 4 h 26"/>
                <a:gd name="T48" fmla="*/ 8 w 54"/>
                <a:gd name="T49" fmla="*/ 4 h 26"/>
                <a:gd name="T50" fmla="*/ 10 w 54"/>
                <a:gd name="T51" fmla="*/ 8 h 26"/>
                <a:gd name="T52" fmla="*/ 5 w 54"/>
                <a:gd name="T53" fmla="*/ 6 h 26"/>
                <a:gd name="T54" fmla="*/ 3 w 54"/>
                <a:gd name="T55" fmla="*/ 6 h 26"/>
                <a:gd name="T56" fmla="*/ 5 w 54"/>
                <a:gd name="T57" fmla="*/ 7 h 26"/>
                <a:gd name="T58" fmla="*/ 5 w 54"/>
                <a:gd name="T59" fmla="*/ 8 h 26"/>
                <a:gd name="T60" fmla="*/ 2 w 54"/>
                <a:gd name="T61" fmla="*/ 7 h 26"/>
                <a:gd name="T62" fmla="*/ 1 w 54"/>
                <a:gd name="T63" fmla="*/ 9 h 26"/>
                <a:gd name="T64" fmla="*/ 8 w 54"/>
                <a:gd name="T65" fmla="*/ 10 h 26"/>
                <a:gd name="T66" fmla="*/ 13 w 54"/>
                <a:gd name="T67" fmla="*/ 11 h 26"/>
                <a:gd name="T68" fmla="*/ 11 w 54"/>
                <a:gd name="T69" fmla="*/ 12 h 26"/>
                <a:gd name="T70" fmla="*/ 12 w 54"/>
                <a:gd name="T71" fmla="*/ 13 h 26"/>
                <a:gd name="T72" fmla="*/ 8 w 54"/>
                <a:gd name="T73" fmla="*/ 14 h 26"/>
                <a:gd name="T74" fmla="*/ 3 w 54"/>
                <a:gd name="T75" fmla="*/ 15 h 26"/>
                <a:gd name="T76" fmla="*/ 10 w 54"/>
                <a:gd name="T77" fmla="*/ 16 h 26"/>
                <a:gd name="T78" fmla="*/ 12 w 54"/>
                <a:gd name="T79" fmla="*/ 18 h 26"/>
                <a:gd name="T80" fmla="*/ 15 w 54"/>
                <a:gd name="T81" fmla="*/ 17 h 26"/>
                <a:gd name="T82" fmla="*/ 13 w 54"/>
                <a:gd name="T83" fmla="*/ 18 h 26"/>
                <a:gd name="T84" fmla="*/ 15 w 54"/>
                <a:gd name="T85" fmla="*/ 18 h 26"/>
                <a:gd name="T86" fmla="*/ 10 w 54"/>
                <a:gd name="T87" fmla="*/ 23 h 26"/>
                <a:gd name="T88" fmla="*/ 15 w 54"/>
                <a:gd name="T89" fmla="*/ 23 h 26"/>
                <a:gd name="T90" fmla="*/ 21 w 54"/>
                <a:gd name="T91" fmla="*/ 24 h 26"/>
                <a:gd name="T92" fmla="*/ 20 w 54"/>
                <a:gd name="T93" fmla="*/ 24 h 26"/>
                <a:gd name="T94" fmla="*/ 22 w 54"/>
                <a:gd name="T95" fmla="*/ 25 h 26"/>
                <a:gd name="T96" fmla="*/ 29 w 54"/>
                <a:gd name="T97" fmla="*/ 26 h 26"/>
                <a:gd name="T98" fmla="*/ 33 w 54"/>
                <a:gd name="T99" fmla="*/ 25 h 26"/>
                <a:gd name="T100" fmla="*/ 39 w 54"/>
                <a:gd name="T101" fmla="*/ 23 h 26"/>
                <a:gd name="T102" fmla="*/ 46 w 54"/>
                <a:gd name="T103" fmla="*/ 19 h 26"/>
                <a:gd name="T104" fmla="*/ 52 w 54"/>
                <a:gd name="T105" fmla="*/ 16 h 26"/>
                <a:gd name="T106" fmla="*/ 52 w 54"/>
                <a:gd name="T107" fmla="*/ 14 h 26"/>
                <a:gd name="T108" fmla="*/ 54 w 54"/>
                <a:gd name="T109" fmla="*/ 13 h 26"/>
                <a:gd name="T110" fmla="*/ 52 w 54"/>
                <a:gd name="T111" fmla="*/ 12 h 26"/>
                <a:gd name="T112" fmla="*/ 53 w 54"/>
                <a:gd name="T113" fmla="*/ 10 h 26"/>
                <a:gd name="T114" fmla="*/ 53 w 54"/>
                <a:gd name="T115" fmla="*/ 1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4" h="26">
                  <a:moveTo>
                    <a:pt x="53" y="10"/>
                  </a:moveTo>
                  <a:cubicBezTo>
                    <a:pt x="53" y="10"/>
                    <a:pt x="49" y="9"/>
                    <a:pt x="49" y="9"/>
                  </a:cubicBezTo>
                  <a:cubicBezTo>
                    <a:pt x="49" y="9"/>
                    <a:pt x="50" y="8"/>
                    <a:pt x="50" y="8"/>
                  </a:cubicBezTo>
                  <a:cubicBezTo>
                    <a:pt x="49" y="8"/>
                    <a:pt x="47" y="8"/>
                    <a:pt x="48" y="7"/>
                  </a:cubicBezTo>
                  <a:cubicBezTo>
                    <a:pt x="48" y="7"/>
                    <a:pt x="49" y="6"/>
                    <a:pt x="49" y="6"/>
                  </a:cubicBezTo>
                  <a:cubicBezTo>
                    <a:pt x="48" y="5"/>
                    <a:pt x="46" y="5"/>
                    <a:pt x="46" y="5"/>
                  </a:cubicBezTo>
                  <a:cubicBezTo>
                    <a:pt x="46" y="4"/>
                    <a:pt x="48" y="3"/>
                    <a:pt x="48" y="3"/>
                  </a:cubicBezTo>
                  <a:cubicBezTo>
                    <a:pt x="48" y="3"/>
                    <a:pt x="44" y="4"/>
                    <a:pt x="43" y="3"/>
                  </a:cubicBezTo>
                  <a:cubicBezTo>
                    <a:pt x="42" y="2"/>
                    <a:pt x="41" y="1"/>
                    <a:pt x="39" y="1"/>
                  </a:cubicBezTo>
                  <a:cubicBezTo>
                    <a:pt x="38" y="1"/>
                    <a:pt x="40" y="3"/>
                    <a:pt x="39" y="4"/>
                  </a:cubicBezTo>
                  <a:cubicBezTo>
                    <a:pt x="38" y="5"/>
                    <a:pt x="37" y="4"/>
                    <a:pt x="36" y="5"/>
                  </a:cubicBezTo>
                  <a:cubicBezTo>
                    <a:pt x="35" y="6"/>
                    <a:pt x="34" y="5"/>
                    <a:pt x="32" y="5"/>
                  </a:cubicBezTo>
                  <a:cubicBezTo>
                    <a:pt x="30" y="4"/>
                    <a:pt x="33" y="8"/>
                    <a:pt x="32" y="9"/>
                  </a:cubicBezTo>
                  <a:cubicBezTo>
                    <a:pt x="32" y="9"/>
                    <a:pt x="28" y="2"/>
                    <a:pt x="26" y="5"/>
                  </a:cubicBezTo>
                  <a:cubicBezTo>
                    <a:pt x="25" y="5"/>
                    <a:pt x="26" y="7"/>
                    <a:pt x="25" y="8"/>
                  </a:cubicBezTo>
                  <a:cubicBezTo>
                    <a:pt x="25" y="9"/>
                    <a:pt x="22" y="5"/>
                    <a:pt x="21" y="5"/>
                  </a:cubicBezTo>
                  <a:cubicBezTo>
                    <a:pt x="20" y="5"/>
                    <a:pt x="23" y="9"/>
                    <a:pt x="21" y="9"/>
                  </a:cubicBezTo>
                  <a:cubicBezTo>
                    <a:pt x="20" y="9"/>
                    <a:pt x="20" y="9"/>
                    <a:pt x="19" y="9"/>
                  </a:cubicBezTo>
                  <a:cubicBezTo>
                    <a:pt x="18" y="9"/>
                    <a:pt x="17" y="11"/>
                    <a:pt x="17" y="12"/>
                  </a:cubicBezTo>
                  <a:cubicBezTo>
                    <a:pt x="17" y="11"/>
                    <a:pt x="14" y="9"/>
                    <a:pt x="14" y="8"/>
                  </a:cubicBezTo>
                  <a:cubicBezTo>
                    <a:pt x="14" y="8"/>
                    <a:pt x="16" y="8"/>
                    <a:pt x="16" y="8"/>
                  </a:cubicBezTo>
                  <a:cubicBezTo>
                    <a:pt x="16" y="7"/>
                    <a:pt x="14" y="5"/>
                    <a:pt x="14" y="5"/>
                  </a:cubicBezTo>
                  <a:cubicBezTo>
                    <a:pt x="13" y="5"/>
                    <a:pt x="8" y="0"/>
                    <a:pt x="7" y="2"/>
                  </a:cubicBezTo>
                  <a:cubicBezTo>
                    <a:pt x="7" y="3"/>
                    <a:pt x="10" y="3"/>
                    <a:pt x="9" y="4"/>
                  </a:cubicBezTo>
                  <a:cubicBezTo>
                    <a:pt x="9" y="4"/>
                    <a:pt x="9" y="4"/>
                    <a:pt x="8" y="4"/>
                  </a:cubicBezTo>
                  <a:cubicBezTo>
                    <a:pt x="10" y="3"/>
                    <a:pt x="11" y="7"/>
                    <a:pt x="10" y="8"/>
                  </a:cubicBezTo>
                  <a:cubicBezTo>
                    <a:pt x="10" y="8"/>
                    <a:pt x="2" y="1"/>
                    <a:pt x="5" y="6"/>
                  </a:cubicBezTo>
                  <a:cubicBezTo>
                    <a:pt x="5" y="6"/>
                    <a:pt x="3" y="6"/>
                    <a:pt x="3" y="6"/>
                  </a:cubicBezTo>
                  <a:cubicBezTo>
                    <a:pt x="3" y="7"/>
                    <a:pt x="5" y="7"/>
                    <a:pt x="5" y="7"/>
                  </a:cubicBezTo>
                  <a:cubicBezTo>
                    <a:pt x="5" y="6"/>
                    <a:pt x="5" y="8"/>
                    <a:pt x="5" y="8"/>
                  </a:cubicBezTo>
                  <a:cubicBezTo>
                    <a:pt x="5" y="8"/>
                    <a:pt x="3" y="7"/>
                    <a:pt x="2" y="7"/>
                  </a:cubicBezTo>
                  <a:cubicBezTo>
                    <a:pt x="3" y="7"/>
                    <a:pt x="0" y="10"/>
                    <a:pt x="1" y="9"/>
                  </a:cubicBezTo>
                  <a:cubicBezTo>
                    <a:pt x="0" y="11"/>
                    <a:pt x="8" y="10"/>
                    <a:pt x="8" y="10"/>
                  </a:cubicBezTo>
                  <a:cubicBezTo>
                    <a:pt x="9" y="10"/>
                    <a:pt x="13" y="11"/>
                    <a:pt x="13" y="11"/>
                  </a:cubicBezTo>
                  <a:cubicBezTo>
                    <a:pt x="12" y="11"/>
                    <a:pt x="11" y="11"/>
                    <a:pt x="11" y="12"/>
                  </a:cubicBezTo>
                  <a:cubicBezTo>
                    <a:pt x="11" y="12"/>
                    <a:pt x="12" y="13"/>
                    <a:pt x="12" y="13"/>
                  </a:cubicBezTo>
                  <a:cubicBezTo>
                    <a:pt x="11" y="14"/>
                    <a:pt x="9" y="14"/>
                    <a:pt x="8" y="14"/>
                  </a:cubicBezTo>
                  <a:cubicBezTo>
                    <a:pt x="8" y="14"/>
                    <a:pt x="2" y="15"/>
                    <a:pt x="3" y="15"/>
                  </a:cubicBezTo>
                  <a:cubicBezTo>
                    <a:pt x="5" y="16"/>
                    <a:pt x="8" y="15"/>
                    <a:pt x="10" y="16"/>
                  </a:cubicBezTo>
                  <a:cubicBezTo>
                    <a:pt x="11" y="17"/>
                    <a:pt x="11" y="18"/>
                    <a:pt x="12" y="18"/>
                  </a:cubicBezTo>
                  <a:cubicBezTo>
                    <a:pt x="12" y="18"/>
                    <a:pt x="14" y="17"/>
                    <a:pt x="15" y="17"/>
                  </a:cubicBezTo>
                  <a:cubicBezTo>
                    <a:pt x="14" y="17"/>
                    <a:pt x="13" y="18"/>
                    <a:pt x="13" y="18"/>
                  </a:cubicBezTo>
                  <a:cubicBezTo>
                    <a:pt x="13" y="19"/>
                    <a:pt x="15" y="18"/>
                    <a:pt x="15" y="18"/>
                  </a:cubicBezTo>
                  <a:cubicBezTo>
                    <a:pt x="16" y="19"/>
                    <a:pt x="8" y="23"/>
                    <a:pt x="10" y="23"/>
                  </a:cubicBezTo>
                  <a:cubicBezTo>
                    <a:pt x="12" y="24"/>
                    <a:pt x="14" y="23"/>
                    <a:pt x="15" y="23"/>
                  </a:cubicBezTo>
                  <a:cubicBezTo>
                    <a:pt x="17" y="23"/>
                    <a:pt x="19" y="23"/>
                    <a:pt x="21" y="24"/>
                  </a:cubicBezTo>
                  <a:cubicBezTo>
                    <a:pt x="20" y="23"/>
                    <a:pt x="20" y="24"/>
                    <a:pt x="20" y="24"/>
                  </a:cubicBezTo>
                  <a:cubicBezTo>
                    <a:pt x="21" y="25"/>
                    <a:pt x="22" y="25"/>
                    <a:pt x="22" y="25"/>
                  </a:cubicBezTo>
                  <a:cubicBezTo>
                    <a:pt x="24" y="26"/>
                    <a:pt x="27" y="26"/>
                    <a:pt x="29" y="26"/>
                  </a:cubicBezTo>
                  <a:cubicBezTo>
                    <a:pt x="31" y="26"/>
                    <a:pt x="31" y="25"/>
                    <a:pt x="33" y="25"/>
                  </a:cubicBezTo>
                  <a:cubicBezTo>
                    <a:pt x="35" y="24"/>
                    <a:pt x="37" y="24"/>
                    <a:pt x="39" y="23"/>
                  </a:cubicBezTo>
                  <a:cubicBezTo>
                    <a:pt x="42" y="21"/>
                    <a:pt x="43" y="20"/>
                    <a:pt x="46" y="19"/>
                  </a:cubicBezTo>
                  <a:cubicBezTo>
                    <a:pt x="48" y="19"/>
                    <a:pt x="49" y="16"/>
                    <a:pt x="52" y="16"/>
                  </a:cubicBezTo>
                  <a:cubicBezTo>
                    <a:pt x="52" y="15"/>
                    <a:pt x="53" y="15"/>
                    <a:pt x="52" y="14"/>
                  </a:cubicBezTo>
                  <a:cubicBezTo>
                    <a:pt x="51" y="13"/>
                    <a:pt x="53" y="13"/>
                    <a:pt x="54" y="13"/>
                  </a:cubicBezTo>
                  <a:cubicBezTo>
                    <a:pt x="54" y="13"/>
                    <a:pt x="52" y="12"/>
                    <a:pt x="52" y="12"/>
                  </a:cubicBezTo>
                  <a:cubicBezTo>
                    <a:pt x="52" y="11"/>
                    <a:pt x="54" y="10"/>
                    <a:pt x="53" y="10"/>
                  </a:cubicBezTo>
                  <a:cubicBezTo>
                    <a:pt x="51" y="9"/>
                    <a:pt x="54" y="10"/>
                    <a:pt x="53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82" name="Freeform 406"/>
            <p:cNvSpPr>
              <a:spLocks/>
            </p:cNvSpPr>
            <p:nvPr/>
          </p:nvSpPr>
          <p:spPr bwMode="auto">
            <a:xfrm>
              <a:off x="14085545" y="4439516"/>
              <a:ext cx="840765" cy="579771"/>
            </a:xfrm>
            <a:custGeom>
              <a:avLst/>
              <a:gdLst>
                <a:gd name="T0" fmla="*/ 77 w 90"/>
                <a:gd name="T1" fmla="*/ 2 h 62"/>
                <a:gd name="T2" fmla="*/ 66 w 90"/>
                <a:gd name="T3" fmla="*/ 6 h 62"/>
                <a:gd name="T4" fmla="*/ 51 w 90"/>
                <a:gd name="T5" fmla="*/ 8 h 62"/>
                <a:gd name="T6" fmla="*/ 48 w 90"/>
                <a:gd name="T7" fmla="*/ 9 h 62"/>
                <a:gd name="T8" fmla="*/ 39 w 90"/>
                <a:gd name="T9" fmla="*/ 11 h 62"/>
                <a:gd name="T10" fmla="*/ 32 w 90"/>
                <a:gd name="T11" fmla="*/ 14 h 62"/>
                <a:gd name="T12" fmla="*/ 26 w 90"/>
                <a:gd name="T13" fmla="*/ 19 h 62"/>
                <a:gd name="T14" fmla="*/ 26 w 90"/>
                <a:gd name="T15" fmla="*/ 21 h 62"/>
                <a:gd name="T16" fmla="*/ 27 w 90"/>
                <a:gd name="T17" fmla="*/ 23 h 62"/>
                <a:gd name="T18" fmla="*/ 23 w 90"/>
                <a:gd name="T19" fmla="*/ 25 h 62"/>
                <a:gd name="T20" fmla="*/ 21 w 90"/>
                <a:gd name="T21" fmla="*/ 28 h 62"/>
                <a:gd name="T22" fmla="*/ 21 w 90"/>
                <a:gd name="T23" fmla="*/ 29 h 62"/>
                <a:gd name="T24" fmla="*/ 14 w 90"/>
                <a:gd name="T25" fmla="*/ 31 h 62"/>
                <a:gd name="T26" fmla="*/ 19 w 90"/>
                <a:gd name="T27" fmla="*/ 34 h 62"/>
                <a:gd name="T28" fmla="*/ 9 w 90"/>
                <a:gd name="T29" fmla="*/ 38 h 62"/>
                <a:gd name="T30" fmla="*/ 6 w 90"/>
                <a:gd name="T31" fmla="*/ 41 h 62"/>
                <a:gd name="T32" fmla="*/ 5 w 90"/>
                <a:gd name="T33" fmla="*/ 47 h 62"/>
                <a:gd name="T34" fmla="*/ 4 w 90"/>
                <a:gd name="T35" fmla="*/ 53 h 62"/>
                <a:gd name="T36" fmla="*/ 12 w 90"/>
                <a:gd name="T37" fmla="*/ 55 h 62"/>
                <a:gd name="T38" fmla="*/ 12 w 90"/>
                <a:gd name="T39" fmla="*/ 56 h 62"/>
                <a:gd name="T40" fmla="*/ 16 w 90"/>
                <a:gd name="T41" fmla="*/ 62 h 62"/>
                <a:gd name="T42" fmla="*/ 26 w 90"/>
                <a:gd name="T43" fmla="*/ 61 h 62"/>
                <a:gd name="T44" fmla="*/ 26 w 90"/>
                <a:gd name="T45" fmla="*/ 59 h 62"/>
                <a:gd name="T46" fmla="*/ 20 w 90"/>
                <a:gd name="T47" fmla="*/ 48 h 62"/>
                <a:gd name="T48" fmla="*/ 20 w 90"/>
                <a:gd name="T49" fmla="*/ 42 h 62"/>
                <a:gd name="T50" fmla="*/ 22 w 90"/>
                <a:gd name="T51" fmla="*/ 40 h 62"/>
                <a:gd name="T52" fmla="*/ 21 w 90"/>
                <a:gd name="T53" fmla="*/ 36 h 62"/>
                <a:gd name="T54" fmla="*/ 27 w 90"/>
                <a:gd name="T55" fmla="*/ 34 h 62"/>
                <a:gd name="T56" fmla="*/ 27 w 90"/>
                <a:gd name="T57" fmla="*/ 32 h 62"/>
                <a:gd name="T58" fmla="*/ 32 w 90"/>
                <a:gd name="T59" fmla="*/ 31 h 62"/>
                <a:gd name="T60" fmla="*/ 35 w 90"/>
                <a:gd name="T61" fmla="*/ 29 h 62"/>
                <a:gd name="T62" fmla="*/ 35 w 90"/>
                <a:gd name="T63" fmla="*/ 26 h 62"/>
                <a:gd name="T64" fmla="*/ 42 w 90"/>
                <a:gd name="T65" fmla="*/ 24 h 62"/>
                <a:gd name="T66" fmla="*/ 45 w 90"/>
                <a:gd name="T67" fmla="*/ 22 h 62"/>
                <a:gd name="T68" fmla="*/ 58 w 90"/>
                <a:gd name="T69" fmla="*/ 15 h 62"/>
                <a:gd name="T70" fmla="*/ 81 w 90"/>
                <a:gd name="T71" fmla="*/ 8 h 62"/>
                <a:gd name="T72" fmla="*/ 84 w 90"/>
                <a:gd name="T73" fmla="*/ 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0" h="62">
                  <a:moveTo>
                    <a:pt x="84" y="1"/>
                  </a:moveTo>
                  <a:cubicBezTo>
                    <a:pt x="81" y="1"/>
                    <a:pt x="80" y="0"/>
                    <a:pt x="77" y="2"/>
                  </a:cubicBezTo>
                  <a:cubicBezTo>
                    <a:pt x="76" y="2"/>
                    <a:pt x="72" y="3"/>
                    <a:pt x="73" y="4"/>
                  </a:cubicBezTo>
                  <a:cubicBezTo>
                    <a:pt x="72" y="4"/>
                    <a:pt x="68" y="6"/>
                    <a:pt x="66" y="6"/>
                  </a:cubicBezTo>
                  <a:cubicBezTo>
                    <a:pt x="64" y="6"/>
                    <a:pt x="61" y="7"/>
                    <a:pt x="59" y="8"/>
                  </a:cubicBezTo>
                  <a:cubicBezTo>
                    <a:pt x="56" y="8"/>
                    <a:pt x="54" y="8"/>
                    <a:pt x="51" y="8"/>
                  </a:cubicBezTo>
                  <a:cubicBezTo>
                    <a:pt x="51" y="8"/>
                    <a:pt x="45" y="8"/>
                    <a:pt x="46" y="9"/>
                  </a:cubicBezTo>
                  <a:cubicBezTo>
                    <a:pt x="46" y="9"/>
                    <a:pt x="48" y="9"/>
                    <a:pt x="48" y="9"/>
                  </a:cubicBezTo>
                  <a:cubicBezTo>
                    <a:pt x="47" y="10"/>
                    <a:pt x="45" y="10"/>
                    <a:pt x="44" y="11"/>
                  </a:cubicBezTo>
                  <a:cubicBezTo>
                    <a:pt x="43" y="11"/>
                    <a:pt x="41" y="11"/>
                    <a:pt x="39" y="11"/>
                  </a:cubicBezTo>
                  <a:cubicBezTo>
                    <a:pt x="38" y="11"/>
                    <a:pt x="38" y="11"/>
                    <a:pt x="36" y="12"/>
                  </a:cubicBezTo>
                  <a:cubicBezTo>
                    <a:pt x="35" y="15"/>
                    <a:pt x="34" y="14"/>
                    <a:pt x="32" y="14"/>
                  </a:cubicBezTo>
                  <a:cubicBezTo>
                    <a:pt x="30" y="15"/>
                    <a:pt x="31" y="17"/>
                    <a:pt x="28" y="17"/>
                  </a:cubicBezTo>
                  <a:cubicBezTo>
                    <a:pt x="26" y="17"/>
                    <a:pt x="27" y="19"/>
                    <a:pt x="26" y="19"/>
                  </a:cubicBezTo>
                  <a:cubicBezTo>
                    <a:pt x="25" y="20"/>
                    <a:pt x="22" y="18"/>
                    <a:pt x="23" y="19"/>
                  </a:cubicBezTo>
                  <a:cubicBezTo>
                    <a:pt x="23" y="20"/>
                    <a:pt x="26" y="21"/>
                    <a:pt x="26" y="21"/>
                  </a:cubicBezTo>
                  <a:cubicBezTo>
                    <a:pt x="26" y="21"/>
                    <a:pt x="22" y="22"/>
                    <a:pt x="22" y="22"/>
                  </a:cubicBezTo>
                  <a:cubicBezTo>
                    <a:pt x="22" y="23"/>
                    <a:pt x="27" y="23"/>
                    <a:pt x="27" y="23"/>
                  </a:cubicBezTo>
                  <a:cubicBezTo>
                    <a:pt x="27" y="24"/>
                    <a:pt x="20" y="24"/>
                    <a:pt x="21" y="25"/>
                  </a:cubicBezTo>
                  <a:cubicBezTo>
                    <a:pt x="21" y="24"/>
                    <a:pt x="23" y="25"/>
                    <a:pt x="23" y="25"/>
                  </a:cubicBezTo>
                  <a:cubicBezTo>
                    <a:pt x="21" y="26"/>
                    <a:pt x="20" y="25"/>
                    <a:pt x="20" y="26"/>
                  </a:cubicBezTo>
                  <a:cubicBezTo>
                    <a:pt x="19" y="27"/>
                    <a:pt x="21" y="28"/>
                    <a:pt x="21" y="28"/>
                  </a:cubicBezTo>
                  <a:cubicBezTo>
                    <a:pt x="20" y="28"/>
                    <a:pt x="19" y="28"/>
                    <a:pt x="18" y="28"/>
                  </a:cubicBezTo>
                  <a:cubicBezTo>
                    <a:pt x="18" y="28"/>
                    <a:pt x="20" y="29"/>
                    <a:pt x="21" y="29"/>
                  </a:cubicBezTo>
                  <a:cubicBezTo>
                    <a:pt x="19" y="29"/>
                    <a:pt x="18" y="29"/>
                    <a:pt x="17" y="30"/>
                  </a:cubicBezTo>
                  <a:cubicBezTo>
                    <a:pt x="16" y="31"/>
                    <a:pt x="15" y="31"/>
                    <a:pt x="14" y="31"/>
                  </a:cubicBezTo>
                  <a:cubicBezTo>
                    <a:pt x="12" y="32"/>
                    <a:pt x="12" y="33"/>
                    <a:pt x="14" y="33"/>
                  </a:cubicBezTo>
                  <a:cubicBezTo>
                    <a:pt x="15" y="33"/>
                    <a:pt x="18" y="34"/>
                    <a:pt x="19" y="34"/>
                  </a:cubicBezTo>
                  <a:cubicBezTo>
                    <a:pt x="17" y="35"/>
                    <a:pt x="15" y="33"/>
                    <a:pt x="15" y="36"/>
                  </a:cubicBezTo>
                  <a:cubicBezTo>
                    <a:pt x="15" y="37"/>
                    <a:pt x="10" y="37"/>
                    <a:pt x="9" y="38"/>
                  </a:cubicBezTo>
                  <a:cubicBezTo>
                    <a:pt x="8" y="39"/>
                    <a:pt x="9" y="39"/>
                    <a:pt x="9" y="40"/>
                  </a:cubicBezTo>
                  <a:cubicBezTo>
                    <a:pt x="9" y="40"/>
                    <a:pt x="6" y="41"/>
                    <a:pt x="6" y="41"/>
                  </a:cubicBezTo>
                  <a:cubicBezTo>
                    <a:pt x="2" y="42"/>
                    <a:pt x="7" y="42"/>
                    <a:pt x="7" y="43"/>
                  </a:cubicBezTo>
                  <a:cubicBezTo>
                    <a:pt x="8" y="44"/>
                    <a:pt x="5" y="47"/>
                    <a:pt x="5" y="47"/>
                  </a:cubicBezTo>
                  <a:cubicBezTo>
                    <a:pt x="3" y="49"/>
                    <a:pt x="0" y="47"/>
                    <a:pt x="0" y="51"/>
                  </a:cubicBezTo>
                  <a:cubicBezTo>
                    <a:pt x="0" y="55"/>
                    <a:pt x="2" y="53"/>
                    <a:pt x="4" y="53"/>
                  </a:cubicBezTo>
                  <a:cubicBezTo>
                    <a:pt x="6" y="54"/>
                    <a:pt x="7" y="55"/>
                    <a:pt x="9" y="54"/>
                  </a:cubicBezTo>
                  <a:cubicBezTo>
                    <a:pt x="9" y="54"/>
                    <a:pt x="11" y="56"/>
                    <a:pt x="12" y="55"/>
                  </a:cubicBezTo>
                  <a:cubicBezTo>
                    <a:pt x="12" y="55"/>
                    <a:pt x="10" y="55"/>
                    <a:pt x="10" y="56"/>
                  </a:cubicBezTo>
                  <a:cubicBezTo>
                    <a:pt x="11" y="56"/>
                    <a:pt x="12" y="56"/>
                    <a:pt x="12" y="56"/>
                  </a:cubicBezTo>
                  <a:cubicBezTo>
                    <a:pt x="12" y="56"/>
                    <a:pt x="10" y="60"/>
                    <a:pt x="10" y="60"/>
                  </a:cubicBezTo>
                  <a:cubicBezTo>
                    <a:pt x="12" y="61"/>
                    <a:pt x="14" y="61"/>
                    <a:pt x="16" y="62"/>
                  </a:cubicBezTo>
                  <a:cubicBezTo>
                    <a:pt x="19" y="62"/>
                    <a:pt x="20" y="62"/>
                    <a:pt x="23" y="62"/>
                  </a:cubicBezTo>
                  <a:cubicBezTo>
                    <a:pt x="24" y="61"/>
                    <a:pt x="25" y="61"/>
                    <a:pt x="26" y="61"/>
                  </a:cubicBezTo>
                  <a:cubicBezTo>
                    <a:pt x="27" y="62"/>
                    <a:pt x="28" y="62"/>
                    <a:pt x="30" y="62"/>
                  </a:cubicBezTo>
                  <a:cubicBezTo>
                    <a:pt x="31" y="62"/>
                    <a:pt x="27" y="59"/>
                    <a:pt x="26" y="59"/>
                  </a:cubicBezTo>
                  <a:cubicBezTo>
                    <a:pt x="24" y="57"/>
                    <a:pt x="23" y="55"/>
                    <a:pt x="22" y="53"/>
                  </a:cubicBezTo>
                  <a:cubicBezTo>
                    <a:pt x="20" y="51"/>
                    <a:pt x="21" y="50"/>
                    <a:pt x="20" y="48"/>
                  </a:cubicBezTo>
                  <a:cubicBezTo>
                    <a:pt x="19" y="45"/>
                    <a:pt x="18" y="45"/>
                    <a:pt x="20" y="43"/>
                  </a:cubicBezTo>
                  <a:cubicBezTo>
                    <a:pt x="21" y="43"/>
                    <a:pt x="20" y="43"/>
                    <a:pt x="20" y="42"/>
                  </a:cubicBezTo>
                  <a:cubicBezTo>
                    <a:pt x="21" y="41"/>
                    <a:pt x="24" y="42"/>
                    <a:pt x="24" y="41"/>
                  </a:cubicBezTo>
                  <a:cubicBezTo>
                    <a:pt x="24" y="41"/>
                    <a:pt x="22" y="40"/>
                    <a:pt x="22" y="40"/>
                  </a:cubicBezTo>
                  <a:cubicBezTo>
                    <a:pt x="23" y="39"/>
                    <a:pt x="26" y="40"/>
                    <a:pt x="26" y="39"/>
                  </a:cubicBezTo>
                  <a:cubicBezTo>
                    <a:pt x="26" y="38"/>
                    <a:pt x="21" y="37"/>
                    <a:pt x="21" y="36"/>
                  </a:cubicBezTo>
                  <a:cubicBezTo>
                    <a:pt x="21" y="36"/>
                    <a:pt x="29" y="37"/>
                    <a:pt x="29" y="37"/>
                  </a:cubicBezTo>
                  <a:cubicBezTo>
                    <a:pt x="29" y="36"/>
                    <a:pt x="27" y="35"/>
                    <a:pt x="27" y="34"/>
                  </a:cubicBezTo>
                  <a:cubicBezTo>
                    <a:pt x="27" y="33"/>
                    <a:pt x="30" y="35"/>
                    <a:pt x="31" y="34"/>
                  </a:cubicBezTo>
                  <a:cubicBezTo>
                    <a:pt x="31" y="33"/>
                    <a:pt x="27" y="31"/>
                    <a:pt x="27" y="32"/>
                  </a:cubicBezTo>
                  <a:cubicBezTo>
                    <a:pt x="27" y="31"/>
                    <a:pt x="31" y="33"/>
                    <a:pt x="32" y="32"/>
                  </a:cubicBezTo>
                  <a:cubicBezTo>
                    <a:pt x="32" y="32"/>
                    <a:pt x="33" y="31"/>
                    <a:pt x="32" y="31"/>
                  </a:cubicBezTo>
                  <a:cubicBezTo>
                    <a:pt x="32" y="31"/>
                    <a:pt x="30" y="29"/>
                    <a:pt x="30" y="29"/>
                  </a:cubicBezTo>
                  <a:cubicBezTo>
                    <a:pt x="32" y="29"/>
                    <a:pt x="33" y="30"/>
                    <a:pt x="35" y="29"/>
                  </a:cubicBezTo>
                  <a:cubicBezTo>
                    <a:pt x="35" y="28"/>
                    <a:pt x="37" y="27"/>
                    <a:pt x="37" y="27"/>
                  </a:cubicBezTo>
                  <a:cubicBezTo>
                    <a:pt x="37" y="26"/>
                    <a:pt x="35" y="26"/>
                    <a:pt x="35" y="26"/>
                  </a:cubicBezTo>
                  <a:cubicBezTo>
                    <a:pt x="36" y="26"/>
                    <a:pt x="39" y="26"/>
                    <a:pt x="39" y="24"/>
                  </a:cubicBezTo>
                  <a:cubicBezTo>
                    <a:pt x="39" y="22"/>
                    <a:pt x="41" y="25"/>
                    <a:pt x="42" y="24"/>
                  </a:cubicBezTo>
                  <a:cubicBezTo>
                    <a:pt x="42" y="24"/>
                    <a:pt x="41" y="23"/>
                    <a:pt x="41" y="23"/>
                  </a:cubicBezTo>
                  <a:cubicBezTo>
                    <a:pt x="42" y="22"/>
                    <a:pt x="45" y="23"/>
                    <a:pt x="45" y="22"/>
                  </a:cubicBezTo>
                  <a:cubicBezTo>
                    <a:pt x="46" y="21"/>
                    <a:pt x="45" y="20"/>
                    <a:pt x="44" y="20"/>
                  </a:cubicBezTo>
                  <a:cubicBezTo>
                    <a:pt x="49" y="18"/>
                    <a:pt x="53" y="16"/>
                    <a:pt x="58" y="15"/>
                  </a:cubicBezTo>
                  <a:cubicBezTo>
                    <a:pt x="61" y="14"/>
                    <a:pt x="65" y="13"/>
                    <a:pt x="68" y="12"/>
                  </a:cubicBezTo>
                  <a:cubicBezTo>
                    <a:pt x="73" y="11"/>
                    <a:pt x="77" y="10"/>
                    <a:pt x="81" y="8"/>
                  </a:cubicBezTo>
                  <a:cubicBezTo>
                    <a:pt x="83" y="8"/>
                    <a:pt x="86" y="6"/>
                    <a:pt x="88" y="4"/>
                  </a:cubicBezTo>
                  <a:cubicBezTo>
                    <a:pt x="90" y="2"/>
                    <a:pt x="86" y="1"/>
                    <a:pt x="84" y="1"/>
                  </a:cubicBezTo>
                  <a:cubicBezTo>
                    <a:pt x="82" y="1"/>
                    <a:pt x="86" y="1"/>
                    <a:pt x="84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83" name="Freeform 407"/>
            <p:cNvSpPr>
              <a:spLocks/>
            </p:cNvSpPr>
            <p:nvPr/>
          </p:nvSpPr>
          <p:spPr bwMode="auto">
            <a:xfrm>
              <a:off x="16241600" y="4197415"/>
              <a:ext cx="299364" cy="149721"/>
            </a:xfrm>
            <a:custGeom>
              <a:avLst/>
              <a:gdLst>
                <a:gd name="T0" fmla="*/ 16 w 32"/>
                <a:gd name="T1" fmla="*/ 6 h 16"/>
                <a:gd name="T2" fmla="*/ 19 w 32"/>
                <a:gd name="T3" fmla="*/ 1 h 16"/>
                <a:gd name="T4" fmla="*/ 16 w 32"/>
                <a:gd name="T5" fmla="*/ 0 h 16"/>
                <a:gd name="T6" fmla="*/ 15 w 32"/>
                <a:gd name="T7" fmla="*/ 2 h 16"/>
                <a:gd name="T8" fmla="*/ 10 w 32"/>
                <a:gd name="T9" fmla="*/ 2 h 16"/>
                <a:gd name="T10" fmla="*/ 9 w 32"/>
                <a:gd name="T11" fmla="*/ 4 h 16"/>
                <a:gd name="T12" fmla="*/ 12 w 32"/>
                <a:gd name="T13" fmla="*/ 4 h 16"/>
                <a:gd name="T14" fmla="*/ 10 w 32"/>
                <a:gd name="T15" fmla="*/ 8 h 16"/>
                <a:gd name="T16" fmla="*/ 5 w 32"/>
                <a:gd name="T17" fmla="*/ 10 h 16"/>
                <a:gd name="T18" fmla="*/ 1 w 32"/>
                <a:gd name="T19" fmla="*/ 15 h 16"/>
                <a:gd name="T20" fmla="*/ 8 w 32"/>
                <a:gd name="T21" fmla="*/ 15 h 16"/>
                <a:gd name="T22" fmla="*/ 17 w 32"/>
                <a:gd name="T23" fmla="*/ 14 h 16"/>
                <a:gd name="T24" fmla="*/ 28 w 32"/>
                <a:gd name="T25" fmla="*/ 12 h 16"/>
                <a:gd name="T26" fmla="*/ 29 w 32"/>
                <a:gd name="T27" fmla="*/ 7 h 16"/>
                <a:gd name="T28" fmla="*/ 22 w 32"/>
                <a:gd name="T29" fmla="*/ 3 h 16"/>
                <a:gd name="T30" fmla="*/ 16 w 32"/>
                <a:gd name="T31" fmla="*/ 6 h 16"/>
                <a:gd name="T32" fmla="*/ 16 w 32"/>
                <a:gd name="T33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16">
                  <a:moveTo>
                    <a:pt x="16" y="6"/>
                  </a:moveTo>
                  <a:cubicBezTo>
                    <a:pt x="16" y="6"/>
                    <a:pt x="19" y="2"/>
                    <a:pt x="19" y="1"/>
                  </a:cubicBezTo>
                  <a:cubicBezTo>
                    <a:pt x="18" y="0"/>
                    <a:pt x="17" y="0"/>
                    <a:pt x="16" y="0"/>
                  </a:cubicBezTo>
                  <a:cubicBezTo>
                    <a:pt x="15" y="0"/>
                    <a:pt x="15" y="2"/>
                    <a:pt x="15" y="2"/>
                  </a:cubicBezTo>
                  <a:cubicBezTo>
                    <a:pt x="13" y="2"/>
                    <a:pt x="12" y="0"/>
                    <a:pt x="10" y="2"/>
                  </a:cubicBezTo>
                  <a:cubicBezTo>
                    <a:pt x="10" y="2"/>
                    <a:pt x="8" y="3"/>
                    <a:pt x="9" y="4"/>
                  </a:cubicBezTo>
                  <a:cubicBezTo>
                    <a:pt x="10" y="4"/>
                    <a:pt x="11" y="5"/>
                    <a:pt x="12" y="4"/>
                  </a:cubicBezTo>
                  <a:cubicBezTo>
                    <a:pt x="10" y="5"/>
                    <a:pt x="5" y="6"/>
                    <a:pt x="10" y="8"/>
                  </a:cubicBezTo>
                  <a:cubicBezTo>
                    <a:pt x="7" y="7"/>
                    <a:pt x="6" y="8"/>
                    <a:pt x="5" y="10"/>
                  </a:cubicBezTo>
                  <a:cubicBezTo>
                    <a:pt x="4" y="11"/>
                    <a:pt x="0" y="15"/>
                    <a:pt x="1" y="15"/>
                  </a:cubicBezTo>
                  <a:cubicBezTo>
                    <a:pt x="3" y="16"/>
                    <a:pt x="6" y="16"/>
                    <a:pt x="8" y="15"/>
                  </a:cubicBezTo>
                  <a:cubicBezTo>
                    <a:pt x="11" y="13"/>
                    <a:pt x="14" y="13"/>
                    <a:pt x="17" y="14"/>
                  </a:cubicBezTo>
                  <a:cubicBezTo>
                    <a:pt x="21" y="14"/>
                    <a:pt x="24" y="13"/>
                    <a:pt x="28" y="12"/>
                  </a:cubicBezTo>
                  <a:cubicBezTo>
                    <a:pt x="30" y="11"/>
                    <a:pt x="32" y="8"/>
                    <a:pt x="29" y="7"/>
                  </a:cubicBezTo>
                  <a:cubicBezTo>
                    <a:pt x="27" y="6"/>
                    <a:pt x="24" y="2"/>
                    <a:pt x="22" y="3"/>
                  </a:cubicBezTo>
                  <a:cubicBezTo>
                    <a:pt x="20" y="3"/>
                    <a:pt x="18" y="6"/>
                    <a:pt x="16" y="6"/>
                  </a:cubicBezTo>
                  <a:cubicBezTo>
                    <a:pt x="15" y="6"/>
                    <a:pt x="17" y="6"/>
                    <a:pt x="16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84" name="Freeform 408"/>
            <p:cNvSpPr>
              <a:spLocks/>
            </p:cNvSpPr>
            <p:nvPr/>
          </p:nvSpPr>
          <p:spPr bwMode="auto">
            <a:xfrm>
              <a:off x="15999561" y="4111405"/>
              <a:ext cx="280256" cy="149721"/>
            </a:xfrm>
            <a:custGeom>
              <a:avLst/>
              <a:gdLst>
                <a:gd name="T0" fmla="*/ 26 w 30"/>
                <a:gd name="T1" fmla="*/ 10 h 16"/>
                <a:gd name="T2" fmla="*/ 28 w 30"/>
                <a:gd name="T3" fmla="*/ 7 h 16"/>
                <a:gd name="T4" fmla="*/ 29 w 30"/>
                <a:gd name="T5" fmla="*/ 5 h 16"/>
                <a:gd name="T6" fmla="*/ 26 w 30"/>
                <a:gd name="T7" fmla="*/ 3 h 16"/>
                <a:gd name="T8" fmla="*/ 22 w 30"/>
                <a:gd name="T9" fmla="*/ 3 h 16"/>
                <a:gd name="T10" fmla="*/ 17 w 30"/>
                <a:gd name="T11" fmla="*/ 4 h 16"/>
                <a:gd name="T12" fmla="*/ 18 w 30"/>
                <a:gd name="T13" fmla="*/ 1 h 16"/>
                <a:gd name="T14" fmla="*/ 12 w 30"/>
                <a:gd name="T15" fmla="*/ 1 h 16"/>
                <a:gd name="T16" fmla="*/ 5 w 30"/>
                <a:gd name="T17" fmla="*/ 4 h 16"/>
                <a:gd name="T18" fmla="*/ 7 w 30"/>
                <a:gd name="T19" fmla="*/ 4 h 16"/>
                <a:gd name="T20" fmla="*/ 0 w 30"/>
                <a:gd name="T21" fmla="*/ 8 h 16"/>
                <a:gd name="T22" fmla="*/ 4 w 30"/>
                <a:gd name="T23" fmla="*/ 9 h 16"/>
                <a:gd name="T24" fmla="*/ 7 w 30"/>
                <a:gd name="T25" fmla="*/ 12 h 16"/>
                <a:gd name="T26" fmla="*/ 12 w 30"/>
                <a:gd name="T27" fmla="*/ 13 h 16"/>
                <a:gd name="T28" fmla="*/ 19 w 30"/>
                <a:gd name="T29" fmla="*/ 16 h 16"/>
                <a:gd name="T30" fmla="*/ 28 w 30"/>
                <a:gd name="T31" fmla="*/ 15 h 16"/>
                <a:gd name="T32" fmla="*/ 26 w 30"/>
                <a:gd name="T33" fmla="*/ 10 h 16"/>
                <a:gd name="T34" fmla="*/ 26 w 30"/>
                <a:gd name="T35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16">
                  <a:moveTo>
                    <a:pt x="26" y="10"/>
                  </a:moveTo>
                  <a:cubicBezTo>
                    <a:pt x="29" y="11"/>
                    <a:pt x="27" y="9"/>
                    <a:pt x="28" y="7"/>
                  </a:cubicBezTo>
                  <a:cubicBezTo>
                    <a:pt x="28" y="6"/>
                    <a:pt x="29" y="6"/>
                    <a:pt x="29" y="5"/>
                  </a:cubicBezTo>
                  <a:cubicBezTo>
                    <a:pt x="29" y="4"/>
                    <a:pt x="27" y="3"/>
                    <a:pt x="26" y="3"/>
                  </a:cubicBezTo>
                  <a:cubicBezTo>
                    <a:pt x="25" y="2"/>
                    <a:pt x="23" y="2"/>
                    <a:pt x="22" y="3"/>
                  </a:cubicBezTo>
                  <a:cubicBezTo>
                    <a:pt x="22" y="3"/>
                    <a:pt x="17" y="4"/>
                    <a:pt x="17" y="4"/>
                  </a:cubicBezTo>
                  <a:cubicBezTo>
                    <a:pt x="17" y="4"/>
                    <a:pt x="21" y="2"/>
                    <a:pt x="18" y="1"/>
                  </a:cubicBezTo>
                  <a:cubicBezTo>
                    <a:pt x="16" y="0"/>
                    <a:pt x="14" y="1"/>
                    <a:pt x="12" y="1"/>
                  </a:cubicBezTo>
                  <a:cubicBezTo>
                    <a:pt x="11" y="1"/>
                    <a:pt x="6" y="2"/>
                    <a:pt x="5" y="4"/>
                  </a:cubicBezTo>
                  <a:cubicBezTo>
                    <a:pt x="5" y="4"/>
                    <a:pt x="7" y="4"/>
                    <a:pt x="7" y="4"/>
                  </a:cubicBezTo>
                  <a:cubicBezTo>
                    <a:pt x="7" y="4"/>
                    <a:pt x="0" y="7"/>
                    <a:pt x="0" y="8"/>
                  </a:cubicBezTo>
                  <a:cubicBezTo>
                    <a:pt x="0" y="8"/>
                    <a:pt x="4" y="9"/>
                    <a:pt x="4" y="9"/>
                  </a:cubicBezTo>
                  <a:cubicBezTo>
                    <a:pt x="5" y="9"/>
                    <a:pt x="6" y="11"/>
                    <a:pt x="7" y="12"/>
                  </a:cubicBezTo>
                  <a:cubicBezTo>
                    <a:pt x="9" y="13"/>
                    <a:pt x="10" y="13"/>
                    <a:pt x="12" y="13"/>
                  </a:cubicBezTo>
                  <a:cubicBezTo>
                    <a:pt x="14" y="14"/>
                    <a:pt x="17" y="16"/>
                    <a:pt x="19" y="16"/>
                  </a:cubicBezTo>
                  <a:cubicBezTo>
                    <a:pt x="22" y="16"/>
                    <a:pt x="25" y="16"/>
                    <a:pt x="28" y="15"/>
                  </a:cubicBezTo>
                  <a:cubicBezTo>
                    <a:pt x="30" y="15"/>
                    <a:pt x="26" y="10"/>
                    <a:pt x="26" y="10"/>
                  </a:cubicBezTo>
                  <a:cubicBezTo>
                    <a:pt x="27" y="10"/>
                    <a:pt x="25" y="10"/>
                    <a:pt x="26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85" name="Freeform 409"/>
            <p:cNvSpPr>
              <a:spLocks/>
            </p:cNvSpPr>
            <p:nvPr/>
          </p:nvSpPr>
          <p:spPr bwMode="auto">
            <a:xfrm>
              <a:off x="15916758" y="4120960"/>
              <a:ext cx="140127" cy="47785"/>
            </a:xfrm>
            <a:custGeom>
              <a:avLst/>
              <a:gdLst>
                <a:gd name="T0" fmla="*/ 9 w 15"/>
                <a:gd name="T1" fmla="*/ 1 h 5"/>
                <a:gd name="T2" fmla="*/ 4 w 15"/>
                <a:gd name="T3" fmla="*/ 1 h 5"/>
                <a:gd name="T4" fmla="*/ 0 w 15"/>
                <a:gd name="T5" fmla="*/ 1 h 5"/>
                <a:gd name="T6" fmla="*/ 1 w 15"/>
                <a:gd name="T7" fmla="*/ 3 h 5"/>
                <a:gd name="T8" fmla="*/ 6 w 15"/>
                <a:gd name="T9" fmla="*/ 5 h 5"/>
                <a:gd name="T10" fmla="*/ 9 w 15"/>
                <a:gd name="T11" fmla="*/ 1 h 5"/>
                <a:gd name="T12" fmla="*/ 9 w 15"/>
                <a:gd name="T13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5">
                  <a:moveTo>
                    <a:pt x="9" y="1"/>
                  </a:moveTo>
                  <a:cubicBezTo>
                    <a:pt x="8" y="1"/>
                    <a:pt x="6" y="1"/>
                    <a:pt x="4" y="1"/>
                  </a:cubicBezTo>
                  <a:cubicBezTo>
                    <a:pt x="3" y="1"/>
                    <a:pt x="1" y="0"/>
                    <a:pt x="0" y="1"/>
                  </a:cubicBezTo>
                  <a:cubicBezTo>
                    <a:pt x="0" y="1"/>
                    <a:pt x="0" y="3"/>
                    <a:pt x="1" y="3"/>
                  </a:cubicBezTo>
                  <a:cubicBezTo>
                    <a:pt x="3" y="4"/>
                    <a:pt x="4" y="5"/>
                    <a:pt x="6" y="5"/>
                  </a:cubicBezTo>
                  <a:cubicBezTo>
                    <a:pt x="8" y="5"/>
                    <a:pt x="15" y="2"/>
                    <a:pt x="9" y="1"/>
                  </a:cubicBezTo>
                  <a:cubicBezTo>
                    <a:pt x="8" y="1"/>
                    <a:pt x="10" y="2"/>
                    <a:pt x="9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86" name="Freeform 410"/>
            <p:cNvSpPr>
              <a:spLocks/>
            </p:cNvSpPr>
            <p:nvPr/>
          </p:nvSpPr>
          <p:spPr bwMode="auto">
            <a:xfrm>
              <a:off x="15942235" y="3990355"/>
              <a:ext cx="235667" cy="149721"/>
            </a:xfrm>
            <a:custGeom>
              <a:avLst/>
              <a:gdLst>
                <a:gd name="T0" fmla="*/ 7 w 25"/>
                <a:gd name="T1" fmla="*/ 15 h 16"/>
                <a:gd name="T2" fmla="*/ 3 w 25"/>
                <a:gd name="T3" fmla="*/ 13 h 16"/>
                <a:gd name="T4" fmla="*/ 4 w 25"/>
                <a:gd name="T5" fmla="*/ 12 h 16"/>
                <a:gd name="T6" fmla="*/ 0 w 25"/>
                <a:gd name="T7" fmla="*/ 12 h 16"/>
                <a:gd name="T8" fmla="*/ 3 w 25"/>
                <a:gd name="T9" fmla="*/ 11 h 16"/>
                <a:gd name="T10" fmla="*/ 2 w 25"/>
                <a:gd name="T11" fmla="*/ 10 h 16"/>
                <a:gd name="T12" fmla="*/ 6 w 25"/>
                <a:gd name="T13" fmla="*/ 6 h 16"/>
                <a:gd name="T14" fmla="*/ 5 w 25"/>
                <a:gd name="T15" fmla="*/ 6 h 16"/>
                <a:gd name="T16" fmla="*/ 11 w 25"/>
                <a:gd name="T17" fmla="*/ 3 h 16"/>
                <a:gd name="T18" fmla="*/ 18 w 25"/>
                <a:gd name="T19" fmla="*/ 0 h 16"/>
                <a:gd name="T20" fmla="*/ 20 w 25"/>
                <a:gd name="T21" fmla="*/ 4 h 16"/>
                <a:gd name="T22" fmla="*/ 25 w 25"/>
                <a:gd name="T23" fmla="*/ 7 h 16"/>
                <a:gd name="T24" fmla="*/ 21 w 25"/>
                <a:gd name="T25" fmla="*/ 9 h 16"/>
                <a:gd name="T26" fmla="*/ 23 w 25"/>
                <a:gd name="T27" fmla="*/ 12 h 16"/>
                <a:gd name="T28" fmla="*/ 19 w 25"/>
                <a:gd name="T29" fmla="*/ 13 h 16"/>
                <a:gd name="T30" fmla="*/ 7 w 25"/>
                <a:gd name="T31" fmla="*/ 15 h 16"/>
                <a:gd name="T32" fmla="*/ 7 w 25"/>
                <a:gd name="T33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16">
                  <a:moveTo>
                    <a:pt x="7" y="15"/>
                  </a:moveTo>
                  <a:cubicBezTo>
                    <a:pt x="6" y="14"/>
                    <a:pt x="4" y="14"/>
                    <a:pt x="3" y="13"/>
                  </a:cubicBezTo>
                  <a:cubicBezTo>
                    <a:pt x="2" y="12"/>
                    <a:pt x="4" y="12"/>
                    <a:pt x="4" y="12"/>
                  </a:cubicBezTo>
                  <a:cubicBezTo>
                    <a:pt x="4" y="12"/>
                    <a:pt x="0" y="13"/>
                    <a:pt x="0" y="12"/>
                  </a:cubicBezTo>
                  <a:cubicBezTo>
                    <a:pt x="0" y="10"/>
                    <a:pt x="3" y="11"/>
                    <a:pt x="3" y="11"/>
                  </a:cubicBezTo>
                  <a:cubicBezTo>
                    <a:pt x="3" y="10"/>
                    <a:pt x="2" y="10"/>
                    <a:pt x="2" y="10"/>
                  </a:cubicBezTo>
                  <a:cubicBezTo>
                    <a:pt x="2" y="10"/>
                    <a:pt x="7" y="7"/>
                    <a:pt x="6" y="6"/>
                  </a:cubicBezTo>
                  <a:cubicBezTo>
                    <a:pt x="6" y="6"/>
                    <a:pt x="5" y="6"/>
                    <a:pt x="5" y="6"/>
                  </a:cubicBezTo>
                  <a:cubicBezTo>
                    <a:pt x="6" y="4"/>
                    <a:pt x="9" y="4"/>
                    <a:pt x="11" y="3"/>
                  </a:cubicBezTo>
                  <a:cubicBezTo>
                    <a:pt x="13" y="2"/>
                    <a:pt x="16" y="1"/>
                    <a:pt x="18" y="0"/>
                  </a:cubicBezTo>
                  <a:cubicBezTo>
                    <a:pt x="18" y="0"/>
                    <a:pt x="19" y="3"/>
                    <a:pt x="20" y="4"/>
                  </a:cubicBezTo>
                  <a:cubicBezTo>
                    <a:pt x="20" y="4"/>
                    <a:pt x="25" y="6"/>
                    <a:pt x="25" y="7"/>
                  </a:cubicBezTo>
                  <a:cubicBezTo>
                    <a:pt x="25" y="8"/>
                    <a:pt x="20" y="7"/>
                    <a:pt x="21" y="9"/>
                  </a:cubicBezTo>
                  <a:cubicBezTo>
                    <a:pt x="21" y="9"/>
                    <a:pt x="23" y="10"/>
                    <a:pt x="23" y="12"/>
                  </a:cubicBezTo>
                  <a:cubicBezTo>
                    <a:pt x="22" y="12"/>
                    <a:pt x="20" y="12"/>
                    <a:pt x="19" y="13"/>
                  </a:cubicBezTo>
                  <a:cubicBezTo>
                    <a:pt x="16" y="14"/>
                    <a:pt x="10" y="16"/>
                    <a:pt x="7" y="15"/>
                  </a:cubicBezTo>
                  <a:cubicBezTo>
                    <a:pt x="6" y="14"/>
                    <a:pt x="9" y="16"/>
                    <a:pt x="7" y="1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87" name="Freeform 411"/>
            <p:cNvSpPr>
              <a:spLocks/>
            </p:cNvSpPr>
            <p:nvPr/>
          </p:nvSpPr>
          <p:spPr bwMode="auto">
            <a:xfrm>
              <a:off x="18426316" y="4579679"/>
              <a:ext cx="235667" cy="76452"/>
            </a:xfrm>
            <a:custGeom>
              <a:avLst/>
              <a:gdLst>
                <a:gd name="T0" fmla="*/ 5 w 25"/>
                <a:gd name="T1" fmla="*/ 3 h 8"/>
                <a:gd name="T2" fmla="*/ 3 w 25"/>
                <a:gd name="T3" fmla="*/ 1 h 8"/>
                <a:gd name="T4" fmla="*/ 1 w 25"/>
                <a:gd name="T5" fmla="*/ 2 h 8"/>
                <a:gd name="T6" fmla="*/ 2 w 25"/>
                <a:gd name="T7" fmla="*/ 4 h 8"/>
                <a:gd name="T8" fmla="*/ 5 w 25"/>
                <a:gd name="T9" fmla="*/ 6 h 8"/>
                <a:gd name="T10" fmla="*/ 16 w 25"/>
                <a:gd name="T11" fmla="*/ 8 h 8"/>
                <a:gd name="T12" fmla="*/ 24 w 25"/>
                <a:gd name="T13" fmla="*/ 5 h 8"/>
                <a:gd name="T14" fmla="*/ 23 w 25"/>
                <a:gd name="T15" fmla="*/ 6 h 8"/>
                <a:gd name="T16" fmla="*/ 20 w 25"/>
                <a:gd name="T17" fmla="*/ 4 h 8"/>
                <a:gd name="T18" fmla="*/ 15 w 25"/>
                <a:gd name="T19" fmla="*/ 4 h 8"/>
                <a:gd name="T20" fmla="*/ 10 w 25"/>
                <a:gd name="T21" fmla="*/ 2 h 8"/>
                <a:gd name="T22" fmla="*/ 5 w 25"/>
                <a:gd name="T23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8">
                  <a:moveTo>
                    <a:pt x="5" y="3"/>
                  </a:moveTo>
                  <a:cubicBezTo>
                    <a:pt x="4" y="3"/>
                    <a:pt x="4" y="1"/>
                    <a:pt x="3" y="1"/>
                  </a:cubicBezTo>
                  <a:cubicBezTo>
                    <a:pt x="3" y="0"/>
                    <a:pt x="1" y="2"/>
                    <a:pt x="1" y="2"/>
                  </a:cubicBezTo>
                  <a:cubicBezTo>
                    <a:pt x="0" y="4"/>
                    <a:pt x="1" y="4"/>
                    <a:pt x="2" y="4"/>
                  </a:cubicBezTo>
                  <a:cubicBezTo>
                    <a:pt x="3" y="4"/>
                    <a:pt x="4" y="6"/>
                    <a:pt x="5" y="6"/>
                  </a:cubicBezTo>
                  <a:cubicBezTo>
                    <a:pt x="9" y="7"/>
                    <a:pt x="12" y="8"/>
                    <a:pt x="16" y="8"/>
                  </a:cubicBezTo>
                  <a:cubicBezTo>
                    <a:pt x="17" y="8"/>
                    <a:pt x="25" y="7"/>
                    <a:pt x="24" y="5"/>
                  </a:cubicBezTo>
                  <a:cubicBezTo>
                    <a:pt x="23" y="5"/>
                    <a:pt x="23" y="6"/>
                    <a:pt x="23" y="6"/>
                  </a:cubicBezTo>
                  <a:cubicBezTo>
                    <a:pt x="22" y="6"/>
                    <a:pt x="21" y="5"/>
                    <a:pt x="20" y="4"/>
                  </a:cubicBezTo>
                  <a:cubicBezTo>
                    <a:pt x="19" y="4"/>
                    <a:pt x="17" y="3"/>
                    <a:pt x="15" y="4"/>
                  </a:cubicBezTo>
                  <a:cubicBezTo>
                    <a:pt x="14" y="4"/>
                    <a:pt x="12" y="2"/>
                    <a:pt x="10" y="2"/>
                  </a:cubicBezTo>
                  <a:cubicBezTo>
                    <a:pt x="8" y="2"/>
                    <a:pt x="7" y="3"/>
                    <a:pt x="5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88" name="Freeform 412"/>
            <p:cNvSpPr>
              <a:spLocks/>
            </p:cNvSpPr>
            <p:nvPr/>
          </p:nvSpPr>
          <p:spPr bwMode="auto">
            <a:xfrm>
              <a:off x="18126952" y="4729398"/>
              <a:ext cx="197453" cy="76452"/>
            </a:xfrm>
            <a:custGeom>
              <a:avLst/>
              <a:gdLst>
                <a:gd name="T0" fmla="*/ 2 w 21"/>
                <a:gd name="T1" fmla="*/ 6 h 8"/>
                <a:gd name="T2" fmla="*/ 8 w 21"/>
                <a:gd name="T3" fmla="*/ 6 h 8"/>
                <a:gd name="T4" fmla="*/ 14 w 21"/>
                <a:gd name="T5" fmla="*/ 8 h 8"/>
                <a:gd name="T6" fmla="*/ 19 w 21"/>
                <a:gd name="T7" fmla="*/ 7 h 8"/>
                <a:gd name="T8" fmla="*/ 17 w 21"/>
                <a:gd name="T9" fmla="*/ 4 h 8"/>
                <a:gd name="T10" fmla="*/ 7 w 21"/>
                <a:gd name="T11" fmla="*/ 2 h 8"/>
                <a:gd name="T12" fmla="*/ 4 w 21"/>
                <a:gd name="T13" fmla="*/ 5 h 8"/>
                <a:gd name="T14" fmla="*/ 2 w 21"/>
                <a:gd name="T1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8">
                  <a:moveTo>
                    <a:pt x="2" y="6"/>
                  </a:moveTo>
                  <a:cubicBezTo>
                    <a:pt x="5" y="6"/>
                    <a:pt x="6" y="6"/>
                    <a:pt x="8" y="6"/>
                  </a:cubicBezTo>
                  <a:cubicBezTo>
                    <a:pt x="10" y="7"/>
                    <a:pt x="12" y="7"/>
                    <a:pt x="14" y="8"/>
                  </a:cubicBezTo>
                  <a:cubicBezTo>
                    <a:pt x="16" y="8"/>
                    <a:pt x="18" y="8"/>
                    <a:pt x="19" y="7"/>
                  </a:cubicBezTo>
                  <a:cubicBezTo>
                    <a:pt x="21" y="6"/>
                    <a:pt x="18" y="5"/>
                    <a:pt x="17" y="4"/>
                  </a:cubicBezTo>
                  <a:cubicBezTo>
                    <a:pt x="14" y="2"/>
                    <a:pt x="11" y="0"/>
                    <a:pt x="7" y="2"/>
                  </a:cubicBezTo>
                  <a:cubicBezTo>
                    <a:pt x="5" y="3"/>
                    <a:pt x="5" y="4"/>
                    <a:pt x="4" y="5"/>
                  </a:cubicBezTo>
                  <a:cubicBezTo>
                    <a:pt x="3" y="5"/>
                    <a:pt x="0" y="6"/>
                    <a:pt x="2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89" name="Freeform 413"/>
            <p:cNvSpPr>
              <a:spLocks/>
            </p:cNvSpPr>
            <p:nvPr/>
          </p:nvSpPr>
          <p:spPr bwMode="auto">
            <a:xfrm>
              <a:off x="18136507" y="4694361"/>
              <a:ext cx="76432" cy="44598"/>
            </a:xfrm>
            <a:custGeom>
              <a:avLst/>
              <a:gdLst>
                <a:gd name="T0" fmla="*/ 3 w 8"/>
                <a:gd name="T1" fmla="*/ 5 h 5"/>
                <a:gd name="T2" fmla="*/ 4 w 8"/>
                <a:gd name="T3" fmla="*/ 1 h 5"/>
                <a:gd name="T4" fmla="*/ 3 w 8"/>
                <a:gd name="T5" fmla="*/ 5 h 5"/>
                <a:gd name="T6" fmla="*/ 3 w 8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5">
                  <a:moveTo>
                    <a:pt x="3" y="5"/>
                  </a:moveTo>
                  <a:cubicBezTo>
                    <a:pt x="0" y="5"/>
                    <a:pt x="1" y="0"/>
                    <a:pt x="4" y="1"/>
                  </a:cubicBezTo>
                  <a:cubicBezTo>
                    <a:pt x="8" y="2"/>
                    <a:pt x="6" y="4"/>
                    <a:pt x="3" y="5"/>
                  </a:cubicBezTo>
                  <a:cubicBezTo>
                    <a:pt x="1" y="5"/>
                    <a:pt x="5" y="5"/>
                    <a:pt x="3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90" name="Freeform 414"/>
            <p:cNvSpPr>
              <a:spLocks/>
            </p:cNvSpPr>
            <p:nvPr/>
          </p:nvSpPr>
          <p:spPr bwMode="auto">
            <a:xfrm>
              <a:off x="17932683" y="4560566"/>
              <a:ext cx="28662" cy="47785"/>
            </a:xfrm>
            <a:custGeom>
              <a:avLst/>
              <a:gdLst>
                <a:gd name="T0" fmla="*/ 1 w 3"/>
                <a:gd name="T1" fmla="*/ 3 h 5"/>
                <a:gd name="T2" fmla="*/ 3 w 3"/>
                <a:gd name="T3" fmla="*/ 1 h 5"/>
                <a:gd name="T4" fmla="*/ 1 w 3"/>
                <a:gd name="T5" fmla="*/ 5 h 5"/>
                <a:gd name="T6" fmla="*/ 1 w 3"/>
                <a:gd name="T7" fmla="*/ 3 h 5"/>
                <a:gd name="T8" fmla="*/ 1 w 3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">
                  <a:moveTo>
                    <a:pt x="1" y="3"/>
                  </a:moveTo>
                  <a:cubicBezTo>
                    <a:pt x="0" y="2"/>
                    <a:pt x="2" y="0"/>
                    <a:pt x="3" y="1"/>
                  </a:cubicBezTo>
                  <a:cubicBezTo>
                    <a:pt x="3" y="2"/>
                    <a:pt x="2" y="5"/>
                    <a:pt x="1" y="5"/>
                  </a:cubicBezTo>
                  <a:cubicBezTo>
                    <a:pt x="1" y="5"/>
                    <a:pt x="1" y="3"/>
                    <a:pt x="1" y="3"/>
                  </a:cubicBezTo>
                  <a:cubicBezTo>
                    <a:pt x="0" y="2"/>
                    <a:pt x="1" y="3"/>
                    <a:pt x="1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91" name="Freeform 415"/>
            <p:cNvSpPr>
              <a:spLocks/>
            </p:cNvSpPr>
            <p:nvPr/>
          </p:nvSpPr>
          <p:spPr bwMode="auto">
            <a:xfrm>
              <a:off x="17932683" y="4700729"/>
              <a:ext cx="38217" cy="47785"/>
            </a:xfrm>
            <a:custGeom>
              <a:avLst/>
              <a:gdLst>
                <a:gd name="T0" fmla="*/ 4 w 4"/>
                <a:gd name="T1" fmla="*/ 4 h 5"/>
                <a:gd name="T2" fmla="*/ 0 w 4"/>
                <a:gd name="T3" fmla="*/ 1 h 5"/>
                <a:gd name="T4" fmla="*/ 4 w 4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5">
                  <a:moveTo>
                    <a:pt x="4" y="4"/>
                  </a:moveTo>
                  <a:cubicBezTo>
                    <a:pt x="4" y="3"/>
                    <a:pt x="1" y="0"/>
                    <a:pt x="0" y="1"/>
                  </a:cubicBezTo>
                  <a:cubicBezTo>
                    <a:pt x="0" y="1"/>
                    <a:pt x="3" y="5"/>
                    <a:pt x="4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92" name="Freeform 416"/>
            <p:cNvSpPr>
              <a:spLocks/>
            </p:cNvSpPr>
            <p:nvPr/>
          </p:nvSpPr>
          <p:spPr bwMode="auto">
            <a:xfrm>
              <a:off x="17996378" y="4525526"/>
              <a:ext cx="394905" cy="149721"/>
            </a:xfrm>
            <a:custGeom>
              <a:avLst/>
              <a:gdLst>
                <a:gd name="T0" fmla="*/ 34 w 42"/>
                <a:gd name="T1" fmla="*/ 4 h 16"/>
                <a:gd name="T2" fmla="*/ 29 w 42"/>
                <a:gd name="T3" fmla="*/ 3 h 16"/>
                <a:gd name="T4" fmla="*/ 23 w 42"/>
                <a:gd name="T5" fmla="*/ 0 h 16"/>
                <a:gd name="T6" fmla="*/ 22 w 42"/>
                <a:gd name="T7" fmla="*/ 2 h 16"/>
                <a:gd name="T8" fmla="*/ 20 w 42"/>
                <a:gd name="T9" fmla="*/ 6 h 16"/>
                <a:gd name="T10" fmla="*/ 11 w 42"/>
                <a:gd name="T11" fmla="*/ 1 h 16"/>
                <a:gd name="T12" fmla="*/ 4 w 42"/>
                <a:gd name="T13" fmla="*/ 3 h 16"/>
                <a:gd name="T14" fmla="*/ 2 w 42"/>
                <a:gd name="T15" fmla="*/ 6 h 16"/>
                <a:gd name="T16" fmla="*/ 1 w 42"/>
                <a:gd name="T17" fmla="*/ 10 h 16"/>
                <a:gd name="T18" fmla="*/ 9 w 42"/>
                <a:gd name="T19" fmla="*/ 14 h 16"/>
                <a:gd name="T20" fmla="*/ 13 w 42"/>
                <a:gd name="T21" fmla="*/ 15 h 16"/>
                <a:gd name="T22" fmla="*/ 15 w 42"/>
                <a:gd name="T23" fmla="*/ 13 h 16"/>
                <a:gd name="T24" fmla="*/ 16 w 42"/>
                <a:gd name="T25" fmla="*/ 14 h 16"/>
                <a:gd name="T26" fmla="*/ 18 w 42"/>
                <a:gd name="T27" fmla="*/ 14 h 16"/>
                <a:gd name="T28" fmla="*/ 25 w 42"/>
                <a:gd name="T29" fmla="*/ 12 h 16"/>
                <a:gd name="T30" fmla="*/ 28 w 42"/>
                <a:gd name="T31" fmla="*/ 14 h 16"/>
                <a:gd name="T32" fmla="*/ 34 w 42"/>
                <a:gd name="T33" fmla="*/ 13 h 16"/>
                <a:gd name="T34" fmla="*/ 33 w 42"/>
                <a:gd name="T35" fmla="*/ 12 h 16"/>
                <a:gd name="T36" fmla="*/ 37 w 42"/>
                <a:gd name="T37" fmla="*/ 12 h 16"/>
                <a:gd name="T38" fmla="*/ 39 w 42"/>
                <a:gd name="T39" fmla="*/ 11 h 16"/>
                <a:gd name="T40" fmla="*/ 40 w 42"/>
                <a:gd name="T41" fmla="*/ 9 h 16"/>
                <a:gd name="T42" fmla="*/ 39 w 42"/>
                <a:gd name="T43" fmla="*/ 9 h 16"/>
                <a:gd name="T44" fmla="*/ 42 w 42"/>
                <a:gd name="T45" fmla="*/ 6 h 16"/>
                <a:gd name="T46" fmla="*/ 34 w 42"/>
                <a:gd name="T47" fmla="*/ 4 h 16"/>
                <a:gd name="T48" fmla="*/ 34 w 42"/>
                <a:gd name="T49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2" h="16">
                  <a:moveTo>
                    <a:pt x="34" y="4"/>
                  </a:moveTo>
                  <a:cubicBezTo>
                    <a:pt x="32" y="3"/>
                    <a:pt x="31" y="4"/>
                    <a:pt x="29" y="3"/>
                  </a:cubicBezTo>
                  <a:cubicBezTo>
                    <a:pt x="29" y="3"/>
                    <a:pt x="24" y="0"/>
                    <a:pt x="23" y="0"/>
                  </a:cubicBezTo>
                  <a:cubicBezTo>
                    <a:pt x="23" y="0"/>
                    <a:pt x="24" y="1"/>
                    <a:pt x="22" y="2"/>
                  </a:cubicBezTo>
                  <a:cubicBezTo>
                    <a:pt x="20" y="2"/>
                    <a:pt x="22" y="5"/>
                    <a:pt x="20" y="6"/>
                  </a:cubicBezTo>
                  <a:cubicBezTo>
                    <a:pt x="19" y="6"/>
                    <a:pt x="12" y="1"/>
                    <a:pt x="11" y="1"/>
                  </a:cubicBezTo>
                  <a:cubicBezTo>
                    <a:pt x="9" y="0"/>
                    <a:pt x="4" y="1"/>
                    <a:pt x="4" y="3"/>
                  </a:cubicBezTo>
                  <a:cubicBezTo>
                    <a:pt x="4" y="5"/>
                    <a:pt x="0" y="4"/>
                    <a:pt x="2" y="6"/>
                  </a:cubicBezTo>
                  <a:cubicBezTo>
                    <a:pt x="3" y="7"/>
                    <a:pt x="0" y="9"/>
                    <a:pt x="1" y="10"/>
                  </a:cubicBezTo>
                  <a:cubicBezTo>
                    <a:pt x="3" y="12"/>
                    <a:pt x="6" y="13"/>
                    <a:pt x="9" y="14"/>
                  </a:cubicBezTo>
                  <a:cubicBezTo>
                    <a:pt x="10" y="15"/>
                    <a:pt x="12" y="16"/>
                    <a:pt x="13" y="15"/>
                  </a:cubicBezTo>
                  <a:cubicBezTo>
                    <a:pt x="14" y="15"/>
                    <a:pt x="14" y="12"/>
                    <a:pt x="15" y="13"/>
                  </a:cubicBezTo>
                  <a:cubicBezTo>
                    <a:pt x="15" y="13"/>
                    <a:pt x="15" y="14"/>
                    <a:pt x="16" y="14"/>
                  </a:cubicBezTo>
                  <a:cubicBezTo>
                    <a:pt x="17" y="14"/>
                    <a:pt x="18" y="14"/>
                    <a:pt x="18" y="14"/>
                  </a:cubicBezTo>
                  <a:cubicBezTo>
                    <a:pt x="20" y="13"/>
                    <a:pt x="22" y="13"/>
                    <a:pt x="25" y="12"/>
                  </a:cubicBezTo>
                  <a:cubicBezTo>
                    <a:pt x="27" y="12"/>
                    <a:pt x="27" y="14"/>
                    <a:pt x="28" y="14"/>
                  </a:cubicBezTo>
                  <a:cubicBezTo>
                    <a:pt x="29" y="14"/>
                    <a:pt x="34" y="13"/>
                    <a:pt x="34" y="13"/>
                  </a:cubicBezTo>
                  <a:cubicBezTo>
                    <a:pt x="34" y="13"/>
                    <a:pt x="33" y="12"/>
                    <a:pt x="33" y="12"/>
                  </a:cubicBezTo>
                  <a:cubicBezTo>
                    <a:pt x="33" y="11"/>
                    <a:pt x="36" y="12"/>
                    <a:pt x="37" y="12"/>
                  </a:cubicBezTo>
                  <a:cubicBezTo>
                    <a:pt x="37" y="12"/>
                    <a:pt x="39" y="12"/>
                    <a:pt x="39" y="11"/>
                  </a:cubicBezTo>
                  <a:cubicBezTo>
                    <a:pt x="39" y="10"/>
                    <a:pt x="40" y="9"/>
                    <a:pt x="40" y="9"/>
                  </a:cubicBezTo>
                  <a:cubicBezTo>
                    <a:pt x="40" y="9"/>
                    <a:pt x="40" y="9"/>
                    <a:pt x="39" y="9"/>
                  </a:cubicBezTo>
                  <a:cubicBezTo>
                    <a:pt x="39" y="8"/>
                    <a:pt x="42" y="7"/>
                    <a:pt x="42" y="6"/>
                  </a:cubicBezTo>
                  <a:cubicBezTo>
                    <a:pt x="41" y="5"/>
                    <a:pt x="36" y="4"/>
                    <a:pt x="34" y="4"/>
                  </a:cubicBezTo>
                  <a:cubicBezTo>
                    <a:pt x="32" y="3"/>
                    <a:pt x="36" y="4"/>
                    <a:pt x="34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93" name="Freeform 417"/>
            <p:cNvSpPr>
              <a:spLocks/>
            </p:cNvSpPr>
            <p:nvPr/>
          </p:nvSpPr>
          <p:spPr bwMode="auto">
            <a:xfrm>
              <a:off x="18222495" y="4570124"/>
              <a:ext cx="73248" cy="76452"/>
            </a:xfrm>
            <a:custGeom>
              <a:avLst/>
              <a:gdLst>
                <a:gd name="T0" fmla="*/ 7 w 8"/>
                <a:gd name="T1" fmla="*/ 6 h 8"/>
                <a:gd name="T2" fmla="*/ 4 w 8"/>
                <a:gd name="T3" fmla="*/ 0 h 8"/>
                <a:gd name="T4" fmla="*/ 6 w 8"/>
                <a:gd name="T5" fmla="*/ 2 h 8"/>
                <a:gd name="T6" fmla="*/ 7 w 8"/>
                <a:gd name="T7" fmla="*/ 6 h 8"/>
                <a:gd name="T8" fmla="*/ 7 w 8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7" y="6"/>
                  </a:moveTo>
                  <a:cubicBezTo>
                    <a:pt x="6" y="7"/>
                    <a:pt x="0" y="1"/>
                    <a:pt x="4" y="0"/>
                  </a:cubicBezTo>
                  <a:cubicBezTo>
                    <a:pt x="5" y="0"/>
                    <a:pt x="8" y="0"/>
                    <a:pt x="6" y="2"/>
                  </a:cubicBezTo>
                  <a:cubicBezTo>
                    <a:pt x="3" y="4"/>
                    <a:pt x="7" y="4"/>
                    <a:pt x="7" y="6"/>
                  </a:cubicBezTo>
                  <a:cubicBezTo>
                    <a:pt x="6" y="8"/>
                    <a:pt x="7" y="5"/>
                    <a:pt x="7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94" name="Freeform 418"/>
            <p:cNvSpPr>
              <a:spLocks/>
            </p:cNvSpPr>
            <p:nvPr/>
          </p:nvSpPr>
          <p:spPr bwMode="auto">
            <a:xfrm>
              <a:off x="19445425" y="5076623"/>
              <a:ext cx="101909" cy="57338"/>
            </a:xfrm>
            <a:custGeom>
              <a:avLst/>
              <a:gdLst>
                <a:gd name="T0" fmla="*/ 3 w 11"/>
                <a:gd name="T1" fmla="*/ 4 h 6"/>
                <a:gd name="T2" fmla="*/ 1 w 11"/>
                <a:gd name="T3" fmla="*/ 1 h 6"/>
                <a:gd name="T4" fmla="*/ 6 w 11"/>
                <a:gd name="T5" fmla="*/ 1 h 6"/>
                <a:gd name="T6" fmla="*/ 3 w 11"/>
                <a:gd name="T7" fmla="*/ 4 h 6"/>
                <a:gd name="T8" fmla="*/ 3 w 11"/>
                <a:gd name="T9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6">
                  <a:moveTo>
                    <a:pt x="3" y="4"/>
                  </a:moveTo>
                  <a:cubicBezTo>
                    <a:pt x="1" y="3"/>
                    <a:pt x="0" y="3"/>
                    <a:pt x="1" y="1"/>
                  </a:cubicBezTo>
                  <a:cubicBezTo>
                    <a:pt x="2" y="0"/>
                    <a:pt x="4" y="1"/>
                    <a:pt x="6" y="1"/>
                  </a:cubicBezTo>
                  <a:cubicBezTo>
                    <a:pt x="11" y="2"/>
                    <a:pt x="6" y="6"/>
                    <a:pt x="3" y="4"/>
                  </a:cubicBezTo>
                  <a:cubicBezTo>
                    <a:pt x="2" y="3"/>
                    <a:pt x="4" y="5"/>
                    <a:pt x="3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95" name="Freeform 419"/>
            <p:cNvSpPr>
              <a:spLocks/>
            </p:cNvSpPr>
            <p:nvPr/>
          </p:nvSpPr>
          <p:spPr bwMode="auto">
            <a:xfrm>
              <a:off x="19247970" y="5898496"/>
              <a:ext cx="57323" cy="47785"/>
            </a:xfrm>
            <a:custGeom>
              <a:avLst/>
              <a:gdLst>
                <a:gd name="T0" fmla="*/ 5 w 6"/>
                <a:gd name="T1" fmla="*/ 2 h 5"/>
                <a:gd name="T2" fmla="*/ 5 w 6"/>
                <a:gd name="T3" fmla="*/ 1 h 5"/>
                <a:gd name="T4" fmla="*/ 2 w 6"/>
                <a:gd name="T5" fmla="*/ 1 h 5"/>
                <a:gd name="T6" fmla="*/ 1 w 6"/>
                <a:gd name="T7" fmla="*/ 3 h 5"/>
                <a:gd name="T8" fmla="*/ 0 w 6"/>
                <a:gd name="T9" fmla="*/ 4 h 5"/>
                <a:gd name="T10" fmla="*/ 5 w 6"/>
                <a:gd name="T11" fmla="*/ 2 h 5"/>
                <a:gd name="T12" fmla="*/ 5 w 6"/>
                <a:gd name="T1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5">
                  <a:moveTo>
                    <a:pt x="5" y="2"/>
                  </a:moveTo>
                  <a:cubicBezTo>
                    <a:pt x="6" y="2"/>
                    <a:pt x="5" y="1"/>
                    <a:pt x="5" y="1"/>
                  </a:cubicBezTo>
                  <a:cubicBezTo>
                    <a:pt x="4" y="0"/>
                    <a:pt x="3" y="1"/>
                    <a:pt x="2" y="1"/>
                  </a:cubicBezTo>
                  <a:cubicBezTo>
                    <a:pt x="1" y="1"/>
                    <a:pt x="0" y="2"/>
                    <a:pt x="1" y="3"/>
                  </a:cubicBezTo>
                  <a:cubicBezTo>
                    <a:pt x="1" y="3"/>
                    <a:pt x="0" y="5"/>
                    <a:pt x="0" y="4"/>
                  </a:cubicBezTo>
                  <a:cubicBezTo>
                    <a:pt x="0" y="4"/>
                    <a:pt x="5" y="2"/>
                    <a:pt x="5" y="2"/>
                  </a:cubicBezTo>
                  <a:cubicBezTo>
                    <a:pt x="6" y="2"/>
                    <a:pt x="3" y="3"/>
                    <a:pt x="5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96" name="Freeform 420"/>
            <p:cNvSpPr>
              <a:spLocks/>
            </p:cNvSpPr>
            <p:nvPr/>
          </p:nvSpPr>
          <p:spPr bwMode="auto">
            <a:xfrm>
              <a:off x="18005931" y="6172454"/>
              <a:ext cx="47770" cy="25484"/>
            </a:xfrm>
            <a:custGeom>
              <a:avLst/>
              <a:gdLst>
                <a:gd name="T0" fmla="*/ 3 w 5"/>
                <a:gd name="T1" fmla="*/ 3 h 3"/>
                <a:gd name="T2" fmla="*/ 3 w 5"/>
                <a:gd name="T3" fmla="*/ 0 h 3"/>
                <a:gd name="T4" fmla="*/ 3 w 5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3" y="3"/>
                  </a:moveTo>
                  <a:cubicBezTo>
                    <a:pt x="1" y="3"/>
                    <a:pt x="0" y="1"/>
                    <a:pt x="3" y="0"/>
                  </a:cubicBezTo>
                  <a:cubicBezTo>
                    <a:pt x="5" y="0"/>
                    <a:pt x="4" y="3"/>
                    <a:pt x="3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97" name="Freeform 421"/>
            <p:cNvSpPr>
              <a:spLocks/>
            </p:cNvSpPr>
            <p:nvPr/>
          </p:nvSpPr>
          <p:spPr bwMode="auto">
            <a:xfrm>
              <a:off x="18846696" y="6452780"/>
              <a:ext cx="47770" cy="44598"/>
            </a:xfrm>
            <a:custGeom>
              <a:avLst/>
              <a:gdLst>
                <a:gd name="T0" fmla="*/ 5 w 5"/>
                <a:gd name="T1" fmla="*/ 1 h 5"/>
                <a:gd name="T2" fmla="*/ 1 w 5"/>
                <a:gd name="T3" fmla="*/ 5 h 5"/>
                <a:gd name="T4" fmla="*/ 4 w 5"/>
                <a:gd name="T5" fmla="*/ 3 h 5"/>
                <a:gd name="T6" fmla="*/ 5 w 5"/>
                <a:gd name="T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5">
                  <a:moveTo>
                    <a:pt x="5" y="1"/>
                  </a:moveTo>
                  <a:cubicBezTo>
                    <a:pt x="5" y="1"/>
                    <a:pt x="0" y="5"/>
                    <a:pt x="1" y="5"/>
                  </a:cubicBezTo>
                  <a:cubicBezTo>
                    <a:pt x="2" y="5"/>
                    <a:pt x="4" y="3"/>
                    <a:pt x="4" y="3"/>
                  </a:cubicBezTo>
                  <a:cubicBezTo>
                    <a:pt x="5" y="2"/>
                    <a:pt x="5" y="0"/>
                    <a:pt x="5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98" name="Freeform 422"/>
            <p:cNvSpPr>
              <a:spLocks/>
            </p:cNvSpPr>
            <p:nvPr/>
          </p:nvSpPr>
          <p:spPr bwMode="auto">
            <a:xfrm>
              <a:off x="18818035" y="6526047"/>
              <a:ext cx="19109" cy="9556"/>
            </a:xfrm>
            <a:custGeom>
              <a:avLst/>
              <a:gdLst>
                <a:gd name="T0" fmla="*/ 1 w 2"/>
                <a:gd name="T1" fmla="*/ 0 h 1"/>
                <a:gd name="T2" fmla="*/ 1 w 2"/>
                <a:gd name="T3" fmla="*/ 1 h 1"/>
                <a:gd name="T4" fmla="*/ 1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1" y="0"/>
                    <a:pt x="0" y="1"/>
                    <a:pt x="1" y="1"/>
                  </a:cubicBezTo>
                  <a:cubicBezTo>
                    <a:pt x="1" y="1"/>
                    <a:pt x="2" y="0"/>
                    <a:pt x="1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99" name="Freeform 423"/>
            <p:cNvSpPr>
              <a:spLocks/>
            </p:cNvSpPr>
            <p:nvPr/>
          </p:nvSpPr>
          <p:spPr bwMode="auto">
            <a:xfrm>
              <a:off x="18687463" y="6675768"/>
              <a:ext cx="28662" cy="9556"/>
            </a:xfrm>
            <a:custGeom>
              <a:avLst/>
              <a:gdLst>
                <a:gd name="T0" fmla="*/ 2 w 3"/>
                <a:gd name="T1" fmla="*/ 0 h 1"/>
                <a:gd name="T2" fmla="*/ 1 w 3"/>
                <a:gd name="T3" fmla="*/ 1 h 1"/>
                <a:gd name="T4" fmla="*/ 2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2" y="0"/>
                  </a:moveTo>
                  <a:cubicBezTo>
                    <a:pt x="2" y="0"/>
                    <a:pt x="0" y="1"/>
                    <a:pt x="1" y="1"/>
                  </a:cubicBezTo>
                  <a:cubicBezTo>
                    <a:pt x="1" y="1"/>
                    <a:pt x="3" y="0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00" name="Freeform 424"/>
            <p:cNvSpPr>
              <a:spLocks/>
            </p:cNvSpPr>
            <p:nvPr/>
          </p:nvSpPr>
          <p:spPr bwMode="auto">
            <a:xfrm>
              <a:off x="18575996" y="6723551"/>
              <a:ext cx="66879" cy="38227"/>
            </a:xfrm>
            <a:custGeom>
              <a:avLst/>
              <a:gdLst>
                <a:gd name="T0" fmla="*/ 6 w 7"/>
                <a:gd name="T1" fmla="*/ 0 h 4"/>
                <a:gd name="T2" fmla="*/ 1 w 7"/>
                <a:gd name="T3" fmla="*/ 3 h 4"/>
                <a:gd name="T4" fmla="*/ 6 w 7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4">
                  <a:moveTo>
                    <a:pt x="6" y="0"/>
                  </a:moveTo>
                  <a:cubicBezTo>
                    <a:pt x="5" y="0"/>
                    <a:pt x="0" y="2"/>
                    <a:pt x="1" y="3"/>
                  </a:cubicBezTo>
                  <a:cubicBezTo>
                    <a:pt x="2" y="4"/>
                    <a:pt x="7" y="0"/>
                    <a:pt x="6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01" name="Freeform 425"/>
            <p:cNvSpPr>
              <a:spLocks/>
            </p:cNvSpPr>
            <p:nvPr/>
          </p:nvSpPr>
          <p:spPr bwMode="auto">
            <a:xfrm>
              <a:off x="18502748" y="6761778"/>
              <a:ext cx="54139" cy="35042"/>
            </a:xfrm>
            <a:custGeom>
              <a:avLst/>
              <a:gdLst>
                <a:gd name="T0" fmla="*/ 5 w 6"/>
                <a:gd name="T1" fmla="*/ 0 h 4"/>
                <a:gd name="T2" fmla="*/ 1 w 6"/>
                <a:gd name="T3" fmla="*/ 3 h 4"/>
                <a:gd name="T4" fmla="*/ 5 w 6"/>
                <a:gd name="T5" fmla="*/ 0 h 4"/>
                <a:gd name="T6" fmla="*/ 5 w 6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5" y="0"/>
                  </a:moveTo>
                  <a:cubicBezTo>
                    <a:pt x="5" y="0"/>
                    <a:pt x="0" y="2"/>
                    <a:pt x="1" y="3"/>
                  </a:cubicBezTo>
                  <a:cubicBezTo>
                    <a:pt x="2" y="4"/>
                    <a:pt x="5" y="0"/>
                    <a:pt x="5" y="0"/>
                  </a:cubicBezTo>
                  <a:cubicBezTo>
                    <a:pt x="5" y="0"/>
                    <a:pt x="6" y="0"/>
                    <a:pt x="5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02" name="Freeform 426"/>
            <p:cNvSpPr>
              <a:spLocks/>
            </p:cNvSpPr>
            <p:nvPr/>
          </p:nvSpPr>
          <p:spPr bwMode="auto">
            <a:xfrm>
              <a:off x="18454978" y="6790447"/>
              <a:ext cx="47770" cy="44598"/>
            </a:xfrm>
            <a:custGeom>
              <a:avLst/>
              <a:gdLst>
                <a:gd name="T0" fmla="*/ 4 w 5"/>
                <a:gd name="T1" fmla="*/ 0 h 5"/>
                <a:gd name="T2" fmla="*/ 0 w 5"/>
                <a:gd name="T3" fmla="*/ 4 h 5"/>
                <a:gd name="T4" fmla="*/ 4 w 5"/>
                <a:gd name="T5" fmla="*/ 0 h 5"/>
                <a:gd name="T6" fmla="*/ 4 w 5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5">
                  <a:moveTo>
                    <a:pt x="4" y="0"/>
                  </a:moveTo>
                  <a:cubicBezTo>
                    <a:pt x="4" y="0"/>
                    <a:pt x="0" y="4"/>
                    <a:pt x="0" y="4"/>
                  </a:cubicBezTo>
                  <a:cubicBezTo>
                    <a:pt x="2" y="5"/>
                    <a:pt x="4" y="0"/>
                    <a:pt x="4" y="0"/>
                  </a:cubicBezTo>
                  <a:cubicBezTo>
                    <a:pt x="4" y="0"/>
                    <a:pt x="5" y="0"/>
                    <a:pt x="4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03" name="Freeform 427"/>
            <p:cNvSpPr>
              <a:spLocks/>
            </p:cNvSpPr>
            <p:nvPr/>
          </p:nvSpPr>
          <p:spPr bwMode="auto">
            <a:xfrm>
              <a:off x="18445422" y="6854158"/>
              <a:ext cx="9553" cy="9556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04" name="Freeform 428"/>
            <p:cNvSpPr>
              <a:spLocks/>
            </p:cNvSpPr>
            <p:nvPr/>
          </p:nvSpPr>
          <p:spPr bwMode="auto">
            <a:xfrm>
              <a:off x="18397652" y="6815931"/>
              <a:ext cx="47770" cy="38227"/>
            </a:xfrm>
            <a:custGeom>
              <a:avLst/>
              <a:gdLst>
                <a:gd name="T0" fmla="*/ 4 w 5"/>
                <a:gd name="T1" fmla="*/ 1 h 4"/>
                <a:gd name="T2" fmla="*/ 0 w 5"/>
                <a:gd name="T3" fmla="*/ 4 h 4"/>
                <a:gd name="T4" fmla="*/ 4 w 5"/>
                <a:gd name="T5" fmla="*/ 1 h 4"/>
                <a:gd name="T6" fmla="*/ 4 w 5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4" y="1"/>
                  </a:moveTo>
                  <a:cubicBezTo>
                    <a:pt x="2" y="2"/>
                    <a:pt x="0" y="3"/>
                    <a:pt x="0" y="4"/>
                  </a:cubicBezTo>
                  <a:cubicBezTo>
                    <a:pt x="0" y="4"/>
                    <a:pt x="4" y="1"/>
                    <a:pt x="4" y="1"/>
                  </a:cubicBezTo>
                  <a:cubicBezTo>
                    <a:pt x="3" y="1"/>
                    <a:pt x="5" y="0"/>
                    <a:pt x="4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05" name="Freeform 429"/>
            <p:cNvSpPr>
              <a:spLocks/>
            </p:cNvSpPr>
            <p:nvPr/>
          </p:nvSpPr>
          <p:spPr bwMode="auto">
            <a:xfrm>
              <a:off x="18053701" y="7163156"/>
              <a:ext cx="19109" cy="28669"/>
            </a:xfrm>
            <a:custGeom>
              <a:avLst/>
              <a:gdLst>
                <a:gd name="T0" fmla="*/ 1 w 2"/>
                <a:gd name="T1" fmla="*/ 0 h 3"/>
                <a:gd name="T2" fmla="*/ 1 w 2"/>
                <a:gd name="T3" fmla="*/ 3 h 3"/>
                <a:gd name="T4" fmla="*/ 1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1" y="0"/>
                    <a:pt x="0" y="3"/>
                    <a:pt x="1" y="3"/>
                  </a:cubicBezTo>
                  <a:cubicBezTo>
                    <a:pt x="2" y="3"/>
                    <a:pt x="2" y="0"/>
                    <a:pt x="1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grpSp>
          <p:nvGrpSpPr>
            <p:cNvPr id="106" name="Group 105"/>
            <p:cNvGrpSpPr/>
            <p:nvPr/>
          </p:nvGrpSpPr>
          <p:grpSpPr>
            <a:xfrm>
              <a:off x="17709756" y="6761778"/>
              <a:ext cx="697449" cy="662593"/>
              <a:chOff x="5961121" y="2686387"/>
              <a:chExt cx="288233" cy="273757"/>
            </a:xfrm>
            <a:grpFill/>
          </p:grpSpPr>
          <p:sp>
            <p:nvSpPr>
              <p:cNvPr id="471" name="Freeform 430"/>
              <p:cNvSpPr>
                <a:spLocks/>
              </p:cNvSpPr>
              <p:nvPr/>
            </p:nvSpPr>
            <p:spPr bwMode="auto">
              <a:xfrm>
                <a:off x="6130902" y="2686387"/>
                <a:ext cx="118452" cy="100026"/>
              </a:xfrm>
              <a:custGeom>
                <a:avLst/>
                <a:gdLst>
                  <a:gd name="T0" fmla="*/ 28 w 31"/>
                  <a:gd name="T1" fmla="*/ 10 h 26"/>
                  <a:gd name="T2" fmla="*/ 29 w 31"/>
                  <a:gd name="T3" fmla="*/ 7 h 26"/>
                  <a:gd name="T4" fmla="*/ 27 w 31"/>
                  <a:gd name="T5" fmla="*/ 10 h 26"/>
                  <a:gd name="T6" fmla="*/ 20 w 31"/>
                  <a:gd name="T7" fmla="*/ 8 h 26"/>
                  <a:gd name="T8" fmla="*/ 11 w 31"/>
                  <a:gd name="T9" fmla="*/ 1 h 26"/>
                  <a:gd name="T10" fmla="*/ 11 w 31"/>
                  <a:gd name="T11" fmla="*/ 5 h 26"/>
                  <a:gd name="T12" fmla="*/ 9 w 31"/>
                  <a:gd name="T13" fmla="*/ 11 h 26"/>
                  <a:gd name="T14" fmla="*/ 7 w 31"/>
                  <a:gd name="T15" fmla="*/ 14 h 26"/>
                  <a:gd name="T16" fmla="*/ 4 w 31"/>
                  <a:gd name="T17" fmla="*/ 14 h 26"/>
                  <a:gd name="T18" fmla="*/ 5 w 31"/>
                  <a:gd name="T19" fmla="*/ 16 h 26"/>
                  <a:gd name="T20" fmla="*/ 1 w 31"/>
                  <a:gd name="T21" fmla="*/ 18 h 26"/>
                  <a:gd name="T22" fmla="*/ 2 w 31"/>
                  <a:gd name="T23" fmla="*/ 23 h 26"/>
                  <a:gd name="T24" fmla="*/ 4 w 31"/>
                  <a:gd name="T25" fmla="*/ 25 h 26"/>
                  <a:gd name="T26" fmla="*/ 6 w 31"/>
                  <a:gd name="T27" fmla="*/ 23 h 26"/>
                  <a:gd name="T28" fmla="*/ 7 w 31"/>
                  <a:gd name="T29" fmla="*/ 23 h 26"/>
                  <a:gd name="T30" fmla="*/ 4 w 31"/>
                  <a:gd name="T31" fmla="*/ 20 h 26"/>
                  <a:gd name="T32" fmla="*/ 7 w 31"/>
                  <a:gd name="T33" fmla="*/ 19 h 26"/>
                  <a:gd name="T34" fmla="*/ 12 w 31"/>
                  <a:gd name="T35" fmla="*/ 18 h 26"/>
                  <a:gd name="T36" fmla="*/ 17 w 31"/>
                  <a:gd name="T37" fmla="*/ 21 h 26"/>
                  <a:gd name="T38" fmla="*/ 21 w 31"/>
                  <a:gd name="T39" fmla="*/ 16 h 26"/>
                  <a:gd name="T40" fmla="*/ 31 w 31"/>
                  <a:gd name="T41" fmla="*/ 14 h 26"/>
                  <a:gd name="T42" fmla="*/ 29 w 31"/>
                  <a:gd name="T43" fmla="*/ 12 h 26"/>
                  <a:gd name="T44" fmla="*/ 28 w 31"/>
                  <a:gd name="T45" fmla="*/ 10 h 26"/>
                  <a:gd name="T46" fmla="*/ 28 w 31"/>
                  <a:gd name="T47" fmla="*/ 1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1" h="26">
                    <a:moveTo>
                      <a:pt x="28" y="10"/>
                    </a:moveTo>
                    <a:cubicBezTo>
                      <a:pt x="28" y="10"/>
                      <a:pt x="29" y="8"/>
                      <a:pt x="29" y="7"/>
                    </a:cubicBezTo>
                    <a:cubicBezTo>
                      <a:pt x="29" y="8"/>
                      <a:pt x="27" y="10"/>
                      <a:pt x="27" y="10"/>
                    </a:cubicBezTo>
                    <a:cubicBezTo>
                      <a:pt x="25" y="10"/>
                      <a:pt x="21" y="9"/>
                      <a:pt x="20" y="8"/>
                    </a:cubicBezTo>
                    <a:cubicBezTo>
                      <a:pt x="17" y="7"/>
                      <a:pt x="15" y="2"/>
                      <a:pt x="11" y="1"/>
                    </a:cubicBezTo>
                    <a:cubicBezTo>
                      <a:pt x="9" y="0"/>
                      <a:pt x="10" y="4"/>
                      <a:pt x="11" y="5"/>
                    </a:cubicBezTo>
                    <a:cubicBezTo>
                      <a:pt x="11" y="7"/>
                      <a:pt x="10" y="9"/>
                      <a:pt x="9" y="11"/>
                    </a:cubicBezTo>
                    <a:cubicBezTo>
                      <a:pt x="8" y="12"/>
                      <a:pt x="10" y="15"/>
                      <a:pt x="7" y="14"/>
                    </a:cubicBezTo>
                    <a:cubicBezTo>
                      <a:pt x="7" y="14"/>
                      <a:pt x="5" y="13"/>
                      <a:pt x="4" y="14"/>
                    </a:cubicBezTo>
                    <a:cubicBezTo>
                      <a:pt x="4" y="15"/>
                      <a:pt x="5" y="16"/>
                      <a:pt x="5" y="16"/>
                    </a:cubicBezTo>
                    <a:cubicBezTo>
                      <a:pt x="5" y="16"/>
                      <a:pt x="2" y="18"/>
                      <a:pt x="1" y="18"/>
                    </a:cubicBezTo>
                    <a:cubicBezTo>
                      <a:pt x="0" y="20"/>
                      <a:pt x="3" y="21"/>
                      <a:pt x="2" y="23"/>
                    </a:cubicBezTo>
                    <a:cubicBezTo>
                      <a:pt x="1" y="24"/>
                      <a:pt x="3" y="26"/>
                      <a:pt x="4" y="25"/>
                    </a:cubicBezTo>
                    <a:cubicBezTo>
                      <a:pt x="5" y="24"/>
                      <a:pt x="5" y="23"/>
                      <a:pt x="6" y="23"/>
                    </a:cubicBezTo>
                    <a:cubicBezTo>
                      <a:pt x="6" y="23"/>
                      <a:pt x="7" y="24"/>
                      <a:pt x="7" y="23"/>
                    </a:cubicBezTo>
                    <a:cubicBezTo>
                      <a:pt x="7" y="22"/>
                      <a:pt x="5" y="21"/>
                      <a:pt x="4" y="20"/>
                    </a:cubicBezTo>
                    <a:cubicBezTo>
                      <a:pt x="3" y="18"/>
                      <a:pt x="7" y="19"/>
                      <a:pt x="7" y="19"/>
                    </a:cubicBezTo>
                    <a:cubicBezTo>
                      <a:pt x="9" y="19"/>
                      <a:pt x="10" y="17"/>
                      <a:pt x="12" y="18"/>
                    </a:cubicBezTo>
                    <a:cubicBezTo>
                      <a:pt x="14" y="19"/>
                      <a:pt x="15" y="20"/>
                      <a:pt x="17" y="21"/>
                    </a:cubicBezTo>
                    <a:cubicBezTo>
                      <a:pt x="20" y="23"/>
                      <a:pt x="19" y="17"/>
                      <a:pt x="21" y="16"/>
                    </a:cubicBezTo>
                    <a:cubicBezTo>
                      <a:pt x="21" y="16"/>
                      <a:pt x="31" y="16"/>
                      <a:pt x="31" y="14"/>
                    </a:cubicBezTo>
                    <a:cubicBezTo>
                      <a:pt x="30" y="13"/>
                      <a:pt x="27" y="15"/>
                      <a:pt x="29" y="12"/>
                    </a:cubicBezTo>
                    <a:cubicBezTo>
                      <a:pt x="30" y="11"/>
                      <a:pt x="27" y="12"/>
                      <a:pt x="28" y="10"/>
                    </a:cubicBezTo>
                    <a:cubicBezTo>
                      <a:pt x="29" y="7"/>
                      <a:pt x="28" y="11"/>
                      <a:pt x="28" y="10"/>
                    </a:cubicBez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217">
                  <a:defRPr/>
                </a:pPr>
                <a:endParaRPr lang="id-ID" sz="900"/>
              </a:p>
            </p:txBody>
          </p:sp>
          <p:sp>
            <p:nvSpPr>
              <p:cNvPr id="472" name="Freeform 431"/>
              <p:cNvSpPr>
                <a:spLocks/>
              </p:cNvSpPr>
              <p:nvPr/>
            </p:nvSpPr>
            <p:spPr bwMode="auto">
              <a:xfrm>
                <a:off x="5961121" y="2778517"/>
                <a:ext cx="215847" cy="181627"/>
              </a:xfrm>
              <a:custGeom>
                <a:avLst/>
                <a:gdLst>
                  <a:gd name="T0" fmla="*/ 52 w 56"/>
                  <a:gd name="T1" fmla="*/ 1 h 47"/>
                  <a:gd name="T2" fmla="*/ 51 w 56"/>
                  <a:gd name="T3" fmla="*/ 1 h 47"/>
                  <a:gd name="T4" fmla="*/ 52 w 56"/>
                  <a:gd name="T5" fmla="*/ 3 h 47"/>
                  <a:gd name="T6" fmla="*/ 49 w 56"/>
                  <a:gd name="T7" fmla="*/ 3 h 47"/>
                  <a:gd name="T8" fmla="*/ 47 w 56"/>
                  <a:gd name="T9" fmla="*/ 5 h 47"/>
                  <a:gd name="T10" fmla="*/ 45 w 56"/>
                  <a:gd name="T11" fmla="*/ 6 h 47"/>
                  <a:gd name="T12" fmla="*/ 46 w 56"/>
                  <a:gd name="T13" fmla="*/ 7 h 47"/>
                  <a:gd name="T14" fmla="*/ 46 w 56"/>
                  <a:gd name="T15" fmla="*/ 10 h 47"/>
                  <a:gd name="T16" fmla="*/ 46 w 56"/>
                  <a:gd name="T17" fmla="*/ 13 h 47"/>
                  <a:gd name="T18" fmla="*/ 41 w 56"/>
                  <a:gd name="T19" fmla="*/ 22 h 47"/>
                  <a:gd name="T20" fmla="*/ 36 w 56"/>
                  <a:gd name="T21" fmla="*/ 27 h 47"/>
                  <a:gd name="T22" fmla="*/ 31 w 56"/>
                  <a:gd name="T23" fmla="*/ 27 h 47"/>
                  <a:gd name="T24" fmla="*/ 32 w 56"/>
                  <a:gd name="T25" fmla="*/ 24 h 47"/>
                  <a:gd name="T26" fmla="*/ 30 w 56"/>
                  <a:gd name="T27" fmla="*/ 25 h 47"/>
                  <a:gd name="T28" fmla="*/ 29 w 56"/>
                  <a:gd name="T29" fmla="*/ 27 h 47"/>
                  <a:gd name="T30" fmla="*/ 25 w 56"/>
                  <a:gd name="T31" fmla="*/ 33 h 47"/>
                  <a:gd name="T32" fmla="*/ 25 w 56"/>
                  <a:gd name="T33" fmla="*/ 34 h 47"/>
                  <a:gd name="T34" fmla="*/ 23 w 56"/>
                  <a:gd name="T35" fmla="*/ 36 h 47"/>
                  <a:gd name="T36" fmla="*/ 21 w 56"/>
                  <a:gd name="T37" fmla="*/ 35 h 47"/>
                  <a:gd name="T38" fmla="*/ 17 w 56"/>
                  <a:gd name="T39" fmla="*/ 35 h 47"/>
                  <a:gd name="T40" fmla="*/ 9 w 56"/>
                  <a:gd name="T41" fmla="*/ 36 h 47"/>
                  <a:gd name="T42" fmla="*/ 2 w 56"/>
                  <a:gd name="T43" fmla="*/ 42 h 47"/>
                  <a:gd name="T44" fmla="*/ 1 w 56"/>
                  <a:gd name="T45" fmla="*/ 44 h 47"/>
                  <a:gd name="T46" fmla="*/ 3 w 56"/>
                  <a:gd name="T47" fmla="*/ 43 h 47"/>
                  <a:gd name="T48" fmla="*/ 5 w 56"/>
                  <a:gd name="T49" fmla="*/ 44 h 47"/>
                  <a:gd name="T50" fmla="*/ 22 w 56"/>
                  <a:gd name="T51" fmla="*/ 40 h 47"/>
                  <a:gd name="T52" fmla="*/ 21 w 56"/>
                  <a:gd name="T53" fmla="*/ 43 h 47"/>
                  <a:gd name="T54" fmla="*/ 24 w 56"/>
                  <a:gd name="T55" fmla="*/ 47 h 47"/>
                  <a:gd name="T56" fmla="*/ 27 w 56"/>
                  <a:gd name="T57" fmla="*/ 44 h 47"/>
                  <a:gd name="T58" fmla="*/ 30 w 56"/>
                  <a:gd name="T59" fmla="*/ 43 h 47"/>
                  <a:gd name="T60" fmla="*/ 31 w 56"/>
                  <a:gd name="T61" fmla="*/ 40 h 47"/>
                  <a:gd name="T62" fmla="*/ 38 w 56"/>
                  <a:gd name="T63" fmla="*/ 39 h 47"/>
                  <a:gd name="T64" fmla="*/ 41 w 56"/>
                  <a:gd name="T65" fmla="*/ 40 h 47"/>
                  <a:gd name="T66" fmla="*/ 43 w 56"/>
                  <a:gd name="T67" fmla="*/ 37 h 47"/>
                  <a:gd name="T68" fmla="*/ 45 w 56"/>
                  <a:gd name="T69" fmla="*/ 35 h 47"/>
                  <a:gd name="T70" fmla="*/ 46 w 56"/>
                  <a:gd name="T71" fmla="*/ 38 h 47"/>
                  <a:gd name="T72" fmla="*/ 48 w 56"/>
                  <a:gd name="T73" fmla="*/ 37 h 47"/>
                  <a:gd name="T74" fmla="*/ 49 w 56"/>
                  <a:gd name="T75" fmla="*/ 35 h 47"/>
                  <a:gd name="T76" fmla="*/ 49 w 56"/>
                  <a:gd name="T77" fmla="*/ 32 h 47"/>
                  <a:gd name="T78" fmla="*/ 51 w 56"/>
                  <a:gd name="T79" fmla="*/ 26 h 47"/>
                  <a:gd name="T80" fmla="*/ 51 w 56"/>
                  <a:gd name="T81" fmla="*/ 19 h 47"/>
                  <a:gd name="T82" fmla="*/ 53 w 56"/>
                  <a:gd name="T83" fmla="*/ 19 h 47"/>
                  <a:gd name="T84" fmla="*/ 55 w 56"/>
                  <a:gd name="T85" fmla="*/ 17 h 47"/>
                  <a:gd name="T86" fmla="*/ 55 w 56"/>
                  <a:gd name="T87" fmla="*/ 9 h 47"/>
                  <a:gd name="T88" fmla="*/ 52 w 56"/>
                  <a:gd name="T89" fmla="*/ 1 h 47"/>
                  <a:gd name="T90" fmla="*/ 52 w 56"/>
                  <a:gd name="T91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6" h="47">
                    <a:moveTo>
                      <a:pt x="52" y="1"/>
                    </a:moveTo>
                    <a:cubicBezTo>
                      <a:pt x="51" y="1"/>
                      <a:pt x="51" y="0"/>
                      <a:pt x="51" y="1"/>
                    </a:cubicBezTo>
                    <a:cubicBezTo>
                      <a:pt x="49" y="2"/>
                      <a:pt x="51" y="2"/>
                      <a:pt x="52" y="3"/>
                    </a:cubicBezTo>
                    <a:cubicBezTo>
                      <a:pt x="53" y="4"/>
                      <a:pt x="50" y="5"/>
                      <a:pt x="49" y="3"/>
                    </a:cubicBezTo>
                    <a:cubicBezTo>
                      <a:pt x="48" y="1"/>
                      <a:pt x="47" y="4"/>
                      <a:pt x="47" y="5"/>
                    </a:cubicBezTo>
                    <a:cubicBezTo>
                      <a:pt x="46" y="5"/>
                      <a:pt x="45" y="6"/>
                      <a:pt x="45" y="6"/>
                    </a:cubicBezTo>
                    <a:cubicBezTo>
                      <a:pt x="45" y="8"/>
                      <a:pt x="46" y="7"/>
                      <a:pt x="46" y="7"/>
                    </a:cubicBezTo>
                    <a:cubicBezTo>
                      <a:pt x="46" y="8"/>
                      <a:pt x="46" y="9"/>
                      <a:pt x="46" y="10"/>
                    </a:cubicBezTo>
                    <a:cubicBezTo>
                      <a:pt x="46" y="11"/>
                      <a:pt x="47" y="11"/>
                      <a:pt x="46" y="13"/>
                    </a:cubicBezTo>
                    <a:cubicBezTo>
                      <a:pt x="44" y="16"/>
                      <a:pt x="43" y="19"/>
                      <a:pt x="41" y="22"/>
                    </a:cubicBezTo>
                    <a:cubicBezTo>
                      <a:pt x="40" y="23"/>
                      <a:pt x="37" y="27"/>
                      <a:pt x="36" y="27"/>
                    </a:cubicBezTo>
                    <a:cubicBezTo>
                      <a:pt x="34" y="27"/>
                      <a:pt x="32" y="28"/>
                      <a:pt x="31" y="27"/>
                    </a:cubicBezTo>
                    <a:cubicBezTo>
                      <a:pt x="30" y="26"/>
                      <a:pt x="32" y="25"/>
                      <a:pt x="32" y="24"/>
                    </a:cubicBezTo>
                    <a:cubicBezTo>
                      <a:pt x="33" y="23"/>
                      <a:pt x="30" y="25"/>
                      <a:pt x="30" y="25"/>
                    </a:cubicBezTo>
                    <a:cubicBezTo>
                      <a:pt x="29" y="26"/>
                      <a:pt x="29" y="26"/>
                      <a:pt x="29" y="27"/>
                    </a:cubicBezTo>
                    <a:cubicBezTo>
                      <a:pt x="29" y="30"/>
                      <a:pt x="26" y="31"/>
                      <a:pt x="25" y="33"/>
                    </a:cubicBezTo>
                    <a:cubicBezTo>
                      <a:pt x="25" y="33"/>
                      <a:pt x="25" y="34"/>
                      <a:pt x="25" y="34"/>
                    </a:cubicBezTo>
                    <a:cubicBezTo>
                      <a:pt x="25" y="35"/>
                      <a:pt x="23" y="36"/>
                      <a:pt x="23" y="36"/>
                    </a:cubicBezTo>
                    <a:cubicBezTo>
                      <a:pt x="22" y="36"/>
                      <a:pt x="23" y="35"/>
                      <a:pt x="21" y="35"/>
                    </a:cubicBezTo>
                    <a:cubicBezTo>
                      <a:pt x="20" y="35"/>
                      <a:pt x="19" y="35"/>
                      <a:pt x="17" y="35"/>
                    </a:cubicBezTo>
                    <a:cubicBezTo>
                      <a:pt x="14" y="36"/>
                      <a:pt x="12" y="35"/>
                      <a:pt x="9" y="36"/>
                    </a:cubicBezTo>
                    <a:cubicBezTo>
                      <a:pt x="7" y="38"/>
                      <a:pt x="4" y="40"/>
                      <a:pt x="2" y="42"/>
                    </a:cubicBezTo>
                    <a:cubicBezTo>
                      <a:pt x="0" y="42"/>
                      <a:pt x="0" y="45"/>
                      <a:pt x="1" y="44"/>
                    </a:cubicBezTo>
                    <a:cubicBezTo>
                      <a:pt x="2" y="44"/>
                      <a:pt x="2" y="43"/>
                      <a:pt x="3" y="43"/>
                    </a:cubicBezTo>
                    <a:cubicBezTo>
                      <a:pt x="4" y="44"/>
                      <a:pt x="5" y="45"/>
                      <a:pt x="5" y="44"/>
                    </a:cubicBezTo>
                    <a:cubicBezTo>
                      <a:pt x="10" y="43"/>
                      <a:pt x="17" y="39"/>
                      <a:pt x="22" y="40"/>
                    </a:cubicBezTo>
                    <a:cubicBezTo>
                      <a:pt x="23" y="41"/>
                      <a:pt x="21" y="43"/>
                      <a:pt x="21" y="43"/>
                    </a:cubicBezTo>
                    <a:cubicBezTo>
                      <a:pt x="22" y="44"/>
                      <a:pt x="23" y="47"/>
                      <a:pt x="24" y="47"/>
                    </a:cubicBezTo>
                    <a:cubicBezTo>
                      <a:pt x="25" y="46"/>
                      <a:pt x="26" y="45"/>
                      <a:pt x="27" y="44"/>
                    </a:cubicBezTo>
                    <a:cubicBezTo>
                      <a:pt x="28" y="42"/>
                      <a:pt x="28" y="43"/>
                      <a:pt x="30" y="43"/>
                    </a:cubicBezTo>
                    <a:cubicBezTo>
                      <a:pt x="29" y="43"/>
                      <a:pt x="28" y="35"/>
                      <a:pt x="31" y="40"/>
                    </a:cubicBezTo>
                    <a:cubicBezTo>
                      <a:pt x="32" y="42"/>
                      <a:pt x="37" y="40"/>
                      <a:pt x="38" y="39"/>
                    </a:cubicBezTo>
                    <a:cubicBezTo>
                      <a:pt x="40" y="36"/>
                      <a:pt x="40" y="42"/>
                      <a:pt x="41" y="40"/>
                    </a:cubicBezTo>
                    <a:cubicBezTo>
                      <a:pt x="41" y="39"/>
                      <a:pt x="42" y="37"/>
                      <a:pt x="43" y="37"/>
                    </a:cubicBezTo>
                    <a:cubicBezTo>
                      <a:pt x="44" y="36"/>
                      <a:pt x="44" y="37"/>
                      <a:pt x="45" y="35"/>
                    </a:cubicBezTo>
                    <a:cubicBezTo>
                      <a:pt x="45" y="35"/>
                      <a:pt x="45" y="39"/>
                      <a:pt x="46" y="38"/>
                    </a:cubicBezTo>
                    <a:cubicBezTo>
                      <a:pt x="46" y="38"/>
                      <a:pt x="47" y="38"/>
                      <a:pt x="48" y="37"/>
                    </a:cubicBezTo>
                    <a:cubicBezTo>
                      <a:pt x="49" y="37"/>
                      <a:pt x="48" y="36"/>
                      <a:pt x="49" y="35"/>
                    </a:cubicBezTo>
                    <a:cubicBezTo>
                      <a:pt x="51" y="34"/>
                      <a:pt x="51" y="34"/>
                      <a:pt x="49" y="32"/>
                    </a:cubicBezTo>
                    <a:cubicBezTo>
                      <a:pt x="48" y="31"/>
                      <a:pt x="51" y="28"/>
                      <a:pt x="51" y="26"/>
                    </a:cubicBezTo>
                    <a:cubicBezTo>
                      <a:pt x="52" y="24"/>
                      <a:pt x="50" y="21"/>
                      <a:pt x="51" y="19"/>
                    </a:cubicBezTo>
                    <a:cubicBezTo>
                      <a:pt x="52" y="18"/>
                      <a:pt x="52" y="19"/>
                      <a:pt x="53" y="19"/>
                    </a:cubicBezTo>
                    <a:cubicBezTo>
                      <a:pt x="54" y="19"/>
                      <a:pt x="55" y="17"/>
                      <a:pt x="55" y="17"/>
                    </a:cubicBezTo>
                    <a:cubicBezTo>
                      <a:pt x="56" y="14"/>
                      <a:pt x="56" y="11"/>
                      <a:pt x="55" y="9"/>
                    </a:cubicBezTo>
                    <a:cubicBezTo>
                      <a:pt x="55" y="8"/>
                      <a:pt x="52" y="1"/>
                      <a:pt x="52" y="1"/>
                    </a:cubicBezTo>
                    <a:cubicBezTo>
                      <a:pt x="52" y="1"/>
                      <a:pt x="52" y="1"/>
                      <a:pt x="52" y="1"/>
                    </a:cubicBez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217">
                  <a:defRPr/>
                </a:pPr>
                <a:endParaRPr lang="id-ID" sz="900"/>
              </a:p>
            </p:txBody>
          </p:sp>
        </p:grpSp>
        <p:sp>
          <p:nvSpPr>
            <p:cNvPr id="107" name="Freeform 432"/>
            <p:cNvSpPr>
              <a:spLocks/>
            </p:cNvSpPr>
            <p:nvPr/>
          </p:nvSpPr>
          <p:spPr bwMode="auto">
            <a:xfrm>
              <a:off x="17884911" y="7370216"/>
              <a:ext cx="19109" cy="25484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1 h 3"/>
                <a:gd name="T4" fmla="*/ 2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2" y="0"/>
                    <a:pt x="0" y="1"/>
                    <a:pt x="0" y="1"/>
                  </a:cubicBezTo>
                  <a:cubicBezTo>
                    <a:pt x="1" y="3"/>
                    <a:pt x="2" y="1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08" name="Freeform 433"/>
            <p:cNvSpPr>
              <a:spLocks/>
            </p:cNvSpPr>
            <p:nvPr/>
          </p:nvSpPr>
          <p:spPr bwMode="auto">
            <a:xfrm>
              <a:off x="17773446" y="7370216"/>
              <a:ext cx="121018" cy="92380"/>
            </a:xfrm>
            <a:custGeom>
              <a:avLst/>
              <a:gdLst>
                <a:gd name="T0" fmla="*/ 11 w 13"/>
                <a:gd name="T1" fmla="*/ 2 h 10"/>
                <a:gd name="T2" fmla="*/ 7 w 13"/>
                <a:gd name="T3" fmla="*/ 2 h 10"/>
                <a:gd name="T4" fmla="*/ 5 w 13"/>
                <a:gd name="T5" fmla="*/ 3 h 10"/>
                <a:gd name="T6" fmla="*/ 3 w 13"/>
                <a:gd name="T7" fmla="*/ 4 h 10"/>
                <a:gd name="T8" fmla="*/ 0 w 13"/>
                <a:gd name="T9" fmla="*/ 6 h 10"/>
                <a:gd name="T10" fmla="*/ 3 w 13"/>
                <a:gd name="T11" fmla="*/ 9 h 10"/>
                <a:gd name="T12" fmla="*/ 6 w 13"/>
                <a:gd name="T13" fmla="*/ 6 h 10"/>
                <a:gd name="T14" fmla="*/ 10 w 13"/>
                <a:gd name="T15" fmla="*/ 6 h 10"/>
                <a:gd name="T16" fmla="*/ 11 w 13"/>
                <a:gd name="T17" fmla="*/ 2 h 10"/>
                <a:gd name="T18" fmla="*/ 11 w 13"/>
                <a:gd name="T1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10">
                  <a:moveTo>
                    <a:pt x="11" y="2"/>
                  </a:moveTo>
                  <a:cubicBezTo>
                    <a:pt x="9" y="2"/>
                    <a:pt x="9" y="0"/>
                    <a:pt x="7" y="2"/>
                  </a:cubicBezTo>
                  <a:cubicBezTo>
                    <a:pt x="6" y="2"/>
                    <a:pt x="5" y="4"/>
                    <a:pt x="5" y="3"/>
                  </a:cubicBezTo>
                  <a:cubicBezTo>
                    <a:pt x="4" y="2"/>
                    <a:pt x="3" y="4"/>
                    <a:pt x="3" y="4"/>
                  </a:cubicBezTo>
                  <a:cubicBezTo>
                    <a:pt x="2" y="6"/>
                    <a:pt x="1" y="5"/>
                    <a:pt x="0" y="6"/>
                  </a:cubicBezTo>
                  <a:cubicBezTo>
                    <a:pt x="0" y="5"/>
                    <a:pt x="2" y="9"/>
                    <a:pt x="3" y="9"/>
                  </a:cubicBezTo>
                  <a:cubicBezTo>
                    <a:pt x="3" y="10"/>
                    <a:pt x="5" y="6"/>
                    <a:pt x="6" y="6"/>
                  </a:cubicBezTo>
                  <a:cubicBezTo>
                    <a:pt x="7" y="6"/>
                    <a:pt x="9" y="7"/>
                    <a:pt x="10" y="6"/>
                  </a:cubicBezTo>
                  <a:cubicBezTo>
                    <a:pt x="11" y="6"/>
                    <a:pt x="13" y="3"/>
                    <a:pt x="11" y="2"/>
                  </a:cubicBezTo>
                  <a:cubicBezTo>
                    <a:pt x="10" y="2"/>
                    <a:pt x="11" y="2"/>
                    <a:pt x="11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09" name="Freeform 434"/>
            <p:cNvSpPr>
              <a:spLocks/>
            </p:cNvSpPr>
            <p:nvPr/>
          </p:nvSpPr>
          <p:spPr bwMode="auto">
            <a:xfrm>
              <a:off x="17652427" y="7405258"/>
              <a:ext cx="101909" cy="149721"/>
            </a:xfrm>
            <a:custGeom>
              <a:avLst/>
              <a:gdLst>
                <a:gd name="T0" fmla="*/ 7 w 11"/>
                <a:gd name="T1" fmla="*/ 0 h 16"/>
                <a:gd name="T2" fmla="*/ 2 w 11"/>
                <a:gd name="T3" fmla="*/ 2 h 16"/>
                <a:gd name="T4" fmla="*/ 0 w 11"/>
                <a:gd name="T5" fmla="*/ 6 h 16"/>
                <a:gd name="T6" fmla="*/ 2 w 11"/>
                <a:gd name="T7" fmla="*/ 6 h 16"/>
                <a:gd name="T8" fmla="*/ 3 w 11"/>
                <a:gd name="T9" fmla="*/ 4 h 16"/>
                <a:gd name="T10" fmla="*/ 4 w 11"/>
                <a:gd name="T11" fmla="*/ 5 h 16"/>
                <a:gd name="T12" fmla="*/ 3 w 11"/>
                <a:gd name="T13" fmla="*/ 10 h 16"/>
                <a:gd name="T14" fmla="*/ 3 w 11"/>
                <a:gd name="T15" fmla="*/ 11 h 16"/>
                <a:gd name="T16" fmla="*/ 3 w 11"/>
                <a:gd name="T17" fmla="*/ 13 h 16"/>
                <a:gd name="T18" fmla="*/ 5 w 11"/>
                <a:gd name="T19" fmla="*/ 12 h 16"/>
                <a:gd name="T20" fmla="*/ 6 w 11"/>
                <a:gd name="T21" fmla="*/ 15 h 16"/>
                <a:gd name="T22" fmla="*/ 8 w 11"/>
                <a:gd name="T23" fmla="*/ 12 h 16"/>
                <a:gd name="T24" fmla="*/ 11 w 11"/>
                <a:gd name="T25" fmla="*/ 7 h 16"/>
                <a:gd name="T26" fmla="*/ 10 w 11"/>
                <a:gd name="T27" fmla="*/ 2 h 16"/>
                <a:gd name="T28" fmla="*/ 7 w 11"/>
                <a:gd name="T2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16">
                  <a:moveTo>
                    <a:pt x="7" y="0"/>
                  </a:moveTo>
                  <a:cubicBezTo>
                    <a:pt x="5" y="0"/>
                    <a:pt x="3" y="1"/>
                    <a:pt x="2" y="2"/>
                  </a:cubicBezTo>
                  <a:cubicBezTo>
                    <a:pt x="0" y="3"/>
                    <a:pt x="0" y="4"/>
                    <a:pt x="0" y="6"/>
                  </a:cubicBezTo>
                  <a:cubicBezTo>
                    <a:pt x="0" y="5"/>
                    <a:pt x="3" y="5"/>
                    <a:pt x="2" y="6"/>
                  </a:cubicBezTo>
                  <a:cubicBezTo>
                    <a:pt x="3" y="5"/>
                    <a:pt x="2" y="4"/>
                    <a:pt x="3" y="4"/>
                  </a:cubicBezTo>
                  <a:cubicBezTo>
                    <a:pt x="3" y="4"/>
                    <a:pt x="4" y="4"/>
                    <a:pt x="4" y="5"/>
                  </a:cubicBezTo>
                  <a:cubicBezTo>
                    <a:pt x="4" y="7"/>
                    <a:pt x="4" y="8"/>
                    <a:pt x="3" y="10"/>
                  </a:cubicBezTo>
                  <a:cubicBezTo>
                    <a:pt x="2" y="11"/>
                    <a:pt x="3" y="11"/>
                    <a:pt x="3" y="11"/>
                  </a:cubicBezTo>
                  <a:cubicBezTo>
                    <a:pt x="3" y="12"/>
                    <a:pt x="3" y="13"/>
                    <a:pt x="3" y="13"/>
                  </a:cubicBezTo>
                  <a:cubicBezTo>
                    <a:pt x="3" y="16"/>
                    <a:pt x="5" y="12"/>
                    <a:pt x="5" y="12"/>
                  </a:cubicBezTo>
                  <a:cubicBezTo>
                    <a:pt x="5" y="12"/>
                    <a:pt x="5" y="15"/>
                    <a:pt x="6" y="15"/>
                  </a:cubicBezTo>
                  <a:cubicBezTo>
                    <a:pt x="6" y="16"/>
                    <a:pt x="8" y="13"/>
                    <a:pt x="8" y="12"/>
                  </a:cubicBezTo>
                  <a:cubicBezTo>
                    <a:pt x="10" y="10"/>
                    <a:pt x="10" y="8"/>
                    <a:pt x="11" y="7"/>
                  </a:cubicBezTo>
                  <a:cubicBezTo>
                    <a:pt x="11" y="5"/>
                    <a:pt x="10" y="4"/>
                    <a:pt x="10" y="2"/>
                  </a:cubicBezTo>
                  <a:cubicBezTo>
                    <a:pt x="10" y="0"/>
                    <a:pt x="7" y="2"/>
                    <a:pt x="7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10" name="Freeform 435"/>
            <p:cNvSpPr>
              <a:spLocks/>
            </p:cNvSpPr>
            <p:nvPr/>
          </p:nvSpPr>
          <p:spPr bwMode="auto">
            <a:xfrm>
              <a:off x="17550518" y="7771599"/>
              <a:ext cx="35033" cy="28669"/>
            </a:xfrm>
            <a:custGeom>
              <a:avLst/>
              <a:gdLst>
                <a:gd name="T0" fmla="*/ 4 w 4"/>
                <a:gd name="T1" fmla="*/ 0 h 3"/>
                <a:gd name="T2" fmla="*/ 1 w 4"/>
                <a:gd name="T3" fmla="*/ 3 h 3"/>
                <a:gd name="T4" fmla="*/ 4 w 4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4" y="0"/>
                  </a:moveTo>
                  <a:cubicBezTo>
                    <a:pt x="3" y="0"/>
                    <a:pt x="0" y="1"/>
                    <a:pt x="1" y="3"/>
                  </a:cubicBezTo>
                  <a:cubicBezTo>
                    <a:pt x="1" y="3"/>
                    <a:pt x="4" y="0"/>
                    <a:pt x="4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11" name="Freeform 436"/>
            <p:cNvSpPr>
              <a:spLocks/>
            </p:cNvSpPr>
            <p:nvPr/>
          </p:nvSpPr>
          <p:spPr bwMode="auto">
            <a:xfrm>
              <a:off x="17633319" y="7679216"/>
              <a:ext cx="19109" cy="1592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2" y="0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12" name="Freeform 437"/>
            <p:cNvSpPr>
              <a:spLocks/>
            </p:cNvSpPr>
            <p:nvPr/>
          </p:nvSpPr>
          <p:spPr bwMode="auto">
            <a:xfrm>
              <a:off x="17381727" y="7873535"/>
              <a:ext cx="19109" cy="9556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0" y="1"/>
                    <a:pt x="1" y="1"/>
                  </a:cubicBezTo>
                  <a:cubicBezTo>
                    <a:pt x="2" y="1"/>
                    <a:pt x="2" y="0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13" name="Freeform 438"/>
            <p:cNvSpPr>
              <a:spLocks/>
            </p:cNvSpPr>
            <p:nvPr/>
          </p:nvSpPr>
          <p:spPr bwMode="auto">
            <a:xfrm>
              <a:off x="17203386" y="7838493"/>
              <a:ext cx="111465" cy="156092"/>
            </a:xfrm>
            <a:custGeom>
              <a:avLst/>
              <a:gdLst>
                <a:gd name="T0" fmla="*/ 8 w 12"/>
                <a:gd name="T1" fmla="*/ 1 h 17"/>
                <a:gd name="T2" fmla="*/ 0 w 12"/>
                <a:gd name="T3" fmla="*/ 8 h 17"/>
                <a:gd name="T4" fmla="*/ 1 w 12"/>
                <a:gd name="T5" fmla="*/ 14 h 17"/>
                <a:gd name="T6" fmla="*/ 3 w 12"/>
                <a:gd name="T7" fmla="*/ 17 h 17"/>
                <a:gd name="T8" fmla="*/ 8 w 12"/>
                <a:gd name="T9" fmla="*/ 1 h 17"/>
                <a:gd name="T10" fmla="*/ 8 w 12"/>
                <a:gd name="T11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7">
                  <a:moveTo>
                    <a:pt x="8" y="1"/>
                  </a:moveTo>
                  <a:cubicBezTo>
                    <a:pt x="5" y="0"/>
                    <a:pt x="1" y="6"/>
                    <a:pt x="0" y="8"/>
                  </a:cubicBezTo>
                  <a:cubicBezTo>
                    <a:pt x="0" y="10"/>
                    <a:pt x="0" y="12"/>
                    <a:pt x="1" y="14"/>
                  </a:cubicBezTo>
                  <a:cubicBezTo>
                    <a:pt x="1" y="14"/>
                    <a:pt x="3" y="17"/>
                    <a:pt x="3" y="17"/>
                  </a:cubicBezTo>
                  <a:cubicBezTo>
                    <a:pt x="4" y="15"/>
                    <a:pt x="12" y="2"/>
                    <a:pt x="8" y="1"/>
                  </a:cubicBezTo>
                  <a:cubicBezTo>
                    <a:pt x="7" y="1"/>
                    <a:pt x="9" y="1"/>
                    <a:pt x="8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14" name="Freeform 439"/>
            <p:cNvSpPr>
              <a:spLocks/>
            </p:cNvSpPr>
            <p:nvPr/>
          </p:nvSpPr>
          <p:spPr bwMode="auto">
            <a:xfrm>
              <a:off x="16652429" y="8099708"/>
              <a:ext cx="130574" cy="92380"/>
            </a:xfrm>
            <a:custGeom>
              <a:avLst/>
              <a:gdLst>
                <a:gd name="T0" fmla="*/ 13 w 14"/>
                <a:gd name="T1" fmla="*/ 1 h 10"/>
                <a:gd name="T2" fmla="*/ 9 w 14"/>
                <a:gd name="T3" fmla="*/ 0 h 10"/>
                <a:gd name="T4" fmla="*/ 4 w 14"/>
                <a:gd name="T5" fmla="*/ 2 h 10"/>
                <a:gd name="T6" fmla="*/ 4 w 14"/>
                <a:gd name="T7" fmla="*/ 9 h 10"/>
                <a:gd name="T8" fmla="*/ 11 w 14"/>
                <a:gd name="T9" fmla="*/ 6 h 10"/>
                <a:gd name="T10" fmla="*/ 13 w 14"/>
                <a:gd name="T11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0">
                  <a:moveTo>
                    <a:pt x="13" y="1"/>
                  </a:moveTo>
                  <a:cubicBezTo>
                    <a:pt x="12" y="1"/>
                    <a:pt x="11" y="0"/>
                    <a:pt x="9" y="0"/>
                  </a:cubicBezTo>
                  <a:cubicBezTo>
                    <a:pt x="7" y="0"/>
                    <a:pt x="6" y="1"/>
                    <a:pt x="4" y="2"/>
                  </a:cubicBezTo>
                  <a:cubicBezTo>
                    <a:pt x="2" y="4"/>
                    <a:pt x="0" y="7"/>
                    <a:pt x="4" y="9"/>
                  </a:cubicBezTo>
                  <a:cubicBezTo>
                    <a:pt x="6" y="10"/>
                    <a:pt x="10" y="8"/>
                    <a:pt x="11" y="6"/>
                  </a:cubicBezTo>
                  <a:cubicBezTo>
                    <a:pt x="11" y="5"/>
                    <a:pt x="14" y="1"/>
                    <a:pt x="13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15" name="Freeform 440"/>
            <p:cNvSpPr>
              <a:spLocks/>
            </p:cNvSpPr>
            <p:nvPr/>
          </p:nvSpPr>
          <p:spPr bwMode="auto">
            <a:xfrm>
              <a:off x="17184277" y="8163419"/>
              <a:ext cx="187897" cy="264400"/>
            </a:xfrm>
            <a:custGeom>
              <a:avLst/>
              <a:gdLst>
                <a:gd name="T0" fmla="*/ 12 w 20"/>
                <a:gd name="T1" fmla="*/ 2 h 28"/>
                <a:gd name="T2" fmla="*/ 9 w 20"/>
                <a:gd name="T3" fmla="*/ 2 h 28"/>
                <a:gd name="T4" fmla="*/ 4 w 20"/>
                <a:gd name="T5" fmla="*/ 3 h 28"/>
                <a:gd name="T6" fmla="*/ 3 w 20"/>
                <a:gd name="T7" fmla="*/ 11 h 28"/>
                <a:gd name="T8" fmla="*/ 3 w 20"/>
                <a:gd name="T9" fmla="*/ 13 h 28"/>
                <a:gd name="T10" fmla="*/ 0 w 20"/>
                <a:gd name="T11" fmla="*/ 13 h 28"/>
                <a:gd name="T12" fmla="*/ 3 w 20"/>
                <a:gd name="T13" fmla="*/ 22 h 28"/>
                <a:gd name="T14" fmla="*/ 5 w 20"/>
                <a:gd name="T15" fmla="*/ 20 h 28"/>
                <a:gd name="T16" fmla="*/ 7 w 20"/>
                <a:gd name="T17" fmla="*/ 22 h 28"/>
                <a:gd name="T18" fmla="*/ 4 w 20"/>
                <a:gd name="T19" fmla="*/ 23 h 28"/>
                <a:gd name="T20" fmla="*/ 8 w 20"/>
                <a:gd name="T21" fmla="*/ 26 h 28"/>
                <a:gd name="T22" fmla="*/ 11 w 20"/>
                <a:gd name="T23" fmla="*/ 25 h 28"/>
                <a:gd name="T24" fmla="*/ 15 w 20"/>
                <a:gd name="T25" fmla="*/ 28 h 28"/>
                <a:gd name="T26" fmla="*/ 14 w 20"/>
                <a:gd name="T27" fmla="*/ 25 h 28"/>
                <a:gd name="T28" fmla="*/ 17 w 20"/>
                <a:gd name="T29" fmla="*/ 24 h 28"/>
                <a:gd name="T30" fmla="*/ 10 w 20"/>
                <a:gd name="T31" fmla="*/ 22 h 28"/>
                <a:gd name="T32" fmla="*/ 9 w 20"/>
                <a:gd name="T33" fmla="*/ 16 h 28"/>
                <a:gd name="T34" fmla="*/ 12 w 20"/>
                <a:gd name="T35" fmla="*/ 12 h 28"/>
                <a:gd name="T36" fmla="*/ 13 w 20"/>
                <a:gd name="T37" fmla="*/ 7 h 28"/>
                <a:gd name="T38" fmla="*/ 12 w 20"/>
                <a:gd name="T39" fmla="*/ 2 h 28"/>
                <a:gd name="T40" fmla="*/ 12 w 20"/>
                <a:gd name="T41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28">
                  <a:moveTo>
                    <a:pt x="12" y="2"/>
                  </a:moveTo>
                  <a:cubicBezTo>
                    <a:pt x="10" y="1"/>
                    <a:pt x="11" y="5"/>
                    <a:pt x="9" y="2"/>
                  </a:cubicBezTo>
                  <a:cubicBezTo>
                    <a:pt x="8" y="0"/>
                    <a:pt x="4" y="1"/>
                    <a:pt x="4" y="3"/>
                  </a:cubicBezTo>
                  <a:cubicBezTo>
                    <a:pt x="3" y="6"/>
                    <a:pt x="4" y="8"/>
                    <a:pt x="3" y="11"/>
                  </a:cubicBezTo>
                  <a:cubicBezTo>
                    <a:pt x="3" y="12"/>
                    <a:pt x="3" y="13"/>
                    <a:pt x="3" y="13"/>
                  </a:cubicBezTo>
                  <a:cubicBezTo>
                    <a:pt x="2" y="14"/>
                    <a:pt x="0" y="13"/>
                    <a:pt x="0" y="13"/>
                  </a:cubicBezTo>
                  <a:cubicBezTo>
                    <a:pt x="0" y="13"/>
                    <a:pt x="2" y="22"/>
                    <a:pt x="3" y="22"/>
                  </a:cubicBezTo>
                  <a:cubicBezTo>
                    <a:pt x="3" y="22"/>
                    <a:pt x="4" y="19"/>
                    <a:pt x="5" y="20"/>
                  </a:cubicBezTo>
                  <a:cubicBezTo>
                    <a:pt x="5" y="20"/>
                    <a:pt x="7" y="21"/>
                    <a:pt x="7" y="22"/>
                  </a:cubicBezTo>
                  <a:cubicBezTo>
                    <a:pt x="7" y="23"/>
                    <a:pt x="4" y="21"/>
                    <a:pt x="4" y="23"/>
                  </a:cubicBezTo>
                  <a:cubicBezTo>
                    <a:pt x="4" y="25"/>
                    <a:pt x="6" y="27"/>
                    <a:pt x="8" y="26"/>
                  </a:cubicBezTo>
                  <a:cubicBezTo>
                    <a:pt x="9" y="26"/>
                    <a:pt x="10" y="24"/>
                    <a:pt x="11" y="25"/>
                  </a:cubicBezTo>
                  <a:cubicBezTo>
                    <a:pt x="11" y="25"/>
                    <a:pt x="15" y="28"/>
                    <a:pt x="15" y="28"/>
                  </a:cubicBezTo>
                  <a:cubicBezTo>
                    <a:pt x="16" y="27"/>
                    <a:pt x="13" y="26"/>
                    <a:pt x="14" y="25"/>
                  </a:cubicBezTo>
                  <a:cubicBezTo>
                    <a:pt x="13" y="26"/>
                    <a:pt x="20" y="28"/>
                    <a:pt x="17" y="24"/>
                  </a:cubicBezTo>
                  <a:cubicBezTo>
                    <a:pt x="15" y="22"/>
                    <a:pt x="11" y="25"/>
                    <a:pt x="10" y="22"/>
                  </a:cubicBezTo>
                  <a:cubicBezTo>
                    <a:pt x="9" y="20"/>
                    <a:pt x="9" y="19"/>
                    <a:pt x="9" y="16"/>
                  </a:cubicBezTo>
                  <a:cubicBezTo>
                    <a:pt x="9" y="14"/>
                    <a:pt x="11" y="14"/>
                    <a:pt x="12" y="12"/>
                  </a:cubicBezTo>
                  <a:cubicBezTo>
                    <a:pt x="14" y="10"/>
                    <a:pt x="14" y="9"/>
                    <a:pt x="13" y="7"/>
                  </a:cubicBezTo>
                  <a:cubicBezTo>
                    <a:pt x="13" y="7"/>
                    <a:pt x="13" y="2"/>
                    <a:pt x="12" y="2"/>
                  </a:cubicBezTo>
                  <a:cubicBezTo>
                    <a:pt x="11" y="2"/>
                    <a:pt x="13" y="2"/>
                    <a:pt x="12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16" name="Freeform 441"/>
            <p:cNvSpPr>
              <a:spLocks/>
            </p:cNvSpPr>
            <p:nvPr/>
          </p:nvSpPr>
          <p:spPr bwMode="auto">
            <a:xfrm>
              <a:off x="17343512" y="8389592"/>
              <a:ext cx="57323" cy="73269"/>
            </a:xfrm>
            <a:custGeom>
              <a:avLst/>
              <a:gdLst>
                <a:gd name="T0" fmla="*/ 3 w 6"/>
                <a:gd name="T1" fmla="*/ 1 h 8"/>
                <a:gd name="T2" fmla="*/ 1 w 6"/>
                <a:gd name="T3" fmla="*/ 1 h 8"/>
                <a:gd name="T4" fmla="*/ 0 w 6"/>
                <a:gd name="T5" fmla="*/ 3 h 8"/>
                <a:gd name="T6" fmla="*/ 2 w 6"/>
                <a:gd name="T7" fmla="*/ 6 h 8"/>
                <a:gd name="T8" fmla="*/ 5 w 6"/>
                <a:gd name="T9" fmla="*/ 7 h 8"/>
                <a:gd name="T10" fmla="*/ 4 w 6"/>
                <a:gd name="T11" fmla="*/ 4 h 8"/>
                <a:gd name="T12" fmla="*/ 3 w 6"/>
                <a:gd name="T13" fmla="*/ 1 h 8"/>
                <a:gd name="T14" fmla="*/ 3 w 6"/>
                <a:gd name="T1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8">
                  <a:moveTo>
                    <a:pt x="3" y="1"/>
                  </a:moveTo>
                  <a:cubicBezTo>
                    <a:pt x="3" y="1"/>
                    <a:pt x="2" y="0"/>
                    <a:pt x="1" y="1"/>
                  </a:cubicBezTo>
                  <a:cubicBezTo>
                    <a:pt x="1" y="2"/>
                    <a:pt x="0" y="2"/>
                    <a:pt x="0" y="3"/>
                  </a:cubicBezTo>
                  <a:cubicBezTo>
                    <a:pt x="1" y="4"/>
                    <a:pt x="0" y="5"/>
                    <a:pt x="2" y="6"/>
                  </a:cubicBezTo>
                  <a:cubicBezTo>
                    <a:pt x="2" y="6"/>
                    <a:pt x="6" y="8"/>
                    <a:pt x="5" y="7"/>
                  </a:cubicBezTo>
                  <a:cubicBezTo>
                    <a:pt x="5" y="6"/>
                    <a:pt x="5" y="5"/>
                    <a:pt x="4" y="4"/>
                  </a:cubicBezTo>
                  <a:cubicBezTo>
                    <a:pt x="2" y="4"/>
                    <a:pt x="2" y="1"/>
                    <a:pt x="3" y="1"/>
                  </a:cubicBezTo>
                  <a:cubicBezTo>
                    <a:pt x="2" y="1"/>
                    <a:pt x="4" y="1"/>
                    <a:pt x="3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17" name="Freeform 442"/>
            <p:cNvSpPr>
              <a:spLocks/>
            </p:cNvSpPr>
            <p:nvPr/>
          </p:nvSpPr>
          <p:spPr bwMode="auto">
            <a:xfrm>
              <a:off x="17381727" y="8453303"/>
              <a:ext cx="92356" cy="124237"/>
            </a:xfrm>
            <a:custGeom>
              <a:avLst/>
              <a:gdLst>
                <a:gd name="T0" fmla="*/ 4 w 10"/>
                <a:gd name="T1" fmla="*/ 0 h 13"/>
                <a:gd name="T2" fmla="*/ 2 w 10"/>
                <a:gd name="T3" fmla="*/ 1 h 13"/>
                <a:gd name="T4" fmla="*/ 4 w 10"/>
                <a:gd name="T5" fmla="*/ 4 h 13"/>
                <a:gd name="T6" fmla="*/ 4 w 10"/>
                <a:gd name="T7" fmla="*/ 9 h 13"/>
                <a:gd name="T8" fmla="*/ 5 w 10"/>
                <a:gd name="T9" fmla="*/ 13 h 13"/>
                <a:gd name="T10" fmla="*/ 5 w 10"/>
                <a:gd name="T11" fmla="*/ 11 h 13"/>
                <a:gd name="T12" fmla="*/ 9 w 10"/>
                <a:gd name="T13" fmla="*/ 8 h 13"/>
                <a:gd name="T14" fmla="*/ 8 w 10"/>
                <a:gd name="T15" fmla="*/ 6 h 13"/>
                <a:gd name="T16" fmla="*/ 9 w 10"/>
                <a:gd name="T17" fmla="*/ 5 h 13"/>
                <a:gd name="T18" fmla="*/ 7 w 10"/>
                <a:gd name="T19" fmla="*/ 1 h 13"/>
                <a:gd name="T20" fmla="*/ 4 w 10"/>
                <a:gd name="T2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13">
                  <a:moveTo>
                    <a:pt x="4" y="0"/>
                  </a:moveTo>
                  <a:cubicBezTo>
                    <a:pt x="3" y="0"/>
                    <a:pt x="4" y="0"/>
                    <a:pt x="2" y="1"/>
                  </a:cubicBezTo>
                  <a:cubicBezTo>
                    <a:pt x="1" y="2"/>
                    <a:pt x="3" y="3"/>
                    <a:pt x="4" y="4"/>
                  </a:cubicBezTo>
                  <a:cubicBezTo>
                    <a:pt x="5" y="6"/>
                    <a:pt x="0" y="7"/>
                    <a:pt x="4" y="9"/>
                  </a:cubicBezTo>
                  <a:cubicBezTo>
                    <a:pt x="5" y="10"/>
                    <a:pt x="3" y="12"/>
                    <a:pt x="5" y="13"/>
                  </a:cubicBezTo>
                  <a:cubicBezTo>
                    <a:pt x="6" y="13"/>
                    <a:pt x="6" y="12"/>
                    <a:pt x="5" y="11"/>
                  </a:cubicBezTo>
                  <a:cubicBezTo>
                    <a:pt x="3" y="5"/>
                    <a:pt x="9" y="10"/>
                    <a:pt x="9" y="8"/>
                  </a:cubicBezTo>
                  <a:cubicBezTo>
                    <a:pt x="9" y="7"/>
                    <a:pt x="7" y="6"/>
                    <a:pt x="8" y="6"/>
                  </a:cubicBezTo>
                  <a:cubicBezTo>
                    <a:pt x="8" y="5"/>
                    <a:pt x="10" y="6"/>
                    <a:pt x="9" y="5"/>
                  </a:cubicBezTo>
                  <a:cubicBezTo>
                    <a:pt x="8" y="4"/>
                    <a:pt x="6" y="3"/>
                    <a:pt x="7" y="1"/>
                  </a:cubicBezTo>
                  <a:cubicBezTo>
                    <a:pt x="7" y="0"/>
                    <a:pt x="5" y="0"/>
                    <a:pt x="4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18" name="Freeform 443"/>
            <p:cNvSpPr>
              <a:spLocks/>
            </p:cNvSpPr>
            <p:nvPr/>
          </p:nvSpPr>
          <p:spPr bwMode="auto">
            <a:xfrm>
              <a:off x="17212936" y="8399150"/>
              <a:ext cx="57323" cy="73269"/>
            </a:xfrm>
            <a:custGeom>
              <a:avLst/>
              <a:gdLst>
                <a:gd name="T0" fmla="*/ 6 w 6"/>
                <a:gd name="T1" fmla="*/ 5 h 8"/>
                <a:gd name="T2" fmla="*/ 0 w 6"/>
                <a:gd name="T3" fmla="*/ 2 h 8"/>
                <a:gd name="T4" fmla="*/ 3 w 6"/>
                <a:gd name="T5" fmla="*/ 6 h 8"/>
                <a:gd name="T6" fmla="*/ 6 w 6"/>
                <a:gd name="T7" fmla="*/ 5 h 8"/>
                <a:gd name="T8" fmla="*/ 6 w 6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8">
                  <a:moveTo>
                    <a:pt x="6" y="5"/>
                  </a:moveTo>
                  <a:cubicBezTo>
                    <a:pt x="5" y="4"/>
                    <a:pt x="3" y="0"/>
                    <a:pt x="0" y="2"/>
                  </a:cubicBezTo>
                  <a:cubicBezTo>
                    <a:pt x="0" y="2"/>
                    <a:pt x="3" y="5"/>
                    <a:pt x="3" y="6"/>
                  </a:cubicBezTo>
                  <a:cubicBezTo>
                    <a:pt x="3" y="8"/>
                    <a:pt x="6" y="8"/>
                    <a:pt x="6" y="5"/>
                  </a:cubicBezTo>
                  <a:cubicBezTo>
                    <a:pt x="6" y="5"/>
                    <a:pt x="6" y="6"/>
                    <a:pt x="6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19" name="Freeform 444"/>
            <p:cNvSpPr>
              <a:spLocks/>
            </p:cNvSpPr>
            <p:nvPr/>
          </p:nvSpPr>
          <p:spPr bwMode="auto">
            <a:xfrm>
              <a:off x="17279818" y="8472417"/>
              <a:ext cx="82803" cy="95566"/>
            </a:xfrm>
            <a:custGeom>
              <a:avLst/>
              <a:gdLst>
                <a:gd name="T0" fmla="*/ 3 w 9"/>
                <a:gd name="T1" fmla="*/ 2 h 10"/>
                <a:gd name="T2" fmla="*/ 0 w 9"/>
                <a:gd name="T3" fmla="*/ 2 h 10"/>
                <a:gd name="T4" fmla="*/ 2 w 9"/>
                <a:gd name="T5" fmla="*/ 4 h 10"/>
                <a:gd name="T6" fmla="*/ 1 w 9"/>
                <a:gd name="T7" fmla="*/ 9 h 10"/>
                <a:gd name="T8" fmla="*/ 6 w 9"/>
                <a:gd name="T9" fmla="*/ 6 h 10"/>
                <a:gd name="T10" fmla="*/ 3 w 9"/>
                <a:gd name="T11" fmla="*/ 2 h 10"/>
                <a:gd name="T12" fmla="*/ 3 w 9"/>
                <a:gd name="T13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3" y="2"/>
                  </a:moveTo>
                  <a:cubicBezTo>
                    <a:pt x="2" y="1"/>
                    <a:pt x="1" y="1"/>
                    <a:pt x="0" y="2"/>
                  </a:cubicBezTo>
                  <a:cubicBezTo>
                    <a:pt x="0" y="3"/>
                    <a:pt x="2" y="3"/>
                    <a:pt x="2" y="4"/>
                  </a:cubicBezTo>
                  <a:cubicBezTo>
                    <a:pt x="3" y="5"/>
                    <a:pt x="0" y="8"/>
                    <a:pt x="1" y="9"/>
                  </a:cubicBezTo>
                  <a:cubicBezTo>
                    <a:pt x="1" y="10"/>
                    <a:pt x="5" y="6"/>
                    <a:pt x="6" y="6"/>
                  </a:cubicBezTo>
                  <a:cubicBezTo>
                    <a:pt x="9" y="6"/>
                    <a:pt x="3" y="2"/>
                    <a:pt x="3" y="2"/>
                  </a:cubicBezTo>
                  <a:cubicBezTo>
                    <a:pt x="1" y="0"/>
                    <a:pt x="3" y="2"/>
                    <a:pt x="3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20" name="Freeform 445"/>
            <p:cNvSpPr>
              <a:spLocks/>
            </p:cNvSpPr>
            <p:nvPr/>
          </p:nvSpPr>
          <p:spPr bwMode="auto">
            <a:xfrm>
              <a:off x="17298926" y="8529755"/>
              <a:ext cx="63695" cy="101936"/>
            </a:xfrm>
            <a:custGeom>
              <a:avLst/>
              <a:gdLst>
                <a:gd name="T0" fmla="*/ 6 w 7"/>
                <a:gd name="T1" fmla="*/ 1 h 11"/>
                <a:gd name="T2" fmla="*/ 3 w 7"/>
                <a:gd name="T3" fmla="*/ 5 h 11"/>
                <a:gd name="T4" fmla="*/ 3 w 7"/>
                <a:gd name="T5" fmla="*/ 9 h 11"/>
                <a:gd name="T6" fmla="*/ 5 w 7"/>
                <a:gd name="T7" fmla="*/ 6 h 11"/>
                <a:gd name="T8" fmla="*/ 6 w 7"/>
                <a:gd name="T9" fmla="*/ 1 h 11"/>
                <a:gd name="T10" fmla="*/ 6 w 7"/>
                <a:gd name="T11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1">
                  <a:moveTo>
                    <a:pt x="6" y="1"/>
                  </a:moveTo>
                  <a:cubicBezTo>
                    <a:pt x="3" y="1"/>
                    <a:pt x="4" y="4"/>
                    <a:pt x="3" y="5"/>
                  </a:cubicBezTo>
                  <a:cubicBezTo>
                    <a:pt x="0" y="7"/>
                    <a:pt x="1" y="7"/>
                    <a:pt x="3" y="9"/>
                  </a:cubicBezTo>
                  <a:cubicBezTo>
                    <a:pt x="6" y="11"/>
                    <a:pt x="4" y="8"/>
                    <a:pt x="5" y="6"/>
                  </a:cubicBezTo>
                  <a:cubicBezTo>
                    <a:pt x="5" y="6"/>
                    <a:pt x="7" y="0"/>
                    <a:pt x="6" y="1"/>
                  </a:cubicBezTo>
                  <a:cubicBezTo>
                    <a:pt x="5" y="1"/>
                    <a:pt x="6" y="0"/>
                    <a:pt x="6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21" name="Freeform 446"/>
            <p:cNvSpPr>
              <a:spLocks/>
            </p:cNvSpPr>
            <p:nvPr/>
          </p:nvSpPr>
          <p:spPr bwMode="auto">
            <a:xfrm>
              <a:off x="17353063" y="8520200"/>
              <a:ext cx="38217" cy="73269"/>
            </a:xfrm>
            <a:custGeom>
              <a:avLst/>
              <a:gdLst>
                <a:gd name="T0" fmla="*/ 3 w 4"/>
                <a:gd name="T1" fmla="*/ 1 h 8"/>
                <a:gd name="T2" fmla="*/ 0 w 4"/>
                <a:gd name="T3" fmla="*/ 8 h 8"/>
                <a:gd name="T4" fmla="*/ 3 w 4"/>
                <a:gd name="T5" fmla="*/ 5 h 8"/>
                <a:gd name="T6" fmla="*/ 3 w 4"/>
                <a:gd name="T7" fmla="*/ 1 h 8"/>
                <a:gd name="T8" fmla="*/ 3 w 4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8">
                  <a:moveTo>
                    <a:pt x="3" y="1"/>
                  </a:moveTo>
                  <a:cubicBezTo>
                    <a:pt x="2" y="1"/>
                    <a:pt x="0" y="7"/>
                    <a:pt x="0" y="8"/>
                  </a:cubicBezTo>
                  <a:cubicBezTo>
                    <a:pt x="0" y="8"/>
                    <a:pt x="2" y="6"/>
                    <a:pt x="3" y="5"/>
                  </a:cubicBezTo>
                  <a:cubicBezTo>
                    <a:pt x="3" y="5"/>
                    <a:pt x="4" y="0"/>
                    <a:pt x="3" y="1"/>
                  </a:cubicBezTo>
                  <a:cubicBezTo>
                    <a:pt x="2" y="1"/>
                    <a:pt x="3" y="1"/>
                    <a:pt x="3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22" name="Freeform 447"/>
            <p:cNvSpPr>
              <a:spLocks/>
            </p:cNvSpPr>
            <p:nvPr/>
          </p:nvSpPr>
          <p:spPr bwMode="auto">
            <a:xfrm>
              <a:off x="17372174" y="8567983"/>
              <a:ext cx="57323" cy="35042"/>
            </a:xfrm>
            <a:custGeom>
              <a:avLst/>
              <a:gdLst>
                <a:gd name="T0" fmla="*/ 1 w 6"/>
                <a:gd name="T1" fmla="*/ 1 h 4"/>
                <a:gd name="T2" fmla="*/ 3 w 6"/>
                <a:gd name="T3" fmla="*/ 3 h 4"/>
                <a:gd name="T4" fmla="*/ 1 w 6"/>
                <a:gd name="T5" fmla="*/ 1 h 4"/>
                <a:gd name="T6" fmla="*/ 1 w 6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1" y="1"/>
                  </a:moveTo>
                  <a:cubicBezTo>
                    <a:pt x="0" y="3"/>
                    <a:pt x="1" y="4"/>
                    <a:pt x="3" y="3"/>
                  </a:cubicBezTo>
                  <a:cubicBezTo>
                    <a:pt x="6" y="3"/>
                    <a:pt x="2" y="0"/>
                    <a:pt x="1" y="1"/>
                  </a:cubicBezTo>
                  <a:cubicBezTo>
                    <a:pt x="1" y="2"/>
                    <a:pt x="2" y="1"/>
                    <a:pt x="1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23" name="Freeform 448"/>
            <p:cNvSpPr>
              <a:spLocks/>
            </p:cNvSpPr>
            <p:nvPr/>
          </p:nvSpPr>
          <p:spPr bwMode="auto">
            <a:xfrm>
              <a:off x="17372174" y="8593469"/>
              <a:ext cx="130574" cy="197506"/>
            </a:xfrm>
            <a:custGeom>
              <a:avLst/>
              <a:gdLst>
                <a:gd name="T0" fmla="*/ 10 w 14"/>
                <a:gd name="T1" fmla="*/ 0 h 21"/>
                <a:gd name="T2" fmla="*/ 9 w 14"/>
                <a:gd name="T3" fmla="*/ 2 h 21"/>
                <a:gd name="T4" fmla="*/ 7 w 14"/>
                <a:gd name="T5" fmla="*/ 4 h 21"/>
                <a:gd name="T6" fmla="*/ 3 w 14"/>
                <a:gd name="T7" fmla="*/ 6 h 21"/>
                <a:gd name="T8" fmla="*/ 2 w 14"/>
                <a:gd name="T9" fmla="*/ 11 h 21"/>
                <a:gd name="T10" fmla="*/ 2 w 14"/>
                <a:gd name="T11" fmla="*/ 14 h 21"/>
                <a:gd name="T12" fmla="*/ 3 w 14"/>
                <a:gd name="T13" fmla="*/ 18 h 21"/>
                <a:gd name="T14" fmla="*/ 8 w 14"/>
                <a:gd name="T15" fmla="*/ 19 h 21"/>
                <a:gd name="T16" fmla="*/ 8 w 14"/>
                <a:gd name="T17" fmla="*/ 16 h 21"/>
                <a:gd name="T18" fmla="*/ 10 w 14"/>
                <a:gd name="T19" fmla="*/ 12 h 21"/>
                <a:gd name="T20" fmla="*/ 12 w 14"/>
                <a:gd name="T21" fmla="*/ 17 h 21"/>
                <a:gd name="T22" fmla="*/ 13 w 14"/>
                <a:gd name="T23" fmla="*/ 14 h 21"/>
                <a:gd name="T24" fmla="*/ 13 w 14"/>
                <a:gd name="T25" fmla="*/ 10 h 21"/>
                <a:gd name="T26" fmla="*/ 10 w 14"/>
                <a:gd name="T27" fmla="*/ 0 h 21"/>
                <a:gd name="T28" fmla="*/ 10 w 14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21">
                  <a:moveTo>
                    <a:pt x="10" y="0"/>
                  </a:moveTo>
                  <a:cubicBezTo>
                    <a:pt x="9" y="0"/>
                    <a:pt x="9" y="1"/>
                    <a:pt x="9" y="2"/>
                  </a:cubicBezTo>
                  <a:cubicBezTo>
                    <a:pt x="9" y="3"/>
                    <a:pt x="9" y="3"/>
                    <a:pt x="7" y="4"/>
                  </a:cubicBezTo>
                  <a:cubicBezTo>
                    <a:pt x="6" y="4"/>
                    <a:pt x="4" y="6"/>
                    <a:pt x="3" y="6"/>
                  </a:cubicBezTo>
                  <a:cubicBezTo>
                    <a:pt x="1" y="9"/>
                    <a:pt x="0" y="9"/>
                    <a:pt x="2" y="11"/>
                  </a:cubicBezTo>
                  <a:cubicBezTo>
                    <a:pt x="3" y="12"/>
                    <a:pt x="2" y="13"/>
                    <a:pt x="2" y="14"/>
                  </a:cubicBezTo>
                  <a:cubicBezTo>
                    <a:pt x="1" y="16"/>
                    <a:pt x="2" y="17"/>
                    <a:pt x="3" y="18"/>
                  </a:cubicBezTo>
                  <a:cubicBezTo>
                    <a:pt x="5" y="19"/>
                    <a:pt x="7" y="19"/>
                    <a:pt x="8" y="19"/>
                  </a:cubicBezTo>
                  <a:cubicBezTo>
                    <a:pt x="11" y="21"/>
                    <a:pt x="9" y="18"/>
                    <a:pt x="8" y="16"/>
                  </a:cubicBezTo>
                  <a:cubicBezTo>
                    <a:pt x="8" y="16"/>
                    <a:pt x="8" y="12"/>
                    <a:pt x="10" y="12"/>
                  </a:cubicBezTo>
                  <a:cubicBezTo>
                    <a:pt x="11" y="12"/>
                    <a:pt x="11" y="17"/>
                    <a:pt x="12" y="17"/>
                  </a:cubicBezTo>
                  <a:cubicBezTo>
                    <a:pt x="12" y="17"/>
                    <a:pt x="13" y="14"/>
                    <a:pt x="13" y="14"/>
                  </a:cubicBezTo>
                  <a:cubicBezTo>
                    <a:pt x="14" y="12"/>
                    <a:pt x="14" y="11"/>
                    <a:pt x="13" y="10"/>
                  </a:cubicBezTo>
                  <a:cubicBezTo>
                    <a:pt x="13" y="7"/>
                    <a:pt x="13" y="1"/>
                    <a:pt x="10" y="0"/>
                  </a:cubicBezTo>
                  <a:cubicBezTo>
                    <a:pt x="9" y="0"/>
                    <a:pt x="10" y="1"/>
                    <a:pt x="10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24" name="Freeform 449"/>
            <p:cNvSpPr>
              <a:spLocks/>
            </p:cNvSpPr>
            <p:nvPr/>
          </p:nvSpPr>
          <p:spPr bwMode="auto">
            <a:xfrm>
              <a:off x="17289371" y="8631694"/>
              <a:ext cx="111465" cy="95566"/>
            </a:xfrm>
            <a:custGeom>
              <a:avLst/>
              <a:gdLst>
                <a:gd name="T0" fmla="*/ 8 w 12"/>
                <a:gd name="T1" fmla="*/ 1 h 10"/>
                <a:gd name="T2" fmla="*/ 2 w 12"/>
                <a:gd name="T3" fmla="*/ 4 h 10"/>
                <a:gd name="T4" fmla="*/ 0 w 12"/>
                <a:gd name="T5" fmla="*/ 10 h 10"/>
                <a:gd name="T6" fmla="*/ 2 w 12"/>
                <a:gd name="T7" fmla="*/ 6 h 10"/>
                <a:gd name="T8" fmla="*/ 4 w 12"/>
                <a:gd name="T9" fmla="*/ 6 h 10"/>
                <a:gd name="T10" fmla="*/ 6 w 12"/>
                <a:gd name="T11" fmla="*/ 7 h 10"/>
                <a:gd name="T12" fmla="*/ 8 w 12"/>
                <a:gd name="T13" fmla="*/ 7 h 10"/>
                <a:gd name="T14" fmla="*/ 8 w 12"/>
                <a:gd name="T15" fmla="*/ 5 h 10"/>
                <a:gd name="T16" fmla="*/ 8 w 12"/>
                <a:gd name="T17" fmla="*/ 1 h 10"/>
                <a:gd name="T18" fmla="*/ 8 w 12"/>
                <a:gd name="T1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0">
                  <a:moveTo>
                    <a:pt x="8" y="1"/>
                  </a:moveTo>
                  <a:cubicBezTo>
                    <a:pt x="6" y="0"/>
                    <a:pt x="5" y="4"/>
                    <a:pt x="2" y="4"/>
                  </a:cubicBezTo>
                  <a:cubicBezTo>
                    <a:pt x="0" y="5"/>
                    <a:pt x="0" y="9"/>
                    <a:pt x="0" y="10"/>
                  </a:cubicBezTo>
                  <a:cubicBezTo>
                    <a:pt x="1" y="9"/>
                    <a:pt x="1" y="7"/>
                    <a:pt x="2" y="6"/>
                  </a:cubicBezTo>
                  <a:cubicBezTo>
                    <a:pt x="2" y="6"/>
                    <a:pt x="4" y="5"/>
                    <a:pt x="4" y="6"/>
                  </a:cubicBezTo>
                  <a:cubicBezTo>
                    <a:pt x="4" y="7"/>
                    <a:pt x="6" y="7"/>
                    <a:pt x="6" y="7"/>
                  </a:cubicBezTo>
                  <a:cubicBezTo>
                    <a:pt x="7" y="7"/>
                    <a:pt x="7" y="8"/>
                    <a:pt x="8" y="7"/>
                  </a:cubicBezTo>
                  <a:cubicBezTo>
                    <a:pt x="8" y="7"/>
                    <a:pt x="8" y="5"/>
                    <a:pt x="8" y="5"/>
                  </a:cubicBezTo>
                  <a:cubicBezTo>
                    <a:pt x="9" y="3"/>
                    <a:pt x="11" y="2"/>
                    <a:pt x="8" y="1"/>
                  </a:cubicBezTo>
                  <a:cubicBezTo>
                    <a:pt x="7" y="1"/>
                    <a:pt x="12" y="3"/>
                    <a:pt x="8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25" name="Freeform 450"/>
            <p:cNvSpPr>
              <a:spLocks/>
            </p:cNvSpPr>
            <p:nvPr/>
          </p:nvSpPr>
          <p:spPr bwMode="auto">
            <a:xfrm>
              <a:off x="17063256" y="8539313"/>
              <a:ext cx="111465" cy="111494"/>
            </a:xfrm>
            <a:custGeom>
              <a:avLst/>
              <a:gdLst>
                <a:gd name="T0" fmla="*/ 11 w 12"/>
                <a:gd name="T1" fmla="*/ 0 h 12"/>
                <a:gd name="T2" fmla="*/ 6 w 12"/>
                <a:gd name="T3" fmla="*/ 6 h 12"/>
                <a:gd name="T4" fmla="*/ 0 w 12"/>
                <a:gd name="T5" fmla="*/ 12 h 12"/>
                <a:gd name="T6" fmla="*/ 4 w 12"/>
                <a:gd name="T7" fmla="*/ 10 h 12"/>
                <a:gd name="T8" fmla="*/ 8 w 12"/>
                <a:gd name="T9" fmla="*/ 7 h 12"/>
                <a:gd name="T10" fmla="*/ 10 w 12"/>
                <a:gd name="T11" fmla="*/ 3 h 12"/>
                <a:gd name="T12" fmla="*/ 11 w 12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2">
                  <a:moveTo>
                    <a:pt x="11" y="0"/>
                  </a:moveTo>
                  <a:cubicBezTo>
                    <a:pt x="9" y="1"/>
                    <a:pt x="7" y="4"/>
                    <a:pt x="6" y="6"/>
                  </a:cubicBezTo>
                  <a:cubicBezTo>
                    <a:pt x="5" y="7"/>
                    <a:pt x="0" y="10"/>
                    <a:pt x="0" y="12"/>
                  </a:cubicBezTo>
                  <a:cubicBezTo>
                    <a:pt x="0" y="12"/>
                    <a:pt x="3" y="11"/>
                    <a:pt x="4" y="10"/>
                  </a:cubicBezTo>
                  <a:cubicBezTo>
                    <a:pt x="5" y="10"/>
                    <a:pt x="7" y="8"/>
                    <a:pt x="8" y="7"/>
                  </a:cubicBezTo>
                  <a:cubicBezTo>
                    <a:pt x="8" y="5"/>
                    <a:pt x="9" y="4"/>
                    <a:pt x="10" y="3"/>
                  </a:cubicBezTo>
                  <a:cubicBezTo>
                    <a:pt x="11" y="3"/>
                    <a:pt x="12" y="0"/>
                    <a:pt x="11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26" name="Freeform 451"/>
            <p:cNvSpPr>
              <a:spLocks/>
            </p:cNvSpPr>
            <p:nvPr/>
          </p:nvSpPr>
          <p:spPr bwMode="auto">
            <a:xfrm>
              <a:off x="17391283" y="8399150"/>
              <a:ext cx="19109" cy="9556"/>
            </a:xfrm>
            <a:custGeom>
              <a:avLst/>
              <a:gdLst>
                <a:gd name="T0" fmla="*/ 0 w 2"/>
                <a:gd name="T1" fmla="*/ 1 h 1"/>
                <a:gd name="T2" fmla="*/ 1 w 2"/>
                <a:gd name="T3" fmla="*/ 0 h 1"/>
                <a:gd name="T4" fmla="*/ 0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1" y="1"/>
                    <a:pt x="2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27" name="Freeform 452"/>
            <p:cNvSpPr>
              <a:spLocks/>
            </p:cNvSpPr>
            <p:nvPr/>
          </p:nvSpPr>
          <p:spPr bwMode="auto">
            <a:xfrm>
              <a:off x="16037776" y="8781415"/>
              <a:ext cx="522294" cy="544729"/>
            </a:xfrm>
            <a:custGeom>
              <a:avLst/>
              <a:gdLst>
                <a:gd name="T0" fmla="*/ 12 w 56"/>
                <a:gd name="T1" fmla="*/ 3 h 58"/>
                <a:gd name="T2" fmla="*/ 4 w 56"/>
                <a:gd name="T3" fmla="*/ 2 h 58"/>
                <a:gd name="T4" fmla="*/ 2 w 56"/>
                <a:gd name="T5" fmla="*/ 3 h 58"/>
                <a:gd name="T6" fmla="*/ 6 w 56"/>
                <a:gd name="T7" fmla="*/ 9 h 58"/>
                <a:gd name="T8" fmla="*/ 11 w 56"/>
                <a:gd name="T9" fmla="*/ 13 h 58"/>
                <a:gd name="T10" fmla="*/ 13 w 56"/>
                <a:gd name="T11" fmla="*/ 17 h 58"/>
                <a:gd name="T12" fmla="*/ 17 w 56"/>
                <a:gd name="T13" fmla="*/ 19 h 58"/>
                <a:gd name="T14" fmla="*/ 20 w 56"/>
                <a:gd name="T15" fmla="*/ 26 h 58"/>
                <a:gd name="T16" fmla="*/ 22 w 56"/>
                <a:gd name="T17" fmla="*/ 28 h 58"/>
                <a:gd name="T18" fmla="*/ 26 w 56"/>
                <a:gd name="T19" fmla="*/ 33 h 58"/>
                <a:gd name="T20" fmla="*/ 30 w 56"/>
                <a:gd name="T21" fmla="*/ 42 h 58"/>
                <a:gd name="T22" fmla="*/ 41 w 56"/>
                <a:gd name="T23" fmla="*/ 52 h 58"/>
                <a:gd name="T24" fmla="*/ 46 w 56"/>
                <a:gd name="T25" fmla="*/ 57 h 58"/>
                <a:gd name="T26" fmla="*/ 54 w 56"/>
                <a:gd name="T27" fmla="*/ 57 h 58"/>
                <a:gd name="T28" fmla="*/ 54 w 56"/>
                <a:gd name="T29" fmla="*/ 46 h 58"/>
                <a:gd name="T30" fmla="*/ 55 w 56"/>
                <a:gd name="T31" fmla="*/ 44 h 58"/>
                <a:gd name="T32" fmla="*/ 52 w 56"/>
                <a:gd name="T33" fmla="*/ 41 h 58"/>
                <a:gd name="T34" fmla="*/ 50 w 56"/>
                <a:gd name="T35" fmla="*/ 40 h 58"/>
                <a:gd name="T36" fmla="*/ 48 w 56"/>
                <a:gd name="T37" fmla="*/ 42 h 58"/>
                <a:gd name="T38" fmla="*/ 48 w 56"/>
                <a:gd name="T39" fmla="*/ 38 h 58"/>
                <a:gd name="T40" fmla="*/ 47 w 56"/>
                <a:gd name="T41" fmla="*/ 36 h 58"/>
                <a:gd name="T42" fmla="*/ 44 w 56"/>
                <a:gd name="T43" fmla="*/ 34 h 58"/>
                <a:gd name="T44" fmla="*/ 42 w 56"/>
                <a:gd name="T45" fmla="*/ 30 h 58"/>
                <a:gd name="T46" fmla="*/ 42 w 56"/>
                <a:gd name="T47" fmla="*/ 29 h 58"/>
                <a:gd name="T48" fmla="*/ 43 w 56"/>
                <a:gd name="T49" fmla="*/ 28 h 58"/>
                <a:gd name="T50" fmla="*/ 38 w 56"/>
                <a:gd name="T51" fmla="*/ 27 h 58"/>
                <a:gd name="T52" fmla="*/ 38 w 56"/>
                <a:gd name="T53" fmla="*/ 25 h 58"/>
                <a:gd name="T54" fmla="*/ 36 w 56"/>
                <a:gd name="T55" fmla="*/ 24 h 58"/>
                <a:gd name="T56" fmla="*/ 37 w 56"/>
                <a:gd name="T57" fmla="*/ 23 h 58"/>
                <a:gd name="T58" fmla="*/ 35 w 56"/>
                <a:gd name="T59" fmla="*/ 22 h 58"/>
                <a:gd name="T60" fmla="*/ 34 w 56"/>
                <a:gd name="T61" fmla="*/ 21 h 58"/>
                <a:gd name="T62" fmla="*/ 31 w 56"/>
                <a:gd name="T63" fmla="*/ 19 h 58"/>
                <a:gd name="T64" fmla="*/ 30 w 56"/>
                <a:gd name="T65" fmla="*/ 19 h 58"/>
                <a:gd name="T66" fmla="*/ 25 w 56"/>
                <a:gd name="T67" fmla="*/ 16 h 58"/>
                <a:gd name="T68" fmla="*/ 21 w 56"/>
                <a:gd name="T69" fmla="*/ 11 h 58"/>
                <a:gd name="T70" fmla="*/ 16 w 56"/>
                <a:gd name="T71" fmla="*/ 7 h 58"/>
                <a:gd name="T72" fmla="*/ 12 w 56"/>
                <a:gd name="T73" fmla="*/ 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6" h="58">
                  <a:moveTo>
                    <a:pt x="12" y="3"/>
                  </a:moveTo>
                  <a:cubicBezTo>
                    <a:pt x="9" y="3"/>
                    <a:pt x="7" y="3"/>
                    <a:pt x="4" y="2"/>
                  </a:cubicBezTo>
                  <a:cubicBezTo>
                    <a:pt x="2" y="1"/>
                    <a:pt x="0" y="0"/>
                    <a:pt x="2" y="3"/>
                  </a:cubicBezTo>
                  <a:cubicBezTo>
                    <a:pt x="3" y="5"/>
                    <a:pt x="4" y="8"/>
                    <a:pt x="6" y="9"/>
                  </a:cubicBezTo>
                  <a:cubicBezTo>
                    <a:pt x="8" y="10"/>
                    <a:pt x="10" y="11"/>
                    <a:pt x="11" y="13"/>
                  </a:cubicBezTo>
                  <a:cubicBezTo>
                    <a:pt x="12" y="14"/>
                    <a:pt x="12" y="16"/>
                    <a:pt x="13" y="17"/>
                  </a:cubicBezTo>
                  <a:cubicBezTo>
                    <a:pt x="15" y="18"/>
                    <a:pt x="16" y="18"/>
                    <a:pt x="17" y="19"/>
                  </a:cubicBezTo>
                  <a:cubicBezTo>
                    <a:pt x="19" y="21"/>
                    <a:pt x="19" y="24"/>
                    <a:pt x="20" y="26"/>
                  </a:cubicBezTo>
                  <a:cubicBezTo>
                    <a:pt x="21" y="27"/>
                    <a:pt x="22" y="28"/>
                    <a:pt x="22" y="28"/>
                  </a:cubicBezTo>
                  <a:cubicBezTo>
                    <a:pt x="24" y="30"/>
                    <a:pt x="25" y="31"/>
                    <a:pt x="26" y="33"/>
                  </a:cubicBezTo>
                  <a:cubicBezTo>
                    <a:pt x="28" y="36"/>
                    <a:pt x="28" y="39"/>
                    <a:pt x="30" y="42"/>
                  </a:cubicBezTo>
                  <a:cubicBezTo>
                    <a:pt x="34" y="45"/>
                    <a:pt x="37" y="49"/>
                    <a:pt x="41" y="52"/>
                  </a:cubicBezTo>
                  <a:cubicBezTo>
                    <a:pt x="43" y="54"/>
                    <a:pt x="44" y="55"/>
                    <a:pt x="46" y="57"/>
                  </a:cubicBezTo>
                  <a:cubicBezTo>
                    <a:pt x="47" y="57"/>
                    <a:pt x="53" y="58"/>
                    <a:pt x="54" y="57"/>
                  </a:cubicBezTo>
                  <a:cubicBezTo>
                    <a:pt x="55" y="56"/>
                    <a:pt x="53" y="48"/>
                    <a:pt x="54" y="46"/>
                  </a:cubicBezTo>
                  <a:cubicBezTo>
                    <a:pt x="54" y="45"/>
                    <a:pt x="56" y="45"/>
                    <a:pt x="55" y="44"/>
                  </a:cubicBezTo>
                  <a:cubicBezTo>
                    <a:pt x="54" y="43"/>
                    <a:pt x="53" y="42"/>
                    <a:pt x="52" y="41"/>
                  </a:cubicBezTo>
                  <a:cubicBezTo>
                    <a:pt x="52" y="41"/>
                    <a:pt x="51" y="40"/>
                    <a:pt x="50" y="40"/>
                  </a:cubicBezTo>
                  <a:cubicBezTo>
                    <a:pt x="49" y="40"/>
                    <a:pt x="49" y="42"/>
                    <a:pt x="48" y="42"/>
                  </a:cubicBezTo>
                  <a:cubicBezTo>
                    <a:pt x="49" y="42"/>
                    <a:pt x="48" y="38"/>
                    <a:pt x="48" y="38"/>
                  </a:cubicBezTo>
                  <a:cubicBezTo>
                    <a:pt x="47" y="37"/>
                    <a:pt x="47" y="37"/>
                    <a:pt x="47" y="36"/>
                  </a:cubicBezTo>
                  <a:cubicBezTo>
                    <a:pt x="47" y="35"/>
                    <a:pt x="45" y="34"/>
                    <a:pt x="44" y="34"/>
                  </a:cubicBezTo>
                  <a:cubicBezTo>
                    <a:pt x="43" y="33"/>
                    <a:pt x="41" y="32"/>
                    <a:pt x="42" y="30"/>
                  </a:cubicBezTo>
                  <a:cubicBezTo>
                    <a:pt x="42" y="30"/>
                    <a:pt x="41" y="29"/>
                    <a:pt x="42" y="29"/>
                  </a:cubicBezTo>
                  <a:cubicBezTo>
                    <a:pt x="42" y="28"/>
                    <a:pt x="43" y="29"/>
                    <a:pt x="43" y="28"/>
                  </a:cubicBezTo>
                  <a:cubicBezTo>
                    <a:pt x="44" y="26"/>
                    <a:pt x="38" y="26"/>
                    <a:pt x="38" y="27"/>
                  </a:cubicBezTo>
                  <a:cubicBezTo>
                    <a:pt x="38" y="26"/>
                    <a:pt x="42" y="25"/>
                    <a:pt x="38" y="25"/>
                  </a:cubicBezTo>
                  <a:cubicBezTo>
                    <a:pt x="37" y="25"/>
                    <a:pt x="36" y="24"/>
                    <a:pt x="36" y="24"/>
                  </a:cubicBezTo>
                  <a:cubicBezTo>
                    <a:pt x="36" y="23"/>
                    <a:pt x="37" y="23"/>
                    <a:pt x="37" y="23"/>
                  </a:cubicBezTo>
                  <a:cubicBezTo>
                    <a:pt x="37" y="22"/>
                    <a:pt x="35" y="22"/>
                    <a:pt x="35" y="22"/>
                  </a:cubicBezTo>
                  <a:cubicBezTo>
                    <a:pt x="35" y="22"/>
                    <a:pt x="36" y="21"/>
                    <a:pt x="34" y="21"/>
                  </a:cubicBezTo>
                  <a:cubicBezTo>
                    <a:pt x="33" y="20"/>
                    <a:pt x="32" y="20"/>
                    <a:pt x="31" y="19"/>
                  </a:cubicBezTo>
                  <a:cubicBezTo>
                    <a:pt x="28" y="15"/>
                    <a:pt x="30" y="19"/>
                    <a:pt x="30" y="19"/>
                  </a:cubicBezTo>
                  <a:cubicBezTo>
                    <a:pt x="29" y="19"/>
                    <a:pt x="26" y="16"/>
                    <a:pt x="25" y="16"/>
                  </a:cubicBezTo>
                  <a:cubicBezTo>
                    <a:pt x="24" y="14"/>
                    <a:pt x="23" y="12"/>
                    <a:pt x="21" y="11"/>
                  </a:cubicBezTo>
                  <a:cubicBezTo>
                    <a:pt x="19" y="10"/>
                    <a:pt x="18" y="9"/>
                    <a:pt x="16" y="7"/>
                  </a:cubicBezTo>
                  <a:cubicBezTo>
                    <a:pt x="15" y="6"/>
                    <a:pt x="14" y="3"/>
                    <a:pt x="12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28" name="Freeform 453"/>
            <p:cNvSpPr>
              <a:spLocks/>
            </p:cNvSpPr>
            <p:nvPr/>
          </p:nvSpPr>
          <p:spPr bwMode="auto">
            <a:xfrm>
              <a:off x="16130132" y="8978921"/>
              <a:ext cx="47770" cy="47785"/>
            </a:xfrm>
            <a:custGeom>
              <a:avLst/>
              <a:gdLst>
                <a:gd name="T0" fmla="*/ 4 w 5"/>
                <a:gd name="T1" fmla="*/ 4 h 5"/>
                <a:gd name="T2" fmla="*/ 1 w 5"/>
                <a:gd name="T3" fmla="*/ 0 h 5"/>
                <a:gd name="T4" fmla="*/ 4 w 5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5">
                  <a:moveTo>
                    <a:pt x="4" y="4"/>
                  </a:moveTo>
                  <a:cubicBezTo>
                    <a:pt x="5" y="3"/>
                    <a:pt x="2" y="0"/>
                    <a:pt x="1" y="0"/>
                  </a:cubicBezTo>
                  <a:cubicBezTo>
                    <a:pt x="0" y="1"/>
                    <a:pt x="3" y="5"/>
                    <a:pt x="4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29" name="Freeform 454"/>
            <p:cNvSpPr>
              <a:spLocks/>
            </p:cNvSpPr>
            <p:nvPr/>
          </p:nvSpPr>
          <p:spPr bwMode="auto">
            <a:xfrm>
              <a:off x="16197014" y="9090415"/>
              <a:ext cx="44586" cy="47785"/>
            </a:xfrm>
            <a:custGeom>
              <a:avLst/>
              <a:gdLst>
                <a:gd name="T0" fmla="*/ 4 w 5"/>
                <a:gd name="T1" fmla="*/ 4 h 5"/>
                <a:gd name="T2" fmla="*/ 1 w 5"/>
                <a:gd name="T3" fmla="*/ 0 h 5"/>
                <a:gd name="T4" fmla="*/ 4 w 5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5">
                  <a:moveTo>
                    <a:pt x="4" y="4"/>
                  </a:moveTo>
                  <a:cubicBezTo>
                    <a:pt x="5" y="3"/>
                    <a:pt x="2" y="0"/>
                    <a:pt x="1" y="0"/>
                  </a:cubicBezTo>
                  <a:cubicBezTo>
                    <a:pt x="0" y="1"/>
                    <a:pt x="3" y="5"/>
                    <a:pt x="4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30" name="Freeform 455"/>
            <p:cNvSpPr>
              <a:spLocks/>
            </p:cNvSpPr>
            <p:nvPr/>
          </p:nvSpPr>
          <p:spPr bwMode="auto">
            <a:xfrm>
              <a:off x="16512300" y="9119082"/>
              <a:ext cx="66879" cy="66896"/>
            </a:xfrm>
            <a:custGeom>
              <a:avLst/>
              <a:gdLst>
                <a:gd name="T0" fmla="*/ 7 w 7"/>
                <a:gd name="T1" fmla="*/ 7 h 7"/>
                <a:gd name="T2" fmla="*/ 5 w 7"/>
                <a:gd name="T3" fmla="*/ 3 h 7"/>
                <a:gd name="T4" fmla="*/ 0 w 7"/>
                <a:gd name="T5" fmla="*/ 1 h 7"/>
                <a:gd name="T6" fmla="*/ 1 w 7"/>
                <a:gd name="T7" fmla="*/ 3 h 7"/>
                <a:gd name="T8" fmla="*/ 3 w 7"/>
                <a:gd name="T9" fmla="*/ 5 h 7"/>
                <a:gd name="T10" fmla="*/ 7 w 7"/>
                <a:gd name="T11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7">
                  <a:moveTo>
                    <a:pt x="7" y="7"/>
                  </a:moveTo>
                  <a:cubicBezTo>
                    <a:pt x="7" y="5"/>
                    <a:pt x="5" y="5"/>
                    <a:pt x="5" y="3"/>
                  </a:cubicBezTo>
                  <a:cubicBezTo>
                    <a:pt x="5" y="1"/>
                    <a:pt x="2" y="0"/>
                    <a:pt x="0" y="1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3" y="3"/>
                    <a:pt x="2" y="4"/>
                    <a:pt x="3" y="5"/>
                  </a:cubicBezTo>
                  <a:cubicBezTo>
                    <a:pt x="3" y="6"/>
                    <a:pt x="7" y="7"/>
                    <a:pt x="7" y="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31" name="Freeform 456"/>
            <p:cNvSpPr>
              <a:spLocks/>
            </p:cNvSpPr>
            <p:nvPr/>
          </p:nvSpPr>
          <p:spPr bwMode="auto">
            <a:xfrm>
              <a:off x="16617396" y="9166867"/>
              <a:ext cx="35033" cy="35042"/>
            </a:xfrm>
            <a:custGeom>
              <a:avLst/>
              <a:gdLst>
                <a:gd name="T0" fmla="*/ 2 w 4"/>
                <a:gd name="T1" fmla="*/ 3 h 4"/>
                <a:gd name="T2" fmla="*/ 2 w 4"/>
                <a:gd name="T3" fmla="*/ 0 h 4"/>
                <a:gd name="T4" fmla="*/ 2 w 4"/>
                <a:gd name="T5" fmla="*/ 3 h 4"/>
                <a:gd name="T6" fmla="*/ 2 w 4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2" y="3"/>
                  </a:moveTo>
                  <a:cubicBezTo>
                    <a:pt x="0" y="4"/>
                    <a:pt x="0" y="1"/>
                    <a:pt x="2" y="0"/>
                  </a:cubicBezTo>
                  <a:cubicBezTo>
                    <a:pt x="4" y="0"/>
                    <a:pt x="4" y="3"/>
                    <a:pt x="2" y="3"/>
                  </a:cubicBezTo>
                  <a:cubicBezTo>
                    <a:pt x="1" y="4"/>
                    <a:pt x="3" y="3"/>
                    <a:pt x="2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32" name="Freeform 457"/>
            <p:cNvSpPr>
              <a:spLocks/>
            </p:cNvSpPr>
            <p:nvPr/>
          </p:nvSpPr>
          <p:spPr bwMode="auto">
            <a:xfrm>
              <a:off x="16521853" y="9326144"/>
              <a:ext cx="429938" cy="140163"/>
            </a:xfrm>
            <a:custGeom>
              <a:avLst/>
              <a:gdLst>
                <a:gd name="T0" fmla="*/ 9 w 46"/>
                <a:gd name="T1" fmla="*/ 0 h 15"/>
                <a:gd name="T2" fmla="*/ 3 w 46"/>
                <a:gd name="T3" fmla="*/ 0 h 15"/>
                <a:gd name="T4" fmla="*/ 0 w 46"/>
                <a:gd name="T5" fmla="*/ 4 h 15"/>
                <a:gd name="T6" fmla="*/ 5 w 46"/>
                <a:gd name="T7" fmla="*/ 6 h 15"/>
                <a:gd name="T8" fmla="*/ 11 w 46"/>
                <a:gd name="T9" fmla="*/ 9 h 15"/>
                <a:gd name="T10" fmla="*/ 15 w 46"/>
                <a:gd name="T11" fmla="*/ 9 h 15"/>
                <a:gd name="T12" fmla="*/ 24 w 46"/>
                <a:gd name="T13" fmla="*/ 11 h 15"/>
                <a:gd name="T14" fmla="*/ 40 w 46"/>
                <a:gd name="T15" fmla="*/ 13 h 15"/>
                <a:gd name="T16" fmla="*/ 45 w 46"/>
                <a:gd name="T17" fmla="*/ 13 h 15"/>
                <a:gd name="T18" fmla="*/ 43 w 46"/>
                <a:gd name="T19" fmla="*/ 9 h 15"/>
                <a:gd name="T20" fmla="*/ 41 w 46"/>
                <a:gd name="T21" fmla="*/ 9 h 15"/>
                <a:gd name="T22" fmla="*/ 37 w 46"/>
                <a:gd name="T23" fmla="*/ 9 h 15"/>
                <a:gd name="T24" fmla="*/ 35 w 46"/>
                <a:gd name="T25" fmla="*/ 6 h 15"/>
                <a:gd name="T26" fmla="*/ 32 w 46"/>
                <a:gd name="T27" fmla="*/ 4 h 15"/>
                <a:gd name="T28" fmla="*/ 27 w 46"/>
                <a:gd name="T29" fmla="*/ 3 h 15"/>
                <a:gd name="T30" fmla="*/ 25 w 46"/>
                <a:gd name="T31" fmla="*/ 4 h 15"/>
                <a:gd name="T32" fmla="*/ 21 w 46"/>
                <a:gd name="T33" fmla="*/ 5 h 15"/>
                <a:gd name="T34" fmla="*/ 15 w 46"/>
                <a:gd name="T35" fmla="*/ 3 h 15"/>
                <a:gd name="T36" fmla="*/ 11 w 46"/>
                <a:gd name="T37" fmla="*/ 2 h 15"/>
                <a:gd name="T38" fmla="*/ 9 w 46"/>
                <a:gd name="T39" fmla="*/ 0 h 15"/>
                <a:gd name="T40" fmla="*/ 9 w 46"/>
                <a:gd name="T4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6" h="15">
                  <a:moveTo>
                    <a:pt x="9" y="0"/>
                  </a:moveTo>
                  <a:cubicBezTo>
                    <a:pt x="7" y="1"/>
                    <a:pt x="6" y="0"/>
                    <a:pt x="3" y="0"/>
                  </a:cubicBezTo>
                  <a:cubicBezTo>
                    <a:pt x="3" y="0"/>
                    <a:pt x="0" y="3"/>
                    <a:pt x="0" y="4"/>
                  </a:cubicBezTo>
                  <a:cubicBezTo>
                    <a:pt x="0" y="5"/>
                    <a:pt x="4" y="4"/>
                    <a:pt x="5" y="6"/>
                  </a:cubicBezTo>
                  <a:cubicBezTo>
                    <a:pt x="6" y="8"/>
                    <a:pt x="9" y="8"/>
                    <a:pt x="11" y="9"/>
                  </a:cubicBezTo>
                  <a:cubicBezTo>
                    <a:pt x="13" y="9"/>
                    <a:pt x="14" y="9"/>
                    <a:pt x="15" y="9"/>
                  </a:cubicBezTo>
                  <a:cubicBezTo>
                    <a:pt x="18" y="9"/>
                    <a:pt x="21" y="10"/>
                    <a:pt x="24" y="11"/>
                  </a:cubicBezTo>
                  <a:cubicBezTo>
                    <a:pt x="29" y="12"/>
                    <a:pt x="35" y="11"/>
                    <a:pt x="40" y="13"/>
                  </a:cubicBezTo>
                  <a:cubicBezTo>
                    <a:pt x="41" y="13"/>
                    <a:pt x="44" y="15"/>
                    <a:pt x="45" y="13"/>
                  </a:cubicBezTo>
                  <a:cubicBezTo>
                    <a:pt x="46" y="13"/>
                    <a:pt x="44" y="9"/>
                    <a:pt x="43" y="9"/>
                  </a:cubicBezTo>
                  <a:cubicBezTo>
                    <a:pt x="42" y="8"/>
                    <a:pt x="42" y="9"/>
                    <a:pt x="41" y="9"/>
                  </a:cubicBezTo>
                  <a:cubicBezTo>
                    <a:pt x="39" y="10"/>
                    <a:pt x="38" y="9"/>
                    <a:pt x="37" y="9"/>
                  </a:cubicBezTo>
                  <a:cubicBezTo>
                    <a:pt x="36" y="8"/>
                    <a:pt x="36" y="7"/>
                    <a:pt x="35" y="6"/>
                  </a:cubicBezTo>
                  <a:cubicBezTo>
                    <a:pt x="35" y="5"/>
                    <a:pt x="33" y="5"/>
                    <a:pt x="32" y="4"/>
                  </a:cubicBezTo>
                  <a:cubicBezTo>
                    <a:pt x="31" y="4"/>
                    <a:pt x="28" y="3"/>
                    <a:pt x="27" y="3"/>
                  </a:cubicBezTo>
                  <a:cubicBezTo>
                    <a:pt x="26" y="3"/>
                    <a:pt x="25" y="4"/>
                    <a:pt x="25" y="4"/>
                  </a:cubicBezTo>
                  <a:cubicBezTo>
                    <a:pt x="24" y="5"/>
                    <a:pt x="23" y="5"/>
                    <a:pt x="21" y="5"/>
                  </a:cubicBezTo>
                  <a:cubicBezTo>
                    <a:pt x="19" y="5"/>
                    <a:pt x="17" y="4"/>
                    <a:pt x="15" y="3"/>
                  </a:cubicBezTo>
                  <a:cubicBezTo>
                    <a:pt x="14" y="2"/>
                    <a:pt x="12" y="2"/>
                    <a:pt x="11" y="2"/>
                  </a:cubicBezTo>
                  <a:cubicBezTo>
                    <a:pt x="11" y="2"/>
                    <a:pt x="10" y="0"/>
                    <a:pt x="9" y="0"/>
                  </a:cubicBezTo>
                  <a:cubicBezTo>
                    <a:pt x="8" y="1"/>
                    <a:pt x="10" y="0"/>
                    <a:pt x="9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33" name="Freeform 458"/>
            <p:cNvSpPr>
              <a:spLocks/>
            </p:cNvSpPr>
            <p:nvPr/>
          </p:nvSpPr>
          <p:spPr bwMode="auto">
            <a:xfrm>
              <a:off x="16840326" y="9361183"/>
              <a:ext cx="73248" cy="28669"/>
            </a:xfrm>
            <a:custGeom>
              <a:avLst/>
              <a:gdLst>
                <a:gd name="T0" fmla="*/ 3 w 8"/>
                <a:gd name="T1" fmla="*/ 3 h 3"/>
                <a:gd name="T2" fmla="*/ 8 w 8"/>
                <a:gd name="T3" fmla="*/ 1 h 3"/>
                <a:gd name="T4" fmla="*/ 3 w 8"/>
                <a:gd name="T5" fmla="*/ 3 h 3"/>
                <a:gd name="T6" fmla="*/ 3 w 8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3" y="3"/>
                  </a:moveTo>
                  <a:cubicBezTo>
                    <a:pt x="0" y="2"/>
                    <a:pt x="7" y="0"/>
                    <a:pt x="8" y="1"/>
                  </a:cubicBezTo>
                  <a:cubicBezTo>
                    <a:pt x="8" y="2"/>
                    <a:pt x="4" y="3"/>
                    <a:pt x="3" y="3"/>
                  </a:cubicBezTo>
                  <a:cubicBezTo>
                    <a:pt x="2" y="3"/>
                    <a:pt x="4" y="3"/>
                    <a:pt x="3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34" name="Freeform 459"/>
            <p:cNvSpPr>
              <a:spLocks/>
            </p:cNvSpPr>
            <p:nvPr/>
          </p:nvSpPr>
          <p:spPr bwMode="auto">
            <a:xfrm>
              <a:off x="16942236" y="9428080"/>
              <a:ext cx="57323" cy="38227"/>
            </a:xfrm>
            <a:custGeom>
              <a:avLst/>
              <a:gdLst>
                <a:gd name="T0" fmla="*/ 3 w 6"/>
                <a:gd name="T1" fmla="*/ 0 h 4"/>
                <a:gd name="T2" fmla="*/ 1 w 6"/>
                <a:gd name="T3" fmla="*/ 1 h 4"/>
                <a:gd name="T4" fmla="*/ 3 w 6"/>
                <a:gd name="T5" fmla="*/ 4 h 4"/>
                <a:gd name="T6" fmla="*/ 3 w 6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3" y="0"/>
                  </a:moveTo>
                  <a:cubicBezTo>
                    <a:pt x="2" y="0"/>
                    <a:pt x="0" y="0"/>
                    <a:pt x="1" y="1"/>
                  </a:cubicBezTo>
                  <a:cubicBezTo>
                    <a:pt x="1" y="1"/>
                    <a:pt x="3" y="4"/>
                    <a:pt x="3" y="4"/>
                  </a:cubicBezTo>
                  <a:cubicBezTo>
                    <a:pt x="5" y="4"/>
                    <a:pt x="6" y="0"/>
                    <a:pt x="3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35" name="Freeform 460"/>
            <p:cNvSpPr>
              <a:spLocks/>
            </p:cNvSpPr>
            <p:nvPr/>
          </p:nvSpPr>
          <p:spPr bwMode="auto">
            <a:xfrm>
              <a:off x="16999562" y="9437635"/>
              <a:ext cx="44586" cy="28669"/>
            </a:xfrm>
            <a:custGeom>
              <a:avLst/>
              <a:gdLst>
                <a:gd name="T0" fmla="*/ 4 w 5"/>
                <a:gd name="T1" fmla="*/ 1 h 3"/>
                <a:gd name="T2" fmla="*/ 2 w 5"/>
                <a:gd name="T3" fmla="*/ 0 h 3"/>
                <a:gd name="T4" fmla="*/ 1 w 5"/>
                <a:gd name="T5" fmla="*/ 2 h 3"/>
                <a:gd name="T6" fmla="*/ 2 w 5"/>
                <a:gd name="T7" fmla="*/ 2 h 3"/>
                <a:gd name="T8" fmla="*/ 4 w 5"/>
                <a:gd name="T9" fmla="*/ 1 h 3"/>
                <a:gd name="T10" fmla="*/ 4 w 5"/>
                <a:gd name="T11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3">
                  <a:moveTo>
                    <a:pt x="4" y="1"/>
                  </a:moveTo>
                  <a:cubicBezTo>
                    <a:pt x="4" y="1"/>
                    <a:pt x="3" y="0"/>
                    <a:pt x="2" y="0"/>
                  </a:cubicBezTo>
                  <a:cubicBezTo>
                    <a:pt x="2" y="1"/>
                    <a:pt x="0" y="2"/>
                    <a:pt x="1" y="2"/>
                  </a:cubicBezTo>
                  <a:cubicBezTo>
                    <a:pt x="1" y="2"/>
                    <a:pt x="2" y="3"/>
                    <a:pt x="2" y="2"/>
                  </a:cubicBezTo>
                  <a:cubicBezTo>
                    <a:pt x="3" y="2"/>
                    <a:pt x="5" y="2"/>
                    <a:pt x="4" y="1"/>
                  </a:cubicBezTo>
                  <a:cubicBezTo>
                    <a:pt x="4" y="1"/>
                    <a:pt x="5" y="2"/>
                    <a:pt x="4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36" name="Freeform 461"/>
            <p:cNvSpPr>
              <a:spLocks/>
            </p:cNvSpPr>
            <p:nvPr/>
          </p:nvSpPr>
          <p:spPr bwMode="auto">
            <a:xfrm>
              <a:off x="17034592" y="9437635"/>
              <a:ext cx="66879" cy="38227"/>
            </a:xfrm>
            <a:custGeom>
              <a:avLst/>
              <a:gdLst>
                <a:gd name="T0" fmla="*/ 2 w 7"/>
                <a:gd name="T1" fmla="*/ 1 h 4"/>
                <a:gd name="T2" fmla="*/ 2 w 7"/>
                <a:gd name="T3" fmla="*/ 4 h 4"/>
                <a:gd name="T4" fmla="*/ 6 w 7"/>
                <a:gd name="T5" fmla="*/ 3 h 4"/>
                <a:gd name="T6" fmla="*/ 5 w 7"/>
                <a:gd name="T7" fmla="*/ 1 h 4"/>
                <a:gd name="T8" fmla="*/ 2 w 7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4">
                  <a:moveTo>
                    <a:pt x="2" y="1"/>
                  </a:moveTo>
                  <a:cubicBezTo>
                    <a:pt x="1" y="2"/>
                    <a:pt x="0" y="4"/>
                    <a:pt x="2" y="4"/>
                  </a:cubicBezTo>
                  <a:cubicBezTo>
                    <a:pt x="4" y="4"/>
                    <a:pt x="5" y="4"/>
                    <a:pt x="6" y="3"/>
                  </a:cubicBezTo>
                  <a:cubicBezTo>
                    <a:pt x="7" y="3"/>
                    <a:pt x="5" y="2"/>
                    <a:pt x="5" y="1"/>
                  </a:cubicBezTo>
                  <a:cubicBezTo>
                    <a:pt x="4" y="0"/>
                    <a:pt x="3" y="0"/>
                    <a:pt x="2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37" name="Freeform 462"/>
            <p:cNvSpPr>
              <a:spLocks/>
            </p:cNvSpPr>
            <p:nvPr/>
          </p:nvSpPr>
          <p:spPr bwMode="auto">
            <a:xfrm>
              <a:off x="17082363" y="9428080"/>
              <a:ext cx="76432" cy="47785"/>
            </a:xfrm>
            <a:custGeom>
              <a:avLst/>
              <a:gdLst>
                <a:gd name="T0" fmla="*/ 1 w 8"/>
                <a:gd name="T1" fmla="*/ 0 h 5"/>
                <a:gd name="T2" fmla="*/ 0 w 8"/>
                <a:gd name="T3" fmla="*/ 1 h 5"/>
                <a:gd name="T4" fmla="*/ 2 w 8"/>
                <a:gd name="T5" fmla="*/ 2 h 5"/>
                <a:gd name="T6" fmla="*/ 2 w 8"/>
                <a:gd name="T7" fmla="*/ 3 h 5"/>
                <a:gd name="T8" fmla="*/ 7 w 8"/>
                <a:gd name="T9" fmla="*/ 4 h 5"/>
                <a:gd name="T10" fmla="*/ 7 w 8"/>
                <a:gd name="T11" fmla="*/ 1 h 5"/>
                <a:gd name="T12" fmla="*/ 1 w 8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5">
                  <a:moveTo>
                    <a:pt x="1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2" y="1"/>
                    <a:pt x="2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2" y="4"/>
                    <a:pt x="6" y="5"/>
                    <a:pt x="7" y="4"/>
                  </a:cubicBezTo>
                  <a:cubicBezTo>
                    <a:pt x="8" y="3"/>
                    <a:pt x="8" y="2"/>
                    <a:pt x="7" y="1"/>
                  </a:cubicBezTo>
                  <a:cubicBezTo>
                    <a:pt x="5" y="1"/>
                    <a:pt x="3" y="1"/>
                    <a:pt x="1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38" name="Freeform 463"/>
            <p:cNvSpPr>
              <a:spLocks/>
            </p:cNvSpPr>
            <p:nvPr/>
          </p:nvSpPr>
          <p:spPr bwMode="auto">
            <a:xfrm>
              <a:off x="17184277" y="9437635"/>
              <a:ext cx="114649" cy="38227"/>
            </a:xfrm>
            <a:custGeom>
              <a:avLst/>
              <a:gdLst>
                <a:gd name="T0" fmla="*/ 2 w 12"/>
                <a:gd name="T1" fmla="*/ 0 h 4"/>
                <a:gd name="T2" fmla="*/ 0 w 12"/>
                <a:gd name="T3" fmla="*/ 2 h 4"/>
                <a:gd name="T4" fmla="*/ 12 w 12"/>
                <a:gd name="T5" fmla="*/ 2 h 4"/>
                <a:gd name="T6" fmla="*/ 9 w 12"/>
                <a:gd name="T7" fmla="*/ 2 h 4"/>
                <a:gd name="T8" fmla="*/ 2 w 12"/>
                <a:gd name="T9" fmla="*/ 0 h 4"/>
                <a:gd name="T10" fmla="*/ 2 w 12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4">
                  <a:moveTo>
                    <a:pt x="2" y="0"/>
                  </a:moveTo>
                  <a:cubicBezTo>
                    <a:pt x="2" y="0"/>
                    <a:pt x="0" y="1"/>
                    <a:pt x="0" y="2"/>
                  </a:cubicBezTo>
                  <a:cubicBezTo>
                    <a:pt x="0" y="2"/>
                    <a:pt x="11" y="4"/>
                    <a:pt x="12" y="2"/>
                  </a:cubicBezTo>
                  <a:cubicBezTo>
                    <a:pt x="12" y="1"/>
                    <a:pt x="9" y="2"/>
                    <a:pt x="9" y="2"/>
                  </a:cubicBezTo>
                  <a:cubicBezTo>
                    <a:pt x="7" y="2"/>
                    <a:pt x="4" y="1"/>
                    <a:pt x="2" y="0"/>
                  </a:cubicBezTo>
                  <a:cubicBezTo>
                    <a:pt x="2" y="0"/>
                    <a:pt x="3" y="0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39" name="Freeform 464"/>
            <p:cNvSpPr>
              <a:spLocks/>
            </p:cNvSpPr>
            <p:nvPr/>
          </p:nvSpPr>
          <p:spPr bwMode="auto">
            <a:xfrm>
              <a:off x="17149244" y="9491791"/>
              <a:ext cx="101909" cy="57338"/>
            </a:xfrm>
            <a:custGeom>
              <a:avLst/>
              <a:gdLst>
                <a:gd name="T0" fmla="*/ 0 w 11"/>
                <a:gd name="T1" fmla="*/ 0 h 6"/>
                <a:gd name="T2" fmla="*/ 8 w 11"/>
                <a:gd name="T3" fmla="*/ 4 h 6"/>
                <a:gd name="T4" fmla="*/ 0 w 11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6">
                  <a:moveTo>
                    <a:pt x="0" y="0"/>
                  </a:moveTo>
                  <a:cubicBezTo>
                    <a:pt x="1" y="0"/>
                    <a:pt x="7" y="6"/>
                    <a:pt x="8" y="4"/>
                  </a:cubicBezTo>
                  <a:cubicBezTo>
                    <a:pt x="11" y="1"/>
                    <a:pt x="1" y="0"/>
                    <a:pt x="0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40" name="Freeform 465"/>
            <p:cNvSpPr>
              <a:spLocks/>
            </p:cNvSpPr>
            <p:nvPr/>
          </p:nvSpPr>
          <p:spPr bwMode="auto">
            <a:xfrm>
              <a:off x="17474083" y="9192351"/>
              <a:ext cx="57323" cy="38227"/>
            </a:xfrm>
            <a:custGeom>
              <a:avLst/>
              <a:gdLst>
                <a:gd name="T0" fmla="*/ 3 w 6"/>
                <a:gd name="T1" fmla="*/ 3 h 4"/>
                <a:gd name="T2" fmla="*/ 4 w 6"/>
                <a:gd name="T3" fmla="*/ 0 h 4"/>
                <a:gd name="T4" fmla="*/ 3 w 6"/>
                <a:gd name="T5" fmla="*/ 3 h 4"/>
                <a:gd name="T6" fmla="*/ 3 w 6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3" y="3"/>
                  </a:moveTo>
                  <a:cubicBezTo>
                    <a:pt x="0" y="4"/>
                    <a:pt x="1" y="0"/>
                    <a:pt x="4" y="0"/>
                  </a:cubicBezTo>
                  <a:cubicBezTo>
                    <a:pt x="6" y="0"/>
                    <a:pt x="5" y="3"/>
                    <a:pt x="3" y="3"/>
                  </a:cubicBezTo>
                  <a:cubicBezTo>
                    <a:pt x="2" y="4"/>
                    <a:pt x="5" y="3"/>
                    <a:pt x="3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41" name="Freeform 466"/>
            <p:cNvSpPr>
              <a:spLocks/>
            </p:cNvSpPr>
            <p:nvPr/>
          </p:nvSpPr>
          <p:spPr bwMode="auto">
            <a:xfrm>
              <a:off x="17569627" y="9185981"/>
              <a:ext cx="140127" cy="44598"/>
            </a:xfrm>
            <a:custGeom>
              <a:avLst/>
              <a:gdLst>
                <a:gd name="T0" fmla="*/ 2 w 15"/>
                <a:gd name="T1" fmla="*/ 3 h 5"/>
                <a:gd name="T2" fmla="*/ 1 w 15"/>
                <a:gd name="T3" fmla="*/ 1 h 5"/>
                <a:gd name="T4" fmla="*/ 5 w 15"/>
                <a:gd name="T5" fmla="*/ 0 h 5"/>
                <a:gd name="T6" fmla="*/ 13 w 15"/>
                <a:gd name="T7" fmla="*/ 2 h 5"/>
                <a:gd name="T8" fmla="*/ 15 w 15"/>
                <a:gd name="T9" fmla="*/ 5 h 5"/>
                <a:gd name="T10" fmla="*/ 11 w 15"/>
                <a:gd name="T11" fmla="*/ 3 h 5"/>
                <a:gd name="T12" fmla="*/ 2 w 15"/>
                <a:gd name="T13" fmla="*/ 3 h 5"/>
                <a:gd name="T14" fmla="*/ 2 w 15"/>
                <a:gd name="T1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5">
                  <a:moveTo>
                    <a:pt x="2" y="3"/>
                  </a:moveTo>
                  <a:cubicBezTo>
                    <a:pt x="1" y="3"/>
                    <a:pt x="0" y="2"/>
                    <a:pt x="1" y="1"/>
                  </a:cubicBezTo>
                  <a:cubicBezTo>
                    <a:pt x="2" y="0"/>
                    <a:pt x="3" y="0"/>
                    <a:pt x="5" y="0"/>
                  </a:cubicBezTo>
                  <a:cubicBezTo>
                    <a:pt x="8" y="0"/>
                    <a:pt x="10" y="0"/>
                    <a:pt x="13" y="2"/>
                  </a:cubicBezTo>
                  <a:cubicBezTo>
                    <a:pt x="14" y="3"/>
                    <a:pt x="15" y="4"/>
                    <a:pt x="15" y="5"/>
                  </a:cubicBezTo>
                  <a:cubicBezTo>
                    <a:pt x="14" y="5"/>
                    <a:pt x="11" y="3"/>
                    <a:pt x="11" y="3"/>
                  </a:cubicBezTo>
                  <a:cubicBezTo>
                    <a:pt x="8" y="2"/>
                    <a:pt x="5" y="3"/>
                    <a:pt x="2" y="3"/>
                  </a:cubicBezTo>
                  <a:cubicBezTo>
                    <a:pt x="1" y="3"/>
                    <a:pt x="3" y="3"/>
                    <a:pt x="2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42" name="Freeform 467"/>
            <p:cNvSpPr>
              <a:spLocks/>
            </p:cNvSpPr>
            <p:nvPr/>
          </p:nvSpPr>
          <p:spPr bwMode="auto">
            <a:xfrm>
              <a:off x="17139689" y="8969361"/>
              <a:ext cx="299364" cy="337667"/>
            </a:xfrm>
            <a:custGeom>
              <a:avLst/>
              <a:gdLst>
                <a:gd name="T0" fmla="*/ 13 w 32"/>
                <a:gd name="T1" fmla="*/ 32 h 36"/>
                <a:gd name="T2" fmla="*/ 14 w 32"/>
                <a:gd name="T3" fmla="*/ 30 h 36"/>
                <a:gd name="T4" fmla="*/ 11 w 32"/>
                <a:gd name="T5" fmla="*/ 28 h 36"/>
                <a:gd name="T6" fmla="*/ 12 w 32"/>
                <a:gd name="T7" fmla="*/ 23 h 36"/>
                <a:gd name="T8" fmla="*/ 8 w 32"/>
                <a:gd name="T9" fmla="*/ 23 h 36"/>
                <a:gd name="T10" fmla="*/ 8 w 32"/>
                <a:gd name="T11" fmla="*/ 29 h 36"/>
                <a:gd name="T12" fmla="*/ 8 w 32"/>
                <a:gd name="T13" fmla="*/ 30 h 36"/>
                <a:gd name="T14" fmla="*/ 7 w 32"/>
                <a:gd name="T15" fmla="*/ 34 h 36"/>
                <a:gd name="T16" fmla="*/ 4 w 32"/>
                <a:gd name="T17" fmla="*/ 36 h 36"/>
                <a:gd name="T18" fmla="*/ 4 w 32"/>
                <a:gd name="T19" fmla="*/ 31 h 36"/>
                <a:gd name="T20" fmla="*/ 2 w 32"/>
                <a:gd name="T21" fmla="*/ 26 h 36"/>
                <a:gd name="T22" fmla="*/ 1 w 32"/>
                <a:gd name="T23" fmla="*/ 21 h 36"/>
                <a:gd name="T24" fmla="*/ 3 w 32"/>
                <a:gd name="T25" fmla="*/ 14 h 36"/>
                <a:gd name="T26" fmla="*/ 9 w 32"/>
                <a:gd name="T27" fmla="*/ 5 h 36"/>
                <a:gd name="T28" fmla="*/ 11 w 32"/>
                <a:gd name="T29" fmla="*/ 2 h 36"/>
                <a:gd name="T30" fmla="*/ 18 w 32"/>
                <a:gd name="T31" fmla="*/ 4 h 36"/>
                <a:gd name="T32" fmla="*/ 25 w 32"/>
                <a:gd name="T33" fmla="*/ 4 h 36"/>
                <a:gd name="T34" fmla="*/ 32 w 32"/>
                <a:gd name="T35" fmla="*/ 1 h 36"/>
                <a:gd name="T36" fmla="*/ 29 w 32"/>
                <a:gd name="T37" fmla="*/ 6 h 36"/>
                <a:gd name="T38" fmla="*/ 23 w 32"/>
                <a:gd name="T39" fmla="*/ 7 h 36"/>
                <a:gd name="T40" fmla="*/ 10 w 32"/>
                <a:gd name="T41" fmla="*/ 7 h 36"/>
                <a:gd name="T42" fmla="*/ 6 w 32"/>
                <a:gd name="T43" fmla="*/ 10 h 36"/>
                <a:gd name="T44" fmla="*/ 10 w 32"/>
                <a:gd name="T45" fmla="*/ 15 h 36"/>
                <a:gd name="T46" fmla="*/ 13 w 32"/>
                <a:gd name="T47" fmla="*/ 14 h 36"/>
                <a:gd name="T48" fmla="*/ 20 w 32"/>
                <a:gd name="T49" fmla="*/ 13 h 36"/>
                <a:gd name="T50" fmla="*/ 17 w 32"/>
                <a:gd name="T51" fmla="*/ 16 h 36"/>
                <a:gd name="T52" fmla="*/ 13 w 32"/>
                <a:gd name="T53" fmla="*/ 17 h 36"/>
                <a:gd name="T54" fmla="*/ 14 w 32"/>
                <a:gd name="T55" fmla="*/ 20 h 36"/>
                <a:gd name="T56" fmla="*/ 18 w 32"/>
                <a:gd name="T57" fmla="*/ 25 h 36"/>
                <a:gd name="T58" fmla="*/ 19 w 32"/>
                <a:gd name="T59" fmla="*/ 28 h 36"/>
                <a:gd name="T60" fmla="*/ 22 w 32"/>
                <a:gd name="T61" fmla="*/ 30 h 36"/>
                <a:gd name="T62" fmla="*/ 13 w 32"/>
                <a:gd name="T63" fmla="*/ 32 h 36"/>
                <a:gd name="T64" fmla="*/ 13 w 32"/>
                <a:gd name="T65" fmla="*/ 3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2" h="36">
                  <a:moveTo>
                    <a:pt x="13" y="32"/>
                  </a:moveTo>
                  <a:cubicBezTo>
                    <a:pt x="13" y="31"/>
                    <a:pt x="14" y="31"/>
                    <a:pt x="14" y="30"/>
                  </a:cubicBezTo>
                  <a:cubicBezTo>
                    <a:pt x="14" y="29"/>
                    <a:pt x="12" y="28"/>
                    <a:pt x="11" y="28"/>
                  </a:cubicBezTo>
                  <a:cubicBezTo>
                    <a:pt x="10" y="26"/>
                    <a:pt x="12" y="25"/>
                    <a:pt x="12" y="23"/>
                  </a:cubicBezTo>
                  <a:cubicBezTo>
                    <a:pt x="12" y="22"/>
                    <a:pt x="8" y="22"/>
                    <a:pt x="8" y="23"/>
                  </a:cubicBezTo>
                  <a:cubicBezTo>
                    <a:pt x="7" y="25"/>
                    <a:pt x="8" y="27"/>
                    <a:pt x="8" y="29"/>
                  </a:cubicBezTo>
                  <a:cubicBezTo>
                    <a:pt x="7" y="29"/>
                    <a:pt x="8" y="30"/>
                    <a:pt x="8" y="30"/>
                  </a:cubicBezTo>
                  <a:cubicBezTo>
                    <a:pt x="8" y="32"/>
                    <a:pt x="7" y="33"/>
                    <a:pt x="7" y="34"/>
                  </a:cubicBezTo>
                  <a:cubicBezTo>
                    <a:pt x="6" y="36"/>
                    <a:pt x="7" y="36"/>
                    <a:pt x="4" y="36"/>
                  </a:cubicBezTo>
                  <a:cubicBezTo>
                    <a:pt x="1" y="36"/>
                    <a:pt x="4" y="32"/>
                    <a:pt x="4" y="31"/>
                  </a:cubicBezTo>
                  <a:cubicBezTo>
                    <a:pt x="5" y="30"/>
                    <a:pt x="4" y="27"/>
                    <a:pt x="2" y="26"/>
                  </a:cubicBezTo>
                  <a:cubicBezTo>
                    <a:pt x="0" y="25"/>
                    <a:pt x="0" y="23"/>
                    <a:pt x="1" y="21"/>
                  </a:cubicBezTo>
                  <a:cubicBezTo>
                    <a:pt x="2" y="19"/>
                    <a:pt x="2" y="16"/>
                    <a:pt x="3" y="14"/>
                  </a:cubicBezTo>
                  <a:cubicBezTo>
                    <a:pt x="5" y="11"/>
                    <a:pt x="4" y="5"/>
                    <a:pt x="9" y="5"/>
                  </a:cubicBezTo>
                  <a:cubicBezTo>
                    <a:pt x="10" y="5"/>
                    <a:pt x="9" y="2"/>
                    <a:pt x="11" y="2"/>
                  </a:cubicBezTo>
                  <a:cubicBezTo>
                    <a:pt x="14" y="3"/>
                    <a:pt x="16" y="4"/>
                    <a:pt x="18" y="4"/>
                  </a:cubicBezTo>
                  <a:cubicBezTo>
                    <a:pt x="20" y="4"/>
                    <a:pt x="23" y="5"/>
                    <a:pt x="25" y="4"/>
                  </a:cubicBezTo>
                  <a:cubicBezTo>
                    <a:pt x="26" y="4"/>
                    <a:pt x="32" y="0"/>
                    <a:pt x="32" y="1"/>
                  </a:cubicBezTo>
                  <a:cubicBezTo>
                    <a:pt x="32" y="2"/>
                    <a:pt x="29" y="5"/>
                    <a:pt x="29" y="6"/>
                  </a:cubicBezTo>
                  <a:cubicBezTo>
                    <a:pt x="27" y="7"/>
                    <a:pt x="25" y="7"/>
                    <a:pt x="23" y="7"/>
                  </a:cubicBezTo>
                  <a:cubicBezTo>
                    <a:pt x="18" y="6"/>
                    <a:pt x="14" y="7"/>
                    <a:pt x="10" y="7"/>
                  </a:cubicBezTo>
                  <a:cubicBezTo>
                    <a:pt x="7" y="6"/>
                    <a:pt x="6" y="7"/>
                    <a:pt x="6" y="10"/>
                  </a:cubicBezTo>
                  <a:cubicBezTo>
                    <a:pt x="6" y="13"/>
                    <a:pt x="9" y="13"/>
                    <a:pt x="10" y="15"/>
                  </a:cubicBezTo>
                  <a:cubicBezTo>
                    <a:pt x="11" y="17"/>
                    <a:pt x="12" y="15"/>
                    <a:pt x="13" y="14"/>
                  </a:cubicBezTo>
                  <a:cubicBezTo>
                    <a:pt x="13" y="13"/>
                    <a:pt x="20" y="12"/>
                    <a:pt x="20" y="13"/>
                  </a:cubicBezTo>
                  <a:cubicBezTo>
                    <a:pt x="21" y="13"/>
                    <a:pt x="18" y="16"/>
                    <a:pt x="17" y="16"/>
                  </a:cubicBezTo>
                  <a:cubicBezTo>
                    <a:pt x="15" y="18"/>
                    <a:pt x="15" y="18"/>
                    <a:pt x="13" y="17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1"/>
                    <a:pt x="18" y="23"/>
                    <a:pt x="18" y="25"/>
                  </a:cubicBezTo>
                  <a:cubicBezTo>
                    <a:pt x="18" y="26"/>
                    <a:pt x="18" y="27"/>
                    <a:pt x="19" y="28"/>
                  </a:cubicBezTo>
                  <a:cubicBezTo>
                    <a:pt x="19" y="28"/>
                    <a:pt x="21" y="30"/>
                    <a:pt x="22" y="30"/>
                  </a:cubicBezTo>
                  <a:cubicBezTo>
                    <a:pt x="20" y="31"/>
                    <a:pt x="15" y="33"/>
                    <a:pt x="13" y="32"/>
                  </a:cubicBezTo>
                  <a:cubicBezTo>
                    <a:pt x="13" y="31"/>
                    <a:pt x="14" y="33"/>
                    <a:pt x="13" y="3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43" name="Freeform 468"/>
            <p:cNvSpPr>
              <a:spLocks/>
            </p:cNvSpPr>
            <p:nvPr/>
          </p:nvSpPr>
          <p:spPr bwMode="auto">
            <a:xfrm>
              <a:off x="17540962" y="8950247"/>
              <a:ext cx="73248" cy="140163"/>
            </a:xfrm>
            <a:custGeom>
              <a:avLst/>
              <a:gdLst>
                <a:gd name="T0" fmla="*/ 3 w 8"/>
                <a:gd name="T1" fmla="*/ 2 h 15"/>
                <a:gd name="T2" fmla="*/ 3 w 8"/>
                <a:gd name="T3" fmla="*/ 0 h 15"/>
                <a:gd name="T4" fmla="*/ 0 w 8"/>
                <a:gd name="T5" fmla="*/ 4 h 15"/>
                <a:gd name="T6" fmla="*/ 1 w 8"/>
                <a:gd name="T7" fmla="*/ 8 h 15"/>
                <a:gd name="T8" fmla="*/ 2 w 8"/>
                <a:gd name="T9" fmla="*/ 12 h 15"/>
                <a:gd name="T10" fmla="*/ 5 w 8"/>
                <a:gd name="T11" fmla="*/ 15 h 15"/>
                <a:gd name="T12" fmla="*/ 4 w 8"/>
                <a:gd name="T13" fmla="*/ 13 h 15"/>
                <a:gd name="T14" fmla="*/ 3 w 8"/>
                <a:gd name="T15" fmla="*/ 9 h 15"/>
                <a:gd name="T16" fmla="*/ 7 w 8"/>
                <a:gd name="T17" fmla="*/ 9 h 15"/>
                <a:gd name="T18" fmla="*/ 5 w 8"/>
                <a:gd name="T19" fmla="*/ 7 h 15"/>
                <a:gd name="T20" fmla="*/ 6 w 8"/>
                <a:gd name="T21" fmla="*/ 5 h 15"/>
                <a:gd name="T22" fmla="*/ 2 w 8"/>
                <a:gd name="T23" fmla="*/ 6 h 15"/>
                <a:gd name="T24" fmla="*/ 3 w 8"/>
                <a:gd name="T25" fmla="*/ 2 h 15"/>
                <a:gd name="T26" fmla="*/ 3 w 8"/>
                <a:gd name="T27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15">
                  <a:moveTo>
                    <a:pt x="3" y="2"/>
                  </a:moveTo>
                  <a:cubicBezTo>
                    <a:pt x="3" y="1"/>
                    <a:pt x="3" y="1"/>
                    <a:pt x="3" y="0"/>
                  </a:cubicBezTo>
                  <a:cubicBezTo>
                    <a:pt x="2" y="0"/>
                    <a:pt x="0" y="3"/>
                    <a:pt x="0" y="4"/>
                  </a:cubicBezTo>
                  <a:cubicBezTo>
                    <a:pt x="0" y="5"/>
                    <a:pt x="1" y="6"/>
                    <a:pt x="1" y="8"/>
                  </a:cubicBezTo>
                  <a:cubicBezTo>
                    <a:pt x="1" y="9"/>
                    <a:pt x="1" y="11"/>
                    <a:pt x="2" y="12"/>
                  </a:cubicBezTo>
                  <a:cubicBezTo>
                    <a:pt x="2" y="12"/>
                    <a:pt x="5" y="15"/>
                    <a:pt x="5" y="15"/>
                  </a:cubicBezTo>
                  <a:cubicBezTo>
                    <a:pt x="5" y="15"/>
                    <a:pt x="4" y="13"/>
                    <a:pt x="4" y="13"/>
                  </a:cubicBezTo>
                  <a:cubicBezTo>
                    <a:pt x="3" y="12"/>
                    <a:pt x="3" y="10"/>
                    <a:pt x="3" y="9"/>
                  </a:cubicBezTo>
                  <a:cubicBezTo>
                    <a:pt x="3" y="8"/>
                    <a:pt x="7" y="9"/>
                    <a:pt x="7" y="9"/>
                  </a:cubicBezTo>
                  <a:cubicBezTo>
                    <a:pt x="8" y="9"/>
                    <a:pt x="6" y="8"/>
                    <a:pt x="5" y="7"/>
                  </a:cubicBezTo>
                  <a:cubicBezTo>
                    <a:pt x="5" y="7"/>
                    <a:pt x="6" y="6"/>
                    <a:pt x="6" y="5"/>
                  </a:cubicBezTo>
                  <a:cubicBezTo>
                    <a:pt x="7" y="1"/>
                    <a:pt x="3" y="6"/>
                    <a:pt x="2" y="6"/>
                  </a:cubicBezTo>
                  <a:cubicBezTo>
                    <a:pt x="2" y="6"/>
                    <a:pt x="4" y="3"/>
                    <a:pt x="3" y="2"/>
                  </a:cubicBezTo>
                  <a:cubicBezTo>
                    <a:pt x="3" y="1"/>
                    <a:pt x="4" y="3"/>
                    <a:pt x="3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44" name="Freeform 469"/>
            <p:cNvSpPr>
              <a:spLocks/>
            </p:cNvSpPr>
            <p:nvPr/>
          </p:nvSpPr>
          <p:spPr bwMode="auto">
            <a:xfrm>
              <a:off x="17579182" y="8931136"/>
              <a:ext cx="25477" cy="19114"/>
            </a:xfrm>
            <a:custGeom>
              <a:avLst/>
              <a:gdLst>
                <a:gd name="T0" fmla="*/ 1 w 3"/>
                <a:gd name="T1" fmla="*/ 2 h 2"/>
                <a:gd name="T2" fmla="*/ 2 w 3"/>
                <a:gd name="T3" fmla="*/ 0 h 2"/>
                <a:gd name="T4" fmla="*/ 1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2"/>
                  </a:moveTo>
                  <a:cubicBezTo>
                    <a:pt x="0" y="2"/>
                    <a:pt x="1" y="0"/>
                    <a:pt x="2" y="0"/>
                  </a:cubicBezTo>
                  <a:cubicBezTo>
                    <a:pt x="3" y="0"/>
                    <a:pt x="2" y="2"/>
                    <a:pt x="1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45" name="Freeform 470"/>
            <p:cNvSpPr>
              <a:spLocks/>
            </p:cNvSpPr>
            <p:nvPr/>
          </p:nvSpPr>
          <p:spPr bwMode="auto">
            <a:xfrm>
              <a:off x="17681092" y="9052186"/>
              <a:ext cx="44586" cy="19114"/>
            </a:xfrm>
            <a:custGeom>
              <a:avLst/>
              <a:gdLst>
                <a:gd name="T0" fmla="*/ 5 w 5"/>
                <a:gd name="T1" fmla="*/ 1 h 2"/>
                <a:gd name="T2" fmla="*/ 0 w 5"/>
                <a:gd name="T3" fmla="*/ 1 h 2"/>
                <a:gd name="T4" fmla="*/ 5 w 5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2">
                  <a:moveTo>
                    <a:pt x="5" y="1"/>
                  </a:moveTo>
                  <a:cubicBezTo>
                    <a:pt x="5" y="0"/>
                    <a:pt x="0" y="0"/>
                    <a:pt x="0" y="1"/>
                  </a:cubicBezTo>
                  <a:cubicBezTo>
                    <a:pt x="0" y="1"/>
                    <a:pt x="5" y="2"/>
                    <a:pt x="5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46" name="Freeform 471"/>
            <p:cNvSpPr>
              <a:spLocks/>
            </p:cNvSpPr>
            <p:nvPr/>
          </p:nvSpPr>
          <p:spPr bwMode="auto">
            <a:xfrm>
              <a:off x="17690647" y="9061741"/>
              <a:ext cx="175160" cy="105124"/>
            </a:xfrm>
            <a:custGeom>
              <a:avLst/>
              <a:gdLst>
                <a:gd name="T0" fmla="*/ 10 w 19"/>
                <a:gd name="T1" fmla="*/ 1 h 11"/>
                <a:gd name="T2" fmla="*/ 4 w 19"/>
                <a:gd name="T3" fmla="*/ 3 h 11"/>
                <a:gd name="T4" fmla="*/ 3 w 19"/>
                <a:gd name="T5" fmla="*/ 4 h 11"/>
                <a:gd name="T6" fmla="*/ 1 w 19"/>
                <a:gd name="T7" fmla="*/ 3 h 11"/>
                <a:gd name="T8" fmla="*/ 3 w 19"/>
                <a:gd name="T9" fmla="*/ 6 h 11"/>
                <a:gd name="T10" fmla="*/ 6 w 19"/>
                <a:gd name="T11" fmla="*/ 7 h 11"/>
                <a:gd name="T12" fmla="*/ 9 w 19"/>
                <a:gd name="T13" fmla="*/ 10 h 11"/>
                <a:gd name="T14" fmla="*/ 14 w 19"/>
                <a:gd name="T15" fmla="*/ 10 h 11"/>
                <a:gd name="T16" fmla="*/ 18 w 19"/>
                <a:gd name="T17" fmla="*/ 5 h 11"/>
                <a:gd name="T18" fmla="*/ 15 w 19"/>
                <a:gd name="T19" fmla="*/ 2 h 11"/>
                <a:gd name="T20" fmla="*/ 10 w 19"/>
                <a:gd name="T21" fmla="*/ 1 h 11"/>
                <a:gd name="T22" fmla="*/ 10 w 19"/>
                <a:gd name="T23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" h="11">
                  <a:moveTo>
                    <a:pt x="10" y="1"/>
                  </a:moveTo>
                  <a:cubicBezTo>
                    <a:pt x="9" y="0"/>
                    <a:pt x="5" y="2"/>
                    <a:pt x="4" y="3"/>
                  </a:cubicBezTo>
                  <a:cubicBezTo>
                    <a:pt x="3" y="3"/>
                    <a:pt x="4" y="3"/>
                    <a:pt x="3" y="4"/>
                  </a:cubicBezTo>
                  <a:cubicBezTo>
                    <a:pt x="3" y="5"/>
                    <a:pt x="2" y="3"/>
                    <a:pt x="1" y="3"/>
                  </a:cubicBezTo>
                  <a:cubicBezTo>
                    <a:pt x="0" y="3"/>
                    <a:pt x="2" y="6"/>
                    <a:pt x="3" y="6"/>
                  </a:cubicBezTo>
                  <a:cubicBezTo>
                    <a:pt x="3" y="7"/>
                    <a:pt x="5" y="7"/>
                    <a:pt x="6" y="7"/>
                  </a:cubicBezTo>
                  <a:cubicBezTo>
                    <a:pt x="8" y="7"/>
                    <a:pt x="8" y="9"/>
                    <a:pt x="9" y="10"/>
                  </a:cubicBezTo>
                  <a:cubicBezTo>
                    <a:pt x="10" y="11"/>
                    <a:pt x="13" y="10"/>
                    <a:pt x="14" y="10"/>
                  </a:cubicBezTo>
                  <a:cubicBezTo>
                    <a:pt x="18" y="10"/>
                    <a:pt x="19" y="8"/>
                    <a:pt x="18" y="5"/>
                  </a:cubicBezTo>
                  <a:cubicBezTo>
                    <a:pt x="18" y="3"/>
                    <a:pt x="17" y="2"/>
                    <a:pt x="15" y="2"/>
                  </a:cubicBezTo>
                  <a:cubicBezTo>
                    <a:pt x="14" y="2"/>
                    <a:pt x="12" y="1"/>
                    <a:pt x="10" y="1"/>
                  </a:cubicBezTo>
                  <a:cubicBezTo>
                    <a:pt x="10" y="1"/>
                    <a:pt x="11" y="1"/>
                    <a:pt x="10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47" name="Freeform 472"/>
            <p:cNvSpPr>
              <a:spLocks/>
            </p:cNvSpPr>
            <p:nvPr/>
          </p:nvSpPr>
          <p:spPr bwMode="auto">
            <a:xfrm>
              <a:off x="18521857" y="9240134"/>
              <a:ext cx="194268" cy="111494"/>
            </a:xfrm>
            <a:custGeom>
              <a:avLst/>
              <a:gdLst>
                <a:gd name="T0" fmla="*/ 0 w 21"/>
                <a:gd name="T1" fmla="*/ 8 h 12"/>
                <a:gd name="T2" fmla="*/ 6 w 21"/>
                <a:gd name="T3" fmla="*/ 8 h 12"/>
                <a:gd name="T4" fmla="*/ 9 w 21"/>
                <a:gd name="T5" fmla="*/ 7 h 12"/>
                <a:gd name="T6" fmla="*/ 13 w 21"/>
                <a:gd name="T7" fmla="*/ 7 h 12"/>
                <a:gd name="T8" fmla="*/ 14 w 21"/>
                <a:gd name="T9" fmla="*/ 5 h 12"/>
                <a:gd name="T10" fmla="*/ 17 w 21"/>
                <a:gd name="T11" fmla="*/ 3 h 12"/>
                <a:gd name="T12" fmla="*/ 20 w 21"/>
                <a:gd name="T13" fmla="*/ 4 h 12"/>
                <a:gd name="T14" fmla="*/ 18 w 21"/>
                <a:gd name="T15" fmla="*/ 7 h 12"/>
                <a:gd name="T16" fmla="*/ 11 w 21"/>
                <a:gd name="T17" fmla="*/ 11 h 12"/>
                <a:gd name="T18" fmla="*/ 0 w 21"/>
                <a:gd name="T19" fmla="*/ 8 h 12"/>
                <a:gd name="T20" fmla="*/ 0 w 21"/>
                <a:gd name="T21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12">
                  <a:moveTo>
                    <a:pt x="0" y="8"/>
                  </a:moveTo>
                  <a:cubicBezTo>
                    <a:pt x="1" y="7"/>
                    <a:pt x="5" y="8"/>
                    <a:pt x="6" y="8"/>
                  </a:cubicBezTo>
                  <a:cubicBezTo>
                    <a:pt x="7" y="8"/>
                    <a:pt x="8" y="6"/>
                    <a:pt x="9" y="7"/>
                  </a:cubicBezTo>
                  <a:cubicBezTo>
                    <a:pt x="10" y="8"/>
                    <a:pt x="12" y="8"/>
                    <a:pt x="13" y="7"/>
                  </a:cubicBezTo>
                  <a:cubicBezTo>
                    <a:pt x="13" y="6"/>
                    <a:pt x="14" y="5"/>
                    <a:pt x="14" y="5"/>
                  </a:cubicBezTo>
                  <a:cubicBezTo>
                    <a:pt x="15" y="5"/>
                    <a:pt x="17" y="5"/>
                    <a:pt x="17" y="3"/>
                  </a:cubicBezTo>
                  <a:cubicBezTo>
                    <a:pt x="17" y="0"/>
                    <a:pt x="21" y="2"/>
                    <a:pt x="20" y="4"/>
                  </a:cubicBezTo>
                  <a:cubicBezTo>
                    <a:pt x="19" y="5"/>
                    <a:pt x="18" y="7"/>
                    <a:pt x="18" y="7"/>
                  </a:cubicBezTo>
                  <a:cubicBezTo>
                    <a:pt x="15" y="8"/>
                    <a:pt x="14" y="10"/>
                    <a:pt x="11" y="11"/>
                  </a:cubicBezTo>
                  <a:cubicBezTo>
                    <a:pt x="9" y="12"/>
                    <a:pt x="0" y="11"/>
                    <a:pt x="0" y="8"/>
                  </a:cubicBezTo>
                  <a:cubicBezTo>
                    <a:pt x="0" y="7"/>
                    <a:pt x="0" y="10"/>
                    <a:pt x="0" y="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48" name="Freeform 473"/>
            <p:cNvSpPr>
              <a:spLocks/>
            </p:cNvSpPr>
            <p:nvPr/>
          </p:nvSpPr>
          <p:spPr bwMode="auto">
            <a:xfrm>
              <a:off x="18802113" y="9297472"/>
              <a:ext cx="82803" cy="101936"/>
            </a:xfrm>
            <a:custGeom>
              <a:avLst/>
              <a:gdLst>
                <a:gd name="T0" fmla="*/ 1 w 9"/>
                <a:gd name="T1" fmla="*/ 0 h 11"/>
                <a:gd name="T2" fmla="*/ 8 w 9"/>
                <a:gd name="T3" fmla="*/ 8 h 11"/>
                <a:gd name="T4" fmla="*/ 5 w 9"/>
                <a:gd name="T5" fmla="*/ 4 h 11"/>
                <a:gd name="T6" fmla="*/ 1 w 9"/>
                <a:gd name="T7" fmla="*/ 0 h 11"/>
                <a:gd name="T8" fmla="*/ 1 w 9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1">
                  <a:moveTo>
                    <a:pt x="1" y="0"/>
                  </a:moveTo>
                  <a:cubicBezTo>
                    <a:pt x="0" y="1"/>
                    <a:pt x="5" y="11"/>
                    <a:pt x="8" y="8"/>
                  </a:cubicBezTo>
                  <a:cubicBezTo>
                    <a:pt x="9" y="6"/>
                    <a:pt x="6" y="4"/>
                    <a:pt x="5" y="4"/>
                  </a:cubicBezTo>
                  <a:cubicBezTo>
                    <a:pt x="4" y="3"/>
                    <a:pt x="1" y="0"/>
                    <a:pt x="1" y="0"/>
                  </a:cubicBezTo>
                  <a:cubicBezTo>
                    <a:pt x="0" y="1"/>
                    <a:pt x="2" y="0"/>
                    <a:pt x="1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49" name="Freeform 474"/>
            <p:cNvSpPr>
              <a:spLocks/>
            </p:cNvSpPr>
            <p:nvPr/>
          </p:nvSpPr>
          <p:spPr bwMode="auto">
            <a:xfrm>
              <a:off x="19044149" y="9485423"/>
              <a:ext cx="54139" cy="54153"/>
            </a:xfrm>
            <a:custGeom>
              <a:avLst/>
              <a:gdLst>
                <a:gd name="T0" fmla="*/ 6 w 6"/>
                <a:gd name="T1" fmla="*/ 4 h 6"/>
                <a:gd name="T2" fmla="*/ 1 w 6"/>
                <a:gd name="T3" fmla="*/ 2 h 6"/>
                <a:gd name="T4" fmla="*/ 6 w 6"/>
                <a:gd name="T5" fmla="*/ 4 h 6"/>
                <a:gd name="T6" fmla="*/ 6 w 6"/>
                <a:gd name="T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6" y="4"/>
                  </a:moveTo>
                  <a:cubicBezTo>
                    <a:pt x="6" y="2"/>
                    <a:pt x="0" y="0"/>
                    <a:pt x="1" y="2"/>
                  </a:cubicBezTo>
                  <a:cubicBezTo>
                    <a:pt x="1" y="3"/>
                    <a:pt x="6" y="5"/>
                    <a:pt x="6" y="4"/>
                  </a:cubicBezTo>
                  <a:cubicBezTo>
                    <a:pt x="6" y="3"/>
                    <a:pt x="6" y="6"/>
                    <a:pt x="6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50" name="Freeform 475"/>
            <p:cNvSpPr>
              <a:spLocks/>
            </p:cNvSpPr>
            <p:nvPr/>
          </p:nvSpPr>
          <p:spPr bwMode="auto">
            <a:xfrm>
              <a:off x="18986825" y="9399411"/>
              <a:ext cx="85988" cy="57338"/>
            </a:xfrm>
            <a:custGeom>
              <a:avLst/>
              <a:gdLst>
                <a:gd name="T0" fmla="*/ 8 w 9"/>
                <a:gd name="T1" fmla="*/ 6 h 6"/>
                <a:gd name="T2" fmla="*/ 0 w 9"/>
                <a:gd name="T3" fmla="*/ 1 h 6"/>
                <a:gd name="T4" fmla="*/ 3 w 9"/>
                <a:gd name="T5" fmla="*/ 4 h 6"/>
                <a:gd name="T6" fmla="*/ 8 w 9"/>
                <a:gd name="T7" fmla="*/ 6 h 6"/>
                <a:gd name="T8" fmla="*/ 8 w 9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6">
                  <a:moveTo>
                    <a:pt x="8" y="6"/>
                  </a:moveTo>
                  <a:cubicBezTo>
                    <a:pt x="6" y="5"/>
                    <a:pt x="3" y="0"/>
                    <a:pt x="0" y="1"/>
                  </a:cubicBezTo>
                  <a:cubicBezTo>
                    <a:pt x="0" y="2"/>
                    <a:pt x="3" y="3"/>
                    <a:pt x="3" y="4"/>
                  </a:cubicBezTo>
                  <a:cubicBezTo>
                    <a:pt x="5" y="4"/>
                    <a:pt x="6" y="5"/>
                    <a:pt x="8" y="6"/>
                  </a:cubicBezTo>
                  <a:cubicBezTo>
                    <a:pt x="9" y="6"/>
                    <a:pt x="6" y="5"/>
                    <a:pt x="8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51" name="Freeform 476"/>
            <p:cNvSpPr>
              <a:spLocks/>
            </p:cNvSpPr>
            <p:nvPr/>
          </p:nvSpPr>
          <p:spPr bwMode="auto">
            <a:xfrm>
              <a:off x="18904022" y="9361183"/>
              <a:ext cx="38217" cy="47785"/>
            </a:xfrm>
            <a:custGeom>
              <a:avLst/>
              <a:gdLst>
                <a:gd name="T0" fmla="*/ 4 w 4"/>
                <a:gd name="T1" fmla="*/ 4 h 5"/>
                <a:gd name="T2" fmla="*/ 0 w 4"/>
                <a:gd name="T3" fmla="*/ 0 h 5"/>
                <a:gd name="T4" fmla="*/ 4 w 4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5">
                  <a:moveTo>
                    <a:pt x="4" y="4"/>
                  </a:moveTo>
                  <a:cubicBezTo>
                    <a:pt x="4" y="2"/>
                    <a:pt x="0" y="0"/>
                    <a:pt x="0" y="0"/>
                  </a:cubicBezTo>
                  <a:cubicBezTo>
                    <a:pt x="0" y="1"/>
                    <a:pt x="4" y="5"/>
                    <a:pt x="4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52" name="Freeform 477"/>
            <p:cNvSpPr>
              <a:spLocks/>
            </p:cNvSpPr>
            <p:nvPr/>
          </p:nvSpPr>
          <p:spPr bwMode="auto">
            <a:xfrm>
              <a:off x="19247970" y="10017406"/>
              <a:ext cx="149680" cy="111494"/>
            </a:xfrm>
            <a:custGeom>
              <a:avLst/>
              <a:gdLst>
                <a:gd name="T0" fmla="*/ 15 w 16"/>
                <a:gd name="T1" fmla="*/ 11 h 12"/>
                <a:gd name="T2" fmla="*/ 2 w 16"/>
                <a:gd name="T3" fmla="*/ 0 h 12"/>
                <a:gd name="T4" fmla="*/ 15 w 16"/>
                <a:gd name="T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15" y="11"/>
                  </a:moveTo>
                  <a:cubicBezTo>
                    <a:pt x="16" y="12"/>
                    <a:pt x="3" y="0"/>
                    <a:pt x="2" y="0"/>
                  </a:cubicBezTo>
                  <a:cubicBezTo>
                    <a:pt x="0" y="0"/>
                    <a:pt x="7" y="9"/>
                    <a:pt x="15" y="1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53" name="Freeform 478"/>
            <p:cNvSpPr>
              <a:spLocks/>
            </p:cNvSpPr>
            <p:nvPr/>
          </p:nvSpPr>
          <p:spPr bwMode="auto">
            <a:xfrm>
              <a:off x="19649244" y="10727782"/>
              <a:ext cx="105096" cy="130608"/>
            </a:xfrm>
            <a:custGeom>
              <a:avLst/>
              <a:gdLst>
                <a:gd name="T0" fmla="*/ 11 w 11"/>
                <a:gd name="T1" fmla="*/ 14 h 14"/>
                <a:gd name="T2" fmla="*/ 9 w 11"/>
                <a:gd name="T3" fmla="*/ 10 h 14"/>
                <a:gd name="T4" fmla="*/ 9 w 11"/>
                <a:gd name="T5" fmla="*/ 7 h 14"/>
                <a:gd name="T6" fmla="*/ 0 w 11"/>
                <a:gd name="T7" fmla="*/ 0 h 14"/>
                <a:gd name="T8" fmla="*/ 3 w 11"/>
                <a:gd name="T9" fmla="*/ 4 h 14"/>
                <a:gd name="T10" fmla="*/ 5 w 11"/>
                <a:gd name="T11" fmla="*/ 8 h 14"/>
                <a:gd name="T12" fmla="*/ 8 w 11"/>
                <a:gd name="T13" fmla="*/ 11 h 14"/>
                <a:gd name="T14" fmla="*/ 11 w 11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0" y="12"/>
                    <a:pt x="11" y="11"/>
                    <a:pt x="9" y="10"/>
                  </a:cubicBezTo>
                  <a:cubicBezTo>
                    <a:pt x="8" y="8"/>
                    <a:pt x="9" y="8"/>
                    <a:pt x="9" y="7"/>
                  </a:cubicBezTo>
                  <a:cubicBezTo>
                    <a:pt x="8" y="5"/>
                    <a:pt x="0" y="1"/>
                    <a:pt x="0" y="0"/>
                  </a:cubicBezTo>
                  <a:cubicBezTo>
                    <a:pt x="0" y="1"/>
                    <a:pt x="3" y="3"/>
                    <a:pt x="3" y="4"/>
                  </a:cubicBezTo>
                  <a:cubicBezTo>
                    <a:pt x="4" y="6"/>
                    <a:pt x="4" y="7"/>
                    <a:pt x="5" y="8"/>
                  </a:cubicBezTo>
                  <a:cubicBezTo>
                    <a:pt x="6" y="9"/>
                    <a:pt x="9" y="10"/>
                    <a:pt x="8" y="11"/>
                  </a:cubicBezTo>
                  <a:cubicBezTo>
                    <a:pt x="8" y="13"/>
                    <a:pt x="9" y="13"/>
                    <a:pt x="11" y="1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54" name="Freeform 479"/>
            <p:cNvSpPr>
              <a:spLocks/>
            </p:cNvSpPr>
            <p:nvPr/>
          </p:nvSpPr>
          <p:spPr bwMode="auto">
            <a:xfrm>
              <a:off x="19677908" y="10848834"/>
              <a:ext cx="242036" cy="283514"/>
            </a:xfrm>
            <a:custGeom>
              <a:avLst/>
              <a:gdLst>
                <a:gd name="T0" fmla="*/ 8 w 26"/>
                <a:gd name="T1" fmla="*/ 2 h 30"/>
                <a:gd name="T2" fmla="*/ 7 w 26"/>
                <a:gd name="T3" fmla="*/ 11 h 30"/>
                <a:gd name="T4" fmla="*/ 5 w 26"/>
                <a:gd name="T5" fmla="*/ 18 h 30"/>
                <a:gd name="T6" fmla="*/ 9 w 26"/>
                <a:gd name="T7" fmla="*/ 25 h 30"/>
                <a:gd name="T8" fmla="*/ 14 w 26"/>
                <a:gd name="T9" fmla="*/ 26 h 30"/>
                <a:gd name="T10" fmla="*/ 17 w 26"/>
                <a:gd name="T11" fmla="*/ 22 h 30"/>
                <a:gd name="T12" fmla="*/ 18 w 26"/>
                <a:gd name="T13" fmla="*/ 16 h 30"/>
                <a:gd name="T14" fmla="*/ 22 w 26"/>
                <a:gd name="T15" fmla="*/ 14 h 30"/>
                <a:gd name="T16" fmla="*/ 26 w 26"/>
                <a:gd name="T17" fmla="*/ 10 h 30"/>
                <a:gd name="T18" fmla="*/ 25 w 26"/>
                <a:gd name="T19" fmla="*/ 6 h 30"/>
                <a:gd name="T20" fmla="*/ 20 w 26"/>
                <a:gd name="T21" fmla="*/ 8 h 30"/>
                <a:gd name="T22" fmla="*/ 14 w 26"/>
                <a:gd name="T23" fmla="*/ 5 h 30"/>
                <a:gd name="T24" fmla="*/ 11 w 26"/>
                <a:gd name="T25" fmla="*/ 0 h 30"/>
                <a:gd name="T26" fmla="*/ 11 w 26"/>
                <a:gd name="T27" fmla="*/ 3 h 30"/>
                <a:gd name="T28" fmla="*/ 8 w 26"/>
                <a:gd name="T29" fmla="*/ 2 h 30"/>
                <a:gd name="T30" fmla="*/ 8 w 26"/>
                <a:gd name="T31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" h="30">
                  <a:moveTo>
                    <a:pt x="8" y="2"/>
                  </a:moveTo>
                  <a:cubicBezTo>
                    <a:pt x="7" y="2"/>
                    <a:pt x="7" y="9"/>
                    <a:pt x="7" y="11"/>
                  </a:cubicBezTo>
                  <a:cubicBezTo>
                    <a:pt x="6" y="13"/>
                    <a:pt x="0" y="16"/>
                    <a:pt x="5" y="18"/>
                  </a:cubicBezTo>
                  <a:cubicBezTo>
                    <a:pt x="8" y="19"/>
                    <a:pt x="11" y="21"/>
                    <a:pt x="9" y="25"/>
                  </a:cubicBezTo>
                  <a:cubicBezTo>
                    <a:pt x="6" y="30"/>
                    <a:pt x="11" y="29"/>
                    <a:pt x="14" y="26"/>
                  </a:cubicBezTo>
                  <a:cubicBezTo>
                    <a:pt x="15" y="25"/>
                    <a:pt x="16" y="23"/>
                    <a:pt x="17" y="22"/>
                  </a:cubicBezTo>
                  <a:cubicBezTo>
                    <a:pt x="19" y="19"/>
                    <a:pt x="18" y="19"/>
                    <a:pt x="18" y="16"/>
                  </a:cubicBezTo>
                  <a:cubicBezTo>
                    <a:pt x="19" y="14"/>
                    <a:pt x="21" y="14"/>
                    <a:pt x="22" y="14"/>
                  </a:cubicBezTo>
                  <a:cubicBezTo>
                    <a:pt x="23" y="15"/>
                    <a:pt x="25" y="11"/>
                    <a:pt x="26" y="10"/>
                  </a:cubicBezTo>
                  <a:cubicBezTo>
                    <a:pt x="26" y="9"/>
                    <a:pt x="26" y="6"/>
                    <a:pt x="25" y="6"/>
                  </a:cubicBezTo>
                  <a:cubicBezTo>
                    <a:pt x="23" y="6"/>
                    <a:pt x="21" y="8"/>
                    <a:pt x="20" y="8"/>
                  </a:cubicBezTo>
                  <a:cubicBezTo>
                    <a:pt x="18" y="8"/>
                    <a:pt x="15" y="7"/>
                    <a:pt x="14" y="5"/>
                  </a:cubicBezTo>
                  <a:cubicBezTo>
                    <a:pt x="13" y="4"/>
                    <a:pt x="13" y="0"/>
                    <a:pt x="11" y="0"/>
                  </a:cubicBezTo>
                  <a:cubicBezTo>
                    <a:pt x="11" y="0"/>
                    <a:pt x="11" y="3"/>
                    <a:pt x="11" y="3"/>
                  </a:cubicBezTo>
                  <a:cubicBezTo>
                    <a:pt x="10" y="3"/>
                    <a:pt x="9" y="1"/>
                    <a:pt x="8" y="2"/>
                  </a:cubicBezTo>
                  <a:cubicBezTo>
                    <a:pt x="7" y="2"/>
                    <a:pt x="9" y="1"/>
                    <a:pt x="8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55" name="Freeform 480"/>
            <p:cNvSpPr>
              <a:spLocks/>
            </p:cNvSpPr>
            <p:nvPr/>
          </p:nvSpPr>
          <p:spPr bwMode="auto">
            <a:xfrm>
              <a:off x="19359438" y="11055894"/>
              <a:ext cx="366243" cy="356781"/>
            </a:xfrm>
            <a:custGeom>
              <a:avLst/>
              <a:gdLst>
                <a:gd name="T0" fmla="*/ 33 w 39"/>
                <a:gd name="T1" fmla="*/ 4 h 38"/>
                <a:gd name="T2" fmla="*/ 30 w 39"/>
                <a:gd name="T3" fmla="*/ 1 h 38"/>
                <a:gd name="T4" fmla="*/ 26 w 39"/>
                <a:gd name="T5" fmla="*/ 8 h 38"/>
                <a:gd name="T6" fmla="*/ 22 w 39"/>
                <a:gd name="T7" fmla="*/ 13 h 38"/>
                <a:gd name="T8" fmla="*/ 15 w 39"/>
                <a:gd name="T9" fmla="*/ 18 h 38"/>
                <a:gd name="T10" fmla="*/ 9 w 39"/>
                <a:gd name="T11" fmla="*/ 22 h 38"/>
                <a:gd name="T12" fmla="*/ 4 w 39"/>
                <a:gd name="T13" fmla="*/ 27 h 38"/>
                <a:gd name="T14" fmla="*/ 2 w 39"/>
                <a:gd name="T15" fmla="*/ 33 h 38"/>
                <a:gd name="T16" fmla="*/ 1 w 39"/>
                <a:gd name="T17" fmla="*/ 34 h 38"/>
                <a:gd name="T18" fmla="*/ 3 w 39"/>
                <a:gd name="T19" fmla="*/ 35 h 38"/>
                <a:gd name="T20" fmla="*/ 10 w 39"/>
                <a:gd name="T21" fmla="*/ 37 h 38"/>
                <a:gd name="T22" fmla="*/ 19 w 39"/>
                <a:gd name="T23" fmla="*/ 34 h 38"/>
                <a:gd name="T24" fmla="*/ 22 w 39"/>
                <a:gd name="T25" fmla="*/ 27 h 38"/>
                <a:gd name="T26" fmla="*/ 27 w 39"/>
                <a:gd name="T27" fmla="*/ 22 h 38"/>
                <a:gd name="T28" fmla="*/ 29 w 39"/>
                <a:gd name="T29" fmla="*/ 21 h 38"/>
                <a:gd name="T30" fmla="*/ 33 w 39"/>
                <a:gd name="T31" fmla="*/ 21 h 38"/>
                <a:gd name="T32" fmla="*/ 32 w 39"/>
                <a:gd name="T33" fmla="*/ 19 h 38"/>
                <a:gd name="T34" fmla="*/ 32 w 39"/>
                <a:gd name="T35" fmla="*/ 17 h 38"/>
                <a:gd name="T36" fmla="*/ 38 w 39"/>
                <a:gd name="T37" fmla="*/ 9 h 38"/>
                <a:gd name="T38" fmla="*/ 38 w 39"/>
                <a:gd name="T39" fmla="*/ 6 h 38"/>
                <a:gd name="T40" fmla="*/ 38 w 39"/>
                <a:gd name="T41" fmla="*/ 4 h 38"/>
                <a:gd name="T42" fmla="*/ 37 w 39"/>
                <a:gd name="T43" fmla="*/ 4 h 38"/>
                <a:gd name="T44" fmla="*/ 37 w 39"/>
                <a:gd name="T45" fmla="*/ 2 h 38"/>
                <a:gd name="T46" fmla="*/ 33 w 39"/>
                <a:gd name="T47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38">
                  <a:moveTo>
                    <a:pt x="33" y="4"/>
                  </a:moveTo>
                  <a:cubicBezTo>
                    <a:pt x="33" y="4"/>
                    <a:pt x="32" y="0"/>
                    <a:pt x="30" y="1"/>
                  </a:cubicBezTo>
                  <a:cubicBezTo>
                    <a:pt x="27" y="3"/>
                    <a:pt x="28" y="5"/>
                    <a:pt x="26" y="8"/>
                  </a:cubicBezTo>
                  <a:cubicBezTo>
                    <a:pt x="25" y="9"/>
                    <a:pt x="24" y="12"/>
                    <a:pt x="22" y="13"/>
                  </a:cubicBezTo>
                  <a:cubicBezTo>
                    <a:pt x="20" y="16"/>
                    <a:pt x="18" y="17"/>
                    <a:pt x="15" y="18"/>
                  </a:cubicBezTo>
                  <a:cubicBezTo>
                    <a:pt x="13" y="19"/>
                    <a:pt x="12" y="21"/>
                    <a:pt x="9" y="22"/>
                  </a:cubicBezTo>
                  <a:cubicBezTo>
                    <a:pt x="7" y="23"/>
                    <a:pt x="7" y="27"/>
                    <a:pt x="4" y="27"/>
                  </a:cubicBezTo>
                  <a:cubicBezTo>
                    <a:pt x="0" y="28"/>
                    <a:pt x="4" y="31"/>
                    <a:pt x="2" y="33"/>
                  </a:cubicBezTo>
                  <a:cubicBezTo>
                    <a:pt x="1" y="33"/>
                    <a:pt x="0" y="33"/>
                    <a:pt x="1" y="34"/>
                  </a:cubicBezTo>
                  <a:cubicBezTo>
                    <a:pt x="1" y="35"/>
                    <a:pt x="1" y="35"/>
                    <a:pt x="3" y="35"/>
                  </a:cubicBezTo>
                  <a:cubicBezTo>
                    <a:pt x="5" y="35"/>
                    <a:pt x="8" y="37"/>
                    <a:pt x="10" y="37"/>
                  </a:cubicBezTo>
                  <a:cubicBezTo>
                    <a:pt x="14" y="38"/>
                    <a:pt x="16" y="36"/>
                    <a:pt x="19" y="34"/>
                  </a:cubicBezTo>
                  <a:cubicBezTo>
                    <a:pt x="21" y="32"/>
                    <a:pt x="22" y="30"/>
                    <a:pt x="22" y="27"/>
                  </a:cubicBezTo>
                  <a:cubicBezTo>
                    <a:pt x="23" y="24"/>
                    <a:pt x="24" y="24"/>
                    <a:pt x="27" y="22"/>
                  </a:cubicBezTo>
                  <a:cubicBezTo>
                    <a:pt x="28" y="22"/>
                    <a:pt x="28" y="21"/>
                    <a:pt x="29" y="21"/>
                  </a:cubicBezTo>
                  <a:cubicBezTo>
                    <a:pt x="30" y="21"/>
                    <a:pt x="31" y="21"/>
                    <a:pt x="33" y="21"/>
                  </a:cubicBezTo>
                  <a:cubicBezTo>
                    <a:pt x="34" y="20"/>
                    <a:pt x="33" y="19"/>
                    <a:pt x="32" y="19"/>
                  </a:cubicBezTo>
                  <a:cubicBezTo>
                    <a:pt x="31" y="18"/>
                    <a:pt x="31" y="18"/>
                    <a:pt x="32" y="17"/>
                  </a:cubicBezTo>
                  <a:cubicBezTo>
                    <a:pt x="34" y="14"/>
                    <a:pt x="36" y="12"/>
                    <a:pt x="38" y="9"/>
                  </a:cubicBezTo>
                  <a:cubicBezTo>
                    <a:pt x="38" y="8"/>
                    <a:pt x="38" y="7"/>
                    <a:pt x="38" y="6"/>
                  </a:cubicBezTo>
                  <a:cubicBezTo>
                    <a:pt x="38" y="5"/>
                    <a:pt x="38" y="5"/>
                    <a:pt x="38" y="4"/>
                  </a:cubicBezTo>
                  <a:cubicBezTo>
                    <a:pt x="39" y="3"/>
                    <a:pt x="37" y="4"/>
                    <a:pt x="37" y="4"/>
                  </a:cubicBezTo>
                  <a:cubicBezTo>
                    <a:pt x="37" y="3"/>
                    <a:pt x="37" y="3"/>
                    <a:pt x="37" y="2"/>
                  </a:cubicBezTo>
                  <a:cubicBezTo>
                    <a:pt x="36" y="3"/>
                    <a:pt x="35" y="5"/>
                    <a:pt x="33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56" name="Freeform 481"/>
            <p:cNvSpPr>
              <a:spLocks/>
            </p:cNvSpPr>
            <p:nvPr/>
          </p:nvSpPr>
          <p:spPr bwMode="auto">
            <a:xfrm>
              <a:off x="19416761" y="11412677"/>
              <a:ext cx="19109" cy="19114"/>
            </a:xfrm>
            <a:custGeom>
              <a:avLst/>
              <a:gdLst>
                <a:gd name="T0" fmla="*/ 2 w 2"/>
                <a:gd name="T1" fmla="*/ 2 h 2"/>
                <a:gd name="T2" fmla="*/ 1 w 2"/>
                <a:gd name="T3" fmla="*/ 0 h 2"/>
                <a:gd name="T4" fmla="*/ 0 w 2"/>
                <a:gd name="T5" fmla="*/ 2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2" y="1"/>
                    <a:pt x="1" y="1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1" y="2"/>
                    <a:pt x="2" y="2"/>
                    <a:pt x="2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57" name="Freeform 482"/>
            <p:cNvSpPr>
              <a:spLocks/>
            </p:cNvSpPr>
            <p:nvPr/>
          </p:nvSpPr>
          <p:spPr bwMode="auto">
            <a:xfrm>
              <a:off x="18343513" y="11065452"/>
              <a:ext cx="178346" cy="168835"/>
            </a:xfrm>
            <a:custGeom>
              <a:avLst/>
              <a:gdLst>
                <a:gd name="T0" fmla="*/ 0 w 19"/>
                <a:gd name="T1" fmla="*/ 2 h 18"/>
                <a:gd name="T2" fmla="*/ 2 w 19"/>
                <a:gd name="T3" fmla="*/ 7 h 18"/>
                <a:gd name="T4" fmla="*/ 4 w 19"/>
                <a:gd name="T5" fmla="*/ 10 h 18"/>
                <a:gd name="T6" fmla="*/ 3 w 19"/>
                <a:gd name="T7" fmla="*/ 12 h 18"/>
                <a:gd name="T8" fmla="*/ 9 w 19"/>
                <a:gd name="T9" fmla="*/ 18 h 18"/>
                <a:gd name="T10" fmla="*/ 12 w 19"/>
                <a:gd name="T11" fmla="*/ 15 h 18"/>
                <a:gd name="T12" fmla="*/ 13 w 19"/>
                <a:gd name="T13" fmla="*/ 17 h 18"/>
                <a:gd name="T14" fmla="*/ 14 w 19"/>
                <a:gd name="T15" fmla="*/ 14 h 18"/>
                <a:gd name="T16" fmla="*/ 16 w 19"/>
                <a:gd name="T17" fmla="*/ 15 h 18"/>
                <a:gd name="T18" fmla="*/ 18 w 19"/>
                <a:gd name="T19" fmla="*/ 7 h 18"/>
                <a:gd name="T20" fmla="*/ 16 w 19"/>
                <a:gd name="T21" fmla="*/ 1 h 18"/>
                <a:gd name="T22" fmla="*/ 7 w 19"/>
                <a:gd name="T23" fmla="*/ 3 h 18"/>
                <a:gd name="T24" fmla="*/ 0 w 19"/>
                <a:gd name="T25" fmla="*/ 2 h 18"/>
                <a:gd name="T26" fmla="*/ 0 w 19"/>
                <a:gd name="T27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18">
                  <a:moveTo>
                    <a:pt x="0" y="2"/>
                  </a:moveTo>
                  <a:cubicBezTo>
                    <a:pt x="0" y="3"/>
                    <a:pt x="2" y="6"/>
                    <a:pt x="2" y="7"/>
                  </a:cubicBezTo>
                  <a:cubicBezTo>
                    <a:pt x="3" y="8"/>
                    <a:pt x="4" y="9"/>
                    <a:pt x="4" y="10"/>
                  </a:cubicBezTo>
                  <a:cubicBezTo>
                    <a:pt x="4" y="11"/>
                    <a:pt x="3" y="11"/>
                    <a:pt x="3" y="12"/>
                  </a:cubicBezTo>
                  <a:cubicBezTo>
                    <a:pt x="4" y="15"/>
                    <a:pt x="7" y="17"/>
                    <a:pt x="9" y="18"/>
                  </a:cubicBezTo>
                  <a:cubicBezTo>
                    <a:pt x="11" y="18"/>
                    <a:pt x="11" y="16"/>
                    <a:pt x="12" y="15"/>
                  </a:cubicBezTo>
                  <a:cubicBezTo>
                    <a:pt x="12" y="15"/>
                    <a:pt x="13" y="17"/>
                    <a:pt x="13" y="17"/>
                  </a:cubicBezTo>
                  <a:cubicBezTo>
                    <a:pt x="13" y="16"/>
                    <a:pt x="13" y="14"/>
                    <a:pt x="14" y="14"/>
                  </a:cubicBezTo>
                  <a:cubicBezTo>
                    <a:pt x="15" y="13"/>
                    <a:pt x="15" y="15"/>
                    <a:pt x="16" y="15"/>
                  </a:cubicBezTo>
                  <a:cubicBezTo>
                    <a:pt x="15" y="15"/>
                    <a:pt x="18" y="8"/>
                    <a:pt x="18" y="7"/>
                  </a:cubicBezTo>
                  <a:cubicBezTo>
                    <a:pt x="18" y="6"/>
                    <a:pt x="19" y="0"/>
                    <a:pt x="16" y="1"/>
                  </a:cubicBezTo>
                  <a:cubicBezTo>
                    <a:pt x="13" y="2"/>
                    <a:pt x="10" y="4"/>
                    <a:pt x="7" y="3"/>
                  </a:cubicBezTo>
                  <a:cubicBezTo>
                    <a:pt x="6" y="3"/>
                    <a:pt x="1" y="0"/>
                    <a:pt x="0" y="2"/>
                  </a:cubicBezTo>
                  <a:cubicBezTo>
                    <a:pt x="0" y="3"/>
                    <a:pt x="1" y="0"/>
                    <a:pt x="0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58" name="Freeform 483"/>
            <p:cNvSpPr>
              <a:spLocks/>
            </p:cNvSpPr>
            <p:nvPr/>
          </p:nvSpPr>
          <p:spPr bwMode="auto">
            <a:xfrm>
              <a:off x="18483640" y="11017669"/>
              <a:ext cx="28662" cy="47785"/>
            </a:xfrm>
            <a:custGeom>
              <a:avLst/>
              <a:gdLst>
                <a:gd name="T0" fmla="*/ 3 w 3"/>
                <a:gd name="T1" fmla="*/ 4 h 5"/>
                <a:gd name="T2" fmla="*/ 1 w 3"/>
                <a:gd name="T3" fmla="*/ 0 h 5"/>
                <a:gd name="T4" fmla="*/ 3 w 3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5">
                  <a:moveTo>
                    <a:pt x="3" y="4"/>
                  </a:moveTo>
                  <a:cubicBezTo>
                    <a:pt x="3" y="5"/>
                    <a:pt x="0" y="1"/>
                    <a:pt x="1" y="0"/>
                  </a:cubicBezTo>
                  <a:cubicBezTo>
                    <a:pt x="2" y="0"/>
                    <a:pt x="3" y="1"/>
                    <a:pt x="3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59" name="Freeform 484"/>
            <p:cNvSpPr>
              <a:spLocks/>
            </p:cNvSpPr>
            <p:nvPr/>
          </p:nvSpPr>
          <p:spPr bwMode="auto">
            <a:xfrm>
              <a:off x="18295742" y="11017669"/>
              <a:ext cx="19109" cy="19114"/>
            </a:xfrm>
            <a:custGeom>
              <a:avLst/>
              <a:gdLst>
                <a:gd name="T0" fmla="*/ 1 w 2"/>
                <a:gd name="T1" fmla="*/ 2 h 2"/>
                <a:gd name="T2" fmla="*/ 1 w 2"/>
                <a:gd name="T3" fmla="*/ 0 h 2"/>
                <a:gd name="T4" fmla="*/ 1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cubicBezTo>
                    <a:pt x="0" y="2"/>
                    <a:pt x="0" y="0"/>
                    <a:pt x="1" y="0"/>
                  </a:cubicBezTo>
                  <a:cubicBezTo>
                    <a:pt x="2" y="0"/>
                    <a:pt x="2" y="2"/>
                    <a:pt x="1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60" name="Freeform 485"/>
            <p:cNvSpPr>
              <a:spLocks/>
            </p:cNvSpPr>
            <p:nvPr/>
          </p:nvSpPr>
          <p:spPr bwMode="auto">
            <a:xfrm>
              <a:off x="15384910" y="8593469"/>
              <a:ext cx="101909" cy="168835"/>
            </a:xfrm>
            <a:custGeom>
              <a:avLst/>
              <a:gdLst>
                <a:gd name="T0" fmla="*/ 2 w 11"/>
                <a:gd name="T1" fmla="*/ 0 h 18"/>
                <a:gd name="T2" fmla="*/ 1 w 11"/>
                <a:gd name="T3" fmla="*/ 0 h 18"/>
                <a:gd name="T4" fmla="*/ 1 w 11"/>
                <a:gd name="T5" fmla="*/ 3 h 18"/>
                <a:gd name="T6" fmla="*/ 0 w 11"/>
                <a:gd name="T7" fmla="*/ 8 h 18"/>
                <a:gd name="T8" fmla="*/ 4 w 11"/>
                <a:gd name="T9" fmla="*/ 18 h 18"/>
                <a:gd name="T10" fmla="*/ 9 w 11"/>
                <a:gd name="T11" fmla="*/ 15 h 18"/>
                <a:gd name="T12" fmla="*/ 9 w 11"/>
                <a:gd name="T13" fmla="*/ 8 h 18"/>
                <a:gd name="T14" fmla="*/ 2 w 11"/>
                <a:gd name="T15" fmla="*/ 0 h 18"/>
                <a:gd name="T16" fmla="*/ 2 w 11"/>
                <a:gd name="T1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8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3"/>
                    <a:pt x="1" y="3"/>
                  </a:cubicBezTo>
                  <a:cubicBezTo>
                    <a:pt x="1" y="5"/>
                    <a:pt x="0" y="6"/>
                    <a:pt x="0" y="8"/>
                  </a:cubicBezTo>
                  <a:cubicBezTo>
                    <a:pt x="0" y="11"/>
                    <a:pt x="0" y="18"/>
                    <a:pt x="4" y="18"/>
                  </a:cubicBezTo>
                  <a:cubicBezTo>
                    <a:pt x="6" y="18"/>
                    <a:pt x="9" y="17"/>
                    <a:pt x="9" y="15"/>
                  </a:cubicBezTo>
                  <a:cubicBezTo>
                    <a:pt x="11" y="13"/>
                    <a:pt x="9" y="10"/>
                    <a:pt x="9" y="8"/>
                  </a:cubicBezTo>
                  <a:cubicBezTo>
                    <a:pt x="7" y="6"/>
                    <a:pt x="5" y="0"/>
                    <a:pt x="2" y="0"/>
                  </a:cubicBezTo>
                  <a:cubicBezTo>
                    <a:pt x="1" y="0"/>
                    <a:pt x="3" y="0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61" name="Freeform 486"/>
            <p:cNvSpPr>
              <a:spLocks/>
            </p:cNvSpPr>
            <p:nvPr/>
          </p:nvSpPr>
          <p:spPr bwMode="auto">
            <a:xfrm>
              <a:off x="13665165" y="9606473"/>
              <a:ext cx="337579" cy="653035"/>
            </a:xfrm>
            <a:custGeom>
              <a:avLst/>
              <a:gdLst>
                <a:gd name="T0" fmla="*/ 31 w 36"/>
                <a:gd name="T1" fmla="*/ 2 h 70"/>
                <a:gd name="T2" fmla="*/ 29 w 36"/>
                <a:gd name="T3" fmla="*/ 0 h 70"/>
                <a:gd name="T4" fmla="*/ 28 w 36"/>
                <a:gd name="T5" fmla="*/ 3 h 70"/>
                <a:gd name="T6" fmla="*/ 26 w 36"/>
                <a:gd name="T7" fmla="*/ 8 h 70"/>
                <a:gd name="T8" fmla="*/ 23 w 36"/>
                <a:gd name="T9" fmla="*/ 8 h 70"/>
                <a:gd name="T10" fmla="*/ 23 w 36"/>
                <a:gd name="T11" fmla="*/ 10 h 70"/>
                <a:gd name="T12" fmla="*/ 22 w 36"/>
                <a:gd name="T13" fmla="*/ 12 h 70"/>
                <a:gd name="T14" fmla="*/ 23 w 36"/>
                <a:gd name="T15" fmla="*/ 13 h 70"/>
                <a:gd name="T16" fmla="*/ 21 w 36"/>
                <a:gd name="T17" fmla="*/ 14 h 70"/>
                <a:gd name="T18" fmla="*/ 19 w 36"/>
                <a:gd name="T19" fmla="*/ 16 h 70"/>
                <a:gd name="T20" fmla="*/ 15 w 36"/>
                <a:gd name="T21" fmla="*/ 18 h 70"/>
                <a:gd name="T22" fmla="*/ 15 w 36"/>
                <a:gd name="T23" fmla="*/ 19 h 70"/>
                <a:gd name="T24" fmla="*/ 13 w 36"/>
                <a:gd name="T25" fmla="*/ 19 h 70"/>
                <a:gd name="T26" fmla="*/ 8 w 36"/>
                <a:gd name="T27" fmla="*/ 21 h 70"/>
                <a:gd name="T28" fmla="*/ 6 w 36"/>
                <a:gd name="T29" fmla="*/ 21 h 70"/>
                <a:gd name="T30" fmla="*/ 4 w 36"/>
                <a:gd name="T31" fmla="*/ 27 h 70"/>
                <a:gd name="T32" fmla="*/ 4 w 36"/>
                <a:gd name="T33" fmla="*/ 44 h 70"/>
                <a:gd name="T34" fmla="*/ 0 w 36"/>
                <a:gd name="T35" fmla="*/ 51 h 70"/>
                <a:gd name="T36" fmla="*/ 0 w 36"/>
                <a:gd name="T37" fmla="*/ 55 h 70"/>
                <a:gd name="T38" fmla="*/ 2 w 36"/>
                <a:gd name="T39" fmla="*/ 59 h 70"/>
                <a:gd name="T40" fmla="*/ 5 w 36"/>
                <a:gd name="T41" fmla="*/ 68 h 70"/>
                <a:gd name="T42" fmla="*/ 16 w 36"/>
                <a:gd name="T43" fmla="*/ 68 h 70"/>
                <a:gd name="T44" fmla="*/ 24 w 36"/>
                <a:gd name="T45" fmla="*/ 50 h 70"/>
                <a:gd name="T46" fmla="*/ 31 w 36"/>
                <a:gd name="T47" fmla="*/ 30 h 70"/>
                <a:gd name="T48" fmla="*/ 32 w 36"/>
                <a:gd name="T49" fmla="*/ 23 h 70"/>
                <a:gd name="T50" fmla="*/ 34 w 36"/>
                <a:gd name="T51" fmla="*/ 19 h 70"/>
                <a:gd name="T52" fmla="*/ 36 w 36"/>
                <a:gd name="T53" fmla="*/ 17 h 70"/>
                <a:gd name="T54" fmla="*/ 35 w 36"/>
                <a:gd name="T55" fmla="*/ 11 h 70"/>
                <a:gd name="T56" fmla="*/ 31 w 36"/>
                <a:gd name="T57" fmla="*/ 2 h 70"/>
                <a:gd name="T58" fmla="*/ 31 w 36"/>
                <a:gd name="T59" fmla="*/ 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6" h="70">
                  <a:moveTo>
                    <a:pt x="31" y="2"/>
                  </a:moveTo>
                  <a:cubicBezTo>
                    <a:pt x="31" y="2"/>
                    <a:pt x="30" y="0"/>
                    <a:pt x="29" y="0"/>
                  </a:cubicBezTo>
                  <a:cubicBezTo>
                    <a:pt x="29" y="1"/>
                    <a:pt x="28" y="2"/>
                    <a:pt x="28" y="3"/>
                  </a:cubicBezTo>
                  <a:cubicBezTo>
                    <a:pt x="27" y="5"/>
                    <a:pt x="27" y="6"/>
                    <a:pt x="26" y="8"/>
                  </a:cubicBezTo>
                  <a:cubicBezTo>
                    <a:pt x="25" y="9"/>
                    <a:pt x="24" y="8"/>
                    <a:pt x="23" y="8"/>
                  </a:cubicBezTo>
                  <a:cubicBezTo>
                    <a:pt x="23" y="8"/>
                    <a:pt x="24" y="9"/>
                    <a:pt x="23" y="10"/>
                  </a:cubicBezTo>
                  <a:cubicBezTo>
                    <a:pt x="23" y="11"/>
                    <a:pt x="22" y="11"/>
                    <a:pt x="22" y="12"/>
                  </a:cubicBezTo>
                  <a:cubicBezTo>
                    <a:pt x="22" y="12"/>
                    <a:pt x="23" y="13"/>
                    <a:pt x="23" y="13"/>
                  </a:cubicBezTo>
                  <a:cubicBezTo>
                    <a:pt x="23" y="14"/>
                    <a:pt x="22" y="13"/>
                    <a:pt x="21" y="14"/>
                  </a:cubicBezTo>
                  <a:cubicBezTo>
                    <a:pt x="20" y="14"/>
                    <a:pt x="20" y="15"/>
                    <a:pt x="19" y="16"/>
                  </a:cubicBezTo>
                  <a:cubicBezTo>
                    <a:pt x="18" y="17"/>
                    <a:pt x="17" y="17"/>
                    <a:pt x="15" y="18"/>
                  </a:cubicBezTo>
                  <a:cubicBezTo>
                    <a:pt x="14" y="18"/>
                    <a:pt x="16" y="19"/>
                    <a:pt x="15" y="19"/>
                  </a:cubicBezTo>
                  <a:cubicBezTo>
                    <a:pt x="15" y="20"/>
                    <a:pt x="13" y="18"/>
                    <a:pt x="13" y="19"/>
                  </a:cubicBezTo>
                  <a:cubicBezTo>
                    <a:pt x="11" y="20"/>
                    <a:pt x="10" y="20"/>
                    <a:pt x="8" y="21"/>
                  </a:cubicBezTo>
                  <a:cubicBezTo>
                    <a:pt x="7" y="21"/>
                    <a:pt x="6" y="20"/>
                    <a:pt x="6" y="21"/>
                  </a:cubicBezTo>
                  <a:cubicBezTo>
                    <a:pt x="5" y="23"/>
                    <a:pt x="5" y="25"/>
                    <a:pt x="4" y="27"/>
                  </a:cubicBezTo>
                  <a:cubicBezTo>
                    <a:pt x="3" y="32"/>
                    <a:pt x="8" y="39"/>
                    <a:pt x="4" y="44"/>
                  </a:cubicBezTo>
                  <a:cubicBezTo>
                    <a:pt x="3" y="46"/>
                    <a:pt x="1" y="48"/>
                    <a:pt x="0" y="51"/>
                  </a:cubicBezTo>
                  <a:cubicBezTo>
                    <a:pt x="0" y="52"/>
                    <a:pt x="0" y="54"/>
                    <a:pt x="0" y="55"/>
                  </a:cubicBezTo>
                  <a:cubicBezTo>
                    <a:pt x="1" y="56"/>
                    <a:pt x="3" y="57"/>
                    <a:pt x="2" y="59"/>
                  </a:cubicBezTo>
                  <a:cubicBezTo>
                    <a:pt x="1" y="62"/>
                    <a:pt x="2" y="66"/>
                    <a:pt x="5" y="68"/>
                  </a:cubicBezTo>
                  <a:cubicBezTo>
                    <a:pt x="8" y="70"/>
                    <a:pt x="11" y="70"/>
                    <a:pt x="16" y="68"/>
                  </a:cubicBezTo>
                  <a:cubicBezTo>
                    <a:pt x="21" y="66"/>
                    <a:pt x="22" y="55"/>
                    <a:pt x="24" y="50"/>
                  </a:cubicBezTo>
                  <a:cubicBezTo>
                    <a:pt x="26" y="43"/>
                    <a:pt x="29" y="37"/>
                    <a:pt x="31" y="30"/>
                  </a:cubicBezTo>
                  <a:cubicBezTo>
                    <a:pt x="31" y="28"/>
                    <a:pt x="31" y="25"/>
                    <a:pt x="32" y="23"/>
                  </a:cubicBezTo>
                  <a:cubicBezTo>
                    <a:pt x="33" y="22"/>
                    <a:pt x="31" y="14"/>
                    <a:pt x="34" y="19"/>
                  </a:cubicBezTo>
                  <a:cubicBezTo>
                    <a:pt x="35" y="20"/>
                    <a:pt x="35" y="18"/>
                    <a:pt x="36" y="17"/>
                  </a:cubicBezTo>
                  <a:cubicBezTo>
                    <a:pt x="36" y="15"/>
                    <a:pt x="35" y="13"/>
                    <a:pt x="35" y="11"/>
                  </a:cubicBezTo>
                  <a:cubicBezTo>
                    <a:pt x="34" y="9"/>
                    <a:pt x="33" y="4"/>
                    <a:pt x="31" y="2"/>
                  </a:cubicBezTo>
                  <a:cubicBezTo>
                    <a:pt x="30" y="1"/>
                    <a:pt x="32" y="2"/>
                    <a:pt x="31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62" name="Freeform 487"/>
            <p:cNvSpPr>
              <a:spLocks/>
            </p:cNvSpPr>
            <p:nvPr/>
          </p:nvSpPr>
          <p:spPr bwMode="auto">
            <a:xfrm>
              <a:off x="14413572" y="5028840"/>
              <a:ext cx="101909" cy="76452"/>
            </a:xfrm>
            <a:custGeom>
              <a:avLst/>
              <a:gdLst>
                <a:gd name="T0" fmla="*/ 9 w 11"/>
                <a:gd name="T1" fmla="*/ 7 h 8"/>
                <a:gd name="T2" fmla="*/ 8 w 11"/>
                <a:gd name="T3" fmla="*/ 4 h 8"/>
                <a:gd name="T4" fmla="*/ 3 w 11"/>
                <a:gd name="T5" fmla="*/ 0 h 8"/>
                <a:gd name="T6" fmla="*/ 1 w 11"/>
                <a:gd name="T7" fmla="*/ 2 h 8"/>
                <a:gd name="T8" fmla="*/ 3 w 11"/>
                <a:gd name="T9" fmla="*/ 5 h 8"/>
                <a:gd name="T10" fmla="*/ 9 w 11"/>
                <a:gd name="T11" fmla="*/ 7 h 8"/>
                <a:gd name="T12" fmla="*/ 9 w 11"/>
                <a:gd name="T13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8">
                  <a:moveTo>
                    <a:pt x="9" y="7"/>
                  </a:moveTo>
                  <a:cubicBezTo>
                    <a:pt x="11" y="8"/>
                    <a:pt x="9" y="5"/>
                    <a:pt x="8" y="4"/>
                  </a:cubicBezTo>
                  <a:cubicBezTo>
                    <a:pt x="7" y="3"/>
                    <a:pt x="4" y="1"/>
                    <a:pt x="3" y="0"/>
                  </a:cubicBezTo>
                  <a:cubicBezTo>
                    <a:pt x="2" y="0"/>
                    <a:pt x="1" y="1"/>
                    <a:pt x="1" y="2"/>
                  </a:cubicBezTo>
                  <a:cubicBezTo>
                    <a:pt x="0" y="3"/>
                    <a:pt x="2" y="4"/>
                    <a:pt x="3" y="5"/>
                  </a:cubicBezTo>
                  <a:cubicBezTo>
                    <a:pt x="5" y="6"/>
                    <a:pt x="7" y="7"/>
                    <a:pt x="9" y="7"/>
                  </a:cubicBezTo>
                  <a:cubicBezTo>
                    <a:pt x="10" y="7"/>
                    <a:pt x="7" y="7"/>
                    <a:pt x="9" y="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63" name="Freeform 488"/>
            <p:cNvSpPr>
              <a:spLocks/>
            </p:cNvSpPr>
            <p:nvPr/>
          </p:nvSpPr>
          <p:spPr bwMode="auto">
            <a:xfrm>
              <a:off x="13926310" y="5086181"/>
              <a:ext cx="101909" cy="92380"/>
            </a:xfrm>
            <a:custGeom>
              <a:avLst/>
              <a:gdLst>
                <a:gd name="T0" fmla="*/ 10 w 11"/>
                <a:gd name="T1" fmla="*/ 6 h 10"/>
                <a:gd name="T2" fmla="*/ 6 w 11"/>
                <a:gd name="T3" fmla="*/ 10 h 10"/>
                <a:gd name="T4" fmla="*/ 0 w 11"/>
                <a:gd name="T5" fmla="*/ 6 h 10"/>
                <a:gd name="T6" fmla="*/ 10 w 11"/>
                <a:gd name="T7" fmla="*/ 6 h 10"/>
                <a:gd name="T8" fmla="*/ 10 w 11"/>
                <a:gd name="T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0">
                  <a:moveTo>
                    <a:pt x="10" y="6"/>
                  </a:moveTo>
                  <a:cubicBezTo>
                    <a:pt x="10" y="8"/>
                    <a:pt x="7" y="9"/>
                    <a:pt x="6" y="10"/>
                  </a:cubicBezTo>
                  <a:cubicBezTo>
                    <a:pt x="4" y="10"/>
                    <a:pt x="0" y="9"/>
                    <a:pt x="0" y="6"/>
                  </a:cubicBezTo>
                  <a:cubicBezTo>
                    <a:pt x="1" y="0"/>
                    <a:pt x="11" y="6"/>
                    <a:pt x="10" y="6"/>
                  </a:cubicBezTo>
                  <a:cubicBezTo>
                    <a:pt x="10" y="7"/>
                    <a:pt x="11" y="5"/>
                    <a:pt x="10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64" name="Freeform 489"/>
            <p:cNvSpPr>
              <a:spLocks/>
            </p:cNvSpPr>
            <p:nvPr/>
          </p:nvSpPr>
          <p:spPr bwMode="auto">
            <a:xfrm>
              <a:off x="14945419" y="4767625"/>
              <a:ext cx="82803" cy="47785"/>
            </a:xfrm>
            <a:custGeom>
              <a:avLst/>
              <a:gdLst>
                <a:gd name="T0" fmla="*/ 9 w 9"/>
                <a:gd name="T1" fmla="*/ 3 h 5"/>
                <a:gd name="T2" fmla="*/ 4 w 9"/>
                <a:gd name="T3" fmla="*/ 5 h 5"/>
                <a:gd name="T4" fmla="*/ 1 w 9"/>
                <a:gd name="T5" fmla="*/ 1 h 5"/>
                <a:gd name="T6" fmla="*/ 6 w 9"/>
                <a:gd name="T7" fmla="*/ 1 h 5"/>
                <a:gd name="T8" fmla="*/ 9 w 9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5">
                  <a:moveTo>
                    <a:pt x="9" y="3"/>
                  </a:moveTo>
                  <a:cubicBezTo>
                    <a:pt x="7" y="4"/>
                    <a:pt x="6" y="4"/>
                    <a:pt x="4" y="5"/>
                  </a:cubicBezTo>
                  <a:cubicBezTo>
                    <a:pt x="2" y="5"/>
                    <a:pt x="0" y="3"/>
                    <a:pt x="1" y="1"/>
                  </a:cubicBezTo>
                  <a:cubicBezTo>
                    <a:pt x="1" y="0"/>
                    <a:pt x="5" y="0"/>
                    <a:pt x="6" y="1"/>
                  </a:cubicBezTo>
                  <a:cubicBezTo>
                    <a:pt x="7" y="1"/>
                    <a:pt x="8" y="3"/>
                    <a:pt x="9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65" name="Freeform 490"/>
            <p:cNvSpPr>
              <a:spLocks/>
            </p:cNvSpPr>
            <p:nvPr/>
          </p:nvSpPr>
          <p:spPr bwMode="auto">
            <a:xfrm>
              <a:off x="16811662" y="4675245"/>
              <a:ext cx="92356" cy="44598"/>
            </a:xfrm>
            <a:custGeom>
              <a:avLst/>
              <a:gdLst>
                <a:gd name="T0" fmla="*/ 6 w 10"/>
                <a:gd name="T1" fmla="*/ 5 h 5"/>
                <a:gd name="T2" fmla="*/ 1 w 10"/>
                <a:gd name="T3" fmla="*/ 4 h 5"/>
                <a:gd name="T4" fmla="*/ 4 w 10"/>
                <a:gd name="T5" fmla="*/ 1 h 5"/>
                <a:gd name="T6" fmla="*/ 9 w 10"/>
                <a:gd name="T7" fmla="*/ 1 h 5"/>
                <a:gd name="T8" fmla="*/ 6 w 10"/>
                <a:gd name="T9" fmla="*/ 5 h 5"/>
                <a:gd name="T10" fmla="*/ 6 w 10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5">
                  <a:moveTo>
                    <a:pt x="6" y="5"/>
                  </a:moveTo>
                  <a:cubicBezTo>
                    <a:pt x="4" y="5"/>
                    <a:pt x="2" y="4"/>
                    <a:pt x="1" y="4"/>
                  </a:cubicBezTo>
                  <a:cubicBezTo>
                    <a:pt x="0" y="3"/>
                    <a:pt x="3" y="1"/>
                    <a:pt x="4" y="1"/>
                  </a:cubicBezTo>
                  <a:cubicBezTo>
                    <a:pt x="5" y="0"/>
                    <a:pt x="8" y="0"/>
                    <a:pt x="9" y="1"/>
                  </a:cubicBezTo>
                  <a:cubicBezTo>
                    <a:pt x="10" y="2"/>
                    <a:pt x="7" y="5"/>
                    <a:pt x="6" y="5"/>
                  </a:cubicBezTo>
                  <a:cubicBezTo>
                    <a:pt x="4" y="5"/>
                    <a:pt x="6" y="5"/>
                    <a:pt x="6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66" name="Freeform 491"/>
            <p:cNvSpPr>
              <a:spLocks/>
            </p:cNvSpPr>
            <p:nvPr/>
          </p:nvSpPr>
          <p:spPr bwMode="auto">
            <a:xfrm>
              <a:off x="15868988" y="3999911"/>
              <a:ext cx="57323" cy="19114"/>
            </a:xfrm>
            <a:custGeom>
              <a:avLst/>
              <a:gdLst>
                <a:gd name="T0" fmla="*/ 6 w 6"/>
                <a:gd name="T1" fmla="*/ 1 h 2"/>
                <a:gd name="T2" fmla="*/ 0 w 6"/>
                <a:gd name="T3" fmla="*/ 1 h 2"/>
                <a:gd name="T4" fmla="*/ 6 w 6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2">
                  <a:moveTo>
                    <a:pt x="6" y="1"/>
                  </a:moveTo>
                  <a:cubicBezTo>
                    <a:pt x="6" y="2"/>
                    <a:pt x="0" y="2"/>
                    <a:pt x="0" y="1"/>
                  </a:cubicBezTo>
                  <a:cubicBezTo>
                    <a:pt x="0" y="0"/>
                    <a:pt x="6" y="0"/>
                    <a:pt x="6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67" name="Freeform 492"/>
            <p:cNvSpPr>
              <a:spLocks/>
            </p:cNvSpPr>
            <p:nvPr/>
          </p:nvSpPr>
          <p:spPr bwMode="auto">
            <a:xfrm>
              <a:off x="15346696" y="4805855"/>
              <a:ext cx="54139" cy="38227"/>
            </a:xfrm>
            <a:custGeom>
              <a:avLst/>
              <a:gdLst>
                <a:gd name="T0" fmla="*/ 5 w 6"/>
                <a:gd name="T1" fmla="*/ 4 h 4"/>
                <a:gd name="T2" fmla="*/ 2 w 6"/>
                <a:gd name="T3" fmla="*/ 1 h 4"/>
                <a:gd name="T4" fmla="*/ 5 w 6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4">
                  <a:moveTo>
                    <a:pt x="5" y="4"/>
                  </a:moveTo>
                  <a:cubicBezTo>
                    <a:pt x="4" y="4"/>
                    <a:pt x="0" y="3"/>
                    <a:pt x="2" y="1"/>
                  </a:cubicBezTo>
                  <a:cubicBezTo>
                    <a:pt x="5" y="0"/>
                    <a:pt x="6" y="4"/>
                    <a:pt x="5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68" name="Freeform 493"/>
            <p:cNvSpPr>
              <a:spLocks/>
            </p:cNvSpPr>
            <p:nvPr/>
          </p:nvSpPr>
          <p:spPr bwMode="auto">
            <a:xfrm>
              <a:off x="12098282" y="6892386"/>
              <a:ext cx="54139" cy="101936"/>
            </a:xfrm>
            <a:custGeom>
              <a:avLst/>
              <a:gdLst>
                <a:gd name="T0" fmla="*/ 5 w 6"/>
                <a:gd name="T1" fmla="*/ 1 h 11"/>
                <a:gd name="T2" fmla="*/ 5 w 6"/>
                <a:gd name="T3" fmla="*/ 7 h 11"/>
                <a:gd name="T4" fmla="*/ 3 w 6"/>
                <a:gd name="T5" fmla="*/ 10 h 11"/>
                <a:gd name="T6" fmla="*/ 1 w 6"/>
                <a:gd name="T7" fmla="*/ 4 h 11"/>
                <a:gd name="T8" fmla="*/ 5 w 6"/>
                <a:gd name="T9" fmla="*/ 1 h 11"/>
                <a:gd name="T10" fmla="*/ 5 w 6"/>
                <a:gd name="T11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1">
                  <a:moveTo>
                    <a:pt x="5" y="1"/>
                  </a:moveTo>
                  <a:cubicBezTo>
                    <a:pt x="5" y="3"/>
                    <a:pt x="6" y="5"/>
                    <a:pt x="5" y="7"/>
                  </a:cubicBezTo>
                  <a:cubicBezTo>
                    <a:pt x="4" y="8"/>
                    <a:pt x="5" y="11"/>
                    <a:pt x="3" y="10"/>
                  </a:cubicBezTo>
                  <a:cubicBezTo>
                    <a:pt x="1" y="8"/>
                    <a:pt x="0" y="6"/>
                    <a:pt x="1" y="4"/>
                  </a:cubicBezTo>
                  <a:cubicBezTo>
                    <a:pt x="1" y="3"/>
                    <a:pt x="5" y="0"/>
                    <a:pt x="5" y="1"/>
                  </a:cubicBezTo>
                  <a:cubicBezTo>
                    <a:pt x="5" y="2"/>
                    <a:pt x="5" y="0"/>
                    <a:pt x="5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69" name="Freeform 494"/>
            <p:cNvSpPr>
              <a:spLocks/>
            </p:cNvSpPr>
            <p:nvPr/>
          </p:nvSpPr>
          <p:spPr bwMode="auto">
            <a:xfrm>
              <a:off x="12079173" y="6984768"/>
              <a:ext cx="82803" cy="140163"/>
            </a:xfrm>
            <a:custGeom>
              <a:avLst/>
              <a:gdLst>
                <a:gd name="T0" fmla="*/ 7 w 9"/>
                <a:gd name="T1" fmla="*/ 3 h 15"/>
                <a:gd name="T2" fmla="*/ 5 w 9"/>
                <a:gd name="T3" fmla="*/ 2 h 15"/>
                <a:gd name="T4" fmla="*/ 0 w 9"/>
                <a:gd name="T5" fmla="*/ 2 h 15"/>
                <a:gd name="T6" fmla="*/ 1 w 9"/>
                <a:gd name="T7" fmla="*/ 8 h 15"/>
                <a:gd name="T8" fmla="*/ 2 w 9"/>
                <a:gd name="T9" fmla="*/ 13 h 15"/>
                <a:gd name="T10" fmla="*/ 4 w 9"/>
                <a:gd name="T11" fmla="*/ 14 h 15"/>
                <a:gd name="T12" fmla="*/ 8 w 9"/>
                <a:gd name="T13" fmla="*/ 10 h 15"/>
                <a:gd name="T14" fmla="*/ 7 w 9"/>
                <a:gd name="T15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15">
                  <a:moveTo>
                    <a:pt x="7" y="3"/>
                  </a:moveTo>
                  <a:cubicBezTo>
                    <a:pt x="6" y="3"/>
                    <a:pt x="7" y="0"/>
                    <a:pt x="5" y="2"/>
                  </a:cubicBezTo>
                  <a:cubicBezTo>
                    <a:pt x="2" y="4"/>
                    <a:pt x="3" y="4"/>
                    <a:pt x="0" y="2"/>
                  </a:cubicBezTo>
                  <a:cubicBezTo>
                    <a:pt x="0" y="2"/>
                    <a:pt x="1" y="8"/>
                    <a:pt x="1" y="8"/>
                  </a:cubicBezTo>
                  <a:cubicBezTo>
                    <a:pt x="2" y="10"/>
                    <a:pt x="2" y="11"/>
                    <a:pt x="2" y="13"/>
                  </a:cubicBezTo>
                  <a:cubicBezTo>
                    <a:pt x="2" y="14"/>
                    <a:pt x="2" y="15"/>
                    <a:pt x="4" y="14"/>
                  </a:cubicBezTo>
                  <a:cubicBezTo>
                    <a:pt x="6" y="13"/>
                    <a:pt x="8" y="13"/>
                    <a:pt x="8" y="10"/>
                  </a:cubicBezTo>
                  <a:cubicBezTo>
                    <a:pt x="8" y="9"/>
                    <a:pt x="9" y="3"/>
                    <a:pt x="7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70" name="Freeform 495"/>
            <p:cNvSpPr>
              <a:spLocks/>
            </p:cNvSpPr>
            <p:nvPr/>
          </p:nvSpPr>
          <p:spPr bwMode="auto">
            <a:xfrm>
              <a:off x="12273444" y="7153601"/>
              <a:ext cx="149680" cy="92380"/>
            </a:xfrm>
            <a:custGeom>
              <a:avLst/>
              <a:gdLst>
                <a:gd name="T0" fmla="*/ 5 w 16"/>
                <a:gd name="T1" fmla="*/ 1 h 10"/>
                <a:gd name="T2" fmla="*/ 0 w 16"/>
                <a:gd name="T3" fmla="*/ 2 h 10"/>
                <a:gd name="T4" fmla="*/ 3 w 16"/>
                <a:gd name="T5" fmla="*/ 5 h 10"/>
                <a:gd name="T6" fmla="*/ 8 w 16"/>
                <a:gd name="T7" fmla="*/ 7 h 10"/>
                <a:gd name="T8" fmla="*/ 14 w 16"/>
                <a:gd name="T9" fmla="*/ 8 h 10"/>
                <a:gd name="T10" fmla="*/ 13 w 16"/>
                <a:gd name="T11" fmla="*/ 4 h 10"/>
                <a:gd name="T12" fmla="*/ 15 w 16"/>
                <a:gd name="T13" fmla="*/ 1 h 10"/>
                <a:gd name="T14" fmla="*/ 11 w 16"/>
                <a:gd name="T15" fmla="*/ 1 h 10"/>
                <a:gd name="T16" fmla="*/ 5 w 16"/>
                <a:gd name="T17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0">
                  <a:moveTo>
                    <a:pt x="5" y="1"/>
                  </a:moveTo>
                  <a:cubicBezTo>
                    <a:pt x="4" y="1"/>
                    <a:pt x="1" y="1"/>
                    <a:pt x="0" y="2"/>
                  </a:cubicBezTo>
                  <a:cubicBezTo>
                    <a:pt x="0" y="3"/>
                    <a:pt x="2" y="4"/>
                    <a:pt x="3" y="5"/>
                  </a:cubicBezTo>
                  <a:cubicBezTo>
                    <a:pt x="5" y="5"/>
                    <a:pt x="7" y="6"/>
                    <a:pt x="8" y="7"/>
                  </a:cubicBezTo>
                  <a:cubicBezTo>
                    <a:pt x="10" y="8"/>
                    <a:pt x="12" y="10"/>
                    <a:pt x="14" y="8"/>
                  </a:cubicBezTo>
                  <a:cubicBezTo>
                    <a:pt x="16" y="7"/>
                    <a:pt x="12" y="6"/>
                    <a:pt x="13" y="4"/>
                  </a:cubicBezTo>
                  <a:cubicBezTo>
                    <a:pt x="13" y="4"/>
                    <a:pt x="16" y="2"/>
                    <a:pt x="15" y="1"/>
                  </a:cubicBezTo>
                  <a:cubicBezTo>
                    <a:pt x="15" y="0"/>
                    <a:pt x="11" y="1"/>
                    <a:pt x="11" y="1"/>
                  </a:cubicBezTo>
                  <a:cubicBezTo>
                    <a:pt x="9" y="2"/>
                    <a:pt x="7" y="1"/>
                    <a:pt x="5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71" name="Freeform 496"/>
            <p:cNvSpPr>
              <a:spLocks/>
            </p:cNvSpPr>
            <p:nvPr/>
          </p:nvSpPr>
          <p:spPr bwMode="auto">
            <a:xfrm>
              <a:off x="13161977" y="7284208"/>
              <a:ext cx="121018" cy="66896"/>
            </a:xfrm>
            <a:custGeom>
              <a:avLst/>
              <a:gdLst>
                <a:gd name="T0" fmla="*/ 12 w 13"/>
                <a:gd name="T1" fmla="*/ 1 h 7"/>
                <a:gd name="T2" fmla="*/ 10 w 13"/>
                <a:gd name="T3" fmla="*/ 2 h 7"/>
                <a:gd name="T4" fmla="*/ 10 w 13"/>
                <a:gd name="T5" fmla="*/ 5 h 7"/>
                <a:gd name="T6" fmla="*/ 6 w 13"/>
                <a:gd name="T7" fmla="*/ 6 h 7"/>
                <a:gd name="T8" fmla="*/ 2 w 13"/>
                <a:gd name="T9" fmla="*/ 6 h 7"/>
                <a:gd name="T10" fmla="*/ 5 w 13"/>
                <a:gd name="T11" fmla="*/ 3 h 7"/>
                <a:gd name="T12" fmla="*/ 12 w 13"/>
                <a:gd name="T13" fmla="*/ 1 h 7"/>
                <a:gd name="T14" fmla="*/ 12 w 13"/>
                <a:gd name="T15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7">
                  <a:moveTo>
                    <a:pt x="12" y="1"/>
                  </a:moveTo>
                  <a:cubicBezTo>
                    <a:pt x="12" y="1"/>
                    <a:pt x="10" y="2"/>
                    <a:pt x="10" y="2"/>
                  </a:cubicBezTo>
                  <a:cubicBezTo>
                    <a:pt x="9" y="3"/>
                    <a:pt x="10" y="5"/>
                    <a:pt x="10" y="5"/>
                  </a:cubicBezTo>
                  <a:cubicBezTo>
                    <a:pt x="9" y="5"/>
                    <a:pt x="7" y="5"/>
                    <a:pt x="6" y="6"/>
                  </a:cubicBezTo>
                  <a:cubicBezTo>
                    <a:pt x="4" y="7"/>
                    <a:pt x="3" y="7"/>
                    <a:pt x="2" y="6"/>
                  </a:cubicBezTo>
                  <a:cubicBezTo>
                    <a:pt x="0" y="4"/>
                    <a:pt x="4" y="3"/>
                    <a:pt x="5" y="3"/>
                  </a:cubicBezTo>
                  <a:cubicBezTo>
                    <a:pt x="7" y="3"/>
                    <a:pt x="10" y="2"/>
                    <a:pt x="12" y="1"/>
                  </a:cubicBezTo>
                  <a:cubicBezTo>
                    <a:pt x="13" y="0"/>
                    <a:pt x="11" y="2"/>
                    <a:pt x="12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72" name="Freeform 497"/>
            <p:cNvSpPr>
              <a:spLocks/>
            </p:cNvSpPr>
            <p:nvPr/>
          </p:nvSpPr>
          <p:spPr bwMode="auto">
            <a:xfrm>
              <a:off x="12760705" y="7293764"/>
              <a:ext cx="140127" cy="38227"/>
            </a:xfrm>
            <a:custGeom>
              <a:avLst/>
              <a:gdLst>
                <a:gd name="T0" fmla="*/ 8 w 15"/>
                <a:gd name="T1" fmla="*/ 4 h 4"/>
                <a:gd name="T2" fmla="*/ 1 w 15"/>
                <a:gd name="T3" fmla="*/ 1 h 4"/>
                <a:gd name="T4" fmla="*/ 7 w 15"/>
                <a:gd name="T5" fmla="*/ 1 h 4"/>
                <a:gd name="T6" fmla="*/ 15 w 15"/>
                <a:gd name="T7" fmla="*/ 2 h 4"/>
                <a:gd name="T8" fmla="*/ 13 w 15"/>
                <a:gd name="T9" fmla="*/ 3 h 4"/>
                <a:gd name="T10" fmla="*/ 8 w 15"/>
                <a:gd name="T11" fmla="*/ 4 h 4"/>
                <a:gd name="T12" fmla="*/ 8 w 15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4">
                  <a:moveTo>
                    <a:pt x="8" y="4"/>
                  </a:moveTo>
                  <a:cubicBezTo>
                    <a:pt x="7" y="4"/>
                    <a:pt x="0" y="2"/>
                    <a:pt x="1" y="1"/>
                  </a:cubicBezTo>
                  <a:cubicBezTo>
                    <a:pt x="1" y="0"/>
                    <a:pt x="7" y="1"/>
                    <a:pt x="7" y="1"/>
                  </a:cubicBezTo>
                  <a:cubicBezTo>
                    <a:pt x="10" y="2"/>
                    <a:pt x="12" y="2"/>
                    <a:pt x="15" y="2"/>
                  </a:cubicBezTo>
                  <a:cubicBezTo>
                    <a:pt x="15" y="2"/>
                    <a:pt x="13" y="3"/>
                    <a:pt x="13" y="3"/>
                  </a:cubicBezTo>
                  <a:cubicBezTo>
                    <a:pt x="12" y="4"/>
                    <a:pt x="10" y="4"/>
                    <a:pt x="8" y="4"/>
                  </a:cubicBezTo>
                  <a:cubicBezTo>
                    <a:pt x="6" y="4"/>
                    <a:pt x="9" y="4"/>
                    <a:pt x="8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73" name="Freeform 498"/>
            <p:cNvSpPr>
              <a:spLocks/>
            </p:cNvSpPr>
            <p:nvPr/>
          </p:nvSpPr>
          <p:spPr bwMode="auto">
            <a:xfrm>
              <a:off x="12693826" y="5917609"/>
              <a:ext cx="66879" cy="66896"/>
            </a:xfrm>
            <a:custGeom>
              <a:avLst/>
              <a:gdLst>
                <a:gd name="T0" fmla="*/ 1 w 7"/>
                <a:gd name="T1" fmla="*/ 4 h 7"/>
                <a:gd name="T2" fmla="*/ 1 w 7"/>
                <a:gd name="T3" fmla="*/ 1 h 7"/>
                <a:gd name="T4" fmla="*/ 7 w 7"/>
                <a:gd name="T5" fmla="*/ 1 h 7"/>
                <a:gd name="T6" fmla="*/ 1 w 7"/>
                <a:gd name="T7" fmla="*/ 4 h 7"/>
                <a:gd name="T8" fmla="*/ 1 w 7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1" y="4"/>
                  </a:moveTo>
                  <a:cubicBezTo>
                    <a:pt x="1" y="3"/>
                    <a:pt x="0" y="1"/>
                    <a:pt x="1" y="1"/>
                  </a:cubicBezTo>
                  <a:cubicBezTo>
                    <a:pt x="2" y="1"/>
                    <a:pt x="7" y="0"/>
                    <a:pt x="7" y="1"/>
                  </a:cubicBezTo>
                  <a:cubicBezTo>
                    <a:pt x="7" y="2"/>
                    <a:pt x="2" y="6"/>
                    <a:pt x="1" y="4"/>
                  </a:cubicBezTo>
                  <a:cubicBezTo>
                    <a:pt x="1" y="1"/>
                    <a:pt x="2" y="7"/>
                    <a:pt x="1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74" name="Freeform 499"/>
            <p:cNvSpPr>
              <a:spLocks/>
            </p:cNvSpPr>
            <p:nvPr/>
          </p:nvSpPr>
          <p:spPr bwMode="auto">
            <a:xfrm>
              <a:off x="12703380" y="5892125"/>
              <a:ext cx="47770" cy="25484"/>
            </a:xfrm>
            <a:custGeom>
              <a:avLst/>
              <a:gdLst>
                <a:gd name="T0" fmla="*/ 3 w 5"/>
                <a:gd name="T1" fmla="*/ 2 h 3"/>
                <a:gd name="T2" fmla="*/ 0 w 5"/>
                <a:gd name="T3" fmla="*/ 1 h 3"/>
                <a:gd name="T4" fmla="*/ 4 w 5"/>
                <a:gd name="T5" fmla="*/ 1 h 3"/>
                <a:gd name="T6" fmla="*/ 3 w 5"/>
                <a:gd name="T7" fmla="*/ 2 h 3"/>
                <a:gd name="T8" fmla="*/ 3 w 5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3" y="2"/>
                  </a:moveTo>
                  <a:cubicBezTo>
                    <a:pt x="2" y="2"/>
                    <a:pt x="0" y="1"/>
                    <a:pt x="0" y="1"/>
                  </a:cubicBezTo>
                  <a:cubicBezTo>
                    <a:pt x="0" y="1"/>
                    <a:pt x="4" y="0"/>
                    <a:pt x="4" y="1"/>
                  </a:cubicBezTo>
                  <a:cubicBezTo>
                    <a:pt x="5" y="2"/>
                    <a:pt x="4" y="3"/>
                    <a:pt x="3" y="2"/>
                  </a:cubicBezTo>
                  <a:cubicBezTo>
                    <a:pt x="1" y="2"/>
                    <a:pt x="5" y="3"/>
                    <a:pt x="3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75" name="Freeform 500"/>
            <p:cNvSpPr>
              <a:spLocks/>
            </p:cNvSpPr>
            <p:nvPr/>
          </p:nvSpPr>
          <p:spPr bwMode="auto">
            <a:xfrm>
              <a:off x="12509111" y="5955834"/>
              <a:ext cx="54139" cy="92380"/>
            </a:xfrm>
            <a:custGeom>
              <a:avLst/>
              <a:gdLst>
                <a:gd name="T0" fmla="*/ 6 w 6"/>
                <a:gd name="T1" fmla="*/ 2 h 10"/>
                <a:gd name="T2" fmla="*/ 3 w 6"/>
                <a:gd name="T3" fmla="*/ 9 h 10"/>
                <a:gd name="T4" fmla="*/ 6 w 6"/>
                <a:gd name="T5" fmla="*/ 2 h 10"/>
                <a:gd name="T6" fmla="*/ 6 w 6"/>
                <a:gd name="T7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0">
                  <a:moveTo>
                    <a:pt x="6" y="2"/>
                  </a:moveTo>
                  <a:cubicBezTo>
                    <a:pt x="6" y="0"/>
                    <a:pt x="0" y="10"/>
                    <a:pt x="3" y="9"/>
                  </a:cubicBezTo>
                  <a:cubicBezTo>
                    <a:pt x="4" y="9"/>
                    <a:pt x="6" y="3"/>
                    <a:pt x="6" y="2"/>
                  </a:cubicBezTo>
                  <a:cubicBezTo>
                    <a:pt x="6" y="1"/>
                    <a:pt x="6" y="3"/>
                    <a:pt x="6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76" name="Freeform 501"/>
            <p:cNvSpPr>
              <a:spLocks/>
            </p:cNvSpPr>
            <p:nvPr/>
          </p:nvSpPr>
          <p:spPr bwMode="auto">
            <a:xfrm>
              <a:off x="12591917" y="5796557"/>
              <a:ext cx="38217" cy="38227"/>
            </a:xfrm>
            <a:custGeom>
              <a:avLst/>
              <a:gdLst>
                <a:gd name="T0" fmla="*/ 3 w 4"/>
                <a:gd name="T1" fmla="*/ 3 h 4"/>
                <a:gd name="T2" fmla="*/ 1 w 4"/>
                <a:gd name="T3" fmla="*/ 1 h 4"/>
                <a:gd name="T4" fmla="*/ 3 w 4"/>
                <a:gd name="T5" fmla="*/ 0 h 4"/>
                <a:gd name="T6" fmla="*/ 3 w 4"/>
                <a:gd name="T7" fmla="*/ 3 h 4"/>
                <a:gd name="T8" fmla="*/ 3 w 4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3"/>
                  </a:moveTo>
                  <a:cubicBezTo>
                    <a:pt x="2" y="3"/>
                    <a:pt x="0" y="2"/>
                    <a:pt x="1" y="1"/>
                  </a:cubicBezTo>
                  <a:cubicBezTo>
                    <a:pt x="2" y="1"/>
                    <a:pt x="3" y="0"/>
                    <a:pt x="3" y="0"/>
                  </a:cubicBezTo>
                  <a:cubicBezTo>
                    <a:pt x="4" y="0"/>
                    <a:pt x="4" y="2"/>
                    <a:pt x="3" y="3"/>
                  </a:cubicBezTo>
                  <a:cubicBezTo>
                    <a:pt x="2" y="4"/>
                    <a:pt x="4" y="2"/>
                    <a:pt x="3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77" name="Freeform 502"/>
            <p:cNvSpPr>
              <a:spLocks/>
            </p:cNvSpPr>
            <p:nvPr/>
          </p:nvSpPr>
          <p:spPr bwMode="auto">
            <a:xfrm>
              <a:off x="12219302" y="6086441"/>
              <a:ext cx="54139" cy="86010"/>
            </a:xfrm>
            <a:custGeom>
              <a:avLst/>
              <a:gdLst>
                <a:gd name="T0" fmla="*/ 6 w 6"/>
                <a:gd name="T1" fmla="*/ 2 h 9"/>
                <a:gd name="T2" fmla="*/ 6 w 6"/>
                <a:gd name="T3" fmla="*/ 4 h 9"/>
                <a:gd name="T4" fmla="*/ 5 w 6"/>
                <a:gd name="T5" fmla="*/ 9 h 9"/>
                <a:gd name="T6" fmla="*/ 0 w 6"/>
                <a:gd name="T7" fmla="*/ 3 h 9"/>
                <a:gd name="T8" fmla="*/ 3 w 6"/>
                <a:gd name="T9" fmla="*/ 3 h 9"/>
                <a:gd name="T10" fmla="*/ 6 w 6"/>
                <a:gd name="T11" fmla="*/ 2 h 9"/>
                <a:gd name="T12" fmla="*/ 6 w 6"/>
                <a:gd name="T13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9">
                  <a:moveTo>
                    <a:pt x="6" y="2"/>
                  </a:moveTo>
                  <a:cubicBezTo>
                    <a:pt x="6" y="1"/>
                    <a:pt x="6" y="4"/>
                    <a:pt x="6" y="4"/>
                  </a:cubicBezTo>
                  <a:cubicBezTo>
                    <a:pt x="6" y="6"/>
                    <a:pt x="6" y="8"/>
                    <a:pt x="5" y="9"/>
                  </a:cubicBezTo>
                  <a:cubicBezTo>
                    <a:pt x="5" y="9"/>
                    <a:pt x="0" y="5"/>
                    <a:pt x="0" y="3"/>
                  </a:cubicBezTo>
                  <a:cubicBezTo>
                    <a:pt x="0" y="3"/>
                    <a:pt x="2" y="2"/>
                    <a:pt x="3" y="3"/>
                  </a:cubicBezTo>
                  <a:cubicBezTo>
                    <a:pt x="4" y="4"/>
                    <a:pt x="5" y="4"/>
                    <a:pt x="6" y="2"/>
                  </a:cubicBezTo>
                  <a:cubicBezTo>
                    <a:pt x="6" y="0"/>
                    <a:pt x="6" y="3"/>
                    <a:pt x="6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78" name="Freeform 503"/>
            <p:cNvSpPr>
              <a:spLocks/>
            </p:cNvSpPr>
            <p:nvPr/>
          </p:nvSpPr>
          <p:spPr bwMode="auto">
            <a:xfrm>
              <a:off x="12152426" y="6105555"/>
              <a:ext cx="76432" cy="76452"/>
            </a:xfrm>
            <a:custGeom>
              <a:avLst/>
              <a:gdLst>
                <a:gd name="T0" fmla="*/ 6 w 8"/>
                <a:gd name="T1" fmla="*/ 7 h 8"/>
                <a:gd name="T2" fmla="*/ 1 w 8"/>
                <a:gd name="T3" fmla="*/ 4 h 8"/>
                <a:gd name="T4" fmla="*/ 6 w 8"/>
                <a:gd name="T5" fmla="*/ 7 h 8"/>
                <a:gd name="T6" fmla="*/ 6 w 8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8">
                  <a:moveTo>
                    <a:pt x="6" y="7"/>
                  </a:moveTo>
                  <a:cubicBezTo>
                    <a:pt x="5" y="8"/>
                    <a:pt x="0" y="5"/>
                    <a:pt x="1" y="4"/>
                  </a:cubicBezTo>
                  <a:cubicBezTo>
                    <a:pt x="3" y="0"/>
                    <a:pt x="8" y="5"/>
                    <a:pt x="6" y="7"/>
                  </a:cubicBezTo>
                  <a:cubicBezTo>
                    <a:pt x="5" y="8"/>
                    <a:pt x="7" y="6"/>
                    <a:pt x="6" y="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79" name="Freeform 504"/>
            <p:cNvSpPr>
              <a:spLocks/>
            </p:cNvSpPr>
            <p:nvPr/>
          </p:nvSpPr>
          <p:spPr bwMode="auto">
            <a:xfrm>
              <a:off x="11818028" y="7070776"/>
              <a:ext cx="44586" cy="35042"/>
            </a:xfrm>
            <a:custGeom>
              <a:avLst/>
              <a:gdLst>
                <a:gd name="T0" fmla="*/ 4 w 5"/>
                <a:gd name="T1" fmla="*/ 2 h 4"/>
                <a:gd name="T2" fmla="*/ 3 w 5"/>
                <a:gd name="T3" fmla="*/ 3 h 4"/>
                <a:gd name="T4" fmla="*/ 0 w 5"/>
                <a:gd name="T5" fmla="*/ 2 h 4"/>
                <a:gd name="T6" fmla="*/ 4 w 5"/>
                <a:gd name="T7" fmla="*/ 0 h 4"/>
                <a:gd name="T8" fmla="*/ 4 w 5"/>
                <a:gd name="T9" fmla="*/ 2 h 4"/>
                <a:gd name="T10" fmla="*/ 4 w 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5" y="1"/>
                    <a:pt x="4" y="4"/>
                    <a:pt x="3" y="3"/>
                  </a:cubicBezTo>
                  <a:cubicBezTo>
                    <a:pt x="3" y="3"/>
                    <a:pt x="0" y="2"/>
                    <a:pt x="0" y="2"/>
                  </a:cubicBezTo>
                  <a:cubicBezTo>
                    <a:pt x="0" y="2"/>
                    <a:pt x="3" y="0"/>
                    <a:pt x="4" y="0"/>
                  </a:cubicBezTo>
                  <a:cubicBezTo>
                    <a:pt x="4" y="0"/>
                    <a:pt x="3" y="2"/>
                    <a:pt x="4" y="2"/>
                  </a:cubicBezTo>
                  <a:cubicBezTo>
                    <a:pt x="5" y="1"/>
                    <a:pt x="3" y="2"/>
                    <a:pt x="4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80" name="Freeform 505"/>
            <p:cNvSpPr>
              <a:spLocks/>
            </p:cNvSpPr>
            <p:nvPr/>
          </p:nvSpPr>
          <p:spPr bwMode="auto">
            <a:xfrm>
              <a:off x="11359426" y="5927165"/>
              <a:ext cx="57323" cy="57338"/>
            </a:xfrm>
            <a:custGeom>
              <a:avLst/>
              <a:gdLst>
                <a:gd name="T0" fmla="*/ 5 w 6"/>
                <a:gd name="T1" fmla="*/ 1 h 6"/>
                <a:gd name="T2" fmla="*/ 4 w 6"/>
                <a:gd name="T3" fmla="*/ 5 h 6"/>
                <a:gd name="T4" fmla="*/ 1 w 6"/>
                <a:gd name="T5" fmla="*/ 5 h 6"/>
                <a:gd name="T6" fmla="*/ 5 w 6"/>
                <a:gd name="T7" fmla="*/ 1 h 6"/>
                <a:gd name="T8" fmla="*/ 5 w 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5" y="1"/>
                  </a:moveTo>
                  <a:cubicBezTo>
                    <a:pt x="6" y="2"/>
                    <a:pt x="4" y="3"/>
                    <a:pt x="4" y="5"/>
                  </a:cubicBezTo>
                  <a:cubicBezTo>
                    <a:pt x="3" y="6"/>
                    <a:pt x="2" y="6"/>
                    <a:pt x="1" y="5"/>
                  </a:cubicBezTo>
                  <a:cubicBezTo>
                    <a:pt x="0" y="4"/>
                    <a:pt x="5" y="0"/>
                    <a:pt x="5" y="1"/>
                  </a:cubicBezTo>
                  <a:cubicBezTo>
                    <a:pt x="6" y="2"/>
                    <a:pt x="5" y="0"/>
                    <a:pt x="5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81" name="Freeform 506"/>
            <p:cNvSpPr>
              <a:spLocks/>
            </p:cNvSpPr>
            <p:nvPr/>
          </p:nvSpPr>
          <p:spPr bwMode="auto">
            <a:xfrm>
              <a:off x="11388093" y="5994061"/>
              <a:ext cx="28662" cy="28669"/>
            </a:xfrm>
            <a:custGeom>
              <a:avLst/>
              <a:gdLst>
                <a:gd name="T0" fmla="*/ 3 w 3"/>
                <a:gd name="T1" fmla="*/ 1 h 3"/>
                <a:gd name="T2" fmla="*/ 0 w 3"/>
                <a:gd name="T3" fmla="*/ 2 h 3"/>
                <a:gd name="T4" fmla="*/ 2 w 3"/>
                <a:gd name="T5" fmla="*/ 3 h 3"/>
                <a:gd name="T6" fmla="*/ 3 w 3"/>
                <a:gd name="T7" fmla="*/ 1 h 3"/>
                <a:gd name="T8" fmla="*/ 3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cubicBezTo>
                    <a:pt x="2" y="1"/>
                    <a:pt x="0" y="1"/>
                    <a:pt x="0" y="2"/>
                  </a:cubicBezTo>
                  <a:cubicBezTo>
                    <a:pt x="0" y="3"/>
                    <a:pt x="2" y="3"/>
                    <a:pt x="2" y="3"/>
                  </a:cubicBezTo>
                  <a:cubicBezTo>
                    <a:pt x="3" y="3"/>
                    <a:pt x="3" y="0"/>
                    <a:pt x="3" y="1"/>
                  </a:cubicBezTo>
                  <a:cubicBezTo>
                    <a:pt x="2" y="1"/>
                    <a:pt x="3" y="1"/>
                    <a:pt x="3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82" name="Freeform 507"/>
            <p:cNvSpPr>
              <a:spLocks/>
            </p:cNvSpPr>
            <p:nvPr/>
          </p:nvSpPr>
          <p:spPr bwMode="auto">
            <a:xfrm>
              <a:off x="11416754" y="6022733"/>
              <a:ext cx="15924" cy="9556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0" y="1"/>
                    <a:pt x="1" y="1"/>
                  </a:cubicBezTo>
                  <a:cubicBezTo>
                    <a:pt x="2" y="1"/>
                    <a:pt x="2" y="0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83" name="Freeform 508"/>
            <p:cNvSpPr>
              <a:spLocks/>
            </p:cNvSpPr>
            <p:nvPr/>
          </p:nvSpPr>
          <p:spPr bwMode="auto">
            <a:xfrm>
              <a:off x="11416754" y="6048217"/>
              <a:ext cx="9553" cy="19114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1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2"/>
                    <a:pt x="0" y="2"/>
                  </a:cubicBezTo>
                  <a:cubicBezTo>
                    <a:pt x="1" y="2"/>
                    <a:pt x="1" y="0"/>
                    <a:pt x="1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84" name="Freeform 509"/>
            <p:cNvSpPr>
              <a:spLocks/>
            </p:cNvSpPr>
            <p:nvPr/>
          </p:nvSpPr>
          <p:spPr bwMode="auto">
            <a:xfrm>
              <a:off x="11416754" y="6067328"/>
              <a:ext cx="15924" cy="9556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0" y="1"/>
                    <a:pt x="1" y="1"/>
                  </a:cubicBezTo>
                  <a:cubicBezTo>
                    <a:pt x="2" y="1"/>
                    <a:pt x="2" y="0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85" name="Freeform 510"/>
            <p:cNvSpPr>
              <a:spLocks/>
            </p:cNvSpPr>
            <p:nvPr/>
          </p:nvSpPr>
          <p:spPr bwMode="auto">
            <a:xfrm>
              <a:off x="11490002" y="6207491"/>
              <a:ext cx="9553" cy="19114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1" y="0"/>
                    <a:pt x="0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86" name="Freeform 511"/>
            <p:cNvSpPr>
              <a:spLocks/>
            </p:cNvSpPr>
            <p:nvPr/>
          </p:nvSpPr>
          <p:spPr bwMode="auto">
            <a:xfrm>
              <a:off x="11630131" y="5787002"/>
              <a:ext cx="19109" cy="38227"/>
            </a:xfrm>
            <a:custGeom>
              <a:avLst/>
              <a:gdLst>
                <a:gd name="T0" fmla="*/ 1 w 2"/>
                <a:gd name="T1" fmla="*/ 4 h 4"/>
                <a:gd name="T2" fmla="*/ 2 w 2"/>
                <a:gd name="T3" fmla="*/ 1 h 4"/>
                <a:gd name="T4" fmla="*/ 1 w 2"/>
                <a:gd name="T5" fmla="*/ 4 h 4"/>
                <a:gd name="T6" fmla="*/ 1 w 2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1" y="4"/>
                  </a:moveTo>
                  <a:cubicBezTo>
                    <a:pt x="0" y="3"/>
                    <a:pt x="0" y="1"/>
                    <a:pt x="2" y="1"/>
                  </a:cubicBezTo>
                  <a:cubicBezTo>
                    <a:pt x="2" y="0"/>
                    <a:pt x="2" y="4"/>
                    <a:pt x="1" y="4"/>
                  </a:cubicBezTo>
                  <a:cubicBezTo>
                    <a:pt x="0" y="3"/>
                    <a:pt x="1" y="4"/>
                    <a:pt x="1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87" name="Freeform 512"/>
            <p:cNvSpPr>
              <a:spLocks/>
            </p:cNvSpPr>
            <p:nvPr/>
          </p:nvSpPr>
          <p:spPr bwMode="auto">
            <a:xfrm>
              <a:off x="8260699" y="11747159"/>
              <a:ext cx="111465" cy="57338"/>
            </a:xfrm>
            <a:custGeom>
              <a:avLst/>
              <a:gdLst>
                <a:gd name="T0" fmla="*/ 10 w 12"/>
                <a:gd name="T1" fmla="*/ 3 h 6"/>
                <a:gd name="T2" fmla="*/ 8 w 12"/>
                <a:gd name="T3" fmla="*/ 2 h 6"/>
                <a:gd name="T4" fmla="*/ 5 w 12"/>
                <a:gd name="T5" fmla="*/ 2 h 6"/>
                <a:gd name="T6" fmla="*/ 3 w 12"/>
                <a:gd name="T7" fmla="*/ 1 h 6"/>
                <a:gd name="T8" fmla="*/ 0 w 12"/>
                <a:gd name="T9" fmla="*/ 3 h 6"/>
                <a:gd name="T10" fmla="*/ 2 w 12"/>
                <a:gd name="T11" fmla="*/ 5 h 6"/>
                <a:gd name="T12" fmla="*/ 6 w 12"/>
                <a:gd name="T13" fmla="*/ 5 h 6"/>
                <a:gd name="T14" fmla="*/ 11 w 12"/>
                <a:gd name="T15" fmla="*/ 3 h 6"/>
                <a:gd name="T16" fmla="*/ 10 w 12"/>
                <a:gd name="T17" fmla="*/ 3 h 6"/>
                <a:gd name="T18" fmla="*/ 10 w 12"/>
                <a:gd name="T1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6">
                  <a:moveTo>
                    <a:pt x="10" y="3"/>
                  </a:moveTo>
                  <a:cubicBezTo>
                    <a:pt x="9" y="3"/>
                    <a:pt x="9" y="2"/>
                    <a:pt x="8" y="2"/>
                  </a:cubicBezTo>
                  <a:cubicBezTo>
                    <a:pt x="7" y="2"/>
                    <a:pt x="6" y="2"/>
                    <a:pt x="5" y="2"/>
                  </a:cubicBezTo>
                  <a:cubicBezTo>
                    <a:pt x="4" y="2"/>
                    <a:pt x="4" y="0"/>
                    <a:pt x="3" y="1"/>
                  </a:cubicBezTo>
                  <a:cubicBezTo>
                    <a:pt x="3" y="1"/>
                    <a:pt x="0" y="3"/>
                    <a:pt x="0" y="3"/>
                  </a:cubicBezTo>
                  <a:cubicBezTo>
                    <a:pt x="0" y="3"/>
                    <a:pt x="2" y="5"/>
                    <a:pt x="2" y="5"/>
                  </a:cubicBezTo>
                  <a:cubicBezTo>
                    <a:pt x="3" y="6"/>
                    <a:pt x="5" y="5"/>
                    <a:pt x="6" y="5"/>
                  </a:cubicBezTo>
                  <a:cubicBezTo>
                    <a:pt x="7" y="5"/>
                    <a:pt x="11" y="4"/>
                    <a:pt x="11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3"/>
                    <a:pt x="12" y="2"/>
                    <a:pt x="10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88" name="Freeform 513"/>
            <p:cNvSpPr>
              <a:spLocks/>
            </p:cNvSpPr>
            <p:nvPr/>
          </p:nvSpPr>
          <p:spPr bwMode="auto">
            <a:xfrm>
              <a:off x="8251144" y="11804497"/>
              <a:ext cx="82803" cy="57338"/>
            </a:xfrm>
            <a:custGeom>
              <a:avLst/>
              <a:gdLst>
                <a:gd name="T0" fmla="*/ 7 w 9"/>
                <a:gd name="T1" fmla="*/ 3 h 6"/>
                <a:gd name="T2" fmla="*/ 0 w 9"/>
                <a:gd name="T3" fmla="*/ 1 h 6"/>
                <a:gd name="T4" fmla="*/ 2 w 9"/>
                <a:gd name="T5" fmla="*/ 2 h 6"/>
                <a:gd name="T6" fmla="*/ 1 w 9"/>
                <a:gd name="T7" fmla="*/ 5 h 6"/>
                <a:gd name="T8" fmla="*/ 3 w 9"/>
                <a:gd name="T9" fmla="*/ 5 h 6"/>
                <a:gd name="T10" fmla="*/ 4 w 9"/>
                <a:gd name="T11" fmla="*/ 5 h 6"/>
                <a:gd name="T12" fmla="*/ 7 w 9"/>
                <a:gd name="T13" fmla="*/ 3 h 6"/>
                <a:gd name="T14" fmla="*/ 7 w 9"/>
                <a:gd name="T15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6">
                  <a:moveTo>
                    <a:pt x="7" y="3"/>
                  </a:moveTo>
                  <a:cubicBezTo>
                    <a:pt x="7" y="2"/>
                    <a:pt x="0" y="0"/>
                    <a:pt x="0" y="1"/>
                  </a:cubicBezTo>
                  <a:cubicBezTo>
                    <a:pt x="0" y="1"/>
                    <a:pt x="2" y="2"/>
                    <a:pt x="2" y="2"/>
                  </a:cubicBezTo>
                  <a:cubicBezTo>
                    <a:pt x="3" y="3"/>
                    <a:pt x="1" y="4"/>
                    <a:pt x="1" y="5"/>
                  </a:cubicBezTo>
                  <a:cubicBezTo>
                    <a:pt x="1" y="6"/>
                    <a:pt x="3" y="5"/>
                    <a:pt x="3" y="5"/>
                  </a:cubicBezTo>
                  <a:cubicBezTo>
                    <a:pt x="4" y="4"/>
                    <a:pt x="3" y="5"/>
                    <a:pt x="4" y="5"/>
                  </a:cubicBezTo>
                  <a:cubicBezTo>
                    <a:pt x="5" y="6"/>
                    <a:pt x="9" y="4"/>
                    <a:pt x="7" y="3"/>
                  </a:cubicBezTo>
                  <a:cubicBezTo>
                    <a:pt x="6" y="2"/>
                    <a:pt x="8" y="3"/>
                    <a:pt x="7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89" name="Freeform 514"/>
            <p:cNvSpPr>
              <a:spLocks/>
            </p:cNvSpPr>
            <p:nvPr/>
          </p:nvSpPr>
          <p:spPr bwMode="auto">
            <a:xfrm>
              <a:off x="8241593" y="11731231"/>
              <a:ext cx="73248" cy="44598"/>
            </a:xfrm>
            <a:custGeom>
              <a:avLst/>
              <a:gdLst>
                <a:gd name="T0" fmla="*/ 6 w 8"/>
                <a:gd name="T1" fmla="*/ 0 h 5"/>
                <a:gd name="T2" fmla="*/ 3 w 8"/>
                <a:gd name="T3" fmla="*/ 1 h 5"/>
                <a:gd name="T4" fmla="*/ 0 w 8"/>
                <a:gd name="T5" fmla="*/ 1 h 5"/>
                <a:gd name="T6" fmla="*/ 0 w 8"/>
                <a:gd name="T7" fmla="*/ 3 h 5"/>
                <a:gd name="T8" fmla="*/ 5 w 8"/>
                <a:gd name="T9" fmla="*/ 2 h 5"/>
                <a:gd name="T10" fmla="*/ 6 w 8"/>
                <a:gd name="T11" fmla="*/ 0 h 5"/>
                <a:gd name="T12" fmla="*/ 6 w 8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5">
                  <a:moveTo>
                    <a:pt x="6" y="0"/>
                  </a:moveTo>
                  <a:cubicBezTo>
                    <a:pt x="5" y="0"/>
                    <a:pt x="4" y="1"/>
                    <a:pt x="3" y="1"/>
                  </a:cubicBezTo>
                  <a:cubicBezTo>
                    <a:pt x="2" y="0"/>
                    <a:pt x="0" y="1"/>
                    <a:pt x="0" y="1"/>
                  </a:cubicBezTo>
                  <a:cubicBezTo>
                    <a:pt x="1" y="0"/>
                    <a:pt x="0" y="4"/>
                    <a:pt x="0" y="3"/>
                  </a:cubicBezTo>
                  <a:cubicBezTo>
                    <a:pt x="1" y="5"/>
                    <a:pt x="4" y="3"/>
                    <a:pt x="5" y="2"/>
                  </a:cubicBezTo>
                  <a:cubicBezTo>
                    <a:pt x="6" y="2"/>
                    <a:pt x="8" y="0"/>
                    <a:pt x="6" y="0"/>
                  </a:cubicBezTo>
                  <a:cubicBezTo>
                    <a:pt x="5" y="0"/>
                    <a:pt x="8" y="0"/>
                    <a:pt x="6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90" name="Freeform 515"/>
            <p:cNvSpPr>
              <a:spLocks/>
            </p:cNvSpPr>
            <p:nvPr/>
          </p:nvSpPr>
          <p:spPr bwMode="auto">
            <a:xfrm>
              <a:off x="8203376" y="11766272"/>
              <a:ext cx="76432" cy="47785"/>
            </a:xfrm>
            <a:custGeom>
              <a:avLst/>
              <a:gdLst>
                <a:gd name="T0" fmla="*/ 7 w 8"/>
                <a:gd name="T1" fmla="*/ 4 h 5"/>
                <a:gd name="T2" fmla="*/ 1 w 8"/>
                <a:gd name="T3" fmla="*/ 1 h 5"/>
                <a:gd name="T4" fmla="*/ 7 w 8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5">
                  <a:moveTo>
                    <a:pt x="7" y="4"/>
                  </a:moveTo>
                  <a:cubicBezTo>
                    <a:pt x="6" y="3"/>
                    <a:pt x="0" y="0"/>
                    <a:pt x="1" y="1"/>
                  </a:cubicBezTo>
                  <a:cubicBezTo>
                    <a:pt x="2" y="2"/>
                    <a:pt x="8" y="5"/>
                    <a:pt x="7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91" name="Freeform 516"/>
            <p:cNvSpPr>
              <a:spLocks/>
            </p:cNvSpPr>
            <p:nvPr/>
          </p:nvSpPr>
          <p:spPr bwMode="auto">
            <a:xfrm>
              <a:off x="8184267" y="11702559"/>
              <a:ext cx="28662" cy="28669"/>
            </a:xfrm>
            <a:custGeom>
              <a:avLst/>
              <a:gdLst>
                <a:gd name="T0" fmla="*/ 2 w 3"/>
                <a:gd name="T1" fmla="*/ 2 h 3"/>
                <a:gd name="T2" fmla="*/ 0 w 3"/>
                <a:gd name="T3" fmla="*/ 1 h 3"/>
                <a:gd name="T4" fmla="*/ 2 w 3"/>
                <a:gd name="T5" fmla="*/ 2 h 3"/>
                <a:gd name="T6" fmla="*/ 2 w 3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cubicBezTo>
                    <a:pt x="2" y="3"/>
                    <a:pt x="1" y="2"/>
                    <a:pt x="0" y="1"/>
                  </a:cubicBezTo>
                  <a:cubicBezTo>
                    <a:pt x="0" y="0"/>
                    <a:pt x="3" y="0"/>
                    <a:pt x="2" y="2"/>
                  </a:cubicBezTo>
                  <a:cubicBezTo>
                    <a:pt x="2" y="3"/>
                    <a:pt x="2" y="1"/>
                    <a:pt x="2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92" name="Freeform 517"/>
            <p:cNvSpPr>
              <a:spLocks/>
            </p:cNvSpPr>
            <p:nvPr/>
          </p:nvSpPr>
          <p:spPr bwMode="auto">
            <a:xfrm>
              <a:off x="8184267" y="11626107"/>
              <a:ext cx="66879" cy="66896"/>
            </a:xfrm>
            <a:custGeom>
              <a:avLst/>
              <a:gdLst>
                <a:gd name="T0" fmla="*/ 5 w 7"/>
                <a:gd name="T1" fmla="*/ 2 h 7"/>
                <a:gd name="T2" fmla="*/ 4 w 7"/>
                <a:gd name="T3" fmla="*/ 0 h 7"/>
                <a:gd name="T4" fmla="*/ 2 w 7"/>
                <a:gd name="T5" fmla="*/ 1 h 7"/>
                <a:gd name="T6" fmla="*/ 0 w 7"/>
                <a:gd name="T7" fmla="*/ 1 h 7"/>
                <a:gd name="T8" fmla="*/ 2 w 7"/>
                <a:gd name="T9" fmla="*/ 4 h 7"/>
                <a:gd name="T10" fmla="*/ 0 w 7"/>
                <a:gd name="T11" fmla="*/ 6 h 7"/>
                <a:gd name="T12" fmla="*/ 3 w 7"/>
                <a:gd name="T13" fmla="*/ 5 h 7"/>
                <a:gd name="T14" fmla="*/ 4 w 7"/>
                <a:gd name="T15" fmla="*/ 2 h 7"/>
                <a:gd name="T16" fmla="*/ 4 w 7"/>
                <a:gd name="T17" fmla="*/ 4 h 7"/>
                <a:gd name="T18" fmla="*/ 6 w 7"/>
                <a:gd name="T19" fmla="*/ 2 h 7"/>
                <a:gd name="T20" fmla="*/ 5 w 7"/>
                <a:gd name="T21" fmla="*/ 2 h 7"/>
                <a:gd name="T22" fmla="*/ 5 w 7"/>
                <a:gd name="T23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7">
                  <a:moveTo>
                    <a:pt x="5" y="2"/>
                  </a:moveTo>
                  <a:cubicBezTo>
                    <a:pt x="5" y="1"/>
                    <a:pt x="4" y="1"/>
                    <a:pt x="4" y="0"/>
                  </a:cubicBezTo>
                  <a:cubicBezTo>
                    <a:pt x="3" y="0"/>
                    <a:pt x="1" y="0"/>
                    <a:pt x="2" y="1"/>
                  </a:cubicBezTo>
                  <a:cubicBezTo>
                    <a:pt x="4" y="3"/>
                    <a:pt x="1" y="2"/>
                    <a:pt x="0" y="1"/>
                  </a:cubicBezTo>
                  <a:cubicBezTo>
                    <a:pt x="1" y="3"/>
                    <a:pt x="2" y="3"/>
                    <a:pt x="2" y="4"/>
                  </a:cubicBezTo>
                  <a:cubicBezTo>
                    <a:pt x="3" y="6"/>
                    <a:pt x="1" y="5"/>
                    <a:pt x="0" y="6"/>
                  </a:cubicBezTo>
                  <a:cubicBezTo>
                    <a:pt x="0" y="7"/>
                    <a:pt x="4" y="6"/>
                    <a:pt x="3" y="5"/>
                  </a:cubicBezTo>
                  <a:cubicBezTo>
                    <a:pt x="3" y="5"/>
                    <a:pt x="4" y="3"/>
                    <a:pt x="4" y="2"/>
                  </a:cubicBezTo>
                  <a:cubicBezTo>
                    <a:pt x="4" y="2"/>
                    <a:pt x="4" y="3"/>
                    <a:pt x="4" y="4"/>
                  </a:cubicBezTo>
                  <a:cubicBezTo>
                    <a:pt x="4" y="3"/>
                    <a:pt x="6" y="2"/>
                    <a:pt x="6" y="2"/>
                  </a:cubicBezTo>
                  <a:cubicBezTo>
                    <a:pt x="6" y="2"/>
                    <a:pt x="6" y="2"/>
                    <a:pt x="5" y="2"/>
                  </a:cubicBezTo>
                  <a:cubicBezTo>
                    <a:pt x="5" y="1"/>
                    <a:pt x="7" y="2"/>
                    <a:pt x="5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93" name="Freeform 518"/>
            <p:cNvSpPr>
              <a:spLocks/>
            </p:cNvSpPr>
            <p:nvPr/>
          </p:nvSpPr>
          <p:spPr bwMode="auto">
            <a:xfrm>
              <a:off x="8174712" y="11505057"/>
              <a:ext cx="47770" cy="101936"/>
            </a:xfrm>
            <a:custGeom>
              <a:avLst/>
              <a:gdLst>
                <a:gd name="T0" fmla="*/ 5 w 5"/>
                <a:gd name="T1" fmla="*/ 7 h 11"/>
                <a:gd name="T2" fmla="*/ 2 w 5"/>
                <a:gd name="T3" fmla="*/ 2 h 11"/>
                <a:gd name="T4" fmla="*/ 1 w 5"/>
                <a:gd name="T5" fmla="*/ 6 h 11"/>
                <a:gd name="T6" fmla="*/ 0 w 5"/>
                <a:gd name="T7" fmla="*/ 9 h 11"/>
                <a:gd name="T8" fmla="*/ 2 w 5"/>
                <a:gd name="T9" fmla="*/ 7 h 11"/>
                <a:gd name="T10" fmla="*/ 5 w 5"/>
                <a:gd name="T11" fmla="*/ 7 h 11"/>
                <a:gd name="T12" fmla="*/ 5 w 5"/>
                <a:gd name="T13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1">
                  <a:moveTo>
                    <a:pt x="5" y="7"/>
                  </a:moveTo>
                  <a:cubicBezTo>
                    <a:pt x="5" y="6"/>
                    <a:pt x="4" y="0"/>
                    <a:pt x="2" y="2"/>
                  </a:cubicBezTo>
                  <a:cubicBezTo>
                    <a:pt x="2" y="3"/>
                    <a:pt x="3" y="6"/>
                    <a:pt x="1" y="6"/>
                  </a:cubicBezTo>
                  <a:cubicBezTo>
                    <a:pt x="0" y="6"/>
                    <a:pt x="0" y="7"/>
                    <a:pt x="0" y="9"/>
                  </a:cubicBezTo>
                  <a:cubicBezTo>
                    <a:pt x="1" y="9"/>
                    <a:pt x="2" y="7"/>
                    <a:pt x="2" y="7"/>
                  </a:cubicBezTo>
                  <a:cubicBezTo>
                    <a:pt x="1" y="7"/>
                    <a:pt x="5" y="11"/>
                    <a:pt x="5" y="7"/>
                  </a:cubicBezTo>
                  <a:cubicBezTo>
                    <a:pt x="5" y="6"/>
                    <a:pt x="5" y="8"/>
                    <a:pt x="5" y="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94" name="Freeform 519"/>
            <p:cNvSpPr>
              <a:spLocks/>
            </p:cNvSpPr>
            <p:nvPr/>
          </p:nvSpPr>
          <p:spPr bwMode="auto">
            <a:xfrm>
              <a:off x="8165159" y="11587880"/>
              <a:ext cx="28662" cy="57338"/>
            </a:xfrm>
            <a:custGeom>
              <a:avLst/>
              <a:gdLst>
                <a:gd name="T0" fmla="*/ 3 w 3"/>
                <a:gd name="T1" fmla="*/ 2 h 6"/>
                <a:gd name="T2" fmla="*/ 1 w 3"/>
                <a:gd name="T3" fmla="*/ 6 h 6"/>
                <a:gd name="T4" fmla="*/ 3 w 3"/>
                <a:gd name="T5" fmla="*/ 2 h 6"/>
                <a:gd name="T6" fmla="*/ 3 w 3"/>
                <a:gd name="T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3" y="2"/>
                  </a:moveTo>
                  <a:cubicBezTo>
                    <a:pt x="2" y="0"/>
                    <a:pt x="0" y="5"/>
                    <a:pt x="1" y="6"/>
                  </a:cubicBezTo>
                  <a:cubicBezTo>
                    <a:pt x="0" y="5"/>
                    <a:pt x="3" y="3"/>
                    <a:pt x="3" y="2"/>
                  </a:cubicBezTo>
                  <a:cubicBezTo>
                    <a:pt x="2" y="1"/>
                    <a:pt x="3" y="2"/>
                    <a:pt x="3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95" name="Freeform 520"/>
            <p:cNvSpPr>
              <a:spLocks/>
            </p:cNvSpPr>
            <p:nvPr/>
          </p:nvSpPr>
          <p:spPr bwMode="auto">
            <a:xfrm>
              <a:off x="8165159" y="11466830"/>
              <a:ext cx="47770" cy="66896"/>
            </a:xfrm>
            <a:custGeom>
              <a:avLst/>
              <a:gdLst>
                <a:gd name="T0" fmla="*/ 4 w 5"/>
                <a:gd name="T1" fmla="*/ 2 h 7"/>
                <a:gd name="T2" fmla="*/ 3 w 5"/>
                <a:gd name="T3" fmla="*/ 0 h 7"/>
                <a:gd name="T4" fmla="*/ 2 w 5"/>
                <a:gd name="T5" fmla="*/ 3 h 7"/>
                <a:gd name="T6" fmla="*/ 1 w 5"/>
                <a:gd name="T7" fmla="*/ 2 h 7"/>
                <a:gd name="T8" fmla="*/ 0 w 5"/>
                <a:gd name="T9" fmla="*/ 5 h 7"/>
                <a:gd name="T10" fmla="*/ 2 w 5"/>
                <a:gd name="T11" fmla="*/ 7 h 7"/>
                <a:gd name="T12" fmla="*/ 5 w 5"/>
                <a:gd name="T13" fmla="*/ 5 h 7"/>
                <a:gd name="T14" fmla="*/ 4 w 5"/>
                <a:gd name="T15" fmla="*/ 2 h 7"/>
                <a:gd name="T16" fmla="*/ 4 w 5"/>
                <a:gd name="T17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7">
                  <a:moveTo>
                    <a:pt x="4" y="2"/>
                  </a:moveTo>
                  <a:cubicBezTo>
                    <a:pt x="3" y="3"/>
                    <a:pt x="3" y="0"/>
                    <a:pt x="3" y="0"/>
                  </a:cubicBezTo>
                  <a:cubicBezTo>
                    <a:pt x="3" y="0"/>
                    <a:pt x="3" y="3"/>
                    <a:pt x="2" y="3"/>
                  </a:cubicBezTo>
                  <a:cubicBezTo>
                    <a:pt x="2" y="3"/>
                    <a:pt x="2" y="2"/>
                    <a:pt x="1" y="2"/>
                  </a:cubicBezTo>
                  <a:cubicBezTo>
                    <a:pt x="2" y="2"/>
                    <a:pt x="0" y="5"/>
                    <a:pt x="0" y="5"/>
                  </a:cubicBezTo>
                  <a:cubicBezTo>
                    <a:pt x="0" y="4"/>
                    <a:pt x="4" y="5"/>
                    <a:pt x="2" y="7"/>
                  </a:cubicBezTo>
                  <a:cubicBezTo>
                    <a:pt x="3" y="6"/>
                    <a:pt x="5" y="6"/>
                    <a:pt x="5" y="5"/>
                  </a:cubicBezTo>
                  <a:cubicBezTo>
                    <a:pt x="5" y="4"/>
                    <a:pt x="4" y="1"/>
                    <a:pt x="4" y="2"/>
                  </a:cubicBezTo>
                  <a:cubicBezTo>
                    <a:pt x="3" y="3"/>
                    <a:pt x="4" y="1"/>
                    <a:pt x="4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96" name="Freeform 521"/>
            <p:cNvSpPr>
              <a:spLocks/>
            </p:cNvSpPr>
            <p:nvPr/>
          </p:nvSpPr>
          <p:spPr bwMode="auto">
            <a:xfrm>
              <a:off x="8212931" y="11282067"/>
              <a:ext cx="47770" cy="44598"/>
            </a:xfrm>
            <a:custGeom>
              <a:avLst/>
              <a:gdLst>
                <a:gd name="T0" fmla="*/ 3 w 5"/>
                <a:gd name="T1" fmla="*/ 4 h 5"/>
                <a:gd name="T2" fmla="*/ 3 w 5"/>
                <a:gd name="T3" fmla="*/ 0 h 5"/>
                <a:gd name="T4" fmla="*/ 0 w 5"/>
                <a:gd name="T5" fmla="*/ 0 h 5"/>
                <a:gd name="T6" fmla="*/ 2 w 5"/>
                <a:gd name="T7" fmla="*/ 1 h 5"/>
                <a:gd name="T8" fmla="*/ 3 w 5"/>
                <a:gd name="T9" fmla="*/ 4 h 5"/>
                <a:gd name="T10" fmla="*/ 3 w 5"/>
                <a:gd name="T11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5">
                  <a:moveTo>
                    <a:pt x="3" y="4"/>
                  </a:moveTo>
                  <a:cubicBezTo>
                    <a:pt x="5" y="2"/>
                    <a:pt x="2" y="2"/>
                    <a:pt x="3" y="0"/>
                  </a:cubicBezTo>
                  <a:cubicBezTo>
                    <a:pt x="3" y="0"/>
                    <a:pt x="1" y="0"/>
                    <a:pt x="0" y="0"/>
                  </a:cubicBezTo>
                  <a:cubicBezTo>
                    <a:pt x="0" y="0"/>
                    <a:pt x="2" y="1"/>
                    <a:pt x="2" y="1"/>
                  </a:cubicBezTo>
                  <a:cubicBezTo>
                    <a:pt x="2" y="2"/>
                    <a:pt x="3" y="4"/>
                    <a:pt x="3" y="4"/>
                  </a:cubicBezTo>
                  <a:cubicBezTo>
                    <a:pt x="4" y="3"/>
                    <a:pt x="2" y="5"/>
                    <a:pt x="3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97" name="Freeform 522"/>
            <p:cNvSpPr>
              <a:spLocks/>
            </p:cNvSpPr>
            <p:nvPr/>
          </p:nvSpPr>
          <p:spPr bwMode="auto">
            <a:xfrm>
              <a:off x="8222485" y="11113235"/>
              <a:ext cx="57323" cy="101936"/>
            </a:xfrm>
            <a:custGeom>
              <a:avLst/>
              <a:gdLst>
                <a:gd name="T0" fmla="*/ 3 w 6"/>
                <a:gd name="T1" fmla="*/ 10 h 11"/>
                <a:gd name="T2" fmla="*/ 0 w 6"/>
                <a:gd name="T3" fmla="*/ 9 h 11"/>
                <a:gd name="T4" fmla="*/ 1 w 6"/>
                <a:gd name="T5" fmla="*/ 2 h 11"/>
                <a:gd name="T6" fmla="*/ 4 w 6"/>
                <a:gd name="T7" fmla="*/ 3 h 11"/>
                <a:gd name="T8" fmla="*/ 3 w 6"/>
                <a:gd name="T9" fmla="*/ 10 h 11"/>
                <a:gd name="T10" fmla="*/ 3 w 6"/>
                <a:gd name="T11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1">
                  <a:moveTo>
                    <a:pt x="3" y="10"/>
                  </a:moveTo>
                  <a:cubicBezTo>
                    <a:pt x="1" y="11"/>
                    <a:pt x="0" y="11"/>
                    <a:pt x="0" y="9"/>
                  </a:cubicBezTo>
                  <a:cubicBezTo>
                    <a:pt x="1" y="7"/>
                    <a:pt x="1" y="4"/>
                    <a:pt x="1" y="2"/>
                  </a:cubicBezTo>
                  <a:cubicBezTo>
                    <a:pt x="1" y="0"/>
                    <a:pt x="5" y="0"/>
                    <a:pt x="4" y="3"/>
                  </a:cubicBezTo>
                  <a:cubicBezTo>
                    <a:pt x="4" y="5"/>
                    <a:pt x="6" y="8"/>
                    <a:pt x="3" y="10"/>
                  </a:cubicBezTo>
                  <a:cubicBezTo>
                    <a:pt x="2" y="10"/>
                    <a:pt x="4" y="9"/>
                    <a:pt x="3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98" name="Freeform 523"/>
            <p:cNvSpPr>
              <a:spLocks/>
            </p:cNvSpPr>
            <p:nvPr/>
          </p:nvSpPr>
          <p:spPr bwMode="auto">
            <a:xfrm>
              <a:off x="8410382" y="8462859"/>
              <a:ext cx="44586" cy="38227"/>
            </a:xfrm>
            <a:custGeom>
              <a:avLst/>
              <a:gdLst>
                <a:gd name="T0" fmla="*/ 3 w 5"/>
                <a:gd name="T1" fmla="*/ 3 h 4"/>
                <a:gd name="T2" fmla="*/ 1 w 5"/>
                <a:gd name="T3" fmla="*/ 1 h 4"/>
                <a:gd name="T4" fmla="*/ 3 w 5"/>
                <a:gd name="T5" fmla="*/ 3 h 4"/>
                <a:gd name="T6" fmla="*/ 3 w 5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3" y="3"/>
                  </a:moveTo>
                  <a:cubicBezTo>
                    <a:pt x="2" y="4"/>
                    <a:pt x="0" y="3"/>
                    <a:pt x="1" y="1"/>
                  </a:cubicBezTo>
                  <a:cubicBezTo>
                    <a:pt x="1" y="0"/>
                    <a:pt x="5" y="2"/>
                    <a:pt x="3" y="3"/>
                  </a:cubicBezTo>
                  <a:cubicBezTo>
                    <a:pt x="2" y="4"/>
                    <a:pt x="5" y="2"/>
                    <a:pt x="3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199" name="Freeform 524"/>
            <p:cNvSpPr>
              <a:spLocks/>
            </p:cNvSpPr>
            <p:nvPr/>
          </p:nvSpPr>
          <p:spPr bwMode="auto">
            <a:xfrm>
              <a:off x="8811656" y="8520200"/>
              <a:ext cx="54139" cy="73269"/>
            </a:xfrm>
            <a:custGeom>
              <a:avLst/>
              <a:gdLst>
                <a:gd name="T0" fmla="*/ 1 w 6"/>
                <a:gd name="T1" fmla="*/ 5 h 8"/>
                <a:gd name="T2" fmla="*/ 2 w 6"/>
                <a:gd name="T3" fmla="*/ 4 h 8"/>
                <a:gd name="T4" fmla="*/ 4 w 6"/>
                <a:gd name="T5" fmla="*/ 2 h 8"/>
                <a:gd name="T6" fmla="*/ 1 w 6"/>
                <a:gd name="T7" fmla="*/ 5 h 8"/>
                <a:gd name="T8" fmla="*/ 1 w 6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8">
                  <a:moveTo>
                    <a:pt x="1" y="5"/>
                  </a:moveTo>
                  <a:cubicBezTo>
                    <a:pt x="0" y="4"/>
                    <a:pt x="2" y="4"/>
                    <a:pt x="2" y="4"/>
                  </a:cubicBezTo>
                  <a:cubicBezTo>
                    <a:pt x="3" y="4"/>
                    <a:pt x="3" y="0"/>
                    <a:pt x="4" y="2"/>
                  </a:cubicBezTo>
                  <a:cubicBezTo>
                    <a:pt x="6" y="4"/>
                    <a:pt x="2" y="8"/>
                    <a:pt x="1" y="5"/>
                  </a:cubicBezTo>
                  <a:cubicBezTo>
                    <a:pt x="0" y="4"/>
                    <a:pt x="1" y="6"/>
                    <a:pt x="1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00" name="Freeform 525"/>
            <p:cNvSpPr>
              <a:spLocks/>
            </p:cNvSpPr>
            <p:nvPr/>
          </p:nvSpPr>
          <p:spPr bwMode="auto">
            <a:xfrm>
              <a:off x="9324397" y="9026702"/>
              <a:ext cx="130574" cy="121050"/>
            </a:xfrm>
            <a:custGeom>
              <a:avLst/>
              <a:gdLst>
                <a:gd name="T0" fmla="*/ 12 w 14"/>
                <a:gd name="T1" fmla="*/ 4 h 13"/>
                <a:gd name="T2" fmla="*/ 10 w 14"/>
                <a:gd name="T3" fmla="*/ 3 h 13"/>
                <a:gd name="T4" fmla="*/ 6 w 14"/>
                <a:gd name="T5" fmla="*/ 1 h 13"/>
                <a:gd name="T6" fmla="*/ 2 w 14"/>
                <a:gd name="T7" fmla="*/ 1 h 13"/>
                <a:gd name="T8" fmla="*/ 1 w 14"/>
                <a:gd name="T9" fmla="*/ 2 h 13"/>
                <a:gd name="T10" fmla="*/ 2 w 14"/>
                <a:gd name="T11" fmla="*/ 4 h 13"/>
                <a:gd name="T12" fmla="*/ 1 w 14"/>
                <a:gd name="T13" fmla="*/ 7 h 13"/>
                <a:gd name="T14" fmla="*/ 2 w 14"/>
                <a:gd name="T15" fmla="*/ 10 h 13"/>
                <a:gd name="T16" fmla="*/ 4 w 14"/>
                <a:gd name="T17" fmla="*/ 10 h 13"/>
                <a:gd name="T18" fmla="*/ 7 w 14"/>
                <a:gd name="T19" fmla="*/ 12 h 13"/>
                <a:gd name="T20" fmla="*/ 10 w 14"/>
                <a:gd name="T21" fmla="*/ 10 h 13"/>
                <a:gd name="T22" fmla="*/ 12 w 14"/>
                <a:gd name="T23" fmla="*/ 4 h 13"/>
                <a:gd name="T24" fmla="*/ 12 w 14"/>
                <a:gd name="T25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" h="13">
                  <a:moveTo>
                    <a:pt x="12" y="4"/>
                  </a:moveTo>
                  <a:cubicBezTo>
                    <a:pt x="12" y="3"/>
                    <a:pt x="11" y="3"/>
                    <a:pt x="10" y="3"/>
                  </a:cubicBezTo>
                  <a:cubicBezTo>
                    <a:pt x="8" y="2"/>
                    <a:pt x="8" y="1"/>
                    <a:pt x="6" y="1"/>
                  </a:cubicBezTo>
                  <a:cubicBezTo>
                    <a:pt x="5" y="0"/>
                    <a:pt x="3" y="0"/>
                    <a:pt x="2" y="1"/>
                  </a:cubicBezTo>
                  <a:cubicBezTo>
                    <a:pt x="2" y="1"/>
                    <a:pt x="2" y="2"/>
                    <a:pt x="1" y="2"/>
                  </a:cubicBezTo>
                  <a:cubicBezTo>
                    <a:pt x="0" y="4"/>
                    <a:pt x="1" y="3"/>
                    <a:pt x="2" y="4"/>
                  </a:cubicBezTo>
                  <a:cubicBezTo>
                    <a:pt x="2" y="4"/>
                    <a:pt x="1" y="7"/>
                    <a:pt x="1" y="7"/>
                  </a:cubicBezTo>
                  <a:cubicBezTo>
                    <a:pt x="1" y="9"/>
                    <a:pt x="1" y="9"/>
                    <a:pt x="2" y="10"/>
                  </a:cubicBezTo>
                  <a:cubicBezTo>
                    <a:pt x="3" y="11"/>
                    <a:pt x="3" y="10"/>
                    <a:pt x="4" y="10"/>
                  </a:cubicBezTo>
                  <a:cubicBezTo>
                    <a:pt x="6" y="10"/>
                    <a:pt x="5" y="12"/>
                    <a:pt x="7" y="12"/>
                  </a:cubicBezTo>
                  <a:cubicBezTo>
                    <a:pt x="9" y="13"/>
                    <a:pt x="8" y="11"/>
                    <a:pt x="10" y="10"/>
                  </a:cubicBezTo>
                  <a:cubicBezTo>
                    <a:pt x="12" y="8"/>
                    <a:pt x="14" y="7"/>
                    <a:pt x="12" y="4"/>
                  </a:cubicBezTo>
                  <a:cubicBezTo>
                    <a:pt x="12" y="2"/>
                    <a:pt x="14" y="8"/>
                    <a:pt x="12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01" name="Freeform 526"/>
            <p:cNvSpPr>
              <a:spLocks/>
            </p:cNvSpPr>
            <p:nvPr/>
          </p:nvSpPr>
          <p:spPr bwMode="auto">
            <a:xfrm>
              <a:off x="8560064" y="8163419"/>
              <a:ext cx="92356" cy="38227"/>
            </a:xfrm>
            <a:custGeom>
              <a:avLst/>
              <a:gdLst>
                <a:gd name="T0" fmla="*/ 9 w 10"/>
                <a:gd name="T1" fmla="*/ 2 h 4"/>
                <a:gd name="T2" fmla="*/ 4 w 10"/>
                <a:gd name="T3" fmla="*/ 0 h 4"/>
                <a:gd name="T4" fmla="*/ 1 w 10"/>
                <a:gd name="T5" fmla="*/ 3 h 4"/>
                <a:gd name="T6" fmla="*/ 9 w 10"/>
                <a:gd name="T7" fmla="*/ 2 h 4"/>
                <a:gd name="T8" fmla="*/ 9 w 10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">
                  <a:moveTo>
                    <a:pt x="9" y="2"/>
                  </a:moveTo>
                  <a:cubicBezTo>
                    <a:pt x="7" y="1"/>
                    <a:pt x="6" y="0"/>
                    <a:pt x="4" y="0"/>
                  </a:cubicBezTo>
                  <a:cubicBezTo>
                    <a:pt x="3" y="0"/>
                    <a:pt x="0" y="1"/>
                    <a:pt x="1" y="3"/>
                  </a:cubicBezTo>
                  <a:cubicBezTo>
                    <a:pt x="2" y="4"/>
                    <a:pt x="9" y="2"/>
                    <a:pt x="9" y="2"/>
                  </a:cubicBezTo>
                  <a:cubicBezTo>
                    <a:pt x="6" y="1"/>
                    <a:pt x="10" y="3"/>
                    <a:pt x="9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02" name="Freeform 527"/>
            <p:cNvSpPr>
              <a:spLocks/>
            </p:cNvSpPr>
            <p:nvPr/>
          </p:nvSpPr>
          <p:spPr bwMode="auto">
            <a:xfrm>
              <a:off x="8034585" y="8153861"/>
              <a:ext cx="105096" cy="47785"/>
            </a:xfrm>
            <a:custGeom>
              <a:avLst/>
              <a:gdLst>
                <a:gd name="T0" fmla="*/ 10 w 11"/>
                <a:gd name="T1" fmla="*/ 4 h 5"/>
                <a:gd name="T2" fmla="*/ 0 w 11"/>
                <a:gd name="T3" fmla="*/ 2 h 5"/>
                <a:gd name="T4" fmla="*/ 5 w 11"/>
                <a:gd name="T5" fmla="*/ 5 h 5"/>
                <a:gd name="T6" fmla="*/ 10 w 11"/>
                <a:gd name="T7" fmla="*/ 4 h 5"/>
                <a:gd name="T8" fmla="*/ 10 w 11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">
                  <a:moveTo>
                    <a:pt x="10" y="4"/>
                  </a:moveTo>
                  <a:cubicBezTo>
                    <a:pt x="10" y="1"/>
                    <a:pt x="2" y="0"/>
                    <a:pt x="0" y="2"/>
                  </a:cubicBezTo>
                  <a:cubicBezTo>
                    <a:pt x="0" y="2"/>
                    <a:pt x="4" y="5"/>
                    <a:pt x="5" y="5"/>
                  </a:cubicBezTo>
                  <a:cubicBezTo>
                    <a:pt x="6" y="5"/>
                    <a:pt x="11" y="4"/>
                    <a:pt x="10" y="4"/>
                  </a:cubicBezTo>
                  <a:cubicBezTo>
                    <a:pt x="10" y="3"/>
                    <a:pt x="11" y="5"/>
                    <a:pt x="10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03" name="Freeform 528"/>
            <p:cNvSpPr>
              <a:spLocks/>
            </p:cNvSpPr>
            <p:nvPr/>
          </p:nvSpPr>
          <p:spPr bwMode="auto">
            <a:xfrm>
              <a:off x="7747963" y="7940431"/>
              <a:ext cx="484077" cy="168835"/>
            </a:xfrm>
            <a:custGeom>
              <a:avLst/>
              <a:gdLst>
                <a:gd name="T0" fmla="*/ 52 w 52"/>
                <a:gd name="T1" fmla="*/ 16 h 18"/>
                <a:gd name="T2" fmla="*/ 41 w 52"/>
                <a:gd name="T3" fmla="*/ 17 h 18"/>
                <a:gd name="T4" fmla="*/ 35 w 52"/>
                <a:gd name="T5" fmla="*/ 17 h 18"/>
                <a:gd name="T6" fmla="*/ 37 w 52"/>
                <a:gd name="T7" fmla="*/ 14 h 18"/>
                <a:gd name="T8" fmla="*/ 32 w 52"/>
                <a:gd name="T9" fmla="*/ 11 h 18"/>
                <a:gd name="T10" fmla="*/ 28 w 52"/>
                <a:gd name="T11" fmla="*/ 8 h 18"/>
                <a:gd name="T12" fmla="*/ 20 w 52"/>
                <a:gd name="T13" fmla="*/ 5 h 18"/>
                <a:gd name="T14" fmla="*/ 14 w 52"/>
                <a:gd name="T15" fmla="*/ 5 h 18"/>
                <a:gd name="T16" fmla="*/ 16 w 52"/>
                <a:gd name="T17" fmla="*/ 3 h 18"/>
                <a:gd name="T18" fmla="*/ 8 w 52"/>
                <a:gd name="T19" fmla="*/ 3 h 18"/>
                <a:gd name="T20" fmla="*/ 0 w 52"/>
                <a:gd name="T21" fmla="*/ 6 h 18"/>
                <a:gd name="T22" fmla="*/ 6 w 52"/>
                <a:gd name="T23" fmla="*/ 2 h 18"/>
                <a:gd name="T24" fmla="*/ 16 w 52"/>
                <a:gd name="T25" fmla="*/ 0 h 18"/>
                <a:gd name="T26" fmla="*/ 24 w 52"/>
                <a:gd name="T27" fmla="*/ 1 h 18"/>
                <a:gd name="T28" fmla="*/ 31 w 52"/>
                <a:gd name="T29" fmla="*/ 4 h 18"/>
                <a:gd name="T30" fmla="*/ 32 w 52"/>
                <a:gd name="T31" fmla="*/ 4 h 18"/>
                <a:gd name="T32" fmla="*/ 34 w 52"/>
                <a:gd name="T33" fmla="*/ 5 h 18"/>
                <a:gd name="T34" fmla="*/ 38 w 52"/>
                <a:gd name="T35" fmla="*/ 8 h 18"/>
                <a:gd name="T36" fmla="*/ 45 w 52"/>
                <a:gd name="T37" fmla="*/ 11 h 18"/>
                <a:gd name="T38" fmla="*/ 52 w 52"/>
                <a:gd name="T39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2" h="18">
                  <a:moveTo>
                    <a:pt x="52" y="16"/>
                  </a:moveTo>
                  <a:cubicBezTo>
                    <a:pt x="52" y="17"/>
                    <a:pt x="42" y="17"/>
                    <a:pt x="41" y="17"/>
                  </a:cubicBezTo>
                  <a:cubicBezTo>
                    <a:pt x="39" y="17"/>
                    <a:pt x="37" y="18"/>
                    <a:pt x="35" y="17"/>
                  </a:cubicBezTo>
                  <a:cubicBezTo>
                    <a:pt x="34" y="16"/>
                    <a:pt x="41" y="15"/>
                    <a:pt x="37" y="14"/>
                  </a:cubicBezTo>
                  <a:cubicBezTo>
                    <a:pt x="35" y="13"/>
                    <a:pt x="33" y="13"/>
                    <a:pt x="32" y="11"/>
                  </a:cubicBezTo>
                  <a:cubicBezTo>
                    <a:pt x="30" y="9"/>
                    <a:pt x="31" y="8"/>
                    <a:pt x="28" y="8"/>
                  </a:cubicBezTo>
                  <a:cubicBezTo>
                    <a:pt x="24" y="9"/>
                    <a:pt x="23" y="6"/>
                    <a:pt x="20" y="5"/>
                  </a:cubicBezTo>
                  <a:cubicBezTo>
                    <a:pt x="19" y="5"/>
                    <a:pt x="15" y="6"/>
                    <a:pt x="14" y="5"/>
                  </a:cubicBezTo>
                  <a:cubicBezTo>
                    <a:pt x="14" y="4"/>
                    <a:pt x="16" y="4"/>
                    <a:pt x="16" y="3"/>
                  </a:cubicBezTo>
                  <a:cubicBezTo>
                    <a:pt x="16" y="2"/>
                    <a:pt x="9" y="3"/>
                    <a:pt x="8" y="3"/>
                  </a:cubicBezTo>
                  <a:cubicBezTo>
                    <a:pt x="8" y="4"/>
                    <a:pt x="0" y="7"/>
                    <a:pt x="0" y="6"/>
                  </a:cubicBezTo>
                  <a:cubicBezTo>
                    <a:pt x="0" y="4"/>
                    <a:pt x="4" y="2"/>
                    <a:pt x="6" y="2"/>
                  </a:cubicBezTo>
                  <a:cubicBezTo>
                    <a:pt x="9" y="0"/>
                    <a:pt x="12" y="0"/>
                    <a:pt x="16" y="0"/>
                  </a:cubicBezTo>
                  <a:cubicBezTo>
                    <a:pt x="18" y="0"/>
                    <a:pt x="22" y="0"/>
                    <a:pt x="24" y="1"/>
                  </a:cubicBezTo>
                  <a:cubicBezTo>
                    <a:pt x="26" y="2"/>
                    <a:pt x="28" y="4"/>
                    <a:pt x="31" y="4"/>
                  </a:cubicBezTo>
                  <a:cubicBezTo>
                    <a:pt x="31" y="4"/>
                    <a:pt x="31" y="3"/>
                    <a:pt x="32" y="4"/>
                  </a:cubicBezTo>
                  <a:cubicBezTo>
                    <a:pt x="33" y="5"/>
                    <a:pt x="33" y="5"/>
                    <a:pt x="34" y="5"/>
                  </a:cubicBezTo>
                  <a:cubicBezTo>
                    <a:pt x="35" y="6"/>
                    <a:pt x="37" y="7"/>
                    <a:pt x="38" y="8"/>
                  </a:cubicBezTo>
                  <a:cubicBezTo>
                    <a:pt x="40" y="9"/>
                    <a:pt x="44" y="9"/>
                    <a:pt x="45" y="11"/>
                  </a:cubicBezTo>
                  <a:cubicBezTo>
                    <a:pt x="47" y="13"/>
                    <a:pt x="52" y="13"/>
                    <a:pt x="52" y="1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04" name="Freeform 529"/>
            <p:cNvSpPr>
              <a:spLocks/>
            </p:cNvSpPr>
            <p:nvPr/>
          </p:nvSpPr>
          <p:spPr bwMode="auto">
            <a:xfrm>
              <a:off x="8034585" y="7838493"/>
              <a:ext cx="38217" cy="35042"/>
            </a:xfrm>
            <a:custGeom>
              <a:avLst/>
              <a:gdLst>
                <a:gd name="T0" fmla="*/ 2 w 4"/>
                <a:gd name="T1" fmla="*/ 4 h 4"/>
                <a:gd name="T2" fmla="*/ 1 w 4"/>
                <a:gd name="T3" fmla="*/ 0 h 4"/>
                <a:gd name="T4" fmla="*/ 2 w 4"/>
                <a:gd name="T5" fmla="*/ 4 h 4"/>
                <a:gd name="T6" fmla="*/ 2 w 4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2" y="4"/>
                  </a:moveTo>
                  <a:cubicBezTo>
                    <a:pt x="0" y="4"/>
                    <a:pt x="1" y="1"/>
                    <a:pt x="1" y="0"/>
                  </a:cubicBezTo>
                  <a:cubicBezTo>
                    <a:pt x="2" y="0"/>
                    <a:pt x="4" y="4"/>
                    <a:pt x="2" y="4"/>
                  </a:cubicBezTo>
                  <a:cubicBezTo>
                    <a:pt x="1" y="4"/>
                    <a:pt x="4" y="4"/>
                    <a:pt x="2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05" name="Freeform 530"/>
            <p:cNvSpPr>
              <a:spLocks/>
            </p:cNvSpPr>
            <p:nvPr/>
          </p:nvSpPr>
          <p:spPr bwMode="auto">
            <a:xfrm>
              <a:off x="8270255" y="8032812"/>
              <a:ext cx="19109" cy="19114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1 h 2"/>
                <a:gd name="T4" fmla="*/ 2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0"/>
                    <a:pt x="0" y="0"/>
                    <a:pt x="0" y="1"/>
                  </a:cubicBezTo>
                  <a:cubicBezTo>
                    <a:pt x="0" y="1"/>
                    <a:pt x="2" y="2"/>
                    <a:pt x="2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06" name="Freeform 531"/>
            <p:cNvSpPr>
              <a:spLocks/>
            </p:cNvSpPr>
            <p:nvPr/>
          </p:nvSpPr>
          <p:spPr bwMode="auto">
            <a:xfrm>
              <a:off x="8830764" y="6656657"/>
              <a:ext cx="54139" cy="95566"/>
            </a:xfrm>
            <a:custGeom>
              <a:avLst/>
              <a:gdLst>
                <a:gd name="T0" fmla="*/ 3 w 6"/>
                <a:gd name="T1" fmla="*/ 8 h 10"/>
                <a:gd name="T2" fmla="*/ 0 w 6"/>
                <a:gd name="T3" fmla="*/ 7 h 10"/>
                <a:gd name="T4" fmla="*/ 4 w 6"/>
                <a:gd name="T5" fmla="*/ 2 h 10"/>
                <a:gd name="T6" fmla="*/ 6 w 6"/>
                <a:gd name="T7" fmla="*/ 4 h 10"/>
                <a:gd name="T8" fmla="*/ 3 w 6"/>
                <a:gd name="T9" fmla="*/ 8 h 10"/>
                <a:gd name="T10" fmla="*/ 3 w 6"/>
                <a:gd name="T11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0">
                  <a:moveTo>
                    <a:pt x="3" y="8"/>
                  </a:moveTo>
                  <a:cubicBezTo>
                    <a:pt x="2" y="10"/>
                    <a:pt x="0" y="9"/>
                    <a:pt x="0" y="7"/>
                  </a:cubicBezTo>
                  <a:cubicBezTo>
                    <a:pt x="1" y="6"/>
                    <a:pt x="3" y="3"/>
                    <a:pt x="4" y="2"/>
                  </a:cubicBezTo>
                  <a:cubicBezTo>
                    <a:pt x="6" y="0"/>
                    <a:pt x="6" y="3"/>
                    <a:pt x="6" y="4"/>
                  </a:cubicBezTo>
                  <a:cubicBezTo>
                    <a:pt x="6" y="6"/>
                    <a:pt x="3" y="6"/>
                    <a:pt x="3" y="8"/>
                  </a:cubicBezTo>
                  <a:cubicBezTo>
                    <a:pt x="2" y="10"/>
                    <a:pt x="3" y="8"/>
                    <a:pt x="3" y="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07" name="Freeform 532"/>
            <p:cNvSpPr>
              <a:spLocks/>
            </p:cNvSpPr>
            <p:nvPr/>
          </p:nvSpPr>
          <p:spPr bwMode="auto">
            <a:xfrm>
              <a:off x="8856242" y="6704440"/>
              <a:ext cx="66879" cy="38227"/>
            </a:xfrm>
            <a:custGeom>
              <a:avLst/>
              <a:gdLst>
                <a:gd name="T0" fmla="*/ 3 w 7"/>
                <a:gd name="T1" fmla="*/ 4 h 4"/>
                <a:gd name="T2" fmla="*/ 5 w 7"/>
                <a:gd name="T3" fmla="*/ 1 h 4"/>
                <a:gd name="T4" fmla="*/ 3 w 7"/>
                <a:gd name="T5" fmla="*/ 4 h 4"/>
                <a:gd name="T6" fmla="*/ 3 w 7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4">
                  <a:moveTo>
                    <a:pt x="3" y="4"/>
                  </a:moveTo>
                  <a:cubicBezTo>
                    <a:pt x="0" y="4"/>
                    <a:pt x="3" y="0"/>
                    <a:pt x="5" y="1"/>
                  </a:cubicBezTo>
                  <a:cubicBezTo>
                    <a:pt x="7" y="1"/>
                    <a:pt x="4" y="4"/>
                    <a:pt x="3" y="4"/>
                  </a:cubicBezTo>
                  <a:cubicBezTo>
                    <a:pt x="2" y="4"/>
                    <a:pt x="4" y="4"/>
                    <a:pt x="3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08" name="Freeform 533"/>
            <p:cNvSpPr>
              <a:spLocks/>
            </p:cNvSpPr>
            <p:nvPr/>
          </p:nvSpPr>
          <p:spPr bwMode="auto">
            <a:xfrm>
              <a:off x="8671526" y="6666212"/>
              <a:ext cx="140127" cy="66896"/>
            </a:xfrm>
            <a:custGeom>
              <a:avLst/>
              <a:gdLst>
                <a:gd name="T0" fmla="*/ 11 w 15"/>
                <a:gd name="T1" fmla="*/ 6 h 7"/>
                <a:gd name="T2" fmla="*/ 10 w 15"/>
                <a:gd name="T3" fmla="*/ 5 h 7"/>
                <a:gd name="T4" fmla="*/ 7 w 15"/>
                <a:gd name="T5" fmla="*/ 5 h 7"/>
                <a:gd name="T6" fmla="*/ 3 w 15"/>
                <a:gd name="T7" fmla="*/ 0 h 7"/>
                <a:gd name="T8" fmla="*/ 6 w 15"/>
                <a:gd name="T9" fmla="*/ 2 h 7"/>
                <a:gd name="T10" fmla="*/ 8 w 15"/>
                <a:gd name="T11" fmla="*/ 3 h 7"/>
                <a:gd name="T12" fmla="*/ 15 w 15"/>
                <a:gd name="T13" fmla="*/ 3 h 7"/>
                <a:gd name="T14" fmla="*/ 11 w 15"/>
                <a:gd name="T15" fmla="*/ 6 h 7"/>
                <a:gd name="T16" fmla="*/ 11 w 15"/>
                <a:gd name="T17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7">
                  <a:moveTo>
                    <a:pt x="11" y="6"/>
                  </a:moveTo>
                  <a:cubicBezTo>
                    <a:pt x="10" y="6"/>
                    <a:pt x="10" y="6"/>
                    <a:pt x="10" y="5"/>
                  </a:cubicBezTo>
                  <a:cubicBezTo>
                    <a:pt x="10" y="5"/>
                    <a:pt x="8" y="6"/>
                    <a:pt x="7" y="5"/>
                  </a:cubicBezTo>
                  <a:cubicBezTo>
                    <a:pt x="7" y="4"/>
                    <a:pt x="0" y="1"/>
                    <a:pt x="3" y="0"/>
                  </a:cubicBezTo>
                  <a:cubicBezTo>
                    <a:pt x="4" y="0"/>
                    <a:pt x="5" y="2"/>
                    <a:pt x="6" y="2"/>
                  </a:cubicBezTo>
                  <a:cubicBezTo>
                    <a:pt x="7" y="3"/>
                    <a:pt x="7" y="2"/>
                    <a:pt x="8" y="3"/>
                  </a:cubicBezTo>
                  <a:cubicBezTo>
                    <a:pt x="9" y="4"/>
                    <a:pt x="13" y="2"/>
                    <a:pt x="15" y="3"/>
                  </a:cubicBezTo>
                  <a:cubicBezTo>
                    <a:pt x="14" y="3"/>
                    <a:pt x="12" y="6"/>
                    <a:pt x="11" y="6"/>
                  </a:cubicBezTo>
                  <a:cubicBezTo>
                    <a:pt x="9" y="7"/>
                    <a:pt x="12" y="6"/>
                    <a:pt x="11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09" name="Freeform 534"/>
            <p:cNvSpPr>
              <a:spLocks/>
            </p:cNvSpPr>
            <p:nvPr/>
          </p:nvSpPr>
          <p:spPr bwMode="auto">
            <a:xfrm>
              <a:off x="8700193" y="6481449"/>
              <a:ext cx="146495" cy="73269"/>
            </a:xfrm>
            <a:custGeom>
              <a:avLst/>
              <a:gdLst>
                <a:gd name="T0" fmla="*/ 13 w 16"/>
                <a:gd name="T1" fmla="*/ 6 h 8"/>
                <a:gd name="T2" fmla="*/ 0 w 16"/>
                <a:gd name="T3" fmla="*/ 2 h 8"/>
                <a:gd name="T4" fmla="*/ 13 w 16"/>
                <a:gd name="T5" fmla="*/ 6 h 8"/>
                <a:gd name="T6" fmla="*/ 13 w 16"/>
                <a:gd name="T7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8">
                  <a:moveTo>
                    <a:pt x="13" y="6"/>
                  </a:moveTo>
                  <a:cubicBezTo>
                    <a:pt x="11" y="8"/>
                    <a:pt x="1" y="4"/>
                    <a:pt x="0" y="2"/>
                  </a:cubicBezTo>
                  <a:cubicBezTo>
                    <a:pt x="0" y="0"/>
                    <a:pt x="16" y="4"/>
                    <a:pt x="13" y="6"/>
                  </a:cubicBezTo>
                  <a:cubicBezTo>
                    <a:pt x="12" y="7"/>
                    <a:pt x="14" y="5"/>
                    <a:pt x="13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10" name="Freeform 535"/>
            <p:cNvSpPr>
              <a:spLocks/>
            </p:cNvSpPr>
            <p:nvPr/>
          </p:nvSpPr>
          <p:spPr bwMode="auto">
            <a:xfrm>
              <a:off x="8932676" y="6385884"/>
              <a:ext cx="299364" cy="289884"/>
            </a:xfrm>
            <a:custGeom>
              <a:avLst/>
              <a:gdLst>
                <a:gd name="T0" fmla="*/ 19 w 32"/>
                <a:gd name="T1" fmla="*/ 1 h 31"/>
                <a:gd name="T2" fmla="*/ 17 w 32"/>
                <a:gd name="T3" fmla="*/ 0 h 31"/>
                <a:gd name="T4" fmla="*/ 14 w 32"/>
                <a:gd name="T5" fmla="*/ 2 h 31"/>
                <a:gd name="T6" fmla="*/ 11 w 32"/>
                <a:gd name="T7" fmla="*/ 5 h 31"/>
                <a:gd name="T8" fmla="*/ 9 w 32"/>
                <a:gd name="T9" fmla="*/ 7 h 31"/>
                <a:gd name="T10" fmla="*/ 7 w 32"/>
                <a:gd name="T11" fmla="*/ 13 h 31"/>
                <a:gd name="T12" fmla="*/ 5 w 32"/>
                <a:gd name="T13" fmla="*/ 17 h 31"/>
                <a:gd name="T14" fmla="*/ 2 w 32"/>
                <a:gd name="T15" fmla="*/ 19 h 31"/>
                <a:gd name="T16" fmla="*/ 4 w 32"/>
                <a:gd name="T17" fmla="*/ 21 h 31"/>
                <a:gd name="T18" fmla="*/ 0 w 32"/>
                <a:gd name="T19" fmla="*/ 25 h 31"/>
                <a:gd name="T20" fmla="*/ 4 w 32"/>
                <a:gd name="T21" fmla="*/ 25 h 31"/>
                <a:gd name="T22" fmla="*/ 10 w 32"/>
                <a:gd name="T23" fmla="*/ 26 h 31"/>
                <a:gd name="T24" fmla="*/ 19 w 32"/>
                <a:gd name="T25" fmla="*/ 27 h 31"/>
                <a:gd name="T26" fmla="*/ 22 w 32"/>
                <a:gd name="T27" fmla="*/ 26 h 31"/>
                <a:gd name="T28" fmla="*/ 19 w 32"/>
                <a:gd name="T29" fmla="*/ 30 h 31"/>
                <a:gd name="T30" fmla="*/ 22 w 32"/>
                <a:gd name="T31" fmla="*/ 28 h 31"/>
                <a:gd name="T32" fmla="*/ 27 w 32"/>
                <a:gd name="T33" fmla="*/ 26 h 31"/>
                <a:gd name="T34" fmla="*/ 32 w 32"/>
                <a:gd name="T35" fmla="*/ 20 h 31"/>
                <a:gd name="T36" fmla="*/ 29 w 32"/>
                <a:gd name="T37" fmla="*/ 20 h 31"/>
                <a:gd name="T38" fmla="*/ 26 w 32"/>
                <a:gd name="T39" fmla="*/ 18 h 31"/>
                <a:gd name="T40" fmla="*/ 29 w 32"/>
                <a:gd name="T41" fmla="*/ 15 h 31"/>
                <a:gd name="T42" fmla="*/ 26 w 32"/>
                <a:gd name="T43" fmla="*/ 15 h 31"/>
                <a:gd name="T44" fmla="*/ 24 w 32"/>
                <a:gd name="T45" fmla="*/ 13 h 31"/>
                <a:gd name="T46" fmla="*/ 21 w 32"/>
                <a:gd name="T47" fmla="*/ 16 h 31"/>
                <a:gd name="T48" fmla="*/ 18 w 32"/>
                <a:gd name="T49" fmla="*/ 13 h 31"/>
                <a:gd name="T50" fmla="*/ 19 w 32"/>
                <a:gd name="T51" fmla="*/ 11 h 31"/>
                <a:gd name="T52" fmla="*/ 16 w 32"/>
                <a:gd name="T53" fmla="*/ 9 h 31"/>
                <a:gd name="T54" fmla="*/ 14 w 32"/>
                <a:gd name="T55" fmla="*/ 12 h 31"/>
                <a:gd name="T56" fmla="*/ 16 w 32"/>
                <a:gd name="T57" fmla="*/ 7 h 31"/>
                <a:gd name="T58" fmla="*/ 18 w 32"/>
                <a:gd name="T59" fmla="*/ 4 h 31"/>
                <a:gd name="T60" fmla="*/ 18 w 32"/>
                <a:gd name="T61" fmla="*/ 2 h 31"/>
                <a:gd name="T62" fmla="*/ 19 w 32"/>
                <a:gd name="T63" fmla="*/ 1 h 31"/>
                <a:gd name="T64" fmla="*/ 19 w 32"/>
                <a:gd name="T6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2" h="31">
                  <a:moveTo>
                    <a:pt x="19" y="1"/>
                  </a:moveTo>
                  <a:cubicBezTo>
                    <a:pt x="20" y="0"/>
                    <a:pt x="17" y="0"/>
                    <a:pt x="17" y="0"/>
                  </a:cubicBezTo>
                  <a:cubicBezTo>
                    <a:pt x="16" y="0"/>
                    <a:pt x="15" y="1"/>
                    <a:pt x="14" y="2"/>
                  </a:cubicBezTo>
                  <a:cubicBezTo>
                    <a:pt x="13" y="3"/>
                    <a:pt x="12" y="4"/>
                    <a:pt x="11" y="5"/>
                  </a:cubicBezTo>
                  <a:cubicBezTo>
                    <a:pt x="11" y="6"/>
                    <a:pt x="10" y="7"/>
                    <a:pt x="9" y="7"/>
                  </a:cubicBezTo>
                  <a:cubicBezTo>
                    <a:pt x="9" y="9"/>
                    <a:pt x="8" y="11"/>
                    <a:pt x="7" y="13"/>
                  </a:cubicBezTo>
                  <a:cubicBezTo>
                    <a:pt x="7" y="15"/>
                    <a:pt x="6" y="16"/>
                    <a:pt x="5" y="17"/>
                  </a:cubicBezTo>
                  <a:cubicBezTo>
                    <a:pt x="4" y="18"/>
                    <a:pt x="2" y="19"/>
                    <a:pt x="2" y="19"/>
                  </a:cubicBezTo>
                  <a:cubicBezTo>
                    <a:pt x="2" y="20"/>
                    <a:pt x="4" y="20"/>
                    <a:pt x="4" y="21"/>
                  </a:cubicBezTo>
                  <a:cubicBezTo>
                    <a:pt x="4" y="22"/>
                    <a:pt x="0" y="24"/>
                    <a:pt x="0" y="25"/>
                  </a:cubicBezTo>
                  <a:cubicBezTo>
                    <a:pt x="0" y="27"/>
                    <a:pt x="3" y="26"/>
                    <a:pt x="4" y="25"/>
                  </a:cubicBezTo>
                  <a:cubicBezTo>
                    <a:pt x="6" y="25"/>
                    <a:pt x="8" y="26"/>
                    <a:pt x="10" y="26"/>
                  </a:cubicBezTo>
                  <a:cubicBezTo>
                    <a:pt x="13" y="27"/>
                    <a:pt x="16" y="26"/>
                    <a:pt x="19" y="27"/>
                  </a:cubicBezTo>
                  <a:cubicBezTo>
                    <a:pt x="19" y="27"/>
                    <a:pt x="22" y="25"/>
                    <a:pt x="22" y="26"/>
                  </a:cubicBezTo>
                  <a:cubicBezTo>
                    <a:pt x="22" y="27"/>
                    <a:pt x="19" y="30"/>
                    <a:pt x="19" y="30"/>
                  </a:cubicBezTo>
                  <a:cubicBezTo>
                    <a:pt x="20" y="31"/>
                    <a:pt x="22" y="28"/>
                    <a:pt x="22" y="28"/>
                  </a:cubicBezTo>
                  <a:cubicBezTo>
                    <a:pt x="24" y="27"/>
                    <a:pt x="26" y="27"/>
                    <a:pt x="27" y="26"/>
                  </a:cubicBezTo>
                  <a:cubicBezTo>
                    <a:pt x="27" y="25"/>
                    <a:pt x="32" y="20"/>
                    <a:pt x="32" y="20"/>
                  </a:cubicBezTo>
                  <a:cubicBezTo>
                    <a:pt x="31" y="19"/>
                    <a:pt x="30" y="20"/>
                    <a:pt x="29" y="20"/>
                  </a:cubicBezTo>
                  <a:cubicBezTo>
                    <a:pt x="29" y="20"/>
                    <a:pt x="26" y="18"/>
                    <a:pt x="26" y="18"/>
                  </a:cubicBezTo>
                  <a:cubicBezTo>
                    <a:pt x="26" y="17"/>
                    <a:pt x="30" y="16"/>
                    <a:pt x="29" y="15"/>
                  </a:cubicBezTo>
                  <a:cubicBezTo>
                    <a:pt x="29" y="14"/>
                    <a:pt x="27" y="15"/>
                    <a:pt x="26" y="15"/>
                  </a:cubicBezTo>
                  <a:cubicBezTo>
                    <a:pt x="25" y="15"/>
                    <a:pt x="25" y="13"/>
                    <a:pt x="24" y="13"/>
                  </a:cubicBezTo>
                  <a:cubicBezTo>
                    <a:pt x="24" y="13"/>
                    <a:pt x="21" y="16"/>
                    <a:pt x="21" y="16"/>
                  </a:cubicBezTo>
                  <a:cubicBezTo>
                    <a:pt x="20" y="14"/>
                    <a:pt x="20" y="14"/>
                    <a:pt x="18" y="13"/>
                  </a:cubicBezTo>
                  <a:cubicBezTo>
                    <a:pt x="16" y="12"/>
                    <a:pt x="19" y="12"/>
                    <a:pt x="19" y="11"/>
                  </a:cubicBezTo>
                  <a:cubicBezTo>
                    <a:pt x="19" y="11"/>
                    <a:pt x="17" y="9"/>
                    <a:pt x="16" y="9"/>
                  </a:cubicBezTo>
                  <a:cubicBezTo>
                    <a:pt x="16" y="10"/>
                    <a:pt x="14" y="13"/>
                    <a:pt x="14" y="12"/>
                  </a:cubicBezTo>
                  <a:cubicBezTo>
                    <a:pt x="12" y="11"/>
                    <a:pt x="15" y="7"/>
                    <a:pt x="16" y="7"/>
                  </a:cubicBezTo>
                  <a:cubicBezTo>
                    <a:pt x="17" y="6"/>
                    <a:pt x="17" y="5"/>
                    <a:pt x="18" y="4"/>
                  </a:cubicBezTo>
                  <a:cubicBezTo>
                    <a:pt x="18" y="3"/>
                    <a:pt x="18" y="2"/>
                    <a:pt x="18" y="2"/>
                  </a:cubicBezTo>
                  <a:cubicBezTo>
                    <a:pt x="18" y="2"/>
                    <a:pt x="19" y="1"/>
                    <a:pt x="19" y="1"/>
                  </a:cubicBezTo>
                  <a:cubicBezTo>
                    <a:pt x="20" y="0"/>
                    <a:pt x="19" y="1"/>
                    <a:pt x="19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11" name="Freeform 536"/>
            <p:cNvSpPr>
              <a:spLocks/>
            </p:cNvSpPr>
            <p:nvPr/>
          </p:nvSpPr>
          <p:spPr bwMode="auto">
            <a:xfrm>
              <a:off x="9174715" y="6592943"/>
              <a:ext cx="76432" cy="92380"/>
            </a:xfrm>
            <a:custGeom>
              <a:avLst/>
              <a:gdLst>
                <a:gd name="T0" fmla="*/ 6 w 8"/>
                <a:gd name="T1" fmla="*/ 1 h 10"/>
                <a:gd name="T2" fmla="*/ 1 w 8"/>
                <a:gd name="T3" fmla="*/ 9 h 10"/>
                <a:gd name="T4" fmla="*/ 4 w 8"/>
                <a:gd name="T5" fmla="*/ 7 h 10"/>
                <a:gd name="T6" fmla="*/ 3 w 8"/>
                <a:gd name="T7" fmla="*/ 10 h 10"/>
                <a:gd name="T8" fmla="*/ 6 w 8"/>
                <a:gd name="T9" fmla="*/ 8 h 10"/>
                <a:gd name="T10" fmla="*/ 8 w 8"/>
                <a:gd name="T11" fmla="*/ 4 h 10"/>
                <a:gd name="T12" fmla="*/ 5 w 8"/>
                <a:gd name="T13" fmla="*/ 4 h 10"/>
                <a:gd name="T14" fmla="*/ 6 w 8"/>
                <a:gd name="T15" fmla="*/ 1 h 10"/>
                <a:gd name="T16" fmla="*/ 6 w 8"/>
                <a:gd name="T17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0">
                  <a:moveTo>
                    <a:pt x="6" y="1"/>
                  </a:moveTo>
                  <a:cubicBezTo>
                    <a:pt x="5" y="2"/>
                    <a:pt x="0" y="6"/>
                    <a:pt x="1" y="9"/>
                  </a:cubicBezTo>
                  <a:cubicBezTo>
                    <a:pt x="1" y="9"/>
                    <a:pt x="3" y="6"/>
                    <a:pt x="4" y="7"/>
                  </a:cubicBezTo>
                  <a:cubicBezTo>
                    <a:pt x="4" y="7"/>
                    <a:pt x="3" y="10"/>
                    <a:pt x="3" y="10"/>
                  </a:cubicBezTo>
                  <a:cubicBezTo>
                    <a:pt x="4" y="10"/>
                    <a:pt x="6" y="9"/>
                    <a:pt x="6" y="8"/>
                  </a:cubicBezTo>
                  <a:cubicBezTo>
                    <a:pt x="6" y="7"/>
                    <a:pt x="7" y="6"/>
                    <a:pt x="8" y="4"/>
                  </a:cubicBezTo>
                  <a:cubicBezTo>
                    <a:pt x="8" y="2"/>
                    <a:pt x="6" y="4"/>
                    <a:pt x="5" y="4"/>
                  </a:cubicBezTo>
                  <a:cubicBezTo>
                    <a:pt x="6" y="4"/>
                    <a:pt x="6" y="0"/>
                    <a:pt x="6" y="1"/>
                  </a:cubicBezTo>
                  <a:cubicBezTo>
                    <a:pt x="5" y="1"/>
                    <a:pt x="7" y="0"/>
                    <a:pt x="6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12" name="Freeform 537"/>
            <p:cNvSpPr>
              <a:spLocks/>
            </p:cNvSpPr>
            <p:nvPr/>
          </p:nvSpPr>
          <p:spPr bwMode="auto">
            <a:xfrm>
              <a:off x="8652423" y="5694619"/>
              <a:ext cx="28662" cy="54153"/>
            </a:xfrm>
            <a:custGeom>
              <a:avLst/>
              <a:gdLst>
                <a:gd name="T0" fmla="*/ 3 w 3"/>
                <a:gd name="T1" fmla="*/ 4 h 6"/>
                <a:gd name="T2" fmla="*/ 1 w 3"/>
                <a:gd name="T3" fmla="*/ 1 h 6"/>
                <a:gd name="T4" fmla="*/ 1 w 3"/>
                <a:gd name="T5" fmla="*/ 2 h 6"/>
                <a:gd name="T6" fmla="*/ 0 w 3"/>
                <a:gd name="T7" fmla="*/ 2 h 6"/>
                <a:gd name="T8" fmla="*/ 3 w 3"/>
                <a:gd name="T9" fmla="*/ 4 h 6"/>
                <a:gd name="T10" fmla="*/ 3 w 3"/>
                <a:gd name="T11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">
                  <a:moveTo>
                    <a:pt x="3" y="4"/>
                  </a:moveTo>
                  <a:cubicBezTo>
                    <a:pt x="3" y="3"/>
                    <a:pt x="1" y="0"/>
                    <a:pt x="1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2"/>
                    <a:pt x="3" y="6"/>
                    <a:pt x="3" y="4"/>
                  </a:cubicBezTo>
                  <a:cubicBezTo>
                    <a:pt x="3" y="3"/>
                    <a:pt x="3" y="6"/>
                    <a:pt x="3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13" name="Freeform 538"/>
            <p:cNvSpPr>
              <a:spLocks/>
            </p:cNvSpPr>
            <p:nvPr/>
          </p:nvSpPr>
          <p:spPr bwMode="auto">
            <a:xfrm>
              <a:off x="8512296" y="5787002"/>
              <a:ext cx="28662" cy="28669"/>
            </a:xfrm>
            <a:custGeom>
              <a:avLst/>
              <a:gdLst>
                <a:gd name="T0" fmla="*/ 2 w 3"/>
                <a:gd name="T1" fmla="*/ 1 h 3"/>
                <a:gd name="T2" fmla="*/ 0 w 3"/>
                <a:gd name="T3" fmla="*/ 2 h 3"/>
                <a:gd name="T4" fmla="*/ 2 w 3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2" y="1"/>
                  </a:moveTo>
                  <a:cubicBezTo>
                    <a:pt x="2" y="0"/>
                    <a:pt x="0" y="2"/>
                    <a:pt x="0" y="2"/>
                  </a:cubicBezTo>
                  <a:cubicBezTo>
                    <a:pt x="1" y="3"/>
                    <a:pt x="3" y="2"/>
                    <a:pt x="2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14" name="Freeform 539"/>
            <p:cNvSpPr>
              <a:spLocks/>
            </p:cNvSpPr>
            <p:nvPr/>
          </p:nvSpPr>
          <p:spPr bwMode="auto">
            <a:xfrm>
              <a:off x="7868981" y="6283948"/>
              <a:ext cx="63695" cy="38227"/>
            </a:xfrm>
            <a:custGeom>
              <a:avLst/>
              <a:gdLst>
                <a:gd name="T0" fmla="*/ 7 w 7"/>
                <a:gd name="T1" fmla="*/ 3 h 4"/>
                <a:gd name="T2" fmla="*/ 1 w 7"/>
                <a:gd name="T3" fmla="*/ 1 h 4"/>
                <a:gd name="T4" fmla="*/ 7 w 7"/>
                <a:gd name="T5" fmla="*/ 3 h 4"/>
                <a:gd name="T6" fmla="*/ 7 w 7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4">
                  <a:moveTo>
                    <a:pt x="7" y="3"/>
                  </a:moveTo>
                  <a:cubicBezTo>
                    <a:pt x="7" y="0"/>
                    <a:pt x="3" y="0"/>
                    <a:pt x="1" y="1"/>
                  </a:cubicBezTo>
                  <a:cubicBezTo>
                    <a:pt x="0" y="1"/>
                    <a:pt x="7" y="4"/>
                    <a:pt x="7" y="3"/>
                  </a:cubicBezTo>
                  <a:cubicBezTo>
                    <a:pt x="7" y="0"/>
                    <a:pt x="7" y="4"/>
                    <a:pt x="7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15" name="Freeform 540"/>
            <p:cNvSpPr>
              <a:spLocks/>
            </p:cNvSpPr>
            <p:nvPr/>
          </p:nvSpPr>
          <p:spPr bwMode="auto">
            <a:xfrm>
              <a:off x="7970890" y="6057775"/>
              <a:ext cx="57323" cy="57338"/>
            </a:xfrm>
            <a:custGeom>
              <a:avLst/>
              <a:gdLst>
                <a:gd name="T0" fmla="*/ 3 w 6"/>
                <a:gd name="T1" fmla="*/ 5 h 6"/>
                <a:gd name="T2" fmla="*/ 0 w 6"/>
                <a:gd name="T3" fmla="*/ 3 h 6"/>
                <a:gd name="T4" fmla="*/ 4 w 6"/>
                <a:gd name="T5" fmla="*/ 2 h 6"/>
                <a:gd name="T6" fmla="*/ 3 w 6"/>
                <a:gd name="T7" fmla="*/ 5 h 6"/>
                <a:gd name="T8" fmla="*/ 3 w 6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3" y="5"/>
                  </a:moveTo>
                  <a:cubicBezTo>
                    <a:pt x="2" y="4"/>
                    <a:pt x="1" y="4"/>
                    <a:pt x="0" y="3"/>
                  </a:cubicBezTo>
                  <a:cubicBezTo>
                    <a:pt x="1" y="3"/>
                    <a:pt x="3" y="0"/>
                    <a:pt x="4" y="2"/>
                  </a:cubicBezTo>
                  <a:cubicBezTo>
                    <a:pt x="6" y="3"/>
                    <a:pt x="5" y="6"/>
                    <a:pt x="3" y="5"/>
                  </a:cubicBezTo>
                  <a:cubicBezTo>
                    <a:pt x="2" y="4"/>
                    <a:pt x="4" y="6"/>
                    <a:pt x="3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16" name="Freeform 541"/>
            <p:cNvSpPr>
              <a:spLocks/>
            </p:cNvSpPr>
            <p:nvPr/>
          </p:nvSpPr>
          <p:spPr bwMode="auto">
            <a:xfrm>
              <a:off x="7942229" y="5656392"/>
              <a:ext cx="57323" cy="66896"/>
            </a:xfrm>
            <a:custGeom>
              <a:avLst/>
              <a:gdLst>
                <a:gd name="T0" fmla="*/ 3 w 6"/>
                <a:gd name="T1" fmla="*/ 6 h 7"/>
                <a:gd name="T2" fmla="*/ 4 w 6"/>
                <a:gd name="T3" fmla="*/ 1 h 7"/>
                <a:gd name="T4" fmla="*/ 3 w 6"/>
                <a:gd name="T5" fmla="*/ 6 h 7"/>
                <a:gd name="T6" fmla="*/ 3 w 6"/>
                <a:gd name="T7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7">
                  <a:moveTo>
                    <a:pt x="3" y="6"/>
                  </a:moveTo>
                  <a:cubicBezTo>
                    <a:pt x="0" y="7"/>
                    <a:pt x="1" y="0"/>
                    <a:pt x="4" y="1"/>
                  </a:cubicBezTo>
                  <a:cubicBezTo>
                    <a:pt x="6" y="1"/>
                    <a:pt x="5" y="6"/>
                    <a:pt x="3" y="6"/>
                  </a:cubicBezTo>
                  <a:cubicBezTo>
                    <a:pt x="2" y="6"/>
                    <a:pt x="6" y="6"/>
                    <a:pt x="3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17" name="Freeform 542"/>
            <p:cNvSpPr>
              <a:spLocks/>
            </p:cNvSpPr>
            <p:nvPr/>
          </p:nvSpPr>
          <p:spPr bwMode="auto">
            <a:xfrm>
              <a:off x="7782993" y="5618167"/>
              <a:ext cx="111465" cy="57338"/>
            </a:xfrm>
            <a:custGeom>
              <a:avLst/>
              <a:gdLst>
                <a:gd name="T0" fmla="*/ 4 w 12"/>
                <a:gd name="T1" fmla="*/ 6 h 6"/>
                <a:gd name="T2" fmla="*/ 1 w 12"/>
                <a:gd name="T3" fmla="*/ 3 h 6"/>
                <a:gd name="T4" fmla="*/ 8 w 12"/>
                <a:gd name="T5" fmla="*/ 0 h 6"/>
                <a:gd name="T6" fmla="*/ 4 w 12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6">
                  <a:moveTo>
                    <a:pt x="4" y="6"/>
                  </a:moveTo>
                  <a:cubicBezTo>
                    <a:pt x="2" y="6"/>
                    <a:pt x="0" y="5"/>
                    <a:pt x="1" y="3"/>
                  </a:cubicBezTo>
                  <a:cubicBezTo>
                    <a:pt x="2" y="1"/>
                    <a:pt x="5" y="1"/>
                    <a:pt x="8" y="0"/>
                  </a:cubicBezTo>
                  <a:cubicBezTo>
                    <a:pt x="12" y="0"/>
                    <a:pt x="6" y="6"/>
                    <a:pt x="4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18" name="Freeform 543"/>
            <p:cNvSpPr>
              <a:spLocks/>
            </p:cNvSpPr>
            <p:nvPr/>
          </p:nvSpPr>
          <p:spPr bwMode="auto">
            <a:xfrm>
              <a:off x="8018661" y="5583125"/>
              <a:ext cx="63695" cy="25484"/>
            </a:xfrm>
            <a:custGeom>
              <a:avLst/>
              <a:gdLst>
                <a:gd name="T0" fmla="*/ 5 w 7"/>
                <a:gd name="T1" fmla="*/ 3 h 3"/>
                <a:gd name="T2" fmla="*/ 3 w 7"/>
                <a:gd name="T3" fmla="*/ 0 h 3"/>
                <a:gd name="T4" fmla="*/ 7 w 7"/>
                <a:gd name="T5" fmla="*/ 1 h 3"/>
                <a:gd name="T6" fmla="*/ 5 w 7"/>
                <a:gd name="T7" fmla="*/ 3 h 3"/>
                <a:gd name="T8" fmla="*/ 5 w 7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">
                  <a:moveTo>
                    <a:pt x="5" y="3"/>
                  </a:moveTo>
                  <a:cubicBezTo>
                    <a:pt x="4" y="3"/>
                    <a:pt x="0" y="0"/>
                    <a:pt x="3" y="0"/>
                  </a:cubicBezTo>
                  <a:cubicBezTo>
                    <a:pt x="4" y="0"/>
                    <a:pt x="6" y="0"/>
                    <a:pt x="7" y="1"/>
                  </a:cubicBezTo>
                  <a:cubicBezTo>
                    <a:pt x="7" y="1"/>
                    <a:pt x="6" y="3"/>
                    <a:pt x="5" y="3"/>
                  </a:cubicBezTo>
                  <a:cubicBezTo>
                    <a:pt x="4" y="3"/>
                    <a:pt x="7" y="3"/>
                    <a:pt x="5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19" name="Freeform 544"/>
            <p:cNvSpPr>
              <a:spLocks/>
            </p:cNvSpPr>
            <p:nvPr/>
          </p:nvSpPr>
          <p:spPr bwMode="auto">
            <a:xfrm>
              <a:off x="7623756" y="5395179"/>
              <a:ext cx="318473" cy="222990"/>
            </a:xfrm>
            <a:custGeom>
              <a:avLst/>
              <a:gdLst>
                <a:gd name="T0" fmla="*/ 31 w 34"/>
                <a:gd name="T1" fmla="*/ 21 h 24"/>
                <a:gd name="T2" fmla="*/ 25 w 34"/>
                <a:gd name="T3" fmla="*/ 18 h 24"/>
                <a:gd name="T4" fmla="*/ 24 w 34"/>
                <a:gd name="T5" fmla="*/ 16 h 24"/>
                <a:gd name="T6" fmla="*/ 22 w 34"/>
                <a:gd name="T7" fmla="*/ 17 h 24"/>
                <a:gd name="T8" fmla="*/ 18 w 34"/>
                <a:gd name="T9" fmla="*/ 16 h 24"/>
                <a:gd name="T10" fmla="*/ 16 w 34"/>
                <a:gd name="T11" fmla="*/ 19 h 24"/>
                <a:gd name="T12" fmla="*/ 11 w 34"/>
                <a:gd name="T13" fmla="*/ 23 h 24"/>
                <a:gd name="T14" fmla="*/ 8 w 34"/>
                <a:gd name="T15" fmla="*/ 19 h 24"/>
                <a:gd name="T16" fmla="*/ 2 w 34"/>
                <a:gd name="T17" fmla="*/ 19 h 24"/>
                <a:gd name="T18" fmla="*/ 4 w 34"/>
                <a:gd name="T19" fmla="*/ 16 h 24"/>
                <a:gd name="T20" fmla="*/ 5 w 34"/>
                <a:gd name="T21" fmla="*/ 10 h 24"/>
                <a:gd name="T22" fmla="*/ 6 w 34"/>
                <a:gd name="T23" fmla="*/ 3 h 24"/>
                <a:gd name="T24" fmla="*/ 11 w 34"/>
                <a:gd name="T25" fmla="*/ 3 h 24"/>
                <a:gd name="T26" fmla="*/ 12 w 34"/>
                <a:gd name="T27" fmla="*/ 5 h 24"/>
                <a:gd name="T28" fmla="*/ 14 w 34"/>
                <a:gd name="T29" fmla="*/ 4 h 24"/>
                <a:gd name="T30" fmla="*/ 17 w 34"/>
                <a:gd name="T31" fmla="*/ 6 h 24"/>
                <a:gd name="T32" fmla="*/ 20 w 34"/>
                <a:gd name="T33" fmla="*/ 7 h 24"/>
                <a:gd name="T34" fmla="*/ 25 w 34"/>
                <a:gd name="T35" fmla="*/ 10 h 24"/>
                <a:gd name="T36" fmla="*/ 28 w 34"/>
                <a:gd name="T37" fmla="*/ 15 h 24"/>
                <a:gd name="T38" fmla="*/ 30 w 34"/>
                <a:gd name="T39" fmla="*/ 15 h 24"/>
                <a:gd name="T40" fmla="*/ 33 w 34"/>
                <a:gd name="T41" fmla="*/ 17 h 24"/>
                <a:gd name="T42" fmla="*/ 34 w 34"/>
                <a:gd name="T43" fmla="*/ 18 h 24"/>
                <a:gd name="T44" fmla="*/ 31 w 34"/>
                <a:gd name="T45" fmla="*/ 21 h 24"/>
                <a:gd name="T46" fmla="*/ 31 w 34"/>
                <a:gd name="T47" fmla="*/ 2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24">
                  <a:moveTo>
                    <a:pt x="31" y="21"/>
                  </a:moveTo>
                  <a:cubicBezTo>
                    <a:pt x="30" y="20"/>
                    <a:pt x="27" y="19"/>
                    <a:pt x="25" y="18"/>
                  </a:cubicBezTo>
                  <a:cubicBezTo>
                    <a:pt x="24" y="18"/>
                    <a:pt x="25" y="17"/>
                    <a:pt x="24" y="16"/>
                  </a:cubicBezTo>
                  <a:cubicBezTo>
                    <a:pt x="24" y="16"/>
                    <a:pt x="22" y="17"/>
                    <a:pt x="22" y="17"/>
                  </a:cubicBezTo>
                  <a:cubicBezTo>
                    <a:pt x="20" y="17"/>
                    <a:pt x="20" y="15"/>
                    <a:pt x="18" y="16"/>
                  </a:cubicBezTo>
                  <a:cubicBezTo>
                    <a:pt x="18" y="17"/>
                    <a:pt x="17" y="18"/>
                    <a:pt x="16" y="19"/>
                  </a:cubicBezTo>
                  <a:cubicBezTo>
                    <a:pt x="14" y="20"/>
                    <a:pt x="13" y="22"/>
                    <a:pt x="11" y="23"/>
                  </a:cubicBezTo>
                  <a:cubicBezTo>
                    <a:pt x="8" y="24"/>
                    <a:pt x="10" y="20"/>
                    <a:pt x="8" y="19"/>
                  </a:cubicBezTo>
                  <a:cubicBezTo>
                    <a:pt x="8" y="18"/>
                    <a:pt x="3" y="19"/>
                    <a:pt x="2" y="19"/>
                  </a:cubicBezTo>
                  <a:cubicBezTo>
                    <a:pt x="0" y="19"/>
                    <a:pt x="4" y="16"/>
                    <a:pt x="4" y="16"/>
                  </a:cubicBezTo>
                  <a:cubicBezTo>
                    <a:pt x="6" y="14"/>
                    <a:pt x="5" y="12"/>
                    <a:pt x="5" y="10"/>
                  </a:cubicBezTo>
                  <a:cubicBezTo>
                    <a:pt x="5" y="8"/>
                    <a:pt x="5" y="5"/>
                    <a:pt x="6" y="3"/>
                  </a:cubicBezTo>
                  <a:cubicBezTo>
                    <a:pt x="7" y="0"/>
                    <a:pt x="10" y="0"/>
                    <a:pt x="11" y="3"/>
                  </a:cubicBezTo>
                  <a:cubicBezTo>
                    <a:pt x="11" y="4"/>
                    <a:pt x="11" y="6"/>
                    <a:pt x="12" y="5"/>
                  </a:cubicBezTo>
                  <a:cubicBezTo>
                    <a:pt x="13" y="5"/>
                    <a:pt x="13" y="4"/>
                    <a:pt x="14" y="4"/>
                  </a:cubicBezTo>
                  <a:cubicBezTo>
                    <a:pt x="15" y="5"/>
                    <a:pt x="16" y="6"/>
                    <a:pt x="17" y="6"/>
                  </a:cubicBezTo>
                  <a:cubicBezTo>
                    <a:pt x="18" y="7"/>
                    <a:pt x="19" y="7"/>
                    <a:pt x="20" y="7"/>
                  </a:cubicBezTo>
                  <a:cubicBezTo>
                    <a:pt x="21" y="8"/>
                    <a:pt x="23" y="9"/>
                    <a:pt x="25" y="10"/>
                  </a:cubicBezTo>
                  <a:cubicBezTo>
                    <a:pt x="28" y="11"/>
                    <a:pt x="28" y="12"/>
                    <a:pt x="28" y="15"/>
                  </a:cubicBezTo>
                  <a:cubicBezTo>
                    <a:pt x="28" y="16"/>
                    <a:pt x="30" y="16"/>
                    <a:pt x="30" y="15"/>
                  </a:cubicBezTo>
                  <a:cubicBezTo>
                    <a:pt x="32" y="15"/>
                    <a:pt x="32" y="16"/>
                    <a:pt x="33" y="17"/>
                  </a:cubicBezTo>
                  <a:cubicBezTo>
                    <a:pt x="34" y="17"/>
                    <a:pt x="34" y="17"/>
                    <a:pt x="34" y="18"/>
                  </a:cubicBezTo>
                  <a:cubicBezTo>
                    <a:pt x="33" y="19"/>
                    <a:pt x="33" y="21"/>
                    <a:pt x="31" y="21"/>
                  </a:cubicBezTo>
                  <a:cubicBezTo>
                    <a:pt x="30" y="20"/>
                    <a:pt x="33" y="21"/>
                    <a:pt x="31" y="2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20" name="Freeform 545"/>
            <p:cNvSpPr>
              <a:spLocks/>
            </p:cNvSpPr>
            <p:nvPr/>
          </p:nvSpPr>
          <p:spPr bwMode="auto">
            <a:xfrm>
              <a:off x="7747963" y="5376063"/>
              <a:ext cx="63695" cy="47785"/>
            </a:xfrm>
            <a:custGeom>
              <a:avLst/>
              <a:gdLst>
                <a:gd name="T0" fmla="*/ 5 w 7"/>
                <a:gd name="T1" fmla="*/ 4 h 5"/>
                <a:gd name="T2" fmla="*/ 1 w 7"/>
                <a:gd name="T3" fmla="*/ 0 h 5"/>
                <a:gd name="T4" fmla="*/ 5 w 7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5" y="4"/>
                  </a:moveTo>
                  <a:cubicBezTo>
                    <a:pt x="3" y="5"/>
                    <a:pt x="0" y="0"/>
                    <a:pt x="1" y="0"/>
                  </a:cubicBezTo>
                  <a:cubicBezTo>
                    <a:pt x="2" y="1"/>
                    <a:pt x="7" y="3"/>
                    <a:pt x="5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21" name="Freeform 546"/>
            <p:cNvSpPr>
              <a:spLocks/>
            </p:cNvSpPr>
            <p:nvPr/>
          </p:nvSpPr>
          <p:spPr bwMode="auto">
            <a:xfrm>
              <a:off x="7728852" y="5385621"/>
              <a:ext cx="35033" cy="47785"/>
            </a:xfrm>
            <a:custGeom>
              <a:avLst/>
              <a:gdLst>
                <a:gd name="T0" fmla="*/ 3 w 4"/>
                <a:gd name="T1" fmla="*/ 4 h 5"/>
                <a:gd name="T2" fmla="*/ 0 w 4"/>
                <a:gd name="T3" fmla="*/ 1 h 5"/>
                <a:gd name="T4" fmla="*/ 3 w 4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5">
                  <a:moveTo>
                    <a:pt x="3" y="4"/>
                  </a:moveTo>
                  <a:cubicBezTo>
                    <a:pt x="1" y="5"/>
                    <a:pt x="0" y="2"/>
                    <a:pt x="0" y="1"/>
                  </a:cubicBezTo>
                  <a:cubicBezTo>
                    <a:pt x="1" y="0"/>
                    <a:pt x="4" y="3"/>
                    <a:pt x="3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22" name="Freeform 547"/>
            <p:cNvSpPr>
              <a:spLocks/>
            </p:cNvSpPr>
            <p:nvPr/>
          </p:nvSpPr>
          <p:spPr bwMode="auto">
            <a:xfrm>
              <a:off x="7642864" y="5207233"/>
              <a:ext cx="28662" cy="57338"/>
            </a:xfrm>
            <a:custGeom>
              <a:avLst/>
              <a:gdLst>
                <a:gd name="T0" fmla="*/ 3 w 3"/>
                <a:gd name="T1" fmla="*/ 5 h 6"/>
                <a:gd name="T2" fmla="*/ 3 w 3"/>
                <a:gd name="T3" fmla="*/ 2 h 6"/>
                <a:gd name="T4" fmla="*/ 1 w 3"/>
                <a:gd name="T5" fmla="*/ 1 h 6"/>
                <a:gd name="T6" fmla="*/ 1 w 3"/>
                <a:gd name="T7" fmla="*/ 4 h 6"/>
                <a:gd name="T8" fmla="*/ 3 w 3"/>
                <a:gd name="T9" fmla="*/ 5 h 6"/>
                <a:gd name="T10" fmla="*/ 3 w 3"/>
                <a:gd name="T11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">
                  <a:moveTo>
                    <a:pt x="3" y="5"/>
                  </a:moveTo>
                  <a:cubicBezTo>
                    <a:pt x="3" y="4"/>
                    <a:pt x="3" y="3"/>
                    <a:pt x="3" y="2"/>
                  </a:cubicBezTo>
                  <a:cubicBezTo>
                    <a:pt x="3" y="2"/>
                    <a:pt x="1" y="0"/>
                    <a:pt x="1" y="1"/>
                  </a:cubicBezTo>
                  <a:cubicBezTo>
                    <a:pt x="1" y="2"/>
                    <a:pt x="0" y="4"/>
                    <a:pt x="1" y="4"/>
                  </a:cubicBezTo>
                  <a:cubicBezTo>
                    <a:pt x="1" y="5"/>
                    <a:pt x="2" y="6"/>
                    <a:pt x="3" y="5"/>
                  </a:cubicBezTo>
                  <a:cubicBezTo>
                    <a:pt x="3" y="4"/>
                    <a:pt x="2" y="6"/>
                    <a:pt x="3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23" name="Freeform 548"/>
            <p:cNvSpPr>
              <a:spLocks/>
            </p:cNvSpPr>
            <p:nvPr/>
          </p:nvSpPr>
          <p:spPr bwMode="auto">
            <a:xfrm>
              <a:off x="7502737" y="4719845"/>
              <a:ext cx="1343951" cy="984332"/>
            </a:xfrm>
            <a:custGeom>
              <a:avLst/>
              <a:gdLst>
                <a:gd name="T0" fmla="*/ 63 w 144"/>
                <a:gd name="T1" fmla="*/ 86 h 105"/>
                <a:gd name="T2" fmla="*/ 81 w 144"/>
                <a:gd name="T3" fmla="*/ 76 h 105"/>
                <a:gd name="T4" fmla="*/ 91 w 144"/>
                <a:gd name="T5" fmla="*/ 67 h 105"/>
                <a:gd name="T6" fmla="*/ 103 w 144"/>
                <a:gd name="T7" fmla="*/ 68 h 105"/>
                <a:gd name="T8" fmla="*/ 87 w 144"/>
                <a:gd name="T9" fmla="*/ 66 h 105"/>
                <a:gd name="T10" fmla="*/ 80 w 144"/>
                <a:gd name="T11" fmla="*/ 48 h 105"/>
                <a:gd name="T12" fmla="*/ 67 w 144"/>
                <a:gd name="T13" fmla="*/ 49 h 105"/>
                <a:gd name="T14" fmla="*/ 64 w 144"/>
                <a:gd name="T15" fmla="*/ 40 h 105"/>
                <a:gd name="T16" fmla="*/ 54 w 144"/>
                <a:gd name="T17" fmla="*/ 32 h 105"/>
                <a:gd name="T18" fmla="*/ 53 w 144"/>
                <a:gd name="T19" fmla="*/ 38 h 105"/>
                <a:gd name="T20" fmla="*/ 52 w 144"/>
                <a:gd name="T21" fmla="*/ 39 h 105"/>
                <a:gd name="T22" fmla="*/ 37 w 144"/>
                <a:gd name="T23" fmla="*/ 38 h 105"/>
                <a:gd name="T24" fmla="*/ 5 w 144"/>
                <a:gd name="T25" fmla="*/ 32 h 105"/>
                <a:gd name="T26" fmla="*/ 8 w 144"/>
                <a:gd name="T27" fmla="*/ 26 h 105"/>
                <a:gd name="T28" fmla="*/ 16 w 144"/>
                <a:gd name="T29" fmla="*/ 2 h 105"/>
                <a:gd name="T30" fmla="*/ 18 w 144"/>
                <a:gd name="T31" fmla="*/ 18 h 105"/>
                <a:gd name="T32" fmla="*/ 26 w 144"/>
                <a:gd name="T33" fmla="*/ 29 h 105"/>
                <a:gd name="T34" fmla="*/ 20 w 144"/>
                <a:gd name="T35" fmla="*/ 19 h 105"/>
                <a:gd name="T36" fmla="*/ 22 w 144"/>
                <a:gd name="T37" fmla="*/ 13 h 105"/>
                <a:gd name="T38" fmla="*/ 25 w 144"/>
                <a:gd name="T39" fmla="*/ 7 h 105"/>
                <a:gd name="T40" fmla="*/ 34 w 144"/>
                <a:gd name="T41" fmla="*/ 3 h 105"/>
                <a:gd name="T42" fmla="*/ 43 w 144"/>
                <a:gd name="T43" fmla="*/ 16 h 105"/>
                <a:gd name="T44" fmla="*/ 52 w 144"/>
                <a:gd name="T45" fmla="*/ 16 h 105"/>
                <a:gd name="T46" fmla="*/ 54 w 144"/>
                <a:gd name="T47" fmla="*/ 15 h 105"/>
                <a:gd name="T48" fmla="*/ 66 w 144"/>
                <a:gd name="T49" fmla="*/ 13 h 105"/>
                <a:gd name="T50" fmla="*/ 70 w 144"/>
                <a:gd name="T51" fmla="*/ 21 h 105"/>
                <a:gd name="T52" fmla="*/ 76 w 144"/>
                <a:gd name="T53" fmla="*/ 22 h 105"/>
                <a:gd name="T54" fmla="*/ 81 w 144"/>
                <a:gd name="T55" fmla="*/ 23 h 105"/>
                <a:gd name="T56" fmla="*/ 86 w 144"/>
                <a:gd name="T57" fmla="*/ 23 h 105"/>
                <a:gd name="T58" fmla="*/ 92 w 144"/>
                <a:gd name="T59" fmla="*/ 28 h 105"/>
                <a:gd name="T60" fmla="*/ 94 w 144"/>
                <a:gd name="T61" fmla="*/ 31 h 105"/>
                <a:gd name="T62" fmla="*/ 100 w 144"/>
                <a:gd name="T63" fmla="*/ 29 h 105"/>
                <a:gd name="T64" fmla="*/ 99 w 144"/>
                <a:gd name="T65" fmla="*/ 38 h 105"/>
                <a:gd name="T66" fmla="*/ 104 w 144"/>
                <a:gd name="T67" fmla="*/ 38 h 105"/>
                <a:gd name="T68" fmla="*/ 109 w 144"/>
                <a:gd name="T69" fmla="*/ 40 h 105"/>
                <a:gd name="T70" fmla="*/ 106 w 144"/>
                <a:gd name="T71" fmla="*/ 45 h 105"/>
                <a:gd name="T72" fmla="*/ 118 w 144"/>
                <a:gd name="T73" fmla="*/ 54 h 105"/>
                <a:gd name="T74" fmla="*/ 124 w 144"/>
                <a:gd name="T75" fmla="*/ 55 h 105"/>
                <a:gd name="T76" fmla="*/ 128 w 144"/>
                <a:gd name="T77" fmla="*/ 60 h 105"/>
                <a:gd name="T78" fmla="*/ 141 w 144"/>
                <a:gd name="T79" fmla="*/ 64 h 105"/>
                <a:gd name="T80" fmla="*/ 139 w 144"/>
                <a:gd name="T81" fmla="*/ 69 h 105"/>
                <a:gd name="T82" fmla="*/ 133 w 144"/>
                <a:gd name="T83" fmla="*/ 73 h 105"/>
                <a:gd name="T84" fmla="*/ 128 w 144"/>
                <a:gd name="T85" fmla="*/ 77 h 105"/>
                <a:gd name="T86" fmla="*/ 125 w 144"/>
                <a:gd name="T87" fmla="*/ 74 h 105"/>
                <a:gd name="T88" fmla="*/ 120 w 144"/>
                <a:gd name="T89" fmla="*/ 72 h 105"/>
                <a:gd name="T90" fmla="*/ 113 w 144"/>
                <a:gd name="T91" fmla="*/ 67 h 105"/>
                <a:gd name="T92" fmla="*/ 108 w 144"/>
                <a:gd name="T93" fmla="*/ 70 h 105"/>
                <a:gd name="T94" fmla="*/ 118 w 144"/>
                <a:gd name="T95" fmla="*/ 80 h 105"/>
                <a:gd name="T96" fmla="*/ 123 w 144"/>
                <a:gd name="T97" fmla="*/ 82 h 105"/>
                <a:gd name="T98" fmla="*/ 128 w 144"/>
                <a:gd name="T99" fmla="*/ 93 h 105"/>
                <a:gd name="T100" fmla="*/ 126 w 144"/>
                <a:gd name="T101" fmla="*/ 95 h 105"/>
                <a:gd name="T102" fmla="*/ 118 w 144"/>
                <a:gd name="T103" fmla="*/ 96 h 105"/>
                <a:gd name="T104" fmla="*/ 110 w 144"/>
                <a:gd name="T105" fmla="*/ 93 h 105"/>
                <a:gd name="T106" fmla="*/ 109 w 144"/>
                <a:gd name="T107" fmla="*/ 94 h 105"/>
                <a:gd name="T108" fmla="*/ 103 w 144"/>
                <a:gd name="T109" fmla="*/ 99 h 105"/>
                <a:gd name="T110" fmla="*/ 91 w 144"/>
                <a:gd name="T111" fmla="*/ 90 h 105"/>
                <a:gd name="T112" fmla="*/ 77 w 144"/>
                <a:gd name="T113" fmla="*/ 8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44" h="105">
                  <a:moveTo>
                    <a:pt x="77" y="83"/>
                  </a:moveTo>
                  <a:cubicBezTo>
                    <a:pt x="76" y="86"/>
                    <a:pt x="74" y="83"/>
                    <a:pt x="71" y="84"/>
                  </a:cubicBezTo>
                  <a:cubicBezTo>
                    <a:pt x="70" y="84"/>
                    <a:pt x="69" y="85"/>
                    <a:pt x="68" y="86"/>
                  </a:cubicBezTo>
                  <a:cubicBezTo>
                    <a:pt x="66" y="87"/>
                    <a:pt x="65" y="86"/>
                    <a:pt x="63" y="86"/>
                  </a:cubicBezTo>
                  <a:cubicBezTo>
                    <a:pt x="60" y="85"/>
                    <a:pt x="56" y="83"/>
                    <a:pt x="60" y="80"/>
                  </a:cubicBezTo>
                  <a:cubicBezTo>
                    <a:pt x="62" y="78"/>
                    <a:pt x="62" y="76"/>
                    <a:pt x="65" y="76"/>
                  </a:cubicBezTo>
                  <a:cubicBezTo>
                    <a:pt x="68" y="77"/>
                    <a:pt x="71" y="78"/>
                    <a:pt x="75" y="77"/>
                  </a:cubicBezTo>
                  <a:cubicBezTo>
                    <a:pt x="77" y="77"/>
                    <a:pt x="79" y="76"/>
                    <a:pt x="81" y="76"/>
                  </a:cubicBezTo>
                  <a:cubicBezTo>
                    <a:pt x="82" y="76"/>
                    <a:pt x="81" y="75"/>
                    <a:pt x="81" y="74"/>
                  </a:cubicBezTo>
                  <a:cubicBezTo>
                    <a:pt x="78" y="72"/>
                    <a:pt x="77" y="71"/>
                    <a:pt x="80" y="69"/>
                  </a:cubicBezTo>
                  <a:cubicBezTo>
                    <a:pt x="82" y="66"/>
                    <a:pt x="84" y="66"/>
                    <a:pt x="87" y="66"/>
                  </a:cubicBezTo>
                  <a:cubicBezTo>
                    <a:pt x="88" y="66"/>
                    <a:pt x="90" y="66"/>
                    <a:pt x="91" y="67"/>
                  </a:cubicBezTo>
                  <a:cubicBezTo>
                    <a:pt x="93" y="68"/>
                    <a:pt x="93" y="69"/>
                    <a:pt x="93" y="71"/>
                  </a:cubicBezTo>
                  <a:cubicBezTo>
                    <a:pt x="94" y="73"/>
                    <a:pt x="95" y="70"/>
                    <a:pt x="96" y="70"/>
                  </a:cubicBezTo>
                  <a:cubicBezTo>
                    <a:pt x="96" y="69"/>
                    <a:pt x="99" y="70"/>
                    <a:pt x="99" y="70"/>
                  </a:cubicBezTo>
                  <a:cubicBezTo>
                    <a:pt x="100" y="70"/>
                    <a:pt x="103" y="70"/>
                    <a:pt x="103" y="68"/>
                  </a:cubicBezTo>
                  <a:cubicBezTo>
                    <a:pt x="103" y="67"/>
                    <a:pt x="100" y="66"/>
                    <a:pt x="99" y="66"/>
                  </a:cubicBezTo>
                  <a:cubicBezTo>
                    <a:pt x="97" y="65"/>
                    <a:pt x="96" y="64"/>
                    <a:pt x="95" y="63"/>
                  </a:cubicBezTo>
                  <a:cubicBezTo>
                    <a:pt x="94" y="63"/>
                    <a:pt x="93" y="65"/>
                    <a:pt x="93" y="66"/>
                  </a:cubicBezTo>
                  <a:cubicBezTo>
                    <a:pt x="92" y="67"/>
                    <a:pt x="88" y="66"/>
                    <a:pt x="87" y="66"/>
                  </a:cubicBezTo>
                  <a:cubicBezTo>
                    <a:pt x="81" y="65"/>
                    <a:pt x="89" y="63"/>
                    <a:pt x="88" y="61"/>
                  </a:cubicBezTo>
                  <a:cubicBezTo>
                    <a:pt x="87" y="58"/>
                    <a:pt x="86" y="54"/>
                    <a:pt x="84" y="52"/>
                  </a:cubicBezTo>
                  <a:cubicBezTo>
                    <a:pt x="83" y="52"/>
                    <a:pt x="81" y="53"/>
                    <a:pt x="81" y="52"/>
                  </a:cubicBezTo>
                  <a:cubicBezTo>
                    <a:pt x="81" y="51"/>
                    <a:pt x="81" y="49"/>
                    <a:pt x="80" y="48"/>
                  </a:cubicBezTo>
                  <a:cubicBezTo>
                    <a:pt x="79" y="47"/>
                    <a:pt x="78" y="53"/>
                    <a:pt x="79" y="53"/>
                  </a:cubicBezTo>
                  <a:cubicBezTo>
                    <a:pt x="78" y="53"/>
                    <a:pt x="75" y="46"/>
                    <a:pt x="75" y="46"/>
                  </a:cubicBezTo>
                  <a:cubicBezTo>
                    <a:pt x="73" y="46"/>
                    <a:pt x="72" y="47"/>
                    <a:pt x="71" y="48"/>
                  </a:cubicBezTo>
                  <a:cubicBezTo>
                    <a:pt x="70" y="48"/>
                    <a:pt x="67" y="50"/>
                    <a:pt x="67" y="49"/>
                  </a:cubicBezTo>
                  <a:cubicBezTo>
                    <a:pt x="67" y="46"/>
                    <a:pt x="66" y="46"/>
                    <a:pt x="69" y="46"/>
                  </a:cubicBezTo>
                  <a:cubicBezTo>
                    <a:pt x="70" y="46"/>
                    <a:pt x="71" y="45"/>
                    <a:pt x="71" y="44"/>
                  </a:cubicBezTo>
                  <a:cubicBezTo>
                    <a:pt x="72" y="43"/>
                    <a:pt x="69" y="43"/>
                    <a:pt x="69" y="43"/>
                  </a:cubicBezTo>
                  <a:cubicBezTo>
                    <a:pt x="68" y="42"/>
                    <a:pt x="64" y="40"/>
                    <a:pt x="64" y="40"/>
                  </a:cubicBezTo>
                  <a:cubicBezTo>
                    <a:pt x="64" y="37"/>
                    <a:pt x="63" y="39"/>
                    <a:pt x="62" y="39"/>
                  </a:cubicBezTo>
                  <a:cubicBezTo>
                    <a:pt x="61" y="39"/>
                    <a:pt x="62" y="34"/>
                    <a:pt x="60" y="35"/>
                  </a:cubicBezTo>
                  <a:cubicBezTo>
                    <a:pt x="59" y="35"/>
                    <a:pt x="59" y="36"/>
                    <a:pt x="57" y="34"/>
                  </a:cubicBezTo>
                  <a:cubicBezTo>
                    <a:pt x="56" y="34"/>
                    <a:pt x="55" y="32"/>
                    <a:pt x="54" y="32"/>
                  </a:cubicBezTo>
                  <a:cubicBezTo>
                    <a:pt x="54" y="32"/>
                    <a:pt x="55" y="33"/>
                    <a:pt x="55" y="33"/>
                  </a:cubicBezTo>
                  <a:cubicBezTo>
                    <a:pt x="55" y="33"/>
                    <a:pt x="52" y="33"/>
                    <a:pt x="52" y="34"/>
                  </a:cubicBezTo>
                  <a:cubicBezTo>
                    <a:pt x="53" y="35"/>
                    <a:pt x="55" y="34"/>
                    <a:pt x="56" y="36"/>
                  </a:cubicBezTo>
                  <a:cubicBezTo>
                    <a:pt x="56" y="38"/>
                    <a:pt x="54" y="38"/>
                    <a:pt x="53" y="38"/>
                  </a:cubicBezTo>
                  <a:cubicBezTo>
                    <a:pt x="51" y="39"/>
                    <a:pt x="46" y="35"/>
                    <a:pt x="44" y="37"/>
                  </a:cubicBezTo>
                  <a:cubicBezTo>
                    <a:pt x="43" y="37"/>
                    <a:pt x="45" y="38"/>
                    <a:pt x="46" y="39"/>
                  </a:cubicBezTo>
                  <a:cubicBezTo>
                    <a:pt x="46" y="40"/>
                    <a:pt x="47" y="39"/>
                    <a:pt x="48" y="39"/>
                  </a:cubicBezTo>
                  <a:cubicBezTo>
                    <a:pt x="49" y="39"/>
                    <a:pt x="52" y="38"/>
                    <a:pt x="52" y="39"/>
                  </a:cubicBezTo>
                  <a:cubicBezTo>
                    <a:pt x="52" y="40"/>
                    <a:pt x="51" y="41"/>
                    <a:pt x="50" y="42"/>
                  </a:cubicBezTo>
                  <a:cubicBezTo>
                    <a:pt x="50" y="42"/>
                    <a:pt x="39" y="35"/>
                    <a:pt x="37" y="36"/>
                  </a:cubicBezTo>
                  <a:cubicBezTo>
                    <a:pt x="38" y="36"/>
                    <a:pt x="39" y="37"/>
                    <a:pt x="40" y="37"/>
                  </a:cubicBezTo>
                  <a:cubicBezTo>
                    <a:pt x="42" y="39"/>
                    <a:pt x="37" y="38"/>
                    <a:pt x="37" y="38"/>
                  </a:cubicBezTo>
                  <a:cubicBezTo>
                    <a:pt x="34" y="36"/>
                    <a:pt x="30" y="38"/>
                    <a:pt x="27" y="37"/>
                  </a:cubicBezTo>
                  <a:cubicBezTo>
                    <a:pt x="23" y="36"/>
                    <a:pt x="20" y="37"/>
                    <a:pt x="17" y="34"/>
                  </a:cubicBezTo>
                  <a:cubicBezTo>
                    <a:pt x="14" y="32"/>
                    <a:pt x="12" y="35"/>
                    <a:pt x="9" y="34"/>
                  </a:cubicBezTo>
                  <a:cubicBezTo>
                    <a:pt x="8" y="33"/>
                    <a:pt x="6" y="33"/>
                    <a:pt x="5" y="32"/>
                  </a:cubicBezTo>
                  <a:cubicBezTo>
                    <a:pt x="5" y="31"/>
                    <a:pt x="2" y="28"/>
                    <a:pt x="4" y="28"/>
                  </a:cubicBezTo>
                  <a:cubicBezTo>
                    <a:pt x="7" y="28"/>
                    <a:pt x="11" y="31"/>
                    <a:pt x="14" y="29"/>
                  </a:cubicBezTo>
                  <a:cubicBezTo>
                    <a:pt x="15" y="28"/>
                    <a:pt x="13" y="27"/>
                    <a:pt x="13" y="27"/>
                  </a:cubicBezTo>
                  <a:cubicBezTo>
                    <a:pt x="11" y="26"/>
                    <a:pt x="9" y="26"/>
                    <a:pt x="8" y="26"/>
                  </a:cubicBezTo>
                  <a:cubicBezTo>
                    <a:pt x="5" y="26"/>
                    <a:pt x="0" y="26"/>
                    <a:pt x="0" y="23"/>
                  </a:cubicBezTo>
                  <a:cubicBezTo>
                    <a:pt x="0" y="19"/>
                    <a:pt x="0" y="16"/>
                    <a:pt x="2" y="12"/>
                  </a:cubicBezTo>
                  <a:cubicBezTo>
                    <a:pt x="3" y="9"/>
                    <a:pt x="6" y="7"/>
                    <a:pt x="9" y="5"/>
                  </a:cubicBezTo>
                  <a:cubicBezTo>
                    <a:pt x="11" y="3"/>
                    <a:pt x="13" y="3"/>
                    <a:pt x="16" y="2"/>
                  </a:cubicBezTo>
                  <a:cubicBezTo>
                    <a:pt x="18" y="2"/>
                    <a:pt x="24" y="0"/>
                    <a:pt x="25" y="3"/>
                  </a:cubicBezTo>
                  <a:cubicBezTo>
                    <a:pt x="25" y="2"/>
                    <a:pt x="20" y="7"/>
                    <a:pt x="19" y="7"/>
                  </a:cubicBezTo>
                  <a:cubicBezTo>
                    <a:pt x="17" y="9"/>
                    <a:pt x="15" y="11"/>
                    <a:pt x="17" y="13"/>
                  </a:cubicBezTo>
                  <a:cubicBezTo>
                    <a:pt x="19" y="15"/>
                    <a:pt x="17" y="16"/>
                    <a:pt x="18" y="18"/>
                  </a:cubicBezTo>
                  <a:cubicBezTo>
                    <a:pt x="18" y="20"/>
                    <a:pt x="20" y="21"/>
                    <a:pt x="21" y="22"/>
                  </a:cubicBezTo>
                  <a:cubicBezTo>
                    <a:pt x="22" y="23"/>
                    <a:pt x="24" y="24"/>
                    <a:pt x="25" y="25"/>
                  </a:cubicBezTo>
                  <a:cubicBezTo>
                    <a:pt x="26" y="26"/>
                    <a:pt x="22" y="26"/>
                    <a:pt x="22" y="27"/>
                  </a:cubicBezTo>
                  <a:cubicBezTo>
                    <a:pt x="22" y="26"/>
                    <a:pt x="26" y="29"/>
                    <a:pt x="26" y="29"/>
                  </a:cubicBezTo>
                  <a:cubicBezTo>
                    <a:pt x="27" y="28"/>
                    <a:pt x="26" y="26"/>
                    <a:pt x="26" y="25"/>
                  </a:cubicBezTo>
                  <a:cubicBezTo>
                    <a:pt x="26" y="25"/>
                    <a:pt x="28" y="24"/>
                    <a:pt x="27" y="23"/>
                  </a:cubicBezTo>
                  <a:cubicBezTo>
                    <a:pt x="26" y="22"/>
                    <a:pt x="22" y="21"/>
                    <a:pt x="21" y="20"/>
                  </a:cubicBezTo>
                  <a:cubicBezTo>
                    <a:pt x="20" y="20"/>
                    <a:pt x="19" y="19"/>
                    <a:pt x="20" y="19"/>
                  </a:cubicBezTo>
                  <a:cubicBezTo>
                    <a:pt x="22" y="19"/>
                    <a:pt x="22" y="18"/>
                    <a:pt x="23" y="17"/>
                  </a:cubicBezTo>
                  <a:cubicBezTo>
                    <a:pt x="25" y="16"/>
                    <a:pt x="28" y="18"/>
                    <a:pt x="29" y="19"/>
                  </a:cubicBezTo>
                  <a:cubicBezTo>
                    <a:pt x="28" y="18"/>
                    <a:pt x="27" y="17"/>
                    <a:pt x="27" y="16"/>
                  </a:cubicBezTo>
                  <a:cubicBezTo>
                    <a:pt x="27" y="14"/>
                    <a:pt x="22" y="15"/>
                    <a:pt x="22" y="13"/>
                  </a:cubicBezTo>
                  <a:cubicBezTo>
                    <a:pt x="20" y="7"/>
                    <a:pt x="29" y="12"/>
                    <a:pt x="29" y="12"/>
                  </a:cubicBezTo>
                  <a:cubicBezTo>
                    <a:pt x="29" y="11"/>
                    <a:pt x="23" y="9"/>
                    <a:pt x="23" y="9"/>
                  </a:cubicBezTo>
                  <a:cubicBezTo>
                    <a:pt x="23" y="8"/>
                    <a:pt x="28" y="9"/>
                    <a:pt x="28" y="9"/>
                  </a:cubicBezTo>
                  <a:cubicBezTo>
                    <a:pt x="28" y="8"/>
                    <a:pt x="25" y="7"/>
                    <a:pt x="25" y="7"/>
                  </a:cubicBezTo>
                  <a:cubicBezTo>
                    <a:pt x="24" y="6"/>
                    <a:pt x="25" y="6"/>
                    <a:pt x="26" y="6"/>
                  </a:cubicBezTo>
                  <a:cubicBezTo>
                    <a:pt x="27" y="7"/>
                    <a:pt x="27" y="6"/>
                    <a:pt x="28" y="6"/>
                  </a:cubicBezTo>
                  <a:cubicBezTo>
                    <a:pt x="30" y="5"/>
                    <a:pt x="30" y="6"/>
                    <a:pt x="32" y="6"/>
                  </a:cubicBezTo>
                  <a:cubicBezTo>
                    <a:pt x="29" y="5"/>
                    <a:pt x="33" y="3"/>
                    <a:pt x="34" y="3"/>
                  </a:cubicBezTo>
                  <a:cubicBezTo>
                    <a:pt x="36" y="2"/>
                    <a:pt x="42" y="2"/>
                    <a:pt x="43" y="4"/>
                  </a:cubicBezTo>
                  <a:cubicBezTo>
                    <a:pt x="44" y="5"/>
                    <a:pt x="44" y="6"/>
                    <a:pt x="44" y="7"/>
                  </a:cubicBezTo>
                  <a:cubicBezTo>
                    <a:pt x="45" y="8"/>
                    <a:pt x="46" y="9"/>
                    <a:pt x="47" y="10"/>
                  </a:cubicBezTo>
                  <a:cubicBezTo>
                    <a:pt x="48" y="12"/>
                    <a:pt x="43" y="16"/>
                    <a:pt x="43" y="16"/>
                  </a:cubicBezTo>
                  <a:cubicBezTo>
                    <a:pt x="44" y="17"/>
                    <a:pt x="46" y="14"/>
                    <a:pt x="47" y="14"/>
                  </a:cubicBezTo>
                  <a:cubicBezTo>
                    <a:pt x="47" y="14"/>
                    <a:pt x="45" y="20"/>
                    <a:pt x="46" y="19"/>
                  </a:cubicBezTo>
                  <a:cubicBezTo>
                    <a:pt x="47" y="19"/>
                    <a:pt x="47" y="17"/>
                    <a:pt x="48" y="17"/>
                  </a:cubicBezTo>
                  <a:cubicBezTo>
                    <a:pt x="50" y="17"/>
                    <a:pt x="50" y="18"/>
                    <a:pt x="52" y="16"/>
                  </a:cubicBezTo>
                  <a:cubicBezTo>
                    <a:pt x="53" y="15"/>
                    <a:pt x="53" y="16"/>
                    <a:pt x="54" y="17"/>
                  </a:cubicBezTo>
                  <a:cubicBezTo>
                    <a:pt x="55" y="18"/>
                    <a:pt x="54" y="18"/>
                    <a:pt x="54" y="19"/>
                  </a:cubicBezTo>
                  <a:cubicBezTo>
                    <a:pt x="54" y="20"/>
                    <a:pt x="59" y="21"/>
                    <a:pt x="60" y="21"/>
                  </a:cubicBezTo>
                  <a:cubicBezTo>
                    <a:pt x="60" y="21"/>
                    <a:pt x="55" y="16"/>
                    <a:pt x="54" y="15"/>
                  </a:cubicBezTo>
                  <a:cubicBezTo>
                    <a:pt x="54" y="15"/>
                    <a:pt x="63" y="18"/>
                    <a:pt x="63" y="17"/>
                  </a:cubicBezTo>
                  <a:cubicBezTo>
                    <a:pt x="63" y="17"/>
                    <a:pt x="57" y="16"/>
                    <a:pt x="57" y="14"/>
                  </a:cubicBezTo>
                  <a:cubicBezTo>
                    <a:pt x="57" y="13"/>
                    <a:pt x="60" y="12"/>
                    <a:pt x="61" y="12"/>
                  </a:cubicBezTo>
                  <a:cubicBezTo>
                    <a:pt x="63" y="11"/>
                    <a:pt x="64" y="12"/>
                    <a:pt x="66" y="13"/>
                  </a:cubicBezTo>
                  <a:cubicBezTo>
                    <a:pt x="69" y="14"/>
                    <a:pt x="73" y="13"/>
                    <a:pt x="74" y="17"/>
                  </a:cubicBezTo>
                  <a:cubicBezTo>
                    <a:pt x="74" y="17"/>
                    <a:pt x="67" y="17"/>
                    <a:pt x="68" y="20"/>
                  </a:cubicBezTo>
                  <a:cubicBezTo>
                    <a:pt x="68" y="19"/>
                    <a:pt x="71" y="18"/>
                    <a:pt x="71" y="18"/>
                  </a:cubicBezTo>
                  <a:cubicBezTo>
                    <a:pt x="73" y="18"/>
                    <a:pt x="70" y="20"/>
                    <a:pt x="70" y="21"/>
                  </a:cubicBezTo>
                  <a:cubicBezTo>
                    <a:pt x="70" y="21"/>
                    <a:pt x="73" y="19"/>
                    <a:pt x="73" y="19"/>
                  </a:cubicBezTo>
                  <a:cubicBezTo>
                    <a:pt x="73" y="18"/>
                    <a:pt x="77" y="18"/>
                    <a:pt x="78" y="19"/>
                  </a:cubicBezTo>
                  <a:cubicBezTo>
                    <a:pt x="82" y="19"/>
                    <a:pt x="73" y="22"/>
                    <a:pt x="74" y="23"/>
                  </a:cubicBezTo>
                  <a:cubicBezTo>
                    <a:pt x="74" y="23"/>
                    <a:pt x="76" y="21"/>
                    <a:pt x="76" y="22"/>
                  </a:cubicBezTo>
                  <a:cubicBezTo>
                    <a:pt x="76" y="23"/>
                    <a:pt x="74" y="25"/>
                    <a:pt x="75" y="26"/>
                  </a:cubicBezTo>
                  <a:cubicBezTo>
                    <a:pt x="74" y="25"/>
                    <a:pt x="78" y="21"/>
                    <a:pt x="79" y="22"/>
                  </a:cubicBezTo>
                  <a:cubicBezTo>
                    <a:pt x="79" y="24"/>
                    <a:pt x="78" y="26"/>
                    <a:pt x="79" y="27"/>
                  </a:cubicBezTo>
                  <a:cubicBezTo>
                    <a:pt x="79" y="27"/>
                    <a:pt x="79" y="23"/>
                    <a:pt x="81" y="23"/>
                  </a:cubicBezTo>
                  <a:cubicBezTo>
                    <a:pt x="83" y="24"/>
                    <a:pt x="80" y="27"/>
                    <a:pt x="81" y="28"/>
                  </a:cubicBezTo>
                  <a:cubicBezTo>
                    <a:pt x="81" y="28"/>
                    <a:pt x="82" y="25"/>
                    <a:pt x="83" y="25"/>
                  </a:cubicBezTo>
                  <a:cubicBezTo>
                    <a:pt x="83" y="25"/>
                    <a:pt x="82" y="28"/>
                    <a:pt x="83" y="28"/>
                  </a:cubicBezTo>
                  <a:cubicBezTo>
                    <a:pt x="82" y="28"/>
                    <a:pt x="85" y="24"/>
                    <a:pt x="86" y="23"/>
                  </a:cubicBezTo>
                  <a:cubicBezTo>
                    <a:pt x="87" y="22"/>
                    <a:pt x="90" y="23"/>
                    <a:pt x="91" y="24"/>
                  </a:cubicBezTo>
                  <a:cubicBezTo>
                    <a:pt x="93" y="25"/>
                    <a:pt x="94" y="27"/>
                    <a:pt x="91" y="27"/>
                  </a:cubicBezTo>
                  <a:cubicBezTo>
                    <a:pt x="90" y="27"/>
                    <a:pt x="86" y="27"/>
                    <a:pt x="86" y="30"/>
                  </a:cubicBezTo>
                  <a:cubicBezTo>
                    <a:pt x="86" y="29"/>
                    <a:pt x="92" y="27"/>
                    <a:pt x="92" y="28"/>
                  </a:cubicBezTo>
                  <a:cubicBezTo>
                    <a:pt x="92" y="28"/>
                    <a:pt x="88" y="30"/>
                    <a:pt x="88" y="31"/>
                  </a:cubicBezTo>
                  <a:cubicBezTo>
                    <a:pt x="88" y="30"/>
                    <a:pt x="92" y="30"/>
                    <a:pt x="92" y="30"/>
                  </a:cubicBezTo>
                  <a:cubicBezTo>
                    <a:pt x="93" y="29"/>
                    <a:pt x="95" y="26"/>
                    <a:pt x="96" y="27"/>
                  </a:cubicBezTo>
                  <a:cubicBezTo>
                    <a:pt x="97" y="29"/>
                    <a:pt x="96" y="31"/>
                    <a:pt x="94" y="31"/>
                  </a:cubicBezTo>
                  <a:cubicBezTo>
                    <a:pt x="93" y="32"/>
                    <a:pt x="92" y="33"/>
                    <a:pt x="91" y="34"/>
                  </a:cubicBezTo>
                  <a:cubicBezTo>
                    <a:pt x="91" y="34"/>
                    <a:pt x="93" y="32"/>
                    <a:pt x="94" y="32"/>
                  </a:cubicBezTo>
                  <a:cubicBezTo>
                    <a:pt x="94" y="32"/>
                    <a:pt x="93" y="36"/>
                    <a:pt x="93" y="36"/>
                  </a:cubicBezTo>
                  <a:cubicBezTo>
                    <a:pt x="92" y="34"/>
                    <a:pt x="99" y="27"/>
                    <a:pt x="100" y="29"/>
                  </a:cubicBezTo>
                  <a:cubicBezTo>
                    <a:pt x="101" y="30"/>
                    <a:pt x="99" y="31"/>
                    <a:pt x="98" y="31"/>
                  </a:cubicBezTo>
                  <a:cubicBezTo>
                    <a:pt x="99" y="31"/>
                    <a:pt x="102" y="31"/>
                    <a:pt x="103" y="31"/>
                  </a:cubicBezTo>
                  <a:cubicBezTo>
                    <a:pt x="104" y="31"/>
                    <a:pt x="106" y="31"/>
                    <a:pt x="107" y="32"/>
                  </a:cubicBezTo>
                  <a:cubicBezTo>
                    <a:pt x="108" y="35"/>
                    <a:pt x="98" y="35"/>
                    <a:pt x="99" y="38"/>
                  </a:cubicBezTo>
                  <a:cubicBezTo>
                    <a:pt x="99" y="38"/>
                    <a:pt x="102" y="35"/>
                    <a:pt x="103" y="35"/>
                  </a:cubicBezTo>
                  <a:cubicBezTo>
                    <a:pt x="104" y="35"/>
                    <a:pt x="106" y="35"/>
                    <a:pt x="106" y="36"/>
                  </a:cubicBezTo>
                  <a:cubicBezTo>
                    <a:pt x="107" y="37"/>
                    <a:pt x="101" y="39"/>
                    <a:pt x="101" y="39"/>
                  </a:cubicBezTo>
                  <a:cubicBezTo>
                    <a:pt x="101" y="39"/>
                    <a:pt x="104" y="38"/>
                    <a:pt x="104" y="38"/>
                  </a:cubicBezTo>
                  <a:cubicBezTo>
                    <a:pt x="105" y="38"/>
                    <a:pt x="107" y="37"/>
                    <a:pt x="108" y="36"/>
                  </a:cubicBezTo>
                  <a:cubicBezTo>
                    <a:pt x="109" y="36"/>
                    <a:pt x="108" y="35"/>
                    <a:pt x="109" y="34"/>
                  </a:cubicBezTo>
                  <a:cubicBezTo>
                    <a:pt x="110" y="34"/>
                    <a:pt x="112" y="36"/>
                    <a:pt x="112" y="37"/>
                  </a:cubicBezTo>
                  <a:cubicBezTo>
                    <a:pt x="116" y="40"/>
                    <a:pt x="112" y="39"/>
                    <a:pt x="109" y="40"/>
                  </a:cubicBezTo>
                  <a:cubicBezTo>
                    <a:pt x="109" y="40"/>
                    <a:pt x="102" y="42"/>
                    <a:pt x="102" y="41"/>
                  </a:cubicBezTo>
                  <a:cubicBezTo>
                    <a:pt x="102" y="42"/>
                    <a:pt x="118" y="42"/>
                    <a:pt x="117" y="44"/>
                  </a:cubicBezTo>
                  <a:cubicBezTo>
                    <a:pt x="116" y="45"/>
                    <a:pt x="111" y="45"/>
                    <a:pt x="110" y="44"/>
                  </a:cubicBezTo>
                  <a:cubicBezTo>
                    <a:pt x="110" y="44"/>
                    <a:pt x="106" y="45"/>
                    <a:pt x="106" y="45"/>
                  </a:cubicBezTo>
                  <a:cubicBezTo>
                    <a:pt x="107" y="46"/>
                    <a:pt x="110" y="45"/>
                    <a:pt x="110" y="46"/>
                  </a:cubicBezTo>
                  <a:cubicBezTo>
                    <a:pt x="111" y="46"/>
                    <a:pt x="107" y="47"/>
                    <a:pt x="107" y="48"/>
                  </a:cubicBezTo>
                  <a:cubicBezTo>
                    <a:pt x="107" y="50"/>
                    <a:pt x="111" y="51"/>
                    <a:pt x="112" y="51"/>
                  </a:cubicBezTo>
                  <a:cubicBezTo>
                    <a:pt x="114" y="52"/>
                    <a:pt x="117" y="52"/>
                    <a:pt x="118" y="54"/>
                  </a:cubicBezTo>
                  <a:cubicBezTo>
                    <a:pt x="119" y="55"/>
                    <a:pt x="119" y="56"/>
                    <a:pt x="120" y="56"/>
                  </a:cubicBezTo>
                  <a:cubicBezTo>
                    <a:pt x="120" y="56"/>
                    <a:pt x="122" y="55"/>
                    <a:pt x="122" y="55"/>
                  </a:cubicBezTo>
                  <a:cubicBezTo>
                    <a:pt x="122" y="55"/>
                    <a:pt x="122" y="57"/>
                    <a:pt x="123" y="57"/>
                  </a:cubicBezTo>
                  <a:cubicBezTo>
                    <a:pt x="123" y="57"/>
                    <a:pt x="123" y="55"/>
                    <a:pt x="124" y="55"/>
                  </a:cubicBezTo>
                  <a:cubicBezTo>
                    <a:pt x="124" y="55"/>
                    <a:pt x="124" y="57"/>
                    <a:pt x="124" y="57"/>
                  </a:cubicBezTo>
                  <a:cubicBezTo>
                    <a:pt x="124" y="58"/>
                    <a:pt x="126" y="57"/>
                    <a:pt x="127" y="57"/>
                  </a:cubicBezTo>
                  <a:cubicBezTo>
                    <a:pt x="127" y="57"/>
                    <a:pt x="129" y="58"/>
                    <a:pt x="129" y="59"/>
                  </a:cubicBezTo>
                  <a:cubicBezTo>
                    <a:pt x="129" y="60"/>
                    <a:pt x="128" y="59"/>
                    <a:pt x="128" y="60"/>
                  </a:cubicBezTo>
                  <a:cubicBezTo>
                    <a:pt x="129" y="59"/>
                    <a:pt x="138" y="62"/>
                    <a:pt x="138" y="62"/>
                  </a:cubicBezTo>
                  <a:cubicBezTo>
                    <a:pt x="137" y="63"/>
                    <a:pt x="137" y="63"/>
                    <a:pt x="137" y="63"/>
                  </a:cubicBezTo>
                  <a:cubicBezTo>
                    <a:pt x="137" y="64"/>
                    <a:pt x="139" y="63"/>
                    <a:pt x="139" y="63"/>
                  </a:cubicBezTo>
                  <a:cubicBezTo>
                    <a:pt x="140" y="62"/>
                    <a:pt x="140" y="63"/>
                    <a:pt x="141" y="64"/>
                  </a:cubicBezTo>
                  <a:cubicBezTo>
                    <a:pt x="142" y="64"/>
                    <a:pt x="144" y="66"/>
                    <a:pt x="143" y="67"/>
                  </a:cubicBezTo>
                  <a:cubicBezTo>
                    <a:pt x="143" y="67"/>
                    <a:pt x="141" y="67"/>
                    <a:pt x="141" y="67"/>
                  </a:cubicBezTo>
                  <a:cubicBezTo>
                    <a:pt x="141" y="68"/>
                    <a:pt x="143" y="68"/>
                    <a:pt x="142" y="69"/>
                  </a:cubicBezTo>
                  <a:cubicBezTo>
                    <a:pt x="142" y="69"/>
                    <a:pt x="139" y="69"/>
                    <a:pt x="139" y="69"/>
                  </a:cubicBezTo>
                  <a:cubicBezTo>
                    <a:pt x="137" y="70"/>
                    <a:pt x="139" y="70"/>
                    <a:pt x="139" y="71"/>
                  </a:cubicBezTo>
                  <a:cubicBezTo>
                    <a:pt x="140" y="73"/>
                    <a:pt x="136" y="71"/>
                    <a:pt x="135" y="71"/>
                  </a:cubicBezTo>
                  <a:cubicBezTo>
                    <a:pt x="136" y="72"/>
                    <a:pt x="138" y="73"/>
                    <a:pt x="137" y="74"/>
                  </a:cubicBezTo>
                  <a:cubicBezTo>
                    <a:pt x="136" y="74"/>
                    <a:pt x="132" y="74"/>
                    <a:pt x="133" y="73"/>
                  </a:cubicBezTo>
                  <a:cubicBezTo>
                    <a:pt x="132" y="74"/>
                    <a:pt x="135" y="76"/>
                    <a:pt x="134" y="77"/>
                  </a:cubicBezTo>
                  <a:cubicBezTo>
                    <a:pt x="133" y="77"/>
                    <a:pt x="133" y="75"/>
                    <a:pt x="132" y="76"/>
                  </a:cubicBezTo>
                  <a:cubicBezTo>
                    <a:pt x="131" y="77"/>
                    <a:pt x="135" y="82"/>
                    <a:pt x="131" y="79"/>
                  </a:cubicBezTo>
                  <a:cubicBezTo>
                    <a:pt x="131" y="79"/>
                    <a:pt x="128" y="77"/>
                    <a:pt x="128" y="77"/>
                  </a:cubicBezTo>
                  <a:cubicBezTo>
                    <a:pt x="127" y="78"/>
                    <a:pt x="127" y="79"/>
                    <a:pt x="126" y="79"/>
                  </a:cubicBezTo>
                  <a:cubicBezTo>
                    <a:pt x="126" y="78"/>
                    <a:pt x="127" y="77"/>
                    <a:pt x="127" y="76"/>
                  </a:cubicBezTo>
                  <a:cubicBezTo>
                    <a:pt x="127" y="77"/>
                    <a:pt x="125" y="77"/>
                    <a:pt x="125" y="77"/>
                  </a:cubicBezTo>
                  <a:cubicBezTo>
                    <a:pt x="124" y="76"/>
                    <a:pt x="126" y="75"/>
                    <a:pt x="125" y="74"/>
                  </a:cubicBezTo>
                  <a:cubicBezTo>
                    <a:pt x="125" y="74"/>
                    <a:pt x="123" y="75"/>
                    <a:pt x="123" y="75"/>
                  </a:cubicBezTo>
                  <a:cubicBezTo>
                    <a:pt x="122" y="74"/>
                    <a:pt x="123" y="72"/>
                    <a:pt x="123" y="72"/>
                  </a:cubicBezTo>
                  <a:cubicBezTo>
                    <a:pt x="124" y="72"/>
                    <a:pt x="128" y="70"/>
                    <a:pt x="127" y="70"/>
                  </a:cubicBezTo>
                  <a:cubicBezTo>
                    <a:pt x="126" y="69"/>
                    <a:pt x="122" y="73"/>
                    <a:pt x="120" y="72"/>
                  </a:cubicBezTo>
                  <a:cubicBezTo>
                    <a:pt x="120" y="72"/>
                    <a:pt x="123" y="69"/>
                    <a:pt x="122" y="69"/>
                  </a:cubicBezTo>
                  <a:cubicBezTo>
                    <a:pt x="121" y="69"/>
                    <a:pt x="120" y="71"/>
                    <a:pt x="119" y="70"/>
                  </a:cubicBezTo>
                  <a:cubicBezTo>
                    <a:pt x="118" y="69"/>
                    <a:pt x="117" y="69"/>
                    <a:pt x="116" y="68"/>
                  </a:cubicBezTo>
                  <a:cubicBezTo>
                    <a:pt x="115" y="67"/>
                    <a:pt x="114" y="66"/>
                    <a:pt x="113" y="67"/>
                  </a:cubicBezTo>
                  <a:cubicBezTo>
                    <a:pt x="113" y="68"/>
                    <a:pt x="113" y="68"/>
                    <a:pt x="113" y="69"/>
                  </a:cubicBezTo>
                  <a:cubicBezTo>
                    <a:pt x="113" y="69"/>
                    <a:pt x="112" y="69"/>
                    <a:pt x="112" y="69"/>
                  </a:cubicBezTo>
                  <a:cubicBezTo>
                    <a:pt x="112" y="70"/>
                    <a:pt x="116" y="72"/>
                    <a:pt x="112" y="72"/>
                  </a:cubicBezTo>
                  <a:cubicBezTo>
                    <a:pt x="111" y="72"/>
                    <a:pt x="107" y="71"/>
                    <a:pt x="108" y="70"/>
                  </a:cubicBezTo>
                  <a:cubicBezTo>
                    <a:pt x="107" y="72"/>
                    <a:pt x="111" y="74"/>
                    <a:pt x="112" y="75"/>
                  </a:cubicBezTo>
                  <a:cubicBezTo>
                    <a:pt x="114" y="75"/>
                    <a:pt x="114" y="78"/>
                    <a:pt x="115" y="79"/>
                  </a:cubicBezTo>
                  <a:cubicBezTo>
                    <a:pt x="116" y="80"/>
                    <a:pt x="116" y="81"/>
                    <a:pt x="117" y="81"/>
                  </a:cubicBezTo>
                  <a:cubicBezTo>
                    <a:pt x="118" y="81"/>
                    <a:pt x="117" y="80"/>
                    <a:pt x="118" y="80"/>
                  </a:cubicBezTo>
                  <a:cubicBezTo>
                    <a:pt x="118" y="80"/>
                    <a:pt x="119" y="81"/>
                    <a:pt x="119" y="82"/>
                  </a:cubicBezTo>
                  <a:cubicBezTo>
                    <a:pt x="120" y="83"/>
                    <a:pt x="120" y="82"/>
                    <a:pt x="121" y="81"/>
                  </a:cubicBezTo>
                  <a:cubicBezTo>
                    <a:pt x="122" y="81"/>
                    <a:pt x="121" y="85"/>
                    <a:pt x="122" y="84"/>
                  </a:cubicBezTo>
                  <a:cubicBezTo>
                    <a:pt x="123" y="84"/>
                    <a:pt x="122" y="83"/>
                    <a:pt x="123" y="82"/>
                  </a:cubicBezTo>
                  <a:cubicBezTo>
                    <a:pt x="123" y="82"/>
                    <a:pt x="123" y="84"/>
                    <a:pt x="123" y="85"/>
                  </a:cubicBezTo>
                  <a:cubicBezTo>
                    <a:pt x="123" y="86"/>
                    <a:pt x="123" y="86"/>
                    <a:pt x="124" y="87"/>
                  </a:cubicBezTo>
                  <a:cubicBezTo>
                    <a:pt x="125" y="87"/>
                    <a:pt x="126" y="88"/>
                    <a:pt x="126" y="89"/>
                  </a:cubicBezTo>
                  <a:cubicBezTo>
                    <a:pt x="127" y="89"/>
                    <a:pt x="128" y="93"/>
                    <a:pt x="128" y="93"/>
                  </a:cubicBezTo>
                  <a:cubicBezTo>
                    <a:pt x="127" y="92"/>
                    <a:pt x="127" y="91"/>
                    <a:pt x="127" y="91"/>
                  </a:cubicBezTo>
                  <a:cubicBezTo>
                    <a:pt x="126" y="91"/>
                    <a:pt x="127" y="95"/>
                    <a:pt x="127" y="95"/>
                  </a:cubicBezTo>
                  <a:cubicBezTo>
                    <a:pt x="127" y="95"/>
                    <a:pt x="125" y="91"/>
                    <a:pt x="124" y="90"/>
                  </a:cubicBezTo>
                  <a:cubicBezTo>
                    <a:pt x="124" y="90"/>
                    <a:pt x="125" y="94"/>
                    <a:pt x="126" y="95"/>
                  </a:cubicBezTo>
                  <a:cubicBezTo>
                    <a:pt x="126" y="98"/>
                    <a:pt x="124" y="95"/>
                    <a:pt x="124" y="96"/>
                  </a:cubicBezTo>
                  <a:cubicBezTo>
                    <a:pt x="123" y="97"/>
                    <a:pt x="128" y="99"/>
                    <a:pt x="128" y="100"/>
                  </a:cubicBezTo>
                  <a:cubicBezTo>
                    <a:pt x="128" y="101"/>
                    <a:pt x="119" y="95"/>
                    <a:pt x="118" y="95"/>
                  </a:cubicBezTo>
                  <a:cubicBezTo>
                    <a:pt x="118" y="95"/>
                    <a:pt x="118" y="96"/>
                    <a:pt x="118" y="96"/>
                  </a:cubicBezTo>
                  <a:cubicBezTo>
                    <a:pt x="118" y="97"/>
                    <a:pt x="116" y="93"/>
                    <a:pt x="115" y="93"/>
                  </a:cubicBezTo>
                  <a:cubicBezTo>
                    <a:pt x="115" y="93"/>
                    <a:pt x="116" y="95"/>
                    <a:pt x="116" y="95"/>
                  </a:cubicBezTo>
                  <a:cubicBezTo>
                    <a:pt x="115" y="96"/>
                    <a:pt x="113" y="92"/>
                    <a:pt x="112" y="91"/>
                  </a:cubicBezTo>
                  <a:cubicBezTo>
                    <a:pt x="111" y="90"/>
                    <a:pt x="111" y="92"/>
                    <a:pt x="110" y="93"/>
                  </a:cubicBezTo>
                  <a:cubicBezTo>
                    <a:pt x="110" y="94"/>
                    <a:pt x="108" y="90"/>
                    <a:pt x="108" y="90"/>
                  </a:cubicBezTo>
                  <a:cubicBezTo>
                    <a:pt x="108" y="90"/>
                    <a:pt x="105" y="90"/>
                    <a:pt x="105" y="90"/>
                  </a:cubicBezTo>
                  <a:cubicBezTo>
                    <a:pt x="105" y="91"/>
                    <a:pt x="106" y="92"/>
                    <a:pt x="107" y="92"/>
                  </a:cubicBezTo>
                  <a:cubicBezTo>
                    <a:pt x="108" y="93"/>
                    <a:pt x="108" y="93"/>
                    <a:pt x="109" y="94"/>
                  </a:cubicBezTo>
                  <a:cubicBezTo>
                    <a:pt x="110" y="95"/>
                    <a:pt x="112" y="96"/>
                    <a:pt x="114" y="97"/>
                  </a:cubicBezTo>
                  <a:cubicBezTo>
                    <a:pt x="116" y="99"/>
                    <a:pt x="117" y="100"/>
                    <a:pt x="118" y="102"/>
                  </a:cubicBezTo>
                  <a:cubicBezTo>
                    <a:pt x="120" y="105"/>
                    <a:pt x="120" y="105"/>
                    <a:pt x="117" y="104"/>
                  </a:cubicBezTo>
                  <a:cubicBezTo>
                    <a:pt x="113" y="102"/>
                    <a:pt x="106" y="103"/>
                    <a:pt x="103" y="99"/>
                  </a:cubicBezTo>
                  <a:cubicBezTo>
                    <a:pt x="102" y="97"/>
                    <a:pt x="99" y="99"/>
                    <a:pt x="97" y="97"/>
                  </a:cubicBezTo>
                  <a:cubicBezTo>
                    <a:pt x="96" y="96"/>
                    <a:pt x="90" y="94"/>
                    <a:pt x="90" y="93"/>
                  </a:cubicBezTo>
                  <a:cubicBezTo>
                    <a:pt x="90" y="92"/>
                    <a:pt x="93" y="93"/>
                    <a:pt x="93" y="92"/>
                  </a:cubicBezTo>
                  <a:cubicBezTo>
                    <a:pt x="94" y="91"/>
                    <a:pt x="91" y="90"/>
                    <a:pt x="91" y="90"/>
                  </a:cubicBezTo>
                  <a:cubicBezTo>
                    <a:pt x="88" y="89"/>
                    <a:pt x="86" y="87"/>
                    <a:pt x="84" y="86"/>
                  </a:cubicBezTo>
                  <a:cubicBezTo>
                    <a:pt x="83" y="85"/>
                    <a:pt x="84" y="84"/>
                    <a:pt x="82" y="84"/>
                  </a:cubicBezTo>
                  <a:cubicBezTo>
                    <a:pt x="82" y="83"/>
                    <a:pt x="77" y="83"/>
                    <a:pt x="77" y="83"/>
                  </a:cubicBezTo>
                  <a:cubicBezTo>
                    <a:pt x="77" y="84"/>
                    <a:pt x="78" y="82"/>
                    <a:pt x="77" y="8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24" name="Freeform 549"/>
            <p:cNvSpPr>
              <a:spLocks/>
            </p:cNvSpPr>
            <p:nvPr/>
          </p:nvSpPr>
          <p:spPr bwMode="auto">
            <a:xfrm>
              <a:off x="8372164" y="5637283"/>
              <a:ext cx="57323" cy="19114"/>
            </a:xfrm>
            <a:custGeom>
              <a:avLst/>
              <a:gdLst>
                <a:gd name="T0" fmla="*/ 5 w 6"/>
                <a:gd name="T1" fmla="*/ 1 h 2"/>
                <a:gd name="T2" fmla="*/ 1 w 6"/>
                <a:gd name="T3" fmla="*/ 0 h 2"/>
                <a:gd name="T4" fmla="*/ 5 w 6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2">
                  <a:moveTo>
                    <a:pt x="5" y="1"/>
                  </a:moveTo>
                  <a:cubicBezTo>
                    <a:pt x="5" y="2"/>
                    <a:pt x="0" y="0"/>
                    <a:pt x="1" y="0"/>
                  </a:cubicBezTo>
                  <a:cubicBezTo>
                    <a:pt x="3" y="0"/>
                    <a:pt x="6" y="0"/>
                    <a:pt x="5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25" name="Freeform 550"/>
            <p:cNvSpPr>
              <a:spLocks/>
            </p:cNvSpPr>
            <p:nvPr/>
          </p:nvSpPr>
          <p:spPr bwMode="auto">
            <a:xfrm>
              <a:off x="8203376" y="5226347"/>
              <a:ext cx="76432" cy="19114"/>
            </a:xfrm>
            <a:custGeom>
              <a:avLst/>
              <a:gdLst>
                <a:gd name="T0" fmla="*/ 7 w 8"/>
                <a:gd name="T1" fmla="*/ 1 h 2"/>
                <a:gd name="T2" fmla="*/ 2 w 8"/>
                <a:gd name="T3" fmla="*/ 2 h 2"/>
                <a:gd name="T4" fmla="*/ 3 w 8"/>
                <a:gd name="T5" fmla="*/ 0 h 2"/>
                <a:gd name="T6" fmla="*/ 7 w 8"/>
                <a:gd name="T7" fmla="*/ 1 h 2"/>
                <a:gd name="T8" fmla="*/ 7 w 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">
                  <a:moveTo>
                    <a:pt x="7" y="1"/>
                  </a:moveTo>
                  <a:cubicBezTo>
                    <a:pt x="8" y="2"/>
                    <a:pt x="3" y="2"/>
                    <a:pt x="2" y="2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5" y="0"/>
                    <a:pt x="7" y="0"/>
                    <a:pt x="7" y="1"/>
                  </a:cubicBezTo>
                  <a:cubicBezTo>
                    <a:pt x="8" y="2"/>
                    <a:pt x="7" y="0"/>
                    <a:pt x="7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26" name="Freeform 551"/>
            <p:cNvSpPr>
              <a:spLocks/>
            </p:cNvSpPr>
            <p:nvPr/>
          </p:nvSpPr>
          <p:spPr bwMode="auto">
            <a:xfrm>
              <a:off x="8091911" y="5207233"/>
              <a:ext cx="111465" cy="92380"/>
            </a:xfrm>
            <a:custGeom>
              <a:avLst/>
              <a:gdLst>
                <a:gd name="T0" fmla="*/ 10 w 12"/>
                <a:gd name="T1" fmla="*/ 7 h 10"/>
                <a:gd name="T2" fmla="*/ 3 w 12"/>
                <a:gd name="T3" fmla="*/ 9 h 10"/>
                <a:gd name="T4" fmla="*/ 2 w 12"/>
                <a:gd name="T5" fmla="*/ 2 h 10"/>
                <a:gd name="T6" fmla="*/ 9 w 12"/>
                <a:gd name="T7" fmla="*/ 0 h 10"/>
                <a:gd name="T8" fmla="*/ 10 w 12"/>
                <a:gd name="T9" fmla="*/ 7 h 10"/>
                <a:gd name="T10" fmla="*/ 10 w 12"/>
                <a:gd name="T11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0">
                  <a:moveTo>
                    <a:pt x="10" y="7"/>
                  </a:moveTo>
                  <a:cubicBezTo>
                    <a:pt x="8" y="8"/>
                    <a:pt x="6" y="10"/>
                    <a:pt x="3" y="9"/>
                  </a:cubicBezTo>
                  <a:cubicBezTo>
                    <a:pt x="0" y="7"/>
                    <a:pt x="0" y="4"/>
                    <a:pt x="2" y="2"/>
                  </a:cubicBezTo>
                  <a:cubicBezTo>
                    <a:pt x="3" y="0"/>
                    <a:pt x="7" y="0"/>
                    <a:pt x="9" y="0"/>
                  </a:cubicBezTo>
                  <a:cubicBezTo>
                    <a:pt x="11" y="0"/>
                    <a:pt x="12" y="5"/>
                    <a:pt x="10" y="7"/>
                  </a:cubicBezTo>
                  <a:cubicBezTo>
                    <a:pt x="9" y="8"/>
                    <a:pt x="12" y="6"/>
                    <a:pt x="10" y="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27" name="Freeform 552"/>
            <p:cNvSpPr>
              <a:spLocks/>
            </p:cNvSpPr>
            <p:nvPr/>
          </p:nvSpPr>
          <p:spPr bwMode="auto">
            <a:xfrm>
              <a:off x="7989999" y="5124408"/>
              <a:ext cx="63695" cy="35042"/>
            </a:xfrm>
            <a:custGeom>
              <a:avLst/>
              <a:gdLst>
                <a:gd name="T0" fmla="*/ 1 w 7"/>
                <a:gd name="T1" fmla="*/ 4 h 4"/>
                <a:gd name="T2" fmla="*/ 5 w 7"/>
                <a:gd name="T3" fmla="*/ 0 h 4"/>
                <a:gd name="T4" fmla="*/ 1 w 7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4">
                  <a:moveTo>
                    <a:pt x="1" y="4"/>
                  </a:moveTo>
                  <a:cubicBezTo>
                    <a:pt x="0" y="4"/>
                    <a:pt x="4" y="0"/>
                    <a:pt x="5" y="0"/>
                  </a:cubicBezTo>
                  <a:cubicBezTo>
                    <a:pt x="7" y="1"/>
                    <a:pt x="3" y="4"/>
                    <a:pt x="1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28" name="Freeform 553"/>
            <p:cNvSpPr>
              <a:spLocks/>
            </p:cNvSpPr>
            <p:nvPr/>
          </p:nvSpPr>
          <p:spPr bwMode="auto">
            <a:xfrm>
              <a:off x="8082358" y="5114850"/>
              <a:ext cx="57323" cy="28669"/>
            </a:xfrm>
            <a:custGeom>
              <a:avLst/>
              <a:gdLst>
                <a:gd name="T0" fmla="*/ 2 w 6"/>
                <a:gd name="T1" fmla="*/ 3 h 3"/>
                <a:gd name="T2" fmla="*/ 2 w 6"/>
                <a:gd name="T3" fmla="*/ 1 h 3"/>
                <a:gd name="T4" fmla="*/ 2 w 6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3">
                  <a:moveTo>
                    <a:pt x="2" y="3"/>
                  </a:moveTo>
                  <a:cubicBezTo>
                    <a:pt x="2" y="3"/>
                    <a:pt x="0" y="1"/>
                    <a:pt x="2" y="1"/>
                  </a:cubicBezTo>
                  <a:cubicBezTo>
                    <a:pt x="3" y="0"/>
                    <a:pt x="6" y="3"/>
                    <a:pt x="2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29" name="Freeform 554"/>
            <p:cNvSpPr>
              <a:spLocks/>
            </p:cNvSpPr>
            <p:nvPr/>
          </p:nvSpPr>
          <p:spPr bwMode="auto">
            <a:xfrm>
              <a:off x="8028216" y="5095739"/>
              <a:ext cx="44586" cy="19114"/>
            </a:xfrm>
            <a:custGeom>
              <a:avLst/>
              <a:gdLst>
                <a:gd name="T0" fmla="*/ 0 w 5"/>
                <a:gd name="T1" fmla="*/ 1 h 2"/>
                <a:gd name="T2" fmla="*/ 4 w 5"/>
                <a:gd name="T3" fmla="*/ 0 h 2"/>
                <a:gd name="T4" fmla="*/ 0 w 5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2">
                  <a:moveTo>
                    <a:pt x="0" y="1"/>
                  </a:moveTo>
                  <a:cubicBezTo>
                    <a:pt x="2" y="2"/>
                    <a:pt x="5" y="1"/>
                    <a:pt x="4" y="0"/>
                  </a:cubicBezTo>
                  <a:cubicBezTo>
                    <a:pt x="2" y="0"/>
                    <a:pt x="0" y="1"/>
                    <a:pt x="0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30" name="Freeform 555"/>
            <p:cNvSpPr>
              <a:spLocks/>
            </p:cNvSpPr>
            <p:nvPr/>
          </p:nvSpPr>
          <p:spPr bwMode="auto">
            <a:xfrm>
              <a:off x="7913567" y="4738956"/>
              <a:ext cx="245223" cy="105124"/>
            </a:xfrm>
            <a:custGeom>
              <a:avLst/>
              <a:gdLst>
                <a:gd name="T0" fmla="*/ 25 w 26"/>
                <a:gd name="T1" fmla="*/ 9 h 11"/>
                <a:gd name="T2" fmla="*/ 18 w 26"/>
                <a:gd name="T3" fmla="*/ 8 h 11"/>
                <a:gd name="T4" fmla="*/ 10 w 26"/>
                <a:gd name="T5" fmla="*/ 10 h 11"/>
                <a:gd name="T6" fmla="*/ 3 w 26"/>
                <a:gd name="T7" fmla="*/ 6 h 11"/>
                <a:gd name="T8" fmla="*/ 2 w 26"/>
                <a:gd name="T9" fmla="*/ 1 h 11"/>
                <a:gd name="T10" fmla="*/ 8 w 26"/>
                <a:gd name="T11" fmla="*/ 2 h 11"/>
                <a:gd name="T12" fmla="*/ 17 w 26"/>
                <a:gd name="T13" fmla="*/ 2 h 11"/>
                <a:gd name="T14" fmla="*/ 22 w 26"/>
                <a:gd name="T15" fmla="*/ 5 h 11"/>
                <a:gd name="T16" fmla="*/ 25 w 26"/>
                <a:gd name="T17" fmla="*/ 9 h 11"/>
                <a:gd name="T18" fmla="*/ 25 w 26"/>
                <a:gd name="T19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11">
                  <a:moveTo>
                    <a:pt x="25" y="9"/>
                  </a:moveTo>
                  <a:cubicBezTo>
                    <a:pt x="22" y="9"/>
                    <a:pt x="20" y="8"/>
                    <a:pt x="18" y="8"/>
                  </a:cubicBezTo>
                  <a:cubicBezTo>
                    <a:pt x="15" y="8"/>
                    <a:pt x="13" y="10"/>
                    <a:pt x="10" y="10"/>
                  </a:cubicBezTo>
                  <a:cubicBezTo>
                    <a:pt x="7" y="11"/>
                    <a:pt x="6" y="7"/>
                    <a:pt x="3" y="6"/>
                  </a:cubicBezTo>
                  <a:cubicBezTo>
                    <a:pt x="2" y="5"/>
                    <a:pt x="0" y="3"/>
                    <a:pt x="2" y="1"/>
                  </a:cubicBezTo>
                  <a:cubicBezTo>
                    <a:pt x="3" y="0"/>
                    <a:pt x="7" y="2"/>
                    <a:pt x="8" y="2"/>
                  </a:cubicBezTo>
                  <a:cubicBezTo>
                    <a:pt x="11" y="3"/>
                    <a:pt x="14" y="1"/>
                    <a:pt x="17" y="2"/>
                  </a:cubicBezTo>
                  <a:cubicBezTo>
                    <a:pt x="19" y="2"/>
                    <a:pt x="20" y="4"/>
                    <a:pt x="22" y="5"/>
                  </a:cubicBezTo>
                  <a:cubicBezTo>
                    <a:pt x="22" y="6"/>
                    <a:pt x="25" y="9"/>
                    <a:pt x="25" y="9"/>
                  </a:cubicBezTo>
                  <a:cubicBezTo>
                    <a:pt x="23" y="9"/>
                    <a:pt x="26" y="9"/>
                    <a:pt x="25" y="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31" name="Freeform 556"/>
            <p:cNvSpPr>
              <a:spLocks/>
            </p:cNvSpPr>
            <p:nvPr/>
          </p:nvSpPr>
          <p:spPr bwMode="auto">
            <a:xfrm>
              <a:off x="5709742" y="6433669"/>
              <a:ext cx="270700" cy="178393"/>
            </a:xfrm>
            <a:custGeom>
              <a:avLst/>
              <a:gdLst>
                <a:gd name="T0" fmla="*/ 27 w 29"/>
                <a:gd name="T1" fmla="*/ 16 h 19"/>
                <a:gd name="T2" fmla="*/ 24 w 29"/>
                <a:gd name="T3" fmla="*/ 12 h 19"/>
                <a:gd name="T4" fmla="*/ 19 w 29"/>
                <a:gd name="T5" fmla="*/ 10 h 19"/>
                <a:gd name="T6" fmla="*/ 14 w 29"/>
                <a:gd name="T7" fmla="*/ 3 h 19"/>
                <a:gd name="T8" fmla="*/ 8 w 29"/>
                <a:gd name="T9" fmla="*/ 2 h 19"/>
                <a:gd name="T10" fmla="*/ 2 w 29"/>
                <a:gd name="T11" fmla="*/ 0 h 19"/>
                <a:gd name="T12" fmla="*/ 3 w 29"/>
                <a:gd name="T13" fmla="*/ 2 h 19"/>
                <a:gd name="T14" fmla="*/ 5 w 29"/>
                <a:gd name="T15" fmla="*/ 3 h 19"/>
                <a:gd name="T16" fmla="*/ 6 w 29"/>
                <a:gd name="T17" fmla="*/ 4 h 19"/>
                <a:gd name="T18" fmla="*/ 4 w 29"/>
                <a:gd name="T19" fmla="*/ 2 h 19"/>
                <a:gd name="T20" fmla="*/ 4 w 29"/>
                <a:gd name="T21" fmla="*/ 4 h 19"/>
                <a:gd name="T22" fmla="*/ 7 w 29"/>
                <a:gd name="T23" fmla="*/ 6 h 19"/>
                <a:gd name="T24" fmla="*/ 12 w 29"/>
                <a:gd name="T25" fmla="*/ 9 h 19"/>
                <a:gd name="T26" fmla="*/ 10 w 29"/>
                <a:gd name="T27" fmla="*/ 10 h 19"/>
                <a:gd name="T28" fmla="*/ 14 w 29"/>
                <a:gd name="T29" fmla="*/ 10 h 19"/>
                <a:gd name="T30" fmla="*/ 14 w 29"/>
                <a:gd name="T31" fmla="*/ 12 h 19"/>
                <a:gd name="T32" fmla="*/ 19 w 29"/>
                <a:gd name="T33" fmla="*/ 12 h 19"/>
                <a:gd name="T34" fmla="*/ 27 w 29"/>
                <a:gd name="T35" fmla="*/ 16 h 19"/>
                <a:gd name="T36" fmla="*/ 27 w 29"/>
                <a:gd name="T37" fmla="*/ 1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19">
                  <a:moveTo>
                    <a:pt x="27" y="16"/>
                  </a:moveTo>
                  <a:cubicBezTo>
                    <a:pt x="26" y="15"/>
                    <a:pt x="25" y="13"/>
                    <a:pt x="24" y="12"/>
                  </a:cubicBezTo>
                  <a:cubicBezTo>
                    <a:pt x="23" y="10"/>
                    <a:pt x="21" y="10"/>
                    <a:pt x="19" y="10"/>
                  </a:cubicBezTo>
                  <a:cubicBezTo>
                    <a:pt x="17" y="8"/>
                    <a:pt x="17" y="4"/>
                    <a:pt x="14" y="3"/>
                  </a:cubicBezTo>
                  <a:cubicBezTo>
                    <a:pt x="13" y="3"/>
                    <a:pt x="10" y="3"/>
                    <a:pt x="8" y="2"/>
                  </a:cubicBezTo>
                  <a:cubicBezTo>
                    <a:pt x="7" y="1"/>
                    <a:pt x="5" y="0"/>
                    <a:pt x="2" y="0"/>
                  </a:cubicBezTo>
                  <a:cubicBezTo>
                    <a:pt x="0" y="0"/>
                    <a:pt x="1" y="2"/>
                    <a:pt x="3" y="2"/>
                  </a:cubicBezTo>
                  <a:cubicBezTo>
                    <a:pt x="4" y="2"/>
                    <a:pt x="4" y="2"/>
                    <a:pt x="5" y="3"/>
                  </a:cubicBezTo>
                  <a:cubicBezTo>
                    <a:pt x="5" y="3"/>
                    <a:pt x="6" y="4"/>
                    <a:pt x="6" y="4"/>
                  </a:cubicBezTo>
                  <a:cubicBezTo>
                    <a:pt x="5" y="4"/>
                    <a:pt x="4" y="3"/>
                    <a:pt x="4" y="2"/>
                  </a:cubicBezTo>
                  <a:cubicBezTo>
                    <a:pt x="4" y="2"/>
                    <a:pt x="4" y="4"/>
                    <a:pt x="4" y="4"/>
                  </a:cubicBezTo>
                  <a:cubicBezTo>
                    <a:pt x="4" y="6"/>
                    <a:pt x="6" y="6"/>
                    <a:pt x="7" y="6"/>
                  </a:cubicBezTo>
                  <a:cubicBezTo>
                    <a:pt x="7" y="6"/>
                    <a:pt x="12" y="9"/>
                    <a:pt x="12" y="9"/>
                  </a:cubicBezTo>
                  <a:cubicBezTo>
                    <a:pt x="12" y="9"/>
                    <a:pt x="11" y="9"/>
                    <a:pt x="10" y="10"/>
                  </a:cubicBezTo>
                  <a:cubicBezTo>
                    <a:pt x="10" y="10"/>
                    <a:pt x="14" y="10"/>
                    <a:pt x="14" y="10"/>
                  </a:cubicBezTo>
                  <a:cubicBezTo>
                    <a:pt x="16" y="11"/>
                    <a:pt x="14" y="12"/>
                    <a:pt x="14" y="12"/>
                  </a:cubicBezTo>
                  <a:cubicBezTo>
                    <a:pt x="15" y="13"/>
                    <a:pt x="18" y="12"/>
                    <a:pt x="19" y="12"/>
                  </a:cubicBezTo>
                  <a:cubicBezTo>
                    <a:pt x="14" y="13"/>
                    <a:pt x="29" y="19"/>
                    <a:pt x="27" y="16"/>
                  </a:cubicBezTo>
                  <a:cubicBezTo>
                    <a:pt x="26" y="15"/>
                    <a:pt x="28" y="18"/>
                    <a:pt x="27" y="1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32" name="Freeform 557"/>
            <p:cNvSpPr>
              <a:spLocks/>
            </p:cNvSpPr>
            <p:nvPr/>
          </p:nvSpPr>
          <p:spPr bwMode="auto">
            <a:xfrm>
              <a:off x="5496368" y="6226607"/>
              <a:ext cx="121018" cy="130608"/>
            </a:xfrm>
            <a:custGeom>
              <a:avLst/>
              <a:gdLst>
                <a:gd name="T0" fmla="*/ 11 w 13"/>
                <a:gd name="T1" fmla="*/ 14 h 14"/>
                <a:gd name="T2" fmla="*/ 11 w 13"/>
                <a:gd name="T3" fmla="*/ 14 h 14"/>
                <a:gd name="T4" fmla="*/ 8 w 13"/>
                <a:gd name="T5" fmla="*/ 11 h 14"/>
                <a:gd name="T6" fmla="*/ 7 w 13"/>
                <a:gd name="T7" fmla="*/ 7 h 14"/>
                <a:gd name="T8" fmla="*/ 6 w 13"/>
                <a:gd name="T9" fmla="*/ 5 h 14"/>
                <a:gd name="T10" fmla="*/ 7 w 13"/>
                <a:gd name="T11" fmla="*/ 2 h 14"/>
                <a:gd name="T12" fmla="*/ 4 w 13"/>
                <a:gd name="T13" fmla="*/ 4 h 14"/>
                <a:gd name="T14" fmla="*/ 6 w 13"/>
                <a:gd name="T15" fmla="*/ 1 h 14"/>
                <a:gd name="T16" fmla="*/ 1 w 13"/>
                <a:gd name="T17" fmla="*/ 0 h 14"/>
                <a:gd name="T18" fmla="*/ 3 w 13"/>
                <a:gd name="T19" fmla="*/ 6 h 14"/>
                <a:gd name="T20" fmla="*/ 11 w 13"/>
                <a:gd name="T21" fmla="*/ 14 h 14"/>
                <a:gd name="T22" fmla="*/ 11 w 13"/>
                <a:gd name="T2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14">
                  <a:moveTo>
                    <a:pt x="11" y="14"/>
                  </a:moveTo>
                  <a:cubicBezTo>
                    <a:pt x="11" y="14"/>
                    <a:pt x="11" y="14"/>
                    <a:pt x="11" y="14"/>
                  </a:cubicBezTo>
                  <a:cubicBezTo>
                    <a:pt x="11" y="13"/>
                    <a:pt x="9" y="11"/>
                    <a:pt x="8" y="11"/>
                  </a:cubicBezTo>
                  <a:cubicBezTo>
                    <a:pt x="7" y="9"/>
                    <a:pt x="8" y="8"/>
                    <a:pt x="7" y="7"/>
                  </a:cubicBezTo>
                  <a:cubicBezTo>
                    <a:pt x="6" y="6"/>
                    <a:pt x="6" y="6"/>
                    <a:pt x="6" y="5"/>
                  </a:cubicBezTo>
                  <a:cubicBezTo>
                    <a:pt x="5" y="3"/>
                    <a:pt x="6" y="3"/>
                    <a:pt x="7" y="2"/>
                  </a:cubicBezTo>
                  <a:cubicBezTo>
                    <a:pt x="9" y="0"/>
                    <a:pt x="3" y="3"/>
                    <a:pt x="4" y="4"/>
                  </a:cubicBezTo>
                  <a:cubicBezTo>
                    <a:pt x="3" y="3"/>
                    <a:pt x="6" y="1"/>
                    <a:pt x="6" y="1"/>
                  </a:cubicBezTo>
                  <a:cubicBezTo>
                    <a:pt x="5" y="0"/>
                    <a:pt x="1" y="0"/>
                    <a:pt x="1" y="0"/>
                  </a:cubicBezTo>
                  <a:cubicBezTo>
                    <a:pt x="0" y="1"/>
                    <a:pt x="2" y="5"/>
                    <a:pt x="3" y="6"/>
                  </a:cubicBezTo>
                  <a:cubicBezTo>
                    <a:pt x="5" y="8"/>
                    <a:pt x="8" y="13"/>
                    <a:pt x="11" y="14"/>
                  </a:cubicBezTo>
                  <a:cubicBezTo>
                    <a:pt x="13" y="14"/>
                    <a:pt x="8" y="13"/>
                    <a:pt x="11" y="1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33" name="Freeform 558"/>
            <p:cNvSpPr>
              <a:spLocks/>
            </p:cNvSpPr>
            <p:nvPr/>
          </p:nvSpPr>
          <p:spPr bwMode="auto">
            <a:xfrm>
              <a:off x="5505923" y="6076886"/>
              <a:ext cx="38217" cy="38227"/>
            </a:xfrm>
            <a:custGeom>
              <a:avLst/>
              <a:gdLst>
                <a:gd name="T0" fmla="*/ 3 w 4"/>
                <a:gd name="T1" fmla="*/ 3 h 4"/>
                <a:gd name="T2" fmla="*/ 2 w 4"/>
                <a:gd name="T3" fmla="*/ 1 h 4"/>
                <a:gd name="T4" fmla="*/ 3 w 4"/>
                <a:gd name="T5" fmla="*/ 3 h 4"/>
                <a:gd name="T6" fmla="*/ 3 w 4"/>
                <a:gd name="T7" fmla="*/ 3 h 4"/>
                <a:gd name="T8" fmla="*/ 3 w 4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3"/>
                  </a:moveTo>
                  <a:cubicBezTo>
                    <a:pt x="2" y="2"/>
                    <a:pt x="0" y="2"/>
                    <a:pt x="2" y="1"/>
                  </a:cubicBezTo>
                  <a:cubicBezTo>
                    <a:pt x="3" y="0"/>
                    <a:pt x="4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2"/>
                    <a:pt x="4" y="4"/>
                    <a:pt x="3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34" name="Freeform 559"/>
            <p:cNvSpPr>
              <a:spLocks/>
            </p:cNvSpPr>
            <p:nvPr/>
          </p:nvSpPr>
          <p:spPr bwMode="auto">
            <a:xfrm>
              <a:off x="5458150" y="6032291"/>
              <a:ext cx="57323" cy="54153"/>
            </a:xfrm>
            <a:custGeom>
              <a:avLst/>
              <a:gdLst>
                <a:gd name="T0" fmla="*/ 5 w 6"/>
                <a:gd name="T1" fmla="*/ 2 h 6"/>
                <a:gd name="T2" fmla="*/ 0 w 6"/>
                <a:gd name="T3" fmla="*/ 1 h 6"/>
                <a:gd name="T4" fmla="*/ 1 w 6"/>
                <a:gd name="T5" fmla="*/ 3 h 6"/>
                <a:gd name="T6" fmla="*/ 1 w 6"/>
                <a:gd name="T7" fmla="*/ 6 h 6"/>
                <a:gd name="T8" fmla="*/ 5 w 6"/>
                <a:gd name="T9" fmla="*/ 5 h 6"/>
                <a:gd name="T10" fmla="*/ 3 w 6"/>
                <a:gd name="T11" fmla="*/ 3 h 6"/>
                <a:gd name="T12" fmla="*/ 5 w 6"/>
                <a:gd name="T13" fmla="*/ 2 h 6"/>
                <a:gd name="T14" fmla="*/ 5 w 6"/>
                <a:gd name="T1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5" y="2"/>
                  </a:moveTo>
                  <a:cubicBezTo>
                    <a:pt x="4" y="2"/>
                    <a:pt x="1" y="0"/>
                    <a:pt x="0" y="1"/>
                  </a:cubicBezTo>
                  <a:cubicBezTo>
                    <a:pt x="1" y="0"/>
                    <a:pt x="2" y="4"/>
                    <a:pt x="1" y="3"/>
                  </a:cubicBezTo>
                  <a:cubicBezTo>
                    <a:pt x="1" y="4"/>
                    <a:pt x="1" y="5"/>
                    <a:pt x="1" y="6"/>
                  </a:cubicBezTo>
                  <a:cubicBezTo>
                    <a:pt x="1" y="5"/>
                    <a:pt x="5" y="4"/>
                    <a:pt x="5" y="5"/>
                  </a:cubicBezTo>
                  <a:cubicBezTo>
                    <a:pt x="5" y="4"/>
                    <a:pt x="4" y="4"/>
                    <a:pt x="3" y="3"/>
                  </a:cubicBezTo>
                  <a:cubicBezTo>
                    <a:pt x="4" y="4"/>
                    <a:pt x="6" y="2"/>
                    <a:pt x="5" y="2"/>
                  </a:cubicBezTo>
                  <a:cubicBezTo>
                    <a:pt x="4" y="2"/>
                    <a:pt x="6" y="2"/>
                    <a:pt x="5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35" name="Freeform 560"/>
            <p:cNvSpPr>
              <a:spLocks/>
            </p:cNvSpPr>
            <p:nvPr/>
          </p:nvSpPr>
          <p:spPr bwMode="auto">
            <a:xfrm>
              <a:off x="5432673" y="6048217"/>
              <a:ext cx="35033" cy="57338"/>
            </a:xfrm>
            <a:custGeom>
              <a:avLst/>
              <a:gdLst>
                <a:gd name="T0" fmla="*/ 2 w 4"/>
                <a:gd name="T1" fmla="*/ 0 h 6"/>
                <a:gd name="T2" fmla="*/ 2 w 4"/>
                <a:gd name="T3" fmla="*/ 2 h 6"/>
                <a:gd name="T4" fmla="*/ 2 w 4"/>
                <a:gd name="T5" fmla="*/ 5 h 6"/>
                <a:gd name="T6" fmla="*/ 3 w 4"/>
                <a:gd name="T7" fmla="*/ 3 h 6"/>
                <a:gd name="T8" fmla="*/ 2 w 4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cubicBezTo>
                    <a:pt x="0" y="0"/>
                    <a:pt x="2" y="1"/>
                    <a:pt x="2" y="2"/>
                  </a:cubicBezTo>
                  <a:cubicBezTo>
                    <a:pt x="2" y="3"/>
                    <a:pt x="1" y="5"/>
                    <a:pt x="2" y="5"/>
                  </a:cubicBezTo>
                  <a:cubicBezTo>
                    <a:pt x="3" y="6"/>
                    <a:pt x="3" y="3"/>
                    <a:pt x="3" y="3"/>
                  </a:cubicBezTo>
                  <a:cubicBezTo>
                    <a:pt x="3" y="2"/>
                    <a:pt x="4" y="0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36" name="Freeform 561"/>
            <p:cNvSpPr>
              <a:spLocks/>
            </p:cNvSpPr>
            <p:nvPr/>
          </p:nvSpPr>
          <p:spPr bwMode="auto">
            <a:xfrm>
              <a:off x="5375347" y="5994061"/>
              <a:ext cx="47770" cy="101936"/>
            </a:xfrm>
            <a:custGeom>
              <a:avLst/>
              <a:gdLst>
                <a:gd name="T0" fmla="*/ 4 w 5"/>
                <a:gd name="T1" fmla="*/ 10 h 11"/>
                <a:gd name="T2" fmla="*/ 2 w 5"/>
                <a:gd name="T3" fmla="*/ 6 h 11"/>
                <a:gd name="T4" fmla="*/ 1 w 5"/>
                <a:gd name="T5" fmla="*/ 3 h 11"/>
                <a:gd name="T6" fmla="*/ 5 w 5"/>
                <a:gd name="T7" fmla="*/ 5 h 11"/>
                <a:gd name="T8" fmla="*/ 4 w 5"/>
                <a:gd name="T9" fmla="*/ 10 h 11"/>
                <a:gd name="T10" fmla="*/ 4 w 5"/>
                <a:gd name="T11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1">
                  <a:moveTo>
                    <a:pt x="4" y="10"/>
                  </a:moveTo>
                  <a:cubicBezTo>
                    <a:pt x="4" y="9"/>
                    <a:pt x="2" y="6"/>
                    <a:pt x="2" y="6"/>
                  </a:cubicBezTo>
                  <a:cubicBezTo>
                    <a:pt x="4" y="4"/>
                    <a:pt x="0" y="4"/>
                    <a:pt x="1" y="3"/>
                  </a:cubicBezTo>
                  <a:cubicBezTo>
                    <a:pt x="2" y="0"/>
                    <a:pt x="5" y="5"/>
                    <a:pt x="5" y="5"/>
                  </a:cubicBezTo>
                  <a:cubicBezTo>
                    <a:pt x="5" y="6"/>
                    <a:pt x="5" y="11"/>
                    <a:pt x="4" y="10"/>
                  </a:cubicBezTo>
                  <a:cubicBezTo>
                    <a:pt x="4" y="9"/>
                    <a:pt x="5" y="11"/>
                    <a:pt x="4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37" name="Freeform 562"/>
            <p:cNvSpPr>
              <a:spLocks/>
            </p:cNvSpPr>
            <p:nvPr/>
          </p:nvSpPr>
          <p:spPr bwMode="auto">
            <a:xfrm>
              <a:off x="5337130" y="5955834"/>
              <a:ext cx="66879" cy="66896"/>
            </a:xfrm>
            <a:custGeom>
              <a:avLst/>
              <a:gdLst>
                <a:gd name="T0" fmla="*/ 4 w 7"/>
                <a:gd name="T1" fmla="*/ 6 h 7"/>
                <a:gd name="T2" fmla="*/ 2 w 7"/>
                <a:gd name="T3" fmla="*/ 3 h 7"/>
                <a:gd name="T4" fmla="*/ 0 w 7"/>
                <a:gd name="T5" fmla="*/ 2 h 7"/>
                <a:gd name="T6" fmla="*/ 5 w 7"/>
                <a:gd name="T7" fmla="*/ 1 h 7"/>
                <a:gd name="T8" fmla="*/ 4 w 7"/>
                <a:gd name="T9" fmla="*/ 3 h 7"/>
                <a:gd name="T10" fmla="*/ 7 w 7"/>
                <a:gd name="T11" fmla="*/ 4 h 7"/>
                <a:gd name="T12" fmla="*/ 5 w 7"/>
                <a:gd name="T13" fmla="*/ 5 h 7"/>
                <a:gd name="T14" fmla="*/ 4 w 7"/>
                <a:gd name="T15" fmla="*/ 6 h 7"/>
                <a:gd name="T16" fmla="*/ 4 w 7"/>
                <a:gd name="T17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4" y="6"/>
                  </a:moveTo>
                  <a:cubicBezTo>
                    <a:pt x="2" y="4"/>
                    <a:pt x="1" y="4"/>
                    <a:pt x="2" y="3"/>
                  </a:cubicBezTo>
                  <a:cubicBezTo>
                    <a:pt x="2" y="2"/>
                    <a:pt x="0" y="2"/>
                    <a:pt x="0" y="2"/>
                  </a:cubicBezTo>
                  <a:cubicBezTo>
                    <a:pt x="0" y="1"/>
                    <a:pt x="4" y="0"/>
                    <a:pt x="5" y="1"/>
                  </a:cubicBezTo>
                  <a:cubicBezTo>
                    <a:pt x="5" y="1"/>
                    <a:pt x="3" y="2"/>
                    <a:pt x="4" y="3"/>
                  </a:cubicBezTo>
                  <a:cubicBezTo>
                    <a:pt x="5" y="3"/>
                    <a:pt x="7" y="4"/>
                    <a:pt x="7" y="4"/>
                  </a:cubicBezTo>
                  <a:cubicBezTo>
                    <a:pt x="7" y="5"/>
                    <a:pt x="5" y="5"/>
                    <a:pt x="5" y="5"/>
                  </a:cubicBezTo>
                  <a:cubicBezTo>
                    <a:pt x="4" y="5"/>
                    <a:pt x="5" y="7"/>
                    <a:pt x="4" y="6"/>
                  </a:cubicBezTo>
                  <a:cubicBezTo>
                    <a:pt x="2" y="5"/>
                    <a:pt x="4" y="6"/>
                    <a:pt x="4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38" name="Freeform 563"/>
            <p:cNvSpPr>
              <a:spLocks/>
            </p:cNvSpPr>
            <p:nvPr/>
          </p:nvSpPr>
          <p:spPr bwMode="auto">
            <a:xfrm>
              <a:off x="5404009" y="5955834"/>
              <a:ext cx="63695" cy="86010"/>
            </a:xfrm>
            <a:custGeom>
              <a:avLst/>
              <a:gdLst>
                <a:gd name="T0" fmla="*/ 3 w 7"/>
                <a:gd name="T1" fmla="*/ 8 h 9"/>
                <a:gd name="T2" fmla="*/ 4 w 7"/>
                <a:gd name="T3" fmla="*/ 6 h 9"/>
                <a:gd name="T4" fmla="*/ 2 w 7"/>
                <a:gd name="T5" fmla="*/ 4 h 9"/>
                <a:gd name="T6" fmla="*/ 3 w 7"/>
                <a:gd name="T7" fmla="*/ 1 h 9"/>
                <a:gd name="T8" fmla="*/ 6 w 7"/>
                <a:gd name="T9" fmla="*/ 5 h 9"/>
                <a:gd name="T10" fmla="*/ 3 w 7"/>
                <a:gd name="T11" fmla="*/ 8 h 9"/>
                <a:gd name="T12" fmla="*/ 3 w 7"/>
                <a:gd name="T13" fmla="*/ 8 h 9"/>
                <a:gd name="T14" fmla="*/ 3 w 7"/>
                <a:gd name="T15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9">
                  <a:moveTo>
                    <a:pt x="3" y="8"/>
                  </a:moveTo>
                  <a:cubicBezTo>
                    <a:pt x="4" y="7"/>
                    <a:pt x="5" y="7"/>
                    <a:pt x="4" y="6"/>
                  </a:cubicBezTo>
                  <a:cubicBezTo>
                    <a:pt x="4" y="5"/>
                    <a:pt x="2" y="5"/>
                    <a:pt x="2" y="4"/>
                  </a:cubicBezTo>
                  <a:cubicBezTo>
                    <a:pt x="3" y="3"/>
                    <a:pt x="0" y="0"/>
                    <a:pt x="3" y="1"/>
                  </a:cubicBezTo>
                  <a:cubicBezTo>
                    <a:pt x="6" y="2"/>
                    <a:pt x="6" y="3"/>
                    <a:pt x="6" y="5"/>
                  </a:cubicBezTo>
                  <a:cubicBezTo>
                    <a:pt x="7" y="7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7"/>
                    <a:pt x="2" y="9"/>
                    <a:pt x="3" y="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39" name="Freeform 564"/>
            <p:cNvSpPr>
              <a:spLocks/>
            </p:cNvSpPr>
            <p:nvPr/>
          </p:nvSpPr>
          <p:spPr bwMode="auto">
            <a:xfrm>
              <a:off x="5384900" y="5974948"/>
              <a:ext cx="28662" cy="9556"/>
            </a:xfrm>
            <a:custGeom>
              <a:avLst/>
              <a:gdLst>
                <a:gd name="T0" fmla="*/ 2 w 3"/>
                <a:gd name="T1" fmla="*/ 1 h 1"/>
                <a:gd name="T2" fmla="*/ 0 w 3"/>
                <a:gd name="T3" fmla="*/ 0 h 1"/>
                <a:gd name="T4" fmla="*/ 3 w 3"/>
                <a:gd name="T5" fmla="*/ 0 h 1"/>
                <a:gd name="T6" fmla="*/ 2 w 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2" y="1"/>
                  </a:moveTo>
                  <a:cubicBezTo>
                    <a:pt x="1" y="1"/>
                    <a:pt x="0" y="1"/>
                    <a:pt x="0" y="0"/>
                  </a:cubicBezTo>
                  <a:cubicBezTo>
                    <a:pt x="0" y="0"/>
                    <a:pt x="2" y="0"/>
                    <a:pt x="3" y="0"/>
                  </a:cubicBezTo>
                  <a:cubicBezTo>
                    <a:pt x="3" y="0"/>
                    <a:pt x="2" y="1"/>
                    <a:pt x="2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40" name="Freeform 565"/>
            <p:cNvSpPr>
              <a:spLocks/>
            </p:cNvSpPr>
            <p:nvPr/>
          </p:nvSpPr>
          <p:spPr bwMode="auto">
            <a:xfrm>
              <a:off x="4486812" y="5984506"/>
              <a:ext cx="124202" cy="63711"/>
            </a:xfrm>
            <a:custGeom>
              <a:avLst/>
              <a:gdLst>
                <a:gd name="T0" fmla="*/ 10 w 13"/>
                <a:gd name="T1" fmla="*/ 1 h 7"/>
                <a:gd name="T2" fmla="*/ 7 w 13"/>
                <a:gd name="T3" fmla="*/ 1 h 7"/>
                <a:gd name="T4" fmla="*/ 5 w 13"/>
                <a:gd name="T5" fmla="*/ 1 h 7"/>
                <a:gd name="T6" fmla="*/ 5 w 13"/>
                <a:gd name="T7" fmla="*/ 4 h 7"/>
                <a:gd name="T8" fmla="*/ 1 w 13"/>
                <a:gd name="T9" fmla="*/ 3 h 7"/>
                <a:gd name="T10" fmla="*/ 1 w 13"/>
                <a:gd name="T11" fmla="*/ 6 h 7"/>
                <a:gd name="T12" fmla="*/ 11 w 13"/>
                <a:gd name="T13" fmla="*/ 4 h 7"/>
                <a:gd name="T14" fmla="*/ 9 w 13"/>
                <a:gd name="T15" fmla="*/ 3 h 7"/>
                <a:gd name="T16" fmla="*/ 12 w 13"/>
                <a:gd name="T17" fmla="*/ 3 h 7"/>
                <a:gd name="T18" fmla="*/ 10 w 13"/>
                <a:gd name="T19" fmla="*/ 1 h 7"/>
                <a:gd name="T20" fmla="*/ 10 w 13"/>
                <a:gd name="T21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7">
                  <a:moveTo>
                    <a:pt x="10" y="1"/>
                  </a:moveTo>
                  <a:cubicBezTo>
                    <a:pt x="9" y="1"/>
                    <a:pt x="8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3" y="2"/>
                    <a:pt x="4" y="4"/>
                    <a:pt x="5" y="4"/>
                  </a:cubicBezTo>
                  <a:cubicBezTo>
                    <a:pt x="4" y="4"/>
                    <a:pt x="2" y="1"/>
                    <a:pt x="1" y="3"/>
                  </a:cubicBezTo>
                  <a:cubicBezTo>
                    <a:pt x="0" y="4"/>
                    <a:pt x="0" y="5"/>
                    <a:pt x="1" y="6"/>
                  </a:cubicBezTo>
                  <a:cubicBezTo>
                    <a:pt x="2" y="7"/>
                    <a:pt x="10" y="5"/>
                    <a:pt x="11" y="4"/>
                  </a:cubicBezTo>
                  <a:cubicBezTo>
                    <a:pt x="11" y="4"/>
                    <a:pt x="10" y="3"/>
                    <a:pt x="9" y="3"/>
                  </a:cubicBezTo>
                  <a:cubicBezTo>
                    <a:pt x="10" y="3"/>
                    <a:pt x="12" y="3"/>
                    <a:pt x="12" y="3"/>
                  </a:cubicBezTo>
                  <a:cubicBezTo>
                    <a:pt x="13" y="2"/>
                    <a:pt x="11" y="0"/>
                    <a:pt x="10" y="1"/>
                  </a:cubicBezTo>
                  <a:cubicBezTo>
                    <a:pt x="9" y="1"/>
                    <a:pt x="11" y="0"/>
                    <a:pt x="10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41" name="Freeform 566"/>
            <p:cNvSpPr>
              <a:spLocks/>
            </p:cNvSpPr>
            <p:nvPr/>
          </p:nvSpPr>
          <p:spPr bwMode="auto">
            <a:xfrm>
              <a:off x="4534582" y="5927165"/>
              <a:ext cx="76432" cy="66896"/>
            </a:xfrm>
            <a:custGeom>
              <a:avLst/>
              <a:gdLst>
                <a:gd name="T0" fmla="*/ 2 w 8"/>
                <a:gd name="T1" fmla="*/ 6 h 7"/>
                <a:gd name="T2" fmla="*/ 5 w 8"/>
                <a:gd name="T3" fmla="*/ 4 h 7"/>
                <a:gd name="T4" fmla="*/ 8 w 8"/>
                <a:gd name="T5" fmla="*/ 4 h 7"/>
                <a:gd name="T6" fmla="*/ 5 w 8"/>
                <a:gd name="T7" fmla="*/ 2 h 7"/>
                <a:gd name="T8" fmla="*/ 2 w 8"/>
                <a:gd name="T9" fmla="*/ 6 h 7"/>
                <a:gd name="T10" fmla="*/ 2 w 8"/>
                <a:gd name="T11" fmla="*/ 6 h 7"/>
                <a:gd name="T12" fmla="*/ 2 w 8"/>
                <a:gd name="T13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7">
                  <a:moveTo>
                    <a:pt x="2" y="6"/>
                  </a:moveTo>
                  <a:cubicBezTo>
                    <a:pt x="3" y="5"/>
                    <a:pt x="4" y="5"/>
                    <a:pt x="5" y="4"/>
                  </a:cubicBezTo>
                  <a:cubicBezTo>
                    <a:pt x="6" y="4"/>
                    <a:pt x="8" y="4"/>
                    <a:pt x="8" y="4"/>
                  </a:cubicBezTo>
                  <a:cubicBezTo>
                    <a:pt x="8" y="4"/>
                    <a:pt x="7" y="0"/>
                    <a:pt x="5" y="2"/>
                  </a:cubicBezTo>
                  <a:cubicBezTo>
                    <a:pt x="5" y="2"/>
                    <a:pt x="1" y="5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4" y="5"/>
                    <a:pt x="0" y="7"/>
                    <a:pt x="2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42" name="Freeform 567"/>
            <p:cNvSpPr>
              <a:spLocks/>
            </p:cNvSpPr>
            <p:nvPr/>
          </p:nvSpPr>
          <p:spPr bwMode="auto">
            <a:xfrm>
              <a:off x="4002734" y="6182007"/>
              <a:ext cx="92356" cy="35042"/>
            </a:xfrm>
            <a:custGeom>
              <a:avLst/>
              <a:gdLst>
                <a:gd name="T0" fmla="*/ 9 w 10"/>
                <a:gd name="T1" fmla="*/ 2 h 4"/>
                <a:gd name="T2" fmla="*/ 9 w 10"/>
                <a:gd name="T3" fmla="*/ 1 h 4"/>
                <a:gd name="T4" fmla="*/ 6 w 10"/>
                <a:gd name="T5" fmla="*/ 0 h 4"/>
                <a:gd name="T6" fmla="*/ 2 w 10"/>
                <a:gd name="T7" fmla="*/ 2 h 4"/>
                <a:gd name="T8" fmla="*/ 3 w 10"/>
                <a:gd name="T9" fmla="*/ 4 h 4"/>
                <a:gd name="T10" fmla="*/ 9 w 10"/>
                <a:gd name="T11" fmla="*/ 2 h 4"/>
                <a:gd name="T12" fmla="*/ 9 w 10"/>
                <a:gd name="T1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4">
                  <a:moveTo>
                    <a:pt x="9" y="2"/>
                  </a:moveTo>
                  <a:cubicBezTo>
                    <a:pt x="10" y="2"/>
                    <a:pt x="8" y="1"/>
                    <a:pt x="9" y="1"/>
                  </a:cubicBezTo>
                  <a:cubicBezTo>
                    <a:pt x="8" y="0"/>
                    <a:pt x="7" y="0"/>
                    <a:pt x="6" y="0"/>
                  </a:cubicBezTo>
                  <a:cubicBezTo>
                    <a:pt x="5" y="1"/>
                    <a:pt x="3" y="1"/>
                    <a:pt x="2" y="2"/>
                  </a:cubicBezTo>
                  <a:cubicBezTo>
                    <a:pt x="0" y="3"/>
                    <a:pt x="2" y="4"/>
                    <a:pt x="3" y="4"/>
                  </a:cubicBezTo>
                  <a:cubicBezTo>
                    <a:pt x="5" y="4"/>
                    <a:pt x="7" y="1"/>
                    <a:pt x="9" y="2"/>
                  </a:cubicBezTo>
                  <a:cubicBezTo>
                    <a:pt x="10" y="2"/>
                    <a:pt x="7" y="1"/>
                    <a:pt x="9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43" name="Freeform 568"/>
            <p:cNvSpPr>
              <a:spLocks/>
            </p:cNvSpPr>
            <p:nvPr/>
          </p:nvSpPr>
          <p:spPr bwMode="auto">
            <a:xfrm>
              <a:off x="3891269" y="6236163"/>
              <a:ext cx="54139" cy="47785"/>
            </a:xfrm>
            <a:custGeom>
              <a:avLst/>
              <a:gdLst>
                <a:gd name="T0" fmla="*/ 6 w 6"/>
                <a:gd name="T1" fmla="*/ 2 h 5"/>
                <a:gd name="T2" fmla="*/ 3 w 6"/>
                <a:gd name="T3" fmla="*/ 2 h 5"/>
                <a:gd name="T4" fmla="*/ 3 w 6"/>
                <a:gd name="T5" fmla="*/ 4 h 5"/>
                <a:gd name="T6" fmla="*/ 0 w 6"/>
                <a:gd name="T7" fmla="*/ 5 h 5"/>
                <a:gd name="T8" fmla="*/ 6 w 6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6" y="2"/>
                  </a:moveTo>
                  <a:cubicBezTo>
                    <a:pt x="6" y="0"/>
                    <a:pt x="4" y="1"/>
                    <a:pt x="3" y="2"/>
                  </a:cubicBezTo>
                  <a:cubicBezTo>
                    <a:pt x="3" y="2"/>
                    <a:pt x="3" y="3"/>
                    <a:pt x="3" y="4"/>
                  </a:cubicBezTo>
                  <a:cubicBezTo>
                    <a:pt x="2" y="4"/>
                    <a:pt x="0" y="5"/>
                    <a:pt x="0" y="5"/>
                  </a:cubicBezTo>
                  <a:cubicBezTo>
                    <a:pt x="0" y="5"/>
                    <a:pt x="6" y="5"/>
                    <a:pt x="6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44" name="Freeform 569"/>
            <p:cNvSpPr>
              <a:spLocks/>
            </p:cNvSpPr>
            <p:nvPr/>
          </p:nvSpPr>
          <p:spPr bwMode="auto">
            <a:xfrm>
              <a:off x="7066431" y="5076623"/>
              <a:ext cx="194268" cy="121050"/>
            </a:xfrm>
            <a:custGeom>
              <a:avLst/>
              <a:gdLst>
                <a:gd name="T0" fmla="*/ 19 w 21"/>
                <a:gd name="T1" fmla="*/ 9 h 13"/>
                <a:gd name="T2" fmla="*/ 18 w 21"/>
                <a:gd name="T3" fmla="*/ 7 h 13"/>
                <a:gd name="T4" fmla="*/ 14 w 21"/>
                <a:gd name="T5" fmla="*/ 4 h 13"/>
                <a:gd name="T6" fmla="*/ 8 w 21"/>
                <a:gd name="T7" fmla="*/ 1 h 13"/>
                <a:gd name="T8" fmla="*/ 5 w 21"/>
                <a:gd name="T9" fmla="*/ 6 h 13"/>
                <a:gd name="T10" fmla="*/ 0 w 21"/>
                <a:gd name="T11" fmla="*/ 8 h 13"/>
                <a:gd name="T12" fmla="*/ 7 w 21"/>
                <a:gd name="T13" fmla="*/ 11 h 13"/>
                <a:gd name="T14" fmla="*/ 15 w 21"/>
                <a:gd name="T15" fmla="*/ 12 h 13"/>
                <a:gd name="T16" fmla="*/ 20 w 21"/>
                <a:gd name="T17" fmla="*/ 9 h 13"/>
                <a:gd name="T18" fmla="*/ 19 w 21"/>
                <a:gd name="T19" fmla="*/ 9 h 13"/>
                <a:gd name="T20" fmla="*/ 19 w 21"/>
                <a:gd name="T21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13">
                  <a:moveTo>
                    <a:pt x="19" y="9"/>
                  </a:moveTo>
                  <a:cubicBezTo>
                    <a:pt x="15" y="10"/>
                    <a:pt x="19" y="8"/>
                    <a:pt x="18" y="7"/>
                  </a:cubicBezTo>
                  <a:cubicBezTo>
                    <a:pt x="17" y="7"/>
                    <a:pt x="15" y="4"/>
                    <a:pt x="14" y="4"/>
                  </a:cubicBezTo>
                  <a:cubicBezTo>
                    <a:pt x="12" y="4"/>
                    <a:pt x="10" y="1"/>
                    <a:pt x="8" y="1"/>
                  </a:cubicBezTo>
                  <a:cubicBezTo>
                    <a:pt x="6" y="0"/>
                    <a:pt x="6" y="5"/>
                    <a:pt x="5" y="6"/>
                  </a:cubicBezTo>
                  <a:cubicBezTo>
                    <a:pt x="4" y="6"/>
                    <a:pt x="0" y="6"/>
                    <a:pt x="0" y="8"/>
                  </a:cubicBezTo>
                  <a:cubicBezTo>
                    <a:pt x="1" y="10"/>
                    <a:pt x="6" y="11"/>
                    <a:pt x="7" y="11"/>
                  </a:cubicBezTo>
                  <a:cubicBezTo>
                    <a:pt x="9" y="12"/>
                    <a:pt x="13" y="13"/>
                    <a:pt x="15" y="12"/>
                  </a:cubicBezTo>
                  <a:cubicBezTo>
                    <a:pt x="15" y="12"/>
                    <a:pt x="20" y="10"/>
                    <a:pt x="20" y="9"/>
                  </a:cubicBezTo>
                  <a:cubicBezTo>
                    <a:pt x="20" y="9"/>
                    <a:pt x="19" y="9"/>
                    <a:pt x="19" y="9"/>
                  </a:cubicBezTo>
                  <a:cubicBezTo>
                    <a:pt x="18" y="10"/>
                    <a:pt x="21" y="9"/>
                    <a:pt x="19" y="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45" name="Freeform 570"/>
            <p:cNvSpPr>
              <a:spLocks/>
            </p:cNvSpPr>
            <p:nvPr/>
          </p:nvSpPr>
          <p:spPr bwMode="auto">
            <a:xfrm>
              <a:off x="6999554" y="5133964"/>
              <a:ext cx="47770" cy="35042"/>
            </a:xfrm>
            <a:custGeom>
              <a:avLst/>
              <a:gdLst>
                <a:gd name="T0" fmla="*/ 2 w 5"/>
                <a:gd name="T1" fmla="*/ 4 h 4"/>
                <a:gd name="T2" fmla="*/ 4 w 5"/>
                <a:gd name="T3" fmla="*/ 1 h 4"/>
                <a:gd name="T4" fmla="*/ 2 w 5"/>
                <a:gd name="T5" fmla="*/ 4 h 4"/>
                <a:gd name="T6" fmla="*/ 2 w 5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2" y="4"/>
                  </a:moveTo>
                  <a:cubicBezTo>
                    <a:pt x="0" y="4"/>
                    <a:pt x="4" y="0"/>
                    <a:pt x="4" y="1"/>
                  </a:cubicBezTo>
                  <a:cubicBezTo>
                    <a:pt x="5" y="1"/>
                    <a:pt x="3" y="4"/>
                    <a:pt x="2" y="4"/>
                  </a:cubicBezTo>
                  <a:cubicBezTo>
                    <a:pt x="1" y="4"/>
                    <a:pt x="4" y="4"/>
                    <a:pt x="2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46" name="Freeform 571"/>
            <p:cNvSpPr>
              <a:spLocks/>
            </p:cNvSpPr>
            <p:nvPr/>
          </p:nvSpPr>
          <p:spPr bwMode="auto">
            <a:xfrm>
              <a:off x="6942228" y="5169003"/>
              <a:ext cx="19109" cy="19114"/>
            </a:xfrm>
            <a:custGeom>
              <a:avLst/>
              <a:gdLst>
                <a:gd name="T0" fmla="*/ 1 w 2"/>
                <a:gd name="T1" fmla="*/ 2 h 2"/>
                <a:gd name="T2" fmla="*/ 1 w 2"/>
                <a:gd name="T3" fmla="*/ 0 h 2"/>
                <a:gd name="T4" fmla="*/ 1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cubicBezTo>
                    <a:pt x="0" y="2"/>
                    <a:pt x="0" y="1"/>
                    <a:pt x="1" y="0"/>
                  </a:cubicBezTo>
                  <a:cubicBezTo>
                    <a:pt x="2" y="0"/>
                    <a:pt x="2" y="2"/>
                    <a:pt x="1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47" name="Freeform 572"/>
            <p:cNvSpPr>
              <a:spLocks/>
            </p:cNvSpPr>
            <p:nvPr/>
          </p:nvSpPr>
          <p:spPr bwMode="auto">
            <a:xfrm>
              <a:off x="6139678" y="4777183"/>
              <a:ext cx="859874" cy="420492"/>
            </a:xfrm>
            <a:custGeom>
              <a:avLst/>
              <a:gdLst>
                <a:gd name="T0" fmla="*/ 76 w 92"/>
                <a:gd name="T1" fmla="*/ 41 h 45"/>
                <a:gd name="T2" fmla="*/ 71 w 92"/>
                <a:gd name="T3" fmla="*/ 39 h 45"/>
                <a:gd name="T4" fmla="*/ 61 w 92"/>
                <a:gd name="T5" fmla="*/ 38 h 45"/>
                <a:gd name="T6" fmla="*/ 45 w 92"/>
                <a:gd name="T7" fmla="*/ 43 h 45"/>
                <a:gd name="T8" fmla="*/ 29 w 92"/>
                <a:gd name="T9" fmla="*/ 41 h 45"/>
                <a:gd name="T10" fmla="*/ 21 w 92"/>
                <a:gd name="T11" fmla="*/ 38 h 45"/>
                <a:gd name="T12" fmla="*/ 10 w 92"/>
                <a:gd name="T13" fmla="*/ 31 h 45"/>
                <a:gd name="T14" fmla="*/ 40 w 92"/>
                <a:gd name="T15" fmla="*/ 29 h 45"/>
                <a:gd name="T16" fmla="*/ 9 w 92"/>
                <a:gd name="T17" fmla="*/ 26 h 45"/>
                <a:gd name="T18" fmla="*/ 16 w 92"/>
                <a:gd name="T19" fmla="*/ 19 h 45"/>
                <a:gd name="T20" fmla="*/ 14 w 92"/>
                <a:gd name="T21" fmla="*/ 18 h 45"/>
                <a:gd name="T22" fmla="*/ 7 w 92"/>
                <a:gd name="T23" fmla="*/ 17 h 45"/>
                <a:gd name="T24" fmla="*/ 4 w 92"/>
                <a:gd name="T25" fmla="*/ 11 h 45"/>
                <a:gd name="T26" fmla="*/ 8 w 92"/>
                <a:gd name="T27" fmla="*/ 7 h 45"/>
                <a:gd name="T28" fmla="*/ 24 w 92"/>
                <a:gd name="T29" fmla="*/ 1 h 45"/>
                <a:gd name="T30" fmla="*/ 29 w 92"/>
                <a:gd name="T31" fmla="*/ 7 h 45"/>
                <a:gd name="T32" fmla="*/ 39 w 92"/>
                <a:gd name="T33" fmla="*/ 6 h 45"/>
                <a:gd name="T34" fmla="*/ 43 w 92"/>
                <a:gd name="T35" fmla="*/ 8 h 45"/>
                <a:gd name="T36" fmla="*/ 47 w 92"/>
                <a:gd name="T37" fmla="*/ 9 h 45"/>
                <a:gd name="T38" fmla="*/ 43 w 92"/>
                <a:gd name="T39" fmla="*/ 4 h 45"/>
                <a:gd name="T40" fmla="*/ 54 w 92"/>
                <a:gd name="T41" fmla="*/ 10 h 45"/>
                <a:gd name="T42" fmla="*/ 60 w 92"/>
                <a:gd name="T43" fmla="*/ 14 h 45"/>
                <a:gd name="T44" fmla="*/ 59 w 92"/>
                <a:gd name="T45" fmla="*/ 1 h 45"/>
                <a:gd name="T46" fmla="*/ 69 w 92"/>
                <a:gd name="T47" fmla="*/ 6 h 45"/>
                <a:gd name="T48" fmla="*/ 74 w 92"/>
                <a:gd name="T49" fmla="*/ 19 h 45"/>
                <a:gd name="T50" fmla="*/ 82 w 92"/>
                <a:gd name="T51" fmla="*/ 26 h 45"/>
                <a:gd name="T52" fmla="*/ 92 w 92"/>
                <a:gd name="T53" fmla="*/ 33 h 45"/>
                <a:gd name="T54" fmla="*/ 83 w 92"/>
                <a:gd name="T55" fmla="*/ 35 h 45"/>
                <a:gd name="T56" fmla="*/ 81 w 92"/>
                <a:gd name="T57" fmla="*/ 36 h 45"/>
                <a:gd name="T58" fmla="*/ 85 w 92"/>
                <a:gd name="T59" fmla="*/ 36 h 45"/>
                <a:gd name="T60" fmla="*/ 89 w 92"/>
                <a:gd name="T61" fmla="*/ 39 h 45"/>
                <a:gd name="T62" fmla="*/ 83 w 92"/>
                <a:gd name="T63" fmla="*/ 4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2" h="45">
                  <a:moveTo>
                    <a:pt x="83" y="41"/>
                  </a:moveTo>
                  <a:cubicBezTo>
                    <a:pt x="81" y="41"/>
                    <a:pt x="79" y="41"/>
                    <a:pt x="76" y="41"/>
                  </a:cubicBezTo>
                  <a:cubicBezTo>
                    <a:pt x="75" y="41"/>
                    <a:pt x="74" y="41"/>
                    <a:pt x="73" y="41"/>
                  </a:cubicBezTo>
                  <a:cubicBezTo>
                    <a:pt x="72" y="41"/>
                    <a:pt x="72" y="40"/>
                    <a:pt x="71" y="39"/>
                  </a:cubicBezTo>
                  <a:cubicBezTo>
                    <a:pt x="70" y="39"/>
                    <a:pt x="66" y="40"/>
                    <a:pt x="65" y="38"/>
                  </a:cubicBezTo>
                  <a:cubicBezTo>
                    <a:pt x="65" y="35"/>
                    <a:pt x="63" y="37"/>
                    <a:pt x="61" y="38"/>
                  </a:cubicBezTo>
                  <a:cubicBezTo>
                    <a:pt x="58" y="40"/>
                    <a:pt x="56" y="39"/>
                    <a:pt x="54" y="40"/>
                  </a:cubicBezTo>
                  <a:cubicBezTo>
                    <a:pt x="51" y="41"/>
                    <a:pt x="48" y="42"/>
                    <a:pt x="45" y="43"/>
                  </a:cubicBezTo>
                  <a:cubicBezTo>
                    <a:pt x="41" y="43"/>
                    <a:pt x="35" y="45"/>
                    <a:pt x="31" y="43"/>
                  </a:cubicBezTo>
                  <a:cubicBezTo>
                    <a:pt x="31" y="43"/>
                    <a:pt x="29" y="42"/>
                    <a:pt x="29" y="41"/>
                  </a:cubicBezTo>
                  <a:cubicBezTo>
                    <a:pt x="29" y="40"/>
                    <a:pt x="29" y="38"/>
                    <a:pt x="27" y="38"/>
                  </a:cubicBezTo>
                  <a:cubicBezTo>
                    <a:pt x="25" y="38"/>
                    <a:pt x="23" y="38"/>
                    <a:pt x="21" y="38"/>
                  </a:cubicBezTo>
                  <a:cubicBezTo>
                    <a:pt x="19" y="38"/>
                    <a:pt x="17" y="38"/>
                    <a:pt x="15" y="36"/>
                  </a:cubicBezTo>
                  <a:cubicBezTo>
                    <a:pt x="14" y="36"/>
                    <a:pt x="9" y="32"/>
                    <a:pt x="10" y="31"/>
                  </a:cubicBezTo>
                  <a:cubicBezTo>
                    <a:pt x="16" y="28"/>
                    <a:pt x="23" y="29"/>
                    <a:pt x="28" y="29"/>
                  </a:cubicBezTo>
                  <a:cubicBezTo>
                    <a:pt x="29" y="29"/>
                    <a:pt x="40" y="29"/>
                    <a:pt x="40" y="29"/>
                  </a:cubicBezTo>
                  <a:cubicBezTo>
                    <a:pt x="40" y="27"/>
                    <a:pt x="26" y="25"/>
                    <a:pt x="25" y="25"/>
                  </a:cubicBezTo>
                  <a:cubicBezTo>
                    <a:pt x="20" y="25"/>
                    <a:pt x="14" y="28"/>
                    <a:pt x="9" y="26"/>
                  </a:cubicBezTo>
                  <a:cubicBezTo>
                    <a:pt x="7" y="25"/>
                    <a:pt x="3" y="23"/>
                    <a:pt x="7" y="21"/>
                  </a:cubicBezTo>
                  <a:cubicBezTo>
                    <a:pt x="10" y="20"/>
                    <a:pt x="13" y="19"/>
                    <a:pt x="16" y="19"/>
                  </a:cubicBezTo>
                  <a:cubicBezTo>
                    <a:pt x="18" y="18"/>
                    <a:pt x="20" y="18"/>
                    <a:pt x="21" y="18"/>
                  </a:cubicBezTo>
                  <a:cubicBezTo>
                    <a:pt x="19" y="19"/>
                    <a:pt x="16" y="18"/>
                    <a:pt x="14" y="18"/>
                  </a:cubicBezTo>
                  <a:cubicBezTo>
                    <a:pt x="13" y="18"/>
                    <a:pt x="7" y="19"/>
                    <a:pt x="6" y="18"/>
                  </a:cubicBezTo>
                  <a:cubicBezTo>
                    <a:pt x="6" y="18"/>
                    <a:pt x="7" y="17"/>
                    <a:pt x="7" y="17"/>
                  </a:cubicBezTo>
                  <a:cubicBezTo>
                    <a:pt x="7" y="16"/>
                    <a:pt x="0" y="17"/>
                    <a:pt x="1" y="15"/>
                  </a:cubicBezTo>
                  <a:cubicBezTo>
                    <a:pt x="2" y="14"/>
                    <a:pt x="3" y="12"/>
                    <a:pt x="4" y="11"/>
                  </a:cubicBezTo>
                  <a:cubicBezTo>
                    <a:pt x="8" y="10"/>
                    <a:pt x="4" y="10"/>
                    <a:pt x="4" y="9"/>
                  </a:cubicBezTo>
                  <a:cubicBezTo>
                    <a:pt x="4" y="9"/>
                    <a:pt x="7" y="7"/>
                    <a:pt x="8" y="7"/>
                  </a:cubicBezTo>
                  <a:cubicBezTo>
                    <a:pt x="10" y="6"/>
                    <a:pt x="11" y="5"/>
                    <a:pt x="13" y="4"/>
                  </a:cubicBezTo>
                  <a:cubicBezTo>
                    <a:pt x="17" y="2"/>
                    <a:pt x="20" y="1"/>
                    <a:pt x="24" y="1"/>
                  </a:cubicBezTo>
                  <a:cubicBezTo>
                    <a:pt x="29" y="1"/>
                    <a:pt x="24" y="7"/>
                    <a:pt x="24" y="7"/>
                  </a:cubicBezTo>
                  <a:cubicBezTo>
                    <a:pt x="26" y="8"/>
                    <a:pt x="28" y="8"/>
                    <a:pt x="29" y="7"/>
                  </a:cubicBezTo>
                  <a:cubicBezTo>
                    <a:pt x="30" y="7"/>
                    <a:pt x="30" y="4"/>
                    <a:pt x="31" y="4"/>
                  </a:cubicBezTo>
                  <a:cubicBezTo>
                    <a:pt x="33" y="4"/>
                    <a:pt x="37" y="4"/>
                    <a:pt x="39" y="6"/>
                  </a:cubicBezTo>
                  <a:cubicBezTo>
                    <a:pt x="42" y="8"/>
                    <a:pt x="35" y="11"/>
                    <a:pt x="40" y="10"/>
                  </a:cubicBezTo>
                  <a:cubicBezTo>
                    <a:pt x="41" y="10"/>
                    <a:pt x="42" y="9"/>
                    <a:pt x="43" y="8"/>
                  </a:cubicBezTo>
                  <a:cubicBezTo>
                    <a:pt x="44" y="8"/>
                    <a:pt x="44" y="8"/>
                    <a:pt x="45" y="8"/>
                  </a:cubicBezTo>
                  <a:cubicBezTo>
                    <a:pt x="46" y="8"/>
                    <a:pt x="46" y="8"/>
                    <a:pt x="47" y="9"/>
                  </a:cubicBezTo>
                  <a:cubicBezTo>
                    <a:pt x="48" y="9"/>
                    <a:pt x="48" y="7"/>
                    <a:pt x="48" y="6"/>
                  </a:cubicBezTo>
                  <a:cubicBezTo>
                    <a:pt x="47" y="6"/>
                    <a:pt x="44" y="4"/>
                    <a:pt x="43" y="4"/>
                  </a:cubicBezTo>
                  <a:cubicBezTo>
                    <a:pt x="45" y="3"/>
                    <a:pt x="49" y="5"/>
                    <a:pt x="50" y="6"/>
                  </a:cubicBezTo>
                  <a:cubicBezTo>
                    <a:pt x="53" y="7"/>
                    <a:pt x="53" y="8"/>
                    <a:pt x="54" y="10"/>
                  </a:cubicBezTo>
                  <a:cubicBezTo>
                    <a:pt x="54" y="11"/>
                    <a:pt x="54" y="16"/>
                    <a:pt x="56" y="16"/>
                  </a:cubicBezTo>
                  <a:cubicBezTo>
                    <a:pt x="57" y="16"/>
                    <a:pt x="61" y="16"/>
                    <a:pt x="60" y="14"/>
                  </a:cubicBezTo>
                  <a:cubicBezTo>
                    <a:pt x="59" y="10"/>
                    <a:pt x="57" y="7"/>
                    <a:pt x="56" y="3"/>
                  </a:cubicBezTo>
                  <a:cubicBezTo>
                    <a:pt x="55" y="0"/>
                    <a:pt x="58" y="1"/>
                    <a:pt x="59" y="1"/>
                  </a:cubicBezTo>
                  <a:cubicBezTo>
                    <a:pt x="62" y="2"/>
                    <a:pt x="62" y="0"/>
                    <a:pt x="64" y="1"/>
                  </a:cubicBezTo>
                  <a:cubicBezTo>
                    <a:pt x="66" y="3"/>
                    <a:pt x="69" y="4"/>
                    <a:pt x="69" y="6"/>
                  </a:cubicBezTo>
                  <a:cubicBezTo>
                    <a:pt x="70" y="9"/>
                    <a:pt x="71" y="11"/>
                    <a:pt x="73" y="13"/>
                  </a:cubicBezTo>
                  <a:cubicBezTo>
                    <a:pt x="74" y="16"/>
                    <a:pt x="75" y="17"/>
                    <a:pt x="74" y="19"/>
                  </a:cubicBezTo>
                  <a:cubicBezTo>
                    <a:pt x="73" y="22"/>
                    <a:pt x="76" y="25"/>
                    <a:pt x="78" y="26"/>
                  </a:cubicBezTo>
                  <a:cubicBezTo>
                    <a:pt x="79" y="26"/>
                    <a:pt x="81" y="26"/>
                    <a:pt x="82" y="26"/>
                  </a:cubicBezTo>
                  <a:cubicBezTo>
                    <a:pt x="83" y="27"/>
                    <a:pt x="84" y="28"/>
                    <a:pt x="85" y="28"/>
                  </a:cubicBezTo>
                  <a:cubicBezTo>
                    <a:pt x="88" y="29"/>
                    <a:pt x="92" y="29"/>
                    <a:pt x="92" y="33"/>
                  </a:cubicBezTo>
                  <a:cubicBezTo>
                    <a:pt x="92" y="35"/>
                    <a:pt x="83" y="32"/>
                    <a:pt x="83" y="32"/>
                  </a:cubicBezTo>
                  <a:cubicBezTo>
                    <a:pt x="83" y="33"/>
                    <a:pt x="83" y="34"/>
                    <a:pt x="83" y="35"/>
                  </a:cubicBezTo>
                  <a:cubicBezTo>
                    <a:pt x="83" y="35"/>
                    <a:pt x="80" y="35"/>
                    <a:pt x="80" y="35"/>
                  </a:cubicBezTo>
                  <a:cubicBezTo>
                    <a:pt x="81" y="35"/>
                    <a:pt x="81" y="36"/>
                    <a:pt x="81" y="36"/>
                  </a:cubicBezTo>
                  <a:cubicBezTo>
                    <a:pt x="81" y="37"/>
                    <a:pt x="81" y="38"/>
                    <a:pt x="81" y="38"/>
                  </a:cubicBezTo>
                  <a:cubicBezTo>
                    <a:pt x="81" y="38"/>
                    <a:pt x="85" y="36"/>
                    <a:pt x="85" y="36"/>
                  </a:cubicBezTo>
                  <a:cubicBezTo>
                    <a:pt x="87" y="36"/>
                    <a:pt x="86" y="37"/>
                    <a:pt x="86" y="38"/>
                  </a:cubicBezTo>
                  <a:cubicBezTo>
                    <a:pt x="86" y="38"/>
                    <a:pt x="88" y="38"/>
                    <a:pt x="89" y="39"/>
                  </a:cubicBezTo>
                  <a:cubicBezTo>
                    <a:pt x="89" y="39"/>
                    <a:pt x="83" y="41"/>
                    <a:pt x="83" y="41"/>
                  </a:cubicBezTo>
                  <a:cubicBezTo>
                    <a:pt x="81" y="41"/>
                    <a:pt x="86" y="41"/>
                    <a:pt x="83" y="4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48" name="Freeform 573"/>
            <p:cNvSpPr>
              <a:spLocks/>
            </p:cNvSpPr>
            <p:nvPr/>
          </p:nvSpPr>
          <p:spPr bwMode="auto">
            <a:xfrm>
              <a:off x="6709745" y="4738956"/>
              <a:ext cx="130574" cy="86010"/>
            </a:xfrm>
            <a:custGeom>
              <a:avLst/>
              <a:gdLst>
                <a:gd name="T0" fmla="*/ 9 w 14"/>
                <a:gd name="T1" fmla="*/ 8 h 9"/>
                <a:gd name="T2" fmla="*/ 5 w 14"/>
                <a:gd name="T3" fmla="*/ 5 h 9"/>
                <a:gd name="T4" fmla="*/ 0 w 14"/>
                <a:gd name="T5" fmla="*/ 3 h 9"/>
                <a:gd name="T6" fmla="*/ 4 w 14"/>
                <a:gd name="T7" fmla="*/ 0 h 9"/>
                <a:gd name="T8" fmla="*/ 10 w 14"/>
                <a:gd name="T9" fmla="*/ 1 h 9"/>
                <a:gd name="T10" fmla="*/ 12 w 14"/>
                <a:gd name="T11" fmla="*/ 4 h 9"/>
                <a:gd name="T12" fmla="*/ 9 w 14"/>
                <a:gd name="T13" fmla="*/ 8 h 9"/>
                <a:gd name="T14" fmla="*/ 9 w 14"/>
                <a:gd name="T15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9">
                  <a:moveTo>
                    <a:pt x="9" y="8"/>
                  </a:moveTo>
                  <a:cubicBezTo>
                    <a:pt x="7" y="8"/>
                    <a:pt x="6" y="5"/>
                    <a:pt x="5" y="5"/>
                  </a:cubicBezTo>
                  <a:cubicBezTo>
                    <a:pt x="4" y="4"/>
                    <a:pt x="0" y="3"/>
                    <a:pt x="0" y="3"/>
                  </a:cubicBezTo>
                  <a:cubicBezTo>
                    <a:pt x="1" y="2"/>
                    <a:pt x="3" y="1"/>
                    <a:pt x="4" y="0"/>
                  </a:cubicBezTo>
                  <a:cubicBezTo>
                    <a:pt x="6" y="0"/>
                    <a:pt x="8" y="0"/>
                    <a:pt x="10" y="1"/>
                  </a:cubicBezTo>
                  <a:cubicBezTo>
                    <a:pt x="12" y="2"/>
                    <a:pt x="14" y="2"/>
                    <a:pt x="12" y="4"/>
                  </a:cubicBezTo>
                  <a:cubicBezTo>
                    <a:pt x="11" y="5"/>
                    <a:pt x="10" y="9"/>
                    <a:pt x="9" y="8"/>
                  </a:cubicBezTo>
                  <a:cubicBezTo>
                    <a:pt x="8" y="8"/>
                    <a:pt x="9" y="8"/>
                    <a:pt x="9" y="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49" name="Freeform 574"/>
            <p:cNvSpPr>
              <a:spLocks/>
            </p:cNvSpPr>
            <p:nvPr/>
          </p:nvSpPr>
          <p:spPr bwMode="auto">
            <a:xfrm>
              <a:off x="6916751" y="4700729"/>
              <a:ext cx="296178" cy="273958"/>
            </a:xfrm>
            <a:custGeom>
              <a:avLst/>
              <a:gdLst>
                <a:gd name="T0" fmla="*/ 18 w 32"/>
                <a:gd name="T1" fmla="*/ 27 h 29"/>
                <a:gd name="T2" fmla="*/ 10 w 32"/>
                <a:gd name="T3" fmla="*/ 19 h 29"/>
                <a:gd name="T4" fmla="*/ 1 w 32"/>
                <a:gd name="T5" fmla="*/ 15 h 29"/>
                <a:gd name="T6" fmla="*/ 0 w 32"/>
                <a:gd name="T7" fmla="*/ 13 h 29"/>
                <a:gd name="T8" fmla="*/ 4 w 32"/>
                <a:gd name="T9" fmla="*/ 12 h 29"/>
                <a:gd name="T10" fmla="*/ 11 w 32"/>
                <a:gd name="T11" fmla="*/ 14 h 29"/>
                <a:gd name="T12" fmla="*/ 11 w 32"/>
                <a:gd name="T13" fmla="*/ 12 h 29"/>
                <a:gd name="T14" fmla="*/ 13 w 32"/>
                <a:gd name="T15" fmla="*/ 11 h 29"/>
                <a:gd name="T16" fmla="*/ 7 w 32"/>
                <a:gd name="T17" fmla="*/ 8 h 29"/>
                <a:gd name="T18" fmla="*/ 7 w 32"/>
                <a:gd name="T19" fmla="*/ 6 h 29"/>
                <a:gd name="T20" fmla="*/ 10 w 32"/>
                <a:gd name="T21" fmla="*/ 7 h 29"/>
                <a:gd name="T22" fmla="*/ 11 w 32"/>
                <a:gd name="T23" fmla="*/ 5 h 29"/>
                <a:gd name="T24" fmla="*/ 8 w 32"/>
                <a:gd name="T25" fmla="*/ 4 h 29"/>
                <a:gd name="T26" fmla="*/ 10 w 32"/>
                <a:gd name="T27" fmla="*/ 3 h 29"/>
                <a:gd name="T28" fmla="*/ 14 w 32"/>
                <a:gd name="T29" fmla="*/ 4 h 29"/>
                <a:gd name="T30" fmla="*/ 13 w 32"/>
                <a:gd name="T31" fmla="*/ 3 h 29"/>
                <a:gd name="T32" fmla="*/ 19 w 32"/>
                <a:gd name="T33" fmla="*/ 5 h 29"/>
                <a:gd name="T34" fmla="*/ 18 w 32"/>
                <a:gd name="T35" fmla="*/ 3 h 29"/>
                <a:gd name="T36" fmla="*/ 19 w 32"/>
                <a:gd name="T37" fmla="*/ 3 h 29"/>
                <a:gd name="T38" fmla="*/ 17 w 32"/>
                <a:gd name="T39" fmla="*/ 2 h 29"/>
                <a:gd name="T40" fmla="*/ 25 w 32"/>
                <a:gd name="T41" fmla="*/ 1 h 29"/>
                <a:gd name="T42" fmla="*/ 23 w 32"/>
                <a:gd name="T43" fmla="*/ 3 h 29"/>
                <a:gd name="T44" fmla="*/ 28 w 32"/>
                <a:gd name="T45" fmla="*/ 4 h 29"/>
                <a:gd name="T46" fmla="*/ 27 w 32"/>
                <a:gd name="T47" fmla="*/ 7 h 29"/>
                <a:gd name="T48" fmla="*/ 26 w 32"/>
                <a:gd name="T49" fmla="*/ 8 h 29"/>
                <a:gd name="T50" fmla="*/ 23 w 32"/>
                <a:gd name="T51" fmla="*/ 10 h 29"/>
                <a:gd name="T52" fmla="*/ 21 w 32"/>
                <a:gd name="T53" fmla="*/ 13 h 29"/>
                <a:gd name="T54" fmla="*/ 24 w 32"/>
                <a:gd name="T55" fmla="*/ 11 h 29"/>
                <a:gd name="T56" fmla="*/ 26 w 32"/>
                <a:gd name="T57" fmla="*/ 13 h 29"/>
                <a:gd name="T58" fmla="*/ 29 w 32"/>
                <a:gd name="T59" fmla="*/ 13 h 29"/>
                <a:gd name="T60" fmla="*/ 28 w 32"/>
                <a:gd name="T61" fmla="*/ 10 h 29"/>
                <a:gd name="T62" fmla="*/ 30 w 32"/>
                <a:gd name="T63" fmla="*/ 11 h 29"/>
                <a:gd name="T64" fmla="*/ 30 w 32"/>
                <a:gd name="T65" fmla="*/ 14 h 29"/>
                <a:gd name="T66" fmla="*/ 31 w 32"/>
                <a:gd name="T67" fmla="*/ 17 h 29"/>
                <a:gd name="T68" fmla="*/ 28 w 32"/>
                <a:gd name="T69" fmla="*/ 23 h 29"/>
                <a:gd name="T70" fmla="*/ 22 w 32"/>
                <a:gd name="T71" fmla="*/ 23 h 29"/>
                <a:gd name="T72" fmla="*/ 21 w 32"/>
                <a:gd name="T73" fmla="*/ 23 h 29"/>
                <a:gd name="T74" fmla="*/ 23 w 32"/>
                <a:gd name="T75" fmla="*/ 26 h 29"/>
                <a:gd name="T76" fmla="*/ 18 w 32"/>
                <a:gd name="T77" fmla="*/ 27 h 29"/>
                <a:gd name="T78" fmla="*/ 18 w 32"/>
                <a:gd name="T79" fmla="*/ 2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2" h="29">
                  <a:moveTo>
                    <a:pt x="18" y="27"/>
                  </a:moveTo>
                  <a:cubicBezTo>
                    <a:pt x="15" y="25"/>
                    <a:pt x="13" y="21"/>
                    <a:pt x="10" y="19"/>
                  </a:cubicBezTo>
                  <a:cubicBezTo>
                    <a:pt x="7" y="18"/>
                    <a:pt x="4" y="16"/>
                    <a:pt x="1" y="15"/>
                  </a:cubicBezTo>
                  <a:cubicBezTo>
                    <a:pt x="0" y="14"/>
                    <a:pt x="0" y="14"/>
                    <a:pt x="0" y="13"/>
                  </a:cubicBezTo>
                  <a:cubicBezTo>
                    <a:pt x="0" y="10"/>
                    <a:pt x="2" y="11"/>
                    <a:pt x="4" y="12"/>
                  </a:cubicBezTo>
                  <a:cubicBezTo>
                    <a:pt x="6" y="13"/>
                    <a:pt x="8" y="15"/>
                    <a:pt x="11" y="14"/>
                  </a:cubicBezTo>
                  <a:cubicBezTo>
                    <a:pt x="12" y="14"/>
                    <a:pt x="11" y="12"/>
                    <a:pt x="11" y="12"/>
                  </a:cubicBezTo>
                  <a:cubicBezTo>
                    <a:pt x="11" y="11"/>
                    <a:pt x="13" y="12"/>
                    <a:pt x="13" y="11"/>
                  </a:cubicBezTo>
                  <a:cubicBezTo>
                    <a:pt x="14" y="10"/>
                    <a:pt x="7" y="8"/>
                    <a:pt x="7" y="8"/>
                  </a:cubicBezTo>
                  <a:cubicBezTo>
                    <a:pt x="5" y="7"/>
                    <a:pt x="6" y="6"/>
                    <a:pt x="7" y="6"/>
                  </a:cubicBezTo>
                  <a:cubicBezTo>
                    <a:pt x="9" y="5"/>
                    <a:pt x="9" y="6"/>
                    <a:pt x="10" y="7"/>
                  </a:cubicBezTo>
                  <a:cubicBezTo>
                    <a:pt x="10" y="7"/>
                    <a:pt x="11" y="5"/>
                    <a:pt x="11" y="5"/>
                  </a:cubicBezTo>
                  <a:cubicBezTo>
                    <a:pt x="12" y="5"/>
                    <a:pt x="8" y="4"/>
                    <a:pt x="8" y="4"/>
                  </a:cubicBezTo>
                  <a:cubicBezTo>
                    <a:pt x="8" y="4"/>
                    <a:pt x="10" y="3"/>
                    <a:pt x="10" y="3"/>
                  </a:cubicBezTo>
                  <a:cubicBezTo>
                    <a:pt x="11" y="3"/>
                    <a:pt x="13" y="4"/>
                    <a:pt x="14" y="4"/>
                  </a:cubicBezTo>
                  <a:cubicBezTo>
                    <a:pt x="14" y="4"/>
                    <a:pt x="13" y="3"/>
                    <a:pt x="13" y="3"/>
                  </a:cubicBezTo>
                  <a:cubicBezTo>
                    <a:pt x="14" y="2"/>
                    <a:pt x="18" y="5"/>
                    <a:pt x="19" y="5"/>
                  </a:cubicBezTo>
                  <a:cubicBezTo>
                    <a:pt x="20" y="4"/>
                    <a:pt x="18" y="4"/>
                    <a:pt x="18" y="3"/>
                  </a:cubicBezTo>
                  <a:cubicBezTo>
                    <a:pt x="18" y="3"/>
                    <a:pt x="19" y="3"/>
                    <a:pt x="19" y="3"/>
                  </a:cubicBezTo>
                  <a:cubicBezTo>
                    <a:pt x="19" y="3"/>
                    <a:pt x="17" y="3"/>
                    <a:pt x="17" y="2"/>
                  </a:cubicBezTo>
                  <a:cubicBezTo>
                    <a:pt x="17" y="2"/>
                    <a:pt x="24" y="0"/>
                    <a:pt x="25" y="1"/>
                  </a:cubicBezTo>
                  <a:cubicBezTo>
                    <a:pt x="26" y="1"/>
                    <a:pt x="23" y="2"/>
                    <a:pt x="23" y="3"/>
                  </a:cubicBezTo>
                  <a:cubicBezTo>
                    <a:pt x="24" y="4"/>
                    <a:pt x="27" y="3"/>
                    <a:pt x="28" y="4"/>
                  </a:cubicBezTo>
                  <a:cubicBezTo>
                    <a:pt x="28" y="5"/>
                    <a:pt x="24" y="7"/>
                    <a:pt x="27" y="7"/>
                  </a:cubicBezTo>
                  <a:cubicBezTo>
                    <a:pt x="28" y="7"/>
                    <a:pt x="27" y="8"/>
                    <a:pt x="26" y="8"/>
                  </a:cubicBezTo>
                  <a:cubicBezTo>
                    <a:pt x="25" y="8"/>
                    <a:pt x="24" y="8"/>
                    <a:pt x="23" y="10"/>
                  </a:cubicBezTo>
                  <a:cubicBezTo>
                    <a:pt x="23" y="10"/>
                    <a:pt x="21" y="13"/>
                    <a:pt x="21" y="13"/>
                  </a:cubicBezTo>
                  <a:cubicBezTo>
                    <a:pt x="22" y="13"/>
                    <a:pt x="23" y="11"/>
                    <a:pt x="24" y="11"/>
                  </a:cubicBezTo>
                  <a:cubicBezTo>
                    <a:pt x="25" y="11"/>
                    <a:pt x="25" y="12"/>
                    <a:pt x="26" y="13"/>
                  </a:cubicBezTo>
                  <a:cubicBezTo>
                    <a:pt x="27" y="13"/>
                    <a:pt x="30" y="17"/>
                    <a:pt x="29" y="13"/>
                  </a:cubicBezTo>
                  <a:cubicBezTo>
                    <a:pt x="29" y="12"/>
                    <a:pt x="27" y="11"/>
                    <a:pt x="28" y="10"/>
                  </a:cubicBezTo>
                  <a:cubicBezTo>
                    <a:pt x="29" y="10"/>
                    <a:pt x="30" y="10"/>
                    <a:pt x="30" y="11"/>
                  </a:cubicBezTo>
                  <a:cubicBezTo>
                    <a:pt x="30" y="12"/>
                    <a:pt x="29" y="13"/>
                    <a:pt x="30" y="14"/>
                  </a:cubicBezTo>
                  <a:cubicBezTo>
                    <a:pt x="31" y="15"/>
                    <a:pt x="32" y="16"/>
                    <a:pt x="31" y="17"/>
                  </a:cubicBezTo>
                  <a:cubicBezTo>
                    <a:pt x="29" y="19"/>
                    <a:pt x="32" y="22"/>
                    <a:pt x="28" y="23"/>
                  </a:cubicBezTo>
                  <a:cubicBezTo>
                    <a:pt x="28" y="23"/>
                    <a:pt x="21" y="25"/>
                    <a:pt x="22" y="23"/>
                  </a:cubicBezTo>
                  <a:cubicBezTo>
                    <a:pt x="22" y="22"/>
                    <a:pt x="21" y="22"/>
                    <a:pt x="21" y="23"/>
                  </a:cubicBezTo>
                  <a:cubicBezTo>
                    <a:pt x="22" y="24"/>
                    <a:pt x="22" y="25"/>
                    <a:pt x="23" y="26"/>
                  </a:cubicBezTo>
                  <a:cubicBezTo>
                    <a:pt x="23" y="28"/>
                    <a:pt x="19" y="27"/>
                    <a:pt x="18" y="27"/>
                  </a:cubicBezTo>
                  <a:cubicBezTo>
                    <a:pt x="17" y="26"/>
                    <a:pt x="22" y="29"/>
                    <a:pt x="18" y="2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50" name="Freeform 575"/>
            <p:cNvSpPr>
              <a:spLocks/>
            </p:cNvSpPr>
            <p:nvPr/>
          </p:nvSpPr>
          <p:spPr bwMode="auto">
            <a:xfrm>
              <a:off x="7232037" y="4700729"/>
              <a:ext cx="261145" cy="207060"/>
            </a:xfrm>
            <a:custGeom>
              <a:avLst/>
              <a:gdLst>
                <a:gd name="T0" fmla="*/ 7 w 28"/>
                <a:gd name="T1" fmla="*/ 22 h 22"/>
                <a:gd name="T2" fmla="*/ 3 w 28"/>
                <a:gd name="T3" fmla="*/ 19 h 22"/>
                <a:gd name="T4" fmla="*/ 1 w 28"/>
                <a:gd name="T5" fmla="*/ 11 h 22"/>
                <a:gd name="T6" fmla="*/ 1 w 28"/>
                <a:gd name="T7" fmla="*/ 4 h 22"/>
                <a:gd name="T8" fmla="*/ 6 w 28"/>
                <a:gd name="T9" fmla="*/ 4 h 22"/>
                <a:gd name="T10" fmla="*/ 5 w 28"/>
                <a:gd name="T11" fmla="*/ 1 h 22"/>
                <a:gd name="T12" fmla="*/ 16 w 28"/>
                <a:gd name="T13" fmla="*/ 2 h 22"/>
                <a:gd name="T14" fmla="*/ 25 w 28"/>
                <a:gd name="T15" fmla="*/ 3 h 22"/>
                <a:gd name="T16" fmla="*/ 23 w 28"/>
                <a:gd name="T17" fmla="*/ 8 h 22"/>
                <a:gd name="T18" fmla="*/ 19 w 28"/>
                <a:gd name="T19" fmla="*/ 13 h 22"/>
                <a:gd name="T20" fmla="*/ 12 w 28"/>
                <a:gd name="T21" fmla="*/ 13 h 22"/>
                <a:gd name="T22" fmla="*/ 10 w 28"/>
                <a:gd name="T23" fmla="*/ 14 h 22"/>
                <a:gd name="T24" fmla="*/ 11 w 28"/>
                <a:gd name="T25" fmla="*/ 17 h 22"/>
                <a:gd name="T26" fmla="*/ 7 w 28"/>
                <a:gd name="T27" fmla="*/ 22 h 22"/>
                <a:gd name="T28" fmla="*/ 7 w 28"/>
                <a:gd name="T2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22">
                  <a:moveTo>
                    <a:pt x="7" y="22"/>
                  </a:moveTo>
                  <a:cubicBezTo>
                    <a:pt x="5" y="21"/>
                    <a:pt x="3" y="21"/>
                    <a:pt x="3" y="19"/>
                  </a:cubicBezTo>
                  <a:cubicBezTo>
                    <a:pt x="3" y="16"/>
                    <a:pt x="0" y="14"/>
                    <a:pt x="1" y="11"/>
                  </a:cubicBezTo>
                  <a:cubicBezTo>
                    <a:pt x="1" y="9"/>
                    <a:pt x="0" y="6"/>
                    <a:pt x="1" y="4"/>
                  </a:cubicBezTo>
                  <a:cubicBezTo>
                    <a:pt x="2" y="4"/>
                    <a:pt x="6" y="5"/>
                    <a:pt x="6" y="4"/>
                  </a:cubicBezTo>
                  <a:cubicBezTo>
                    <a:pt x="6" y="3"/>
                    <a:pt x="0" y="3"/>
                    <a:pt x="5" y="1"/>
                  </a:cubicBezTo>
                  <a:cubicBezTo>
                    <a:pt x="9" y="0"/>
                    <a:pt x="12" y="1"/>
                    <a:pt x="16" y="2"/>
                  </a:cubicBezTo>
                  <a:cubicBezTo>
                    <a:pt x="19" y="2"/>
                    <a:pt x="22" y="2"/>
                    <a:pt x="25" y="3"/>
                  </a:cubicBezTo>
                  <a:cubicBezTo>
                    <a:pt x="28" y="4"/>
                    <a:pt x="25" y="6"/>
                    <a:pt x="23" y="8"/>
                  </a:cubicBezTo>
                  <a:cubicBezTo>
                    <a:pt x="22" y="10"/>
                    <a:pt x="21" y="12"/>
                    <a:pt x="19" y="13"/>
                  </a:cubicBezTo>
                  <a:cubicBezTo>
                    <a:pt x="18" y="15"/>
                    <a:pt x="14" y="13"/>
                    <a:pt x="12" y="13"/>
                  </a:cubicBezTo>
                  <a:cubicBezTo>
                    <a:pt x="12" y="13"/>
                    <a:pt x="9" y="13"/>
                    <a:pt x="10" y="14"/>
                  </a:cubicBezTo>
                  <a:cubicBezTo>
                    <a:pt x="10" y="15"/>
                    <a:pt x="12" y="15"/>
                    <a:pt x="11" y="17"/>
                  </a:cubicBezTo>
                  <a:cubicBezTo>
                    <a:pt x="10" y="17"/>
                    <a:pt x="8" y="22"/>
                    <a:pt x="7" y="22"/>
                  </a:cubicBezTo>
                  <a:cubicBezTo>
                    <a:pt x="5" y="21"/>
                    <a:pt x="8" y="22"/>
                    <a:pt x="7" y="2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51" name="Freeform 576"/>
            <p:cNvSpPr>
              <a:spLocks/>
            </p:cNvSpPr>
            <p:nvPr/>
          </p:nvSpPr>
          <p:spPr bwMode="auto">
            <a:xfrm>
              <a:off x="5833947" y="4675245"/>
              <a:ext cx="503186" cy="308998"/>
            </a:xfrm>
            <a:custGeom>
              <a:avLst/>
              <a:gdLst>
                <a:gd name="T0" fmla="*/ 52 w 54"/>
                <a:gd name="T1" fmla="*/ 10 h 33"/>
                <a:gd name="T2" fmla="*/ 45 w 54"/>
                <a:gd name="T3" fmla="*/ 4 h 33"/>
                <a:gd name="T4" fmla="*/ 41 w 54"/>
                <a:gd name="T5" fmla="*/ 3 h 33"/>
                <a:gd name="T6" fmla="*/ 35 w 54"/>
                <a:gd name="T7" fmla="*/ 4 h 33"/>
                <a:gd name="T8" fmla="*/ 32 w 54"/>
                <a:gd name="T9" fmla="*/ 3 h 33"/>
                <a:gd name="T10" fmla="*/ 27 w 54"/>
                <a:gd name="T11" fmla="*/ 1 h 33"/>
                <a:gd name="T12" fmla="*/ 20 w 54"/>
                <a:gd name="T13" fmla="*/ 0 h 33"/>
                <a:gd name="T14" fmla="*/ 11 w 54"/>
                <a:gd name="T15" fmla="*/ 1 h 33"/>
                <a:gd name="T16" fmla="*/ 8 w 54"/>
                <a:gd name="T17" fmla="*/ 3 h 33"/>
                <a:gd name="T18" fmla="*/ 7 w 54"/>
                <a:gd name="T19" fmla="*/ 11 h 33"/>
                <a:gd name="T20" fmla="*/ 7 w 54"/>
                <a:gd name="T21" fmla="*/ 15 h 33"/>
                <a:gd name="T22" fmla="*/ 4 w 54"/>
                <a:gd name="T23" fmla="*/ 18 h 33"/>
                <a:gd name="T24" fmla="*/ 0 w 54"/>
                <a:gd name="T25" fmla="*/ 24 h 33"/>
                <a:gd name="T26" fmla="*/ 7 w 54"/>
                <a:gd name="T27" fmla="*/ 26 h 33"/>
                <a:gd name="T28" fmla="*/ 15 w 54"/>
                <a:gd name="T29" fmla="*/ 32 h 33"/>
                <a:gd name="T30" fmla="*/ 19 w 54"/>
                <a:gd name="T31" fmla="*/ 30 h 33"/>
                <a:gd name="T32" fmla="*/ 25 w 54"/>
                <a:gd name="T33" fmla="*/ 29 h 33"/>
                <a:gd name="T34" fmla="*/ 28 w 54"/>
                <a:gd name="T35" fmla="*/ 26 h 33"/>
                <a:gd name="T36" fmla="*/ 31 w 54"/>
                <a:gd name="T37" fmla="*/ 21 h 33"/>
                <a:gd name="T38" fmla="*/ 37 w 54"/>
                <a:gd name="T39" fmla="*/ 17 h 33"/>
                <a:gd name="T40" fmla="*/ 46 w 54"/>
                <a:gd name="T41" fmla="*/ 13 h 33"/>
                <a:gd name="T42" fmla="*/ 52 w 54"/>
                <a:gd name="T43" fmla="*/ 10 h 33"/>
                <a:gd name="T44" fmla="*/ 52 w 54"/>
                <a:gd name="T45" fmla="*/ 1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4" h="33">
                  <a:moveTo>
                    <a:pt x="52" y="10"/>
                  </a:moveTo>
                  <a:cubicBezTo>
                    <a:pt x="50" y="8"/>
                    <a:pt x="48" y="6"/>
                    <a:pt x="45" y="4"/>
                  </a:cubicBezTo>
                  <a:cubicBezTo>
                    <a:pt x="44" y="4"/>
                    <a:pt x="42" y="3"/>
                    <a:pt x="41" y="3"/>
                  </a:cubicBezTo>
                  <a:cubicBezTo>
                    <a:pt x="38" y="2"/>
                    <a:pt x="37" y="3"/>
                    <a:pt x="35" y="4"/>
                  </a:cubicBezTo>
                  <a:cubicBezTo>
                    <a:pt x="34" y="4"/>
                    <a:pt x="33" y="3"/>
                    <a:pt x="32" y="3"/>
                  </a:cubicBezTo>
                  <a:cubicBezTo>
                    <a:pt x="31" y="2"/>
                    <a:pt x="29" y="2"/>
                    <a:pt x="27" y="1"/>
                  </a:cubicBezTo>
                  <a:cubicBezTo>
                    <a:pt x="25" y="1"/>
                    <a:pt x="22" y="0"/>
                    <a:pt x="20" y="0"/>
                  </a:cubicBezTo>
                  <a:cubicBezTo>
                    <a:pt x="17" y="0"/>
                    <a:pt x="14" y="1"/>
                    <a:pt x="11" y="1"/>
                  </a:cubicBezTo>
                  <a:cubicBezTo>
                    <a:pt x="9" y="2"/>
                    <a:pt x="6" y="1"/>
                    <a:pt x="8" y="3"/>
                  </a:cubicBezTo>
                  <a:cubicBezTo>
                    <a:pt x="10" y="7"/>
                    <a:pt x="10" y="8"/>
                    <a:pt x="7" y="11"/>
                  </a:cubicBezTo>
                  <a:cubicBezTo>
                    <a:pt x="5" y="13"/>
                    <a:pt x="7" y="14"/>
                    <a:pt x="7" y="15"/>
                  </a:cubicBezTo>
                  <a:cubicBezTo>
                    <a:pt x="6" y="16"/>
                    <a:pt x="4" y="16"/>
                    <a:pt x="4" y="18"/>
                  </a:cubicBezTo>
                  <a:cubicBezTo>
                    <a:pt x="3" y="20"/>
                    <a:pt x="1" y="22"/>
                    <a:pt x="0" y="24"/>
                  </a:cubicBezTo>
                  <a:cubicBezTo>
                    <a:pt x="0" y="25"/>
                    <a:pt x="6" y="26"/>
                    <a:pt x="7" y="26"/>
                  </a:cubicBezTo>
                  <a:cubicBezTo>
                    <a:pt x="10" y="28"/>
                    <a:pt x="12" y="32"/>
                    <a:pt x="15" y="32"/>
                  </a:cubicBezTo>
                  <a:cubicBezTo>
                    <a:pt x="16" y="33"/>
                    <a:pt x="18" y="31"/>
                    <a:pt x="19" y="30"/>
                  </a:cubicBezTo>
                  <a:cubicBezTo>
                    <a:pt x="21" y="29"/>
                    <a:pt x="23" y="30"/>
                    <a:pt x="25" y="29"/>
                  </a:cubicBezTo>
                  <a:cubicBezTo>
                    <a:pt x="27" y="29"/>
                    <a:pt x="27" y="28"/>
                    <a:pt x="28" y="26"/>
                  </a:cubicBezTo>
                  <a:cubicBezTo>
                    <a:pt x="28" y="24"/>
                    <a:pt x="28" y="23"/>
                    <a:pt x="31" y="21"/>
                  </a:cubicBezTo>
                  <a:cubicBezTo>
                    <a:pt x="33" y="20"/>
                    <a:pt x="34" y="18"/>
                    <a:pt x="37" y="17"/>
                  </a:cubicBezTo>
                  <a:cubicBezTo>
                    <a:pt x="40" y="15"/>
                    <a:pt x="43" y="14"/>
                    <a:pt x="46" y="13"/>
                  </a:cubicBezTo>
                  <a:cubicBezTo>
                    <a:pt x="46" y="13"/>
                    <a:pt x="53" y="10"/>
                    <a:pt x="52" y="10"/>
                  </a:cubicBezTo>
                  <a:cubicBezTo>
                    <a:pt x="51" y="9"/>
                    <a:pt x="54" y="11"/>
                    <a:pt x="52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52" name="Freeform 577"/>
            <p:cNvSpPr>
              <a:spLocks/>
            </p:cNvSpPr>
            <p:nvPr/>
          </p:nvSpPr>
          <p:spPr bwMode="auto">
            <a:xfrm>
              <a:off x="6811655" y="4589235"/>
              <a:ext cx="66879" cy="38227"/>
            </a:xfrm>
            <a:custGeom>
              <a:avLst/>
              <a:gdLst>
                <a:gd name="T0" fmla="*/ 4 w 7"/>
                <a:gd name="T1" fmla="*/ 4 h 4"/>
                <a:gd name="T2" fmla="*/ 1 w 7"/>
                <a:gd name="T3" fmla="*/ 3 h 4"/>
                <a:gd name="T4" fmla="*/ 3 w 7"/>
                <a:gd name="T5" fmla="*/ 0 h 4"/>
                <a:gd name="T6" fmla="*/ 4 w 7"/>
                <a:gd name="T7" fmla="*/ 4 h 4"/>
                <a:gd name="T8" fmla="*/ 4 w 7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4">
                  <a:moveTo>
                    <a:pt x="4" y="4"/>
                  </a:moveTo>
                  <a:cubicBezTo>
                    <a:pt x="3" y="4"/>
                    <a:pt x="1" y="4"/>
                    <a:pt x="1" y="3"/>
                  </a:cubicBezTo>
                  <a:cubicBezTo>
                    <a:pt x="0" y="2"/>
                    <a:pt x="3" y="0"/>
                    <a:pt x="3" y="0"/>
                  </a:cubicBezTo>
                  <a:cubicBezTo>
                    <a:pt x="6" y="0"/>
                    <a:pt x="7" y="4"/>
                    <a:pt x="4" y="4"/>
                  </a:cubicBezTo>
                  <a:cubicBezTo>
                    <a:pt x="1" y="3"/>
                    <a:pt x="6" y="4"/>
                    <a:pt x="4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53" name="Freeform 578"/>
            <p:cNvSpPr>
              <a:spLocks/>
            </p:cNvSpPr>
            <p:nvPr/>
          </p:nvSpPr>
          <p:spPr bwMode="auto">
            <a:xfrm>
              <a:off x="6235221" y="4420403"/>
              <a:ext cx="560509" cy="264400"/>
            </a:xfrm>
            <a:custGeom>
              <a:avLst/>
              <a:gdLst>
                <a:gd name="T0" fmla="*/ 50 w 60"/>
                <a:gd name="T1" fmla="*/ 22 h 28"/>
                <a:gd name="T2" fmla="*/ 48 w 60"/>
                <a:gd name="T3" fmla="*/ 21 h 28"/>
                <a:gd name="T4" fmla="*/ 46 w 60"/>
                <a:gd name="T5" fmla="*/ 23 h 28"/>
                <a:gd name="T6" fmla="*/ 43 w 60"/>
                <a:gd name="T7" fmla="*/ 22 h 28"/>
                <a:gd name="T8" fmla="*/ 40 w 60"/>
                <a:gd name="T9" fmla="*/ 23 h 28"/>
                <a:gd name="T10" fmla="*/ 24 w 60"/>
                <a:gd name="T11" fmla="*/ 27 h 28"/>
                <a:gd name="T12" fmla="*/ 19 w 60"/>
                <a:gd name="T13" fmla="*/ 28 h 28"/>
                <a:gd name="T14" fmla="*/ 17 w 60"/>
                <a:gd name="T15" fmla="*/ 24 h 28"/>
                <a:gd name="T16" fmla="*/ 24 w 60"/>
                <a:gd name="T17" fmla="*/ 22 h 28"/>
                <a:gd name="T18" fmla="*/ 29 w 60"/>
                <a:gd name="T19" fmla="*/ 22 h 28"/>
                <a:gd name="T20" fmla="*/ 31 w 60"/>
                <a:gd name="T21" fmla="*/ 20 h 28"/>
                <a:gd name="T22" fmla="*/ 24 w 60"/>
                <a:gd name="T23" fmla="*/ 20 h 28"/>
                <a:gd name="T24" fmla="*/ 19 w 60"/>
                <a:gd name="T25" fmla="*/ 21 h 28"/>
                <a:gd name="T26" fmla="*/ 19 w 60"/>
                <a:gd name="T27" fmla="*/ 19 h 28"/>
                <a:gd name="T28" fmla="*/ 12 w 60"/>
                <a:gd name="T29" fmla="*/ 21 h 28"/>
                <a:gd name="T30" fmla="*/ 11 w 60"/>
                <a:gd name="T31" fmla="*/ 22 h 28"/>
                <a:gd name="T32" fmla="*/ 9 w 60"/>
                <a:gd name="T33" fmla="*/ 23 h 28"/>
                <a:gd name="T34" fmla="*/ 5 w 60"/>
                <a:gd name="T35" fmla="*/ 21 h 28"/>
                <a:gd name="T36" fmla="*/ 0 w 60"/>
                <a:gd name="T37" fmla="*/ 20 h 28"/>
                <a:gd name="T38" fmla="*/ 4 w 60"/>
                <a:gd name="T39" fmla="*/ 18 h 28"/>
                <a:gd name="T40" fmla="*/ 9 w 60"/>
                <a:gd name="T41" fmla="*/ 17 h 28"/>
                <a:gd name="T42" fmla="*/ 11 w 60"/>
                <a:gd name="T43" fmla="*/ 16 h 28"/>
                <a:gd name="T44" fmla="*/ 5 w 60"/>
                <a:gd name="T45" fmla="*/ 16 h 28"/>
                <a:gd name="T46" fmla="*/ 4 w 60"/>
                <a:gd name="T47" fmla="*/ 14 h 28"/>
                <a:gd name="T48" fmla="*/ 12 w 60"/>
                <a:gd name="T49" fmla="*/ 13 h 28"/>
                <a:gd name="T50" fmla="*/ 4 w 60"/>
                <a:gd name="T51" fmla="*/ 12 h 28"/>
                <a:gd name="T52" fmla="*/ 13 w 60"/>
                <a:gd name="T53" fmla="*/ 10 h 28"/>
                <a:gd name="T54" fmla="*/ 9 w 60"/>
                <a:gd name="T55" fmla="*/ 8 h 28"/>
                <a:gd name="T56" fmla="*/ 14 w 60"/>
                <a:gd name="T57" fmla="*/ 6 h 28"/>
                <a:gd name="T58" fmla="*/ 17 w 60"/>
                <a:gd name="T59" fmla="*/ 10 h 28"/>
                <a:gd name="T60" fmla="*/ 25 w 60"/>
                <a:gd name="T61" fmla="*/ 11 h 28"/>
                <a:gd name="T62" fmla="*/ 29 w 60"/>
                <a:gd name="T63" fmla="*/ 14 h 28"/>
                <a:gd name="T64" fmla="*/ 32 w 60"/>
                <a:gd name="T65" fmla="*/ 17 h 28"/>
                <a:gd name="T66" fmla="*/ 39 w 60"/>
                <a:gd name="T67" fmla="*/ 16 h 28"/>
                <a:gd name="T68" fmla="*/ 37 w 60"/>
                <a:gd name="T69" fmla="*/ 13 h 28"/>
                <a:gd name="T70" fmla="*/ 38 w 60"/>
                <a:gd name="T71" fmla="*/ 9 h 28"/>
                <a:gd name="T72" fmla="*/ 36 w 60"/>
                <a:gd name="T73" fmla="*/ 8 h 28"/>
                <a:gd name="T74" fmla="*/ 38 w 60"/>
                <a:gd name="T75" fmla="*/ 5 h 28"/>
                <a:gd name="T76" fmla="*/ 43 w 60"/>
                <a:gd name="T77" fmla="*/ 3 h 28"/>
                <a:gd name="T78" fmla="*/ 44 w 60"/>
                <a:gd name="T79" fmla="*/ 7 h 28"/>
                <a:gd name="T80" fmla="*/ 45 w 60"/>
                <a:gd name="T81" fmla="*/ 9 h 28"/>
                <a:gd name="T82" fmla="*/ 44 w 60"/>
                <a:gd name="T83" fmla="*/ 10 h 28"/>
                <a:gd name="T84" fmla="*/ 47 w 60"/>
                <a:gd name="T85" fmla="*/ 11 h 28"/>
                <a:gd name="T86" fmla="*/ 51 w 60"/>
                <a:gd name="T87" fmla="*/ 14 h 28"/>
                <a:gd name="T88" fmla="*/ 53 w 60"/>
                <a:gd name="T89" fmla="*/ 13 h 28"/>
                <a:gd name="T90" fmla="*/ 57 w 60"/>
                <a:gd name="T91" fmla="*/ 12 h 28"/>
                <a:gd name="T92" fmla="*/ 59 w 60"/>
                <a:gd name="T93" fmla="*/ 15 h 28"/>
                <a:gd name="T94" fmla="*/ 58 w 60"/>
                <a:gd name="T95" fmla="*/ 20 h 28"/>
                <a:gd name="T96" fmla="*/ 50 w 60"/>
                <a:gd name="T97" fmla="*/ 22 h 28"/>
                <a:gd name="T98" fmla="*/ 50 w 60"/>
                <a:gd name="T99" fmla="*/ 2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0" h="28">
                  <a:moveTo>
                    <a:pt x="50" y="22"/>
                  </a:moveTo>
                  <a:cubicBezTo>
                    <a:pt x="49" y="22"/>
                    <a:pt x="49" y="21"/>
                    <a:pt x="48" y="21"/>
                  </a:cubicBezTo>
                  <a:cubicBezTo>
                    <a:pt x="48" y="21"/>
                    <a:pt x="46" y="22"/>
                    <a:pt x="46" y="23"/>
                  </a:cubicBezTo>
                  <a:cubicBezTo>
                    <a:pt x="45" y="23"/>
                    <a:pt x="44" y="23"/>
                    <a:pt x="43" y="22"/>
                  </a:cubicBezTo>
                  <a:cubicBezTo>
                    <a:pt x="42" y="22"/>
                    <a:pt x="41" y="22"/>
                    <a:pt x="40" y="23"/>
                  </a:cubicBezTo>
                  <a:cubicBezTo>
                    <a:pt x="35" y="25"/>
                    <a:pt x="30" y="26"/>
                    <a:pt x="24" y="27"/>
                  </a:cubicBezTo>
                  <a:cubicBezTo>
                    <a:pt x="23" y="27"/>
                    <a:pt x="20" y="28"/>
                    <a:pt x="19" y="28"/>
                  </a:cubicBezTo>
                  <a:cubicBezTo>
                    <a:pt x="17" y="27"/>
                    <a:pt x="13" y="26"/>
                    <a:pt x="17" y="24"/>
                  </a:cubicBezTo>
                  <a:cubicBezTo>
                    <a:pt x="19" y="24"/>
                    <a:pt x="22" y="22"/>
                    <a:pt x="24" y="22"/>
                  </a:cubicBezTo>
                  <a:cubicBezTo>
                    <a:pt x="26" y="22"/>
                    <a:pt x="28" y="22"/>
                    <a:pt x="29" y="22"/>
                  </a:cubicBezTo>
                  <a:cubicBezTo>
                    <a:pt x="29" y="22"/>
                    <a:pt x="32" y="20"/>
                    <a:pt x="31" y="20"/>
                  </a:cubicBezTo>
                  <a:cubicBezTo>
                    <a:pt x="30" y="19"/>
                    <a:pt x="25" y="20"/>
                    <a:pt x="24" y="20"/>
                  </a:cubicBezTo>
                  <a:cubicBezTo>
                    <a:pt x="22" y="21"/>
                    <a:pt x="21" y="21"/>
                    <a:pt x="19" y="21"/>
                  </a:cubicBezTo>
                  <a:cubicBezTo>
                    <a:pt x="17" y="21"/>
                    <a:pt x="19" y="20"/>
                    <a:pt x="19" y="19"/>
                  </a:cubicBezTo>
                  <a:cubicBezTo>
                    <a:pt x="19" y="16"/>
                    <a:pt x="13" y="21"/>
                    <a:pt x="12" y="21"/>
                  </a:cubicBezTo>
                  <a:cubicBezTo>
                    <a:pt x="12" y="21"/>
                    <a:pt x="11" y="22"/>
                    <a:pt x="11" y="22"/>
                  </a:cubicBezTo>
                  <a:cubicBezTo>
                    <a:pt x="9" y="20"/>
                    <a:pt x="9" y="22"/>
                    <a:pt x="9" y="23"/>
                  </a:cubicBezTo>
                  <a:cubicBezTo>
                    <a:pt x="9" y="23"/>
                    <a:pt x="6" y="21"/>
                    <a:pt x="5" y="21"/>
                  </a:cubicBezTo>
                  <a:cubicBezTo>
                    <a:pt x="4" y="21"/>
                    <a:pt x="0" y="22"/>
                    <a:pt x="0" y="20"/>
                  </a:cubicBezTo>
                  <a:cubicBezTo>
                    <a:pt x="0" y="18"/>
                    <a:pt x="2" y="19"/>
                    <a:pt x="4" y="18"/>
                  </a:cubicBezTo>
                  <a:cubicBezTo>
                    <a:pt x="6" y="18"/>
                    <a:pt x="8" y="18"/>
                    <a:pt x="9" y="17"/>
                  </a:cubicBezTo>
                  <a:cubicBezTo>
                    <a:pt x="9" y="17"/>
                    <a:pt x="12" y="16"/>
                    <a:pt x="11" y="16"/>
                  </a:cubicBezTo>
                  <a:cubicBezTo>
                    <a:pt x="9" y="15"/>
                    <a:pt x="6" y="16"/>
                    <a:pt x="5" y="16"/>
                  </a:cubicBezTo>
                  <a:cubicBezTo>
                    <a:pt x="2" y="16"/>
                    <a:pt x="0" y="14"/>
                    <a:pt x="4" y="14"/>
                  </a:cubicBezTo>
                  <a:cubicBezTo>
                    <a:pt x="6" y="14"/>
                    <a:pt x="10" y="13"/>
                    <a:pt x="12" y="13"/>
                  </a:cubicBezTo>
                  <a:cubicBezTo>
                    <a:pt x="11" y="13"/>
                    <a:pt x="4" y="14"/>
                    <a:pt x="4" y="12"/>
                  </a:cubicBezTo>
                  <a:cubicBezTo>
                    <a:pt x="3" y="10"/>
                    <a:pt x="12" y="11"/>
                    <a:pt x="13" y="10"/>
                  </a:cubicBezTo>
                  <a:cubicBezTo>
                    <a:pt x="13" y="10"/>
                    <a:pt x="9" y="9"/>
                    <a:pt x="9" y="8"/>
                  </a:cubicBezTo>
                  <a:cubicBezTo>
                    <a:pt x="8" y="7"/>
                    <a:pt x="14" y="6"/>
                    <a:pt x="14" y="6"/>
                  </a:cubicBezTo>
                  <a:cubicBezTo>
                    <a:pt x="17" y="6"/>
                    <a:pt x="15" y="10"/>
                    <a:pt x="17" y="10"/>
                  </a:cubicBezTo>
                  <a:cubicBezTo>
                    <a:pt x="20" y="10"/>
                    <a:pt x="22" y="10"/>
                    <a:pt x="25" y="11"/>
                  </a:cubicBezTo>
                  <a:cubicBezTo>
                    <a:pt x="26" y="12"/>
                    <a:pt x="28" y="13"/>
                    <a:pt x="29" y="14"/>
                  </a:cubicBezTo>
                  <a:cubicBezTo>
                    <a:pt x="31" y="16"/>
                    <a:pt x="30" y="17"/>
                    <a:pt x="32" y="17"/>
                  </a:cubicBezTo>
                  <a:cubicBezTo>
                    <a:pt x="35" y="17"/>
                    <a:pt x="37" y="17"/>
                    <a:pt x="39" y="16"/>
                  </a:cubicBezTo>
                  <a:cubicBezTo>
                    <a:pt x="43" y="15"/>
                    <a:pt x="37" y="14"/>
                    <a:pt x="37" y="13"/>
                  </a:cubicBezTo>
                  <a:cubicBezTo>
                    <a:pt x="37" y="13"/>
                    <a:pt x="45" y="12"/>
                    <a:pt x="38" y="9"/>
                  </a:cubicBezTo>
                  <a:cubicBezTo>
                    <a:pt x="37" y="9"/>
                    <a:pt x="35" y="9"/>
                    <a:pt x="36" y="8"/>
                  </a:cubicBezTo>
                  <a:cubicBezTo>
                    <a:pt x="37" y="7"/>
                    <a:pt x="38" y="6"/>
                    <a:pt x="38" y="5"/>
                  </a:cubicBezTo>
                  <a:cubicBezTo>
                    <a:pt x="39" y="4"/>
                    <a:pt x="43" y="0"/>
                    <a:pt x="43" y="3"/>
                  </a:cubicBezTo>
                  <a:cubicBezTo>
                    <a:pt x="43" y="4"/>
                    <a:pt x="44" y="5"/>
                    <a:pt x="44" y="7"/>
                  </a:cubicBezTo>
                  <a:cubicBezTo>
                    <a:pt x="45" y="7"/>
                    <a:pt x="45" y="8"/>
                    <a:pt x="45" y="9"/>
                  </a:cubicBezTo>
                  <a:cubicBezTo>
                    <a:pt x="46" y="10"/>
                    <a:pt x="44" y="9"/>
                    <a:pt x="44" y="10"/>
                  </a:cubicBezTo>
                  <a:cubicBezTo>
                    <a:pt x="44" y="12"/>
                    <a:pt x="47" y="10"/>
                    <a:pt x="47" y="11"/>
                  </a:cubicBezTo>
                  <a:cubicBezTo>
                    <a:pt x="47" y="13"/>
                    <a:pt x="50" y="14"/>
                    <a:pt x="51" y="14"/>
                  </a:cubicBezTo>
                  <a:cubicBezTo>
                    <a:pt x="53" y="14"/>
                    <a:pt x="53" y="15"/>
                    <a:pt x="53" y="13"/>
                  </a:cubicBezTo>
                  <a:cubicBezTo>
                    <a:pt x="53" y="11"/>
                    <a:pt x="55" y="11"/>
                    <a:pt x="57" y="12"/>
                  </a:cubicBezTo>
                  <a:cubicBezTo>
                    <a:pt x="58" y="12"/>
                    <a:pt x="60" y="14"/>
                    <a:pt x="59" y="15"/>
                  </a:cubicBezTo>
                  <a:cubicBezTo>
                    <a:pt x="59" y="16"/>
                    <a:pt x="58" y="19"/>
                    <a:pt x="58" y="20"/>
                  </a:cubicBezTo>
                  <a:cubicBezTo>
                    <a:pt x="57" y="21"/>
                    <a:pt x="51" y="22"/>
                    <a:pt x="50" y="22"/>
                  </a:cubicBezTo>
                  <a:cubicBezTo>
                    <a:pt x="48" y="21"/>
                    <a:pt x="51" y="22"/>
                    <a:pt x="50" y="2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54" name="Freeform 579"/>
            <p:cNvSpPr>
              <a:spLocks/>
            </p:cNvSpPr>
            <p:nvPr/>
          </p:nvSpPr>
          <p:spPr bwMode="auto">
            <a:xfrm>
              <a:off x="6139678" y="4525526"/>
              <a:ext cx="95541" cy="63711"/>
            </a:xfrm>
            <a:custGeom>
              <a:avLst/>
              <a:gdLst>
                <a:gd name="T0" fmla="*/ 9 w 10"/>
                <a:gd name="T1" fmla="*/ 1 h 7"/>
                <a:gd name="T2" fmla="*/ 0 w 10"/>
                <a:gd name="T3" fmla="*/ 5 h 7"/>
                <a:gd name="T4" fmla="*/ 6 w 10"/>
                <a:gd name="T5" fmla="*/ 5 h 7"/>
                <a:gd name="T6" fmla="*/ 9 w 10"/>
                <a:gd name="T7" fmla="*/ 1 h 7"/>
                <a:gd name="T8" fmla="*/ 9 w 10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7">
                  <a:moveTo>
                    <a:pt x="9" y="1"/>
                  </a:moveTo>
                  <a:cubicBezTo>
                    <a:pt x="8" y="1"/>
                    <a:pt x="0" y="5"/>
                    <a:pt x="0" y="5"/>
                  </a:cubicBezTo>
                  <a:cubicBezTo>
                    <a:pt x="2" y="6"/>
                    <a:pt x="5" y="7"/>
                    <a:pt x="6" y="5"/>
                  </a:cubicBezTo>
                  <a:cubicBezTo>
                    <a:pt x="7" y="4"/>
                    <a:pt x="9" y="0"/>
                    <a:pt x="9" y="1"/>
                  </a:cubicBezTo>
                  <a:cubicBezTo>
                    <a:pt x="7" y="1"/>
                    <a:pt x="10" y="0"/>
                    <a:pt x="9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55" name="Freeform 580"/>
            <p:cNvSpPr>
              <a:spLocks/>
            </p:cNvSpPr>
            <p:nvPr/>
          </p:nvSpPr>
          <p:spPr bwMode="auto">
            <a:xfrm>
              <a:off x="5974074" y="4385363"/>
              <a:ext cx="343950" cy="159279"/>
            </a:xfrm>
            <a:custGeom>
              <a:avLst/>
              <a:gdLst>
                <a:gd name="T0" fmla="*/ 30 w 37"/>
                <a:gd name="T1" fmla="*/ 12 h 17"/>
                <a:gd name="T2" fmla="*/ 27 w 37"/>
                <a:gd name="T3" fmla="*/ 13 h 17"/>
                <a:gd name="T4" fmla="*/ 26 w 37"/>
                <a:gd name="T5" fmla="*/ 10 h 17"/>
                <a:gd name="T6" fmla="*/ 23 w 37"/>
                <a:gd name="T7" fmla="*/ 8 h 17"/>
                <a:gd name="T8" fmla="*/ 22 w 37"/>
                <a:gd name="T9" fmla="*/ 10 h 17"/>
                <a:gd name="T10" fmla="*/ 21 w 37"/>
                <a:gd name="T11" fmla="*/ 9 h 17"/>
                <a:gd name="T12" fmla="*/ 20 w 37"/>
                <a:gd name="T13" fmla="*/ 13 h 17"/>
                <a:gd name="T14" fmla="*/ 17 w 37"/>
                <a:gd name="T15" fmla="*/ 14 h 17"/>
                <a:gd name="T16" fmla="*/ 16 w 37"/>
                <a:gd name="T17" fmla="*/ 16 h 17"/>
                <a:gd name="T18" fmla="*/ 12 w 37"/>
                <a:gd name="T19" fmla="*/ 17 h 17"/>
                <a:gd name="T20" fmla="*/ 10 w 37"/>
                <a:gd name="T21" fmla="*/ 15 h 17"/>
                <a:gd name="T22" fmla="*/ 5 w 37"/>
                <a:gd name="T23" fmla="*/ 16 h 17"/>
                <a:gd name="T24" fmla="*/ 1 w 37"/>
                <a:gd name="T25" fmla="*/ 17 h 17"/>
                <a:gd name="T26" fmla="*/ 2 w 37"/>
                <a:gd name="T27" fmla="*/ 13 h 17"/>
                <a:gd name="T28" fmla="*/ 0 w 37"/>
                <a:gd name="T29" fmla="*/ 14 h 17"/>
                <a:gd name="T30" fmla="*/ 6 w 37"/>
                <a:gd name="T31" fmla="*/ 12 h 17"/>
                <a:gd name="T32" fmla="*/ 9 w 37"/>
                <a:gd name="T33" fmla="*/ 10 h 17"/>
                <a:gd name="T34" fmla="*/ 13 w 37"/>
                <a:gd name="T35" fmla="*/ 7 h 17"/>
                <a:gd name="T36" fmla="*/ 18 w 37"/>
                <a:gd name="T37" fmla="*/ 3 h 17"/>
                <a:gd name="T38" fmla="*/ 24 w 37"/>
                <a:gd name="T39" fmla="*/ 3 h 17"/>
                <a:gd name="T40" fmla="*/ 30 w 37"/>
                <a:gd name="T41" fmla="*/ 3 h 17"/>
                <a:gd name="T42" fmla="*/ 32 w 37"/>
                <a:gd name="T43" fmla="*/ 0 h 17"/>
                <a:gd name="T44" fmla="*/ 36 w 37"/>
                <a:gd name="T45" fmla="*/ 2 h 17"/>
                <a:gd name="T46" fmla="*/ 34 w 37"/>
                <a:gd name="T47" fmla="*/ 4 h 17"/>
                <a:gd name="T48" fmla="*/ 34 w 37"/>
                <a:gd name="T49" fmla="*/ 7 h 17"/>
                <a:gd name="T50" fmla="*/ 35 w 37"/>
                <a:gd name="T51" fmla="*/ 9 h 17"/>
                <a:gd name="T52" fmla="*/ 31 w 37"/>
                <a:gd name="T53" fmla="*/ 10 h 17"/>
                <a:gd name="T54" fmla="*/ 30 w 37"/>
                <a:gd name="T55" fmla="*/ 12 h 17"/>
                <a:gd name="T56" fmla="*/ 30 w 37"/>
                <a:gd name="T57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7" h="17">
                  <a:moveTo>
                    <a:pt x="30" y="12"/>
                  </a:moveTo>
                  <a:cubicBezTo>
                    <a:pt x="29" y="13"/>
                    <a:pt x="27" y="13"/>
                    <a:pt x="27" y="13"/>
                  </a:cubicBezTo>
                  <a:cubicBezTo>
                    <a:pt x="24" y="13"/>
                    <a:pt x="25" y="11"/>
                    <a:pt x="26" y="10"/>
                  </a:cubicBezTo>
                  <a:cubicBezTo>
                    <a:pt x="27" y="8"/>
                    <a:pt x="24" y="7"/>
                    <a:pt x="23" y="8"/>
                  </a:cubicBezTo>
                  <a:cubicBezTo>
                    <a:pt x="23" y="9"/>
                    <a:pt x="23" y="10"/>
                    <a:pt x="22" y="10"/>
                  </a:cubicBezTo>
                  <a:cubicBezTo>
                    <a:pt x="22" y="10"/>
                    <a:pt x="21" y="10"/>
                    <a:pt x="21" y="9"/>
                  </a:cubicBezTo>
                  <a:cubicBezTo>
                    <a:pt x="20" y="10"/>
                    <a:pt x="21" y="12"/>
                    <a:pt x="20" y="13"/>
                  </a:cubicBezTo>
                  <a:cubicBezTo>
                    <a:pt x="19" y="15"/>
                    <a:pt x="18" y="13"/>
                    <a:pt x="17" y="14"/>
                  </a:cubicBezTo>
                  <a:cubicBezTo>
                    <a:pt x="16" y="14"/>
                    <a:pt x="17" y="16"/>
                    <a:pt x="16" y="16"/>
                  </a:cubicBezTo>
                  <a:cubicBezTo>
                    <a:pt x="16" y="17"/>
                    <a:pt x="13" y="17"/>
                    <a:pt x="12" y="17"/>
                  </a:cubicBezTo>
                  <a:cubicBezTo>
                    <a:pt x="11" y="16"/>
                    <a:pt x="11" y="14"/>
                    <a:pt x="10" y="15"/>
                  </a:cubicBezTo>
                  <a:cubicBezTo>
                    <a:pt x="8" y="16"/>
                    <a:pt x="7" y="16"/>
                    <a:pt x="5" y="16"/>
                  </a:cubicBezTo>
                  <a:cubicBezTo>
                    <a:pt x="4" y="16"/>
                    <a:pt x="2" y="17"/>
                    <a:pt x="1" y="17"/>
                  </a:cubicBezTo>
                  <a:cubicBezTo>
                    <a:pt x="0" y="17"/>
                    <a:pt x="3" y="14"/>
                    <a:pt x="2" y="13"/>
                  </a:cubicBezTo>
                  <a:cubicBezTo>
                    <a:pt x="2" y="13"/>
                    <a:pt x="1" y="14"/>
                    <a:pt x="0" y="14"/>
                  </a:cubicBezTo>
                  <a:cubicBezTo>
                    <a:pt x="0" y="13"/>
                    <a:pt x="5" y="12"/>
                    <a:pt x="6" y="12"/>
                  </a:cubicBezTo>
                  <a:cubicBezTo>
                    <a:pt x="8" y="12"/>
                    <a:pt x="8" y="11"/>
                    <a:pt x="9" y="10"/>
                  </a:cubicBezTo>
                  <a:cubicBezTo>
                    <a:pt x="11" y="8"/>
                    <a:pt x="12" y="8"/>
                    <a:pt x="13" y="7"/>
                  </a:cubicBezTo>
                  <a:cubicBezTo>
                    <a:pt x="15" y="5"/>
                    <a:pt x="16" y="3"/>
                    <a:pt x="18" y="3"/>
                  </a:cubicBezTo>
                  <a:cubicBezTo>
                    <a:pt x="20" y="2"/>
                    <a:pt x="22" y="2"/>
                    <a:pt x="24" y="3"/>
                  </a:cubicBezTo>
                  <a:cubicBezTo>
                    <a:pt x="26" y="3"/>
                    <a:pt x="29" y="4"/>
                    <a:pt x="30" y="3"/>
                  </a:cubicBezTo>
                  <a:cubicBezTo>
                    <a:pt x="31" y="2"/>
                    <a:pt x="30" y="0"/>
                    <a:pt x="32" y="0"/>
                  </a:cubicBezTo>
                  <a:cubicBezTo>
                    <a:pt x="32" y="0"/>
                    <a:pt x="36" y="1"/>
                    <a:pt x="36" y="2"/>
                  </a:cubicBezTo>
                  <a:cubicBezTo>
                    <a:pt x="37" y="2"/>
                    <a:pt x="34" y="3"/>
                    <a:pt x="34" y="4"/>
                  </a:cubicBezTo>
                  <a:cubicBezTo>
                    <a:pt x="34" y="5"/>
                    <a:pt x="37" y="6"/>
                    <a:pt x="34" y="7"/>
                  </a:cubicBezTo>
                  <a:cubicBezTo>
                    <a:pt x="33" y="8"/>
                    <a:pt x="36" y="9"/>
                    <a:pt x="35" y="9"/>
                  </a:cubicBezTo>
                  <a:cubicBezTo>
                    <a:pt x="33" y="10"/>
                    <a:pt x="32" y="10"/>
                    <a:pt x="31" y="10"/>
                  </a:cubicBezTo>
                  <a:cubicBezTo>
                    <a:pt x="31" y="11"/>
                    <a:pt x="31" y="11"/>
                    <a:pt x="30" y="12"/>
                  </a:cubicBezTo>
                  <a:cubicBezTo>
                    <a:pt x="29" y="13"/>
                    <a:pt x="31" y="11"/>
                    <a:pt x="30" y="1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56" name="Freeform 581"/>
            <p:cNvSpPr>
              <a:spLocks/>
            </p:cNvSpPr>
            <p:nvPr/>
          </p:nvSpPr>
          <p:spPr bwMode="auto">
            <a:xfrm>
              <a:off x="6346686" y="4449069"/>
              <a:ext cx="73248" cy="19114"/>
            </a:xfrm>
            <a:custGeom>
              <a:avLst/>
              <a:gdLst>
                <a:gd name="T0" fmla="*/ 6 w 8"/>
                <a:gd name="T1" fmla="*/ 2 h 2"/>
                <a:gd name="T2" fmla="*/ 3 w 8"/>
                <a:gd name="T3" fmla="*/ 0 h 2"/>
                <a:gd name="T4" fmla="*/ 6 w 8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2">
                  <a:moveTo>
                    <a:pt x="6" y="2"/>
                  </a:moveTo>
                  <a:cubicBezTo>
                    <a:pt x="4" y="2"/>
                    <a:pt x="0" y="1"/>
                    <a:pt x="3" y="0"/>
                  </a:cubicBezTo>
                  <a:cubicBezTo>
                    <a:pt x="5" y="0"/>
                    <a:pt x="8" y="2"/>
                    <a:pt x="6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57" name="Freeform 582"/>
            <p:cNvSpPr>
              <a:spLocks/>
            </p:cNvSpPr>
            <p:nvPr/>
          </p:nvSpPr>
          <p:spPr bwMode="auto">
            <a:xfrm>
              <a:off x="6410381" y="4318467"/>
              <a:ext cx="197453" cy="92380"/>
            </a:xfrm>
            <a:custGeom>
              <a:avLst/>
              <a:gdLst>
                <a:gd name="T0" fmla="*/ 7 w 21"/>
                <a:gd name="T1" fmla="*/ 9 h 10"/>
                <a:gd name="T2" fmla="*/ 2 w 21"/>
                <a:gd name="T3" fmla="*/ 4 h 10"/>
                <a:gd name="T4" fmla="*/ 9 w 21"/>
                <a:gd name="T5" fmla="*/ 2 h 10"/>
                <a:gd name="T6" fmla="*/ 17 w 21"/>
                <a:gd name="T7" fmla="*/ 0 h 10"/>
                <a:gd name="T8" fmla="*/ 19 w 21"/>
                <a:gd name="T9" fmla="*/ 2 h 10"/>
                <a:gd name="T10" fmla="*/ 14 w 21"/>
                <a:gd name="T11" fmla="*/ 4 h 10"/>
                <a:gd name="T12" fmla="*/ 15 w 21"/>
                <a:gd name="T13" fmla="*/ 7 h 10"/>
                <a:gd name="T14" fmla="*/ 7 w 21"/>
                <a:gd name="T15" fmla="*/ 9 h 10"/>
                <a:gd name="T16" fmla="*/ 7 w 21"/>
                <a:gd name="T17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">
                  <a:moveTo>
                    <a:pt x="7" y="9"/>
                  </a:moveTo>
                  <a:cubicBezTo>
                    <a:pt x="6" y="9"/>
                    <a:pt x="0" y="6"/>
                    <a:pt x="2" y="4"/>
                  </a:cubicBezTo>
                  <a:cubicBezTo>
                    <a:pt x="4" y="2"/>
                    <a:pt x="7" y="2"/>
                    <a:pt x="9" y="2"/>
                  </a:cubicBezTo>
                  <a:cubicBezTo>
                    <a:pt x="12" y="1"/>
                    <a:pt x="15" y="0"/>
                    <a:pt x="17" y="0"/>
                  </a:cubicBezTo>
                  <a:cubicBezTo>
                    <a:pt x="18" y="0"/>
                    <a:pt x="21" y="1"/>
                    <a:pt x="19" y="2"/>
                  </a:cubicBezTo>
                  <a:cubicBezTo>
                    <a:pt x="18" y="3"/>
                    <a:pt x="15" y="2"/>
                    <a:pt x="14" y="4"/>
                  </a:cubicBezTo>
                  <a:cubicBezTo>
                    <a:pt x="14" y="4"/>
                    <a:pt x="19" y="6"/>
                    <a:pt x="15" y="7"/>
                  </a:cubicBezTo>
                  <a:cubicBezTo>
                    <a:pt x="13" y="8"/>
                    <a:pt x="10" y="10"/>
                    <a:pt x="7" y="9"/>
                  </a:cubicBezTo>
                  <a:cubicBezTo>
                    <a:pt x="5" y="9"/>
                    <a:pt x="9" y="10"/>
                    <a:pt x="7" y="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58" name="Freeform 583"/>
            <p:cNvSpPr>
              <a:spLocks/>
            </p:cNvSpPr>
            <p:nvPr/>
          </p:nvSpPr>
          <p:spPr bwMode="auto">
            <a:xfrm>
              <a:off x="6327577" y="4337578"/>
              <a:ext cx="73248" cy="38227"/>
            </a:xfrm>
            <a:custGeom>
              <a:avLst/>
              <a:gdLst>
                <a:gd name="T0" fmla="*/ 6 w 8"/>
                <a:gd name="T1" fmla="*/ 4 h 4"/>
                <a:gd name="T2" fmla="*/ 3 w 8"/>
                <a:gd name="T3" fmla="*/ 0 h 4"/>
                <a:gd name="T4" fmla="*/ 6 w 8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4">
                  <a:moveTo>
                    <a:pt x="6" y="4"/>
                  </a:moveTo>
                  <a:cubicBezTo>
                    <a:pt x="4" y="4"/>
                    <a:pt x="0" y="0"/>
                    <a:pt x="3" y="0"/>
                  </a:cubicBezTo>
                  <a:cubicBezTo>
                    <a:pt x="6" y="0"/>
                    <a:pt x="8" y="3"/>
                    <a:pt x="6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59" name="Freeform 584"/>
            <p:cNvSpPr>
              <a:spLocks/>
            </p:cNvSpPr>
            <p:nvPr/>
          </p:nvSpPr>
          <p:spPr bwMode="auto">
            <a:xfrm>
              <a:off x="6429489" y="4251568"/>
              <a:ext cx="197453" cy="66896"/>
            </a:xfrm>
            <a:custGeom>
              <a:avLst/>
              <a:gdLst>
                <a:gd name="T0" fmla="*/ 1 w 21"/>
                <a:gd name="T1" fmla="*/ 5 h 7"/>
                <a:gd name="T2" fmla="*/ 4 w 21"/>
                <a:gd name="T3" fmla="*/ 4 h 7"/>
                <a:gd name="T4" fmla="*/ 9 w 21"/>
                <a:gd name="T5" fmla="*/ 1 h 7"/>
                <a:gd name="T6" fmla="*/ 18 w 21"/>
                <a:gd name="T7" fmla="*/ 3 h 7"/>
                <a:gd name="T8" fmla="*/ 11 w 21"/>
                <a:gd name="T9" fmla="*/ 6 h 7"/>
                <a:gd name="T10" fmla="*/ 6 w 21"/>
                <a:gd name="T11" fmla="*/ 6 h 7"/>
                <a:gd name="T12" fmla="*/ 1 w 21"/>
                <a:gd name="T13" fmla="*/ 5 h 7"/>
                <a:gd name="T14" fmla="*/ 1 w 21"/>
                <a:gd name="T1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7">
                  <a:moveTo>
                    <a:pt x="1" y="5"/>
                  </a:moveTo>
                  <a:cubicBezTo>
                    <a:pt x="0" y="5"/>
                    <a:pt x="3" y="4"/>
                    <a:pt x="4" y="4"/>
                  </a:cubicBezTo>
                  <a:cubicBezTo>
                    <a:pt x="6" y="3"/>
                    <a:pt x="7" y="2"/>
                    <a:pt x="9" y="1"/>
                  </a:cubicBezTo>
                  <a:cubicBezTo>
                    <a:pt x="12" y="0"/>
                    <a:pt x="15" y="1"/>
                    <a:pt x="18" y="3"/>
                  </a:cubicBezTo>
                  <a:cubicBezTo>
                    <a:pt x="21" y="6"/>
                    <a:pt x="12" y="6"/>
                    <a:pt x="11" y="6"/>
                  </a:cubicBezTo>
                  <a:cubicBezTo>
                    <a:pt x="9" y="6"/>
                    <a:pt x="8" y="7"/>
                    <a:pt x="6" y="6"/>
                  </a:cubicBezTo>
                  <a:cubicBezTo>
                    <a:pt x="4" y="5"/>
                    <a:pt x="2" y="6"/>
                    <a:pt x="1" y="5"/>
                  </a:cubicBezTo>
                  <a:cubicBezTo>
                    <a:pt x="0" y="4"/>
                    <a:pt x="2" y="6"/>
                    <a:pt x="1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60" name="Freeform 585"/>
            <p:cNvSpPr>
              <a:spLocks/>
            </p:cNvSpPr>
            <p:nvPr/>
          </p:nvSpPr>
          <p:spPr bwMode="auto">
            <a:xfrm>
              <a:off x="6907195" y="4449069"/>
              <a:ext cx="261145" cy="178393"/>
            </a:xfrm>
            <a:custGeom>
              <a:avLst/>
              <a:gdLst>
                <a:gd name="T0" fmla="*/ 22 w 28"/>
                <a:gd name="T1" fmla="*/ 19 h 19"/>
                <a:gd name="T2" fmla="*/ 15 w 28"/>
                <a:gd name="T3" fmla="*/ 19 h 19"/>
                <a:gd name="T4" fmla="*/ 15 w 28"/>
                <a:gd name="T5" fmla="*/ 17 h 19"/>
                <a:gd name="T6" fmla="*/ 12 w 28"/>
                <a:gd name="T7" fmla="*/ 15 h 19"/>
                <a:gd name="T8" fmla="*/ 17 w 28"/>
                <a:gd name="T9" fmla="*/ 13 h 19"/>
                <a:gd name="T10" fmla="*/ 16 w 28"/>
                <a:gd name="T11" fmla="*/ 12 h 19"/>
                <a:gd name="T12" fmla="*/ 9 w 28"/>
                <a:gd name="T13" fmla="*/ 13 h 19"/>
                <a:gd name="T14" fmla="*/ 2 w 28"/>
                <a:gd name="T15" fmla="*/ 13 h 19"/>
                <a:gd name="T16" fmla="*/ 1 w 28"/>
                <a:gd name="T17" fmla="*/ 12 h 19"/>
                <a:gd name="T18" fmla="*/ 7 w 28"/>
                <a:gd name="T19" fmla="*/ 10 h 19"/>
                <a:gd name="T20" fmla="*/ 4 w 28"/>
                <a:gd name="T21" fmla="*/ 8 h 19"/>
                <a:gd name="T22" fmla="*/ 7 w 28"/>
                <a:gd name="T23" fmla="*/ 6 h 19"/>
                <a:gd name="T24" fmla="*/ 3 w 28"/>
                <a:gd name="T25" fmla="*/ 6 h 19"/>
                <a:gd name="T26" fmla="*/ 7 w 28"/>
                <a:gd name="T27" fmla="*/ 4 h 19"/>
                <a:gd name="T28" fmla="*/ 13 w 28"/>
                <a:gd name="T29" fmla="*/ 8 h 19"/>
                <a:gd name="T30" fmla="*/ 16 w 28"/>
                <a:gd name="T31" fmla="*/ 9 h 19"/>
                <a:gd name="T32" fmla="*/ 13 w 28"/>
                <a:gd name="T33" fmla="*/ 7 h 19"/>
                <a:gd name="T34" fmla="*/ 14 w 28"/>
                <a:gd name="T35" fmla="*/ 5 h 19"/>
                <a:gd name="T36" fmla="*/ 11 w 28"/>
                <a:gd name="T37" fmla="*/ 4 h 19"/>
                <a:gd name="T38" fmla="*/ 11 w 28"/>
                <a:gd name="T39" fmla="*/ 2 h 19"/>
                <a:gd name="T40" fmla="*/ 7 w 28"/>
                <a:gd name="T41" fmla="*/ 3 h 19"/>
                <a:gd name="T42" fmla="*/ 13 w 28"/>
                <a:gd name="T43" fmla="*/ 1 h 19"/>
                <a:gd name="T44" fmla="*/ 12 w 28"/>
                <a:gd name="T45" fmla="*/ 2 h 19"/>
                <a:gd name="T46" fmla="*/ 15 w 28"/>
                <a:gd name="T47" fmla="*/ 3 h 19"/>
                <a:gd name="T48" fmla="*/ 21 w 28"/>
                <a:gd name="T49" fmla="*/ 2 h 19"/>
                <a:gd name="T50" fmla="*/ 26 w 28"/>
                <a:gd name="T51" fmla="*/ 8 h 19"/>
                <a:gd name="T52" fmla="*/ 27 w 28"/>
                <a:gd name="T53" fmla="*/ 12 h 19"/>
                <a:gd name="T54" fmla="*/ 26 w 28"/>
                <a:gd name="T55" fmla="*/ 14 h 19"/>
                <a:gd name="T56" fmla="*/ 26 w 28"/>
                <a:gd name="T57" fmla="*/ 17 h 19"/>
                <a:gd name="T58" fmla="*/ 22 w 28"/>
                <a:gd name="T5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" h="19">
                  <a:moveTo>
                    <a:pt x="22" y="19"/>
                  </a:moveTo>
                  <a:cubicBezTo>
                    <a:pt x="20" y="19"/>
                    <a:pt x="17" y="19"/>
                    <a:pt x="15" y="19"/>
                  </a:cubicBezTo>
                  <a:cubicBezTo>
                    <a:pt x="12" y="19"/>
                    <a:pt x="15" y="18"/>
                    <a:pt x="15" y="17"/>
                  </a:cubicBezTo>
                  <a:cubicBezTo>
                    <a:pt x="16" y="16"/>
                    <a:pt x="11" y="16"/>
                    <a:pt x="12" y="15"/>
                  </a:cubicBezTo>
                  <a:cubicBezTo>
                    <a:pt x="13" y="14"/>
                    <a:pt x="15" y="13"/>
                    <a:pt x="17" y="13"/>
                  </a:cubicBezTo>
                  <a:cubicBezTo>
                    <a:pt x="18" y="12"/>
                    <a:pt x="17" y="12"/>
                    <a:pt x="16" y="12"/>
                  </a:cubicBezTo>
                  <a:cubicBezTo>
                    <a:pt x="14" y="11"/>
                    <a:pt x="12" y="12"/>
                    <a:pt x="9" y="13"/>
                  </a:cubicBezTo>
                  <a:cubicBezTo>
                    <a:pt x="7" y="13"/>
                    <a:pt x="5" y="13"/>
                    <a:pt x="2" y="13"/>
                  </a:cubicBezTo>
                  <a:cubicBezTo>
                    <a:pt x="2" y="14"/>
                    <a:pt x="0" y="14"/>
                    <a:pt x="1" y="12"/>
                  </a:cubicBezTo>
                  <a:cubicBezTo>
                    <a:pt x="3" y="10"/>
                    <a:pt x="5" y="11"/>
                    <a:pt x="7" y="10"/>
                  </a:cubicBezTo>
                  <a:cubicBezTo>
                    <a:pt x="11" y="9"/>
                    <a:pt x="4" y="9"/>
                    <a:pt x="4" y="8"/>
                  </a:cubicBezTo>
                  <a:cubicBezTo>
                    <a:pt x="3" y="8"/>
                    <a:pt x="7" y="6"/>
                    <a:pt x="7" y="6"/>
                  </a:cubicBezTo>
                  <a:cubicBezTo>
                    <a:pt x="7" y="6"/>
                    <a:pt x="4" y="6"/>
                    <a:pt x="3" y="6"/>
                  </a:cubicBezTo>
                  <a:cubicBezTo>
                    <a:pt x="3" y="5"/>
                    <a:pt x="6" y="4"/>
                    <a:pt x="7" y="4"/>
                  </a:cubicBezTo>
                  <a:cubicBezTo>
                    <a:pt x="9" y="4"/>
                    <a:pt x="11" y="7"/>
                    <a:pt x="13" y="8"/>
                  </a:cubicBezTo>
                  <a:cubicBezTo>
                    <a:pt x="14" y="8"/>
                    <a:pt x="15" y="10"/>
                    <a:pt x="16" y="9"/>
                  </a:cubicBezTo>
                  <a:cubicBezTo>
                    <a:pt x="19" y="7"/>
                    <a:pt x="13" y="7"/>
                    <a:pt x="13" y="7"/>
                  </a:cubicBezTo>
                  <a:cubicBezTo>
                    <a:pt x="14" y="7"/>
                    <a:pt x="18" y="6"/>
                    <a:pt x="14" y="5"/>
                  </a:cubicBezTo>
                  <a:cubicBezTo>
                    <a:pt x="13" y="5"/>
                    <a:pt x="12" y="5"/>
                    <a:pt x="11" y="4"/>
                  </a:cubicBezTo>
                  <a:cubicBezTo>
                    <a:pt x="9" y="3"/>
                    <a:pt x="11" y="3"/>
                    <a:pt x="11" y="2"/>
                  </a:cubicBezTo>
                  <a:cubicBezTo>
                    <a:pt x="10" y="2"/>
                    <a:pt x="7" y="3"/>
                    <a:pt x="7" y="3"/>
                  </a:cubicBezTo>
                  <a:cubicBezTo>
                    <a:pt x="6" y="2"/>
                    <a:pt x="13" y="1"/>
                    <a:pt x="13" y="1"/>
                  </a:cubicBezTo>
                  <a:cubicBezTo>
                    <a:pt x="13" y="1"/>
                    <a:pt x="12" y="2"/>
                    <a:pt x="12" y="2"/>
                  </a:cubicBezTo>
                  <a:cubicBezTo>
                    <a:pt x="11" y="3"/>
                    <a:pt x="14" y="3"/>
                    <a:pt x="15" y="3"/>
                  </a:cubicBezTo>
                  <a:cubicBezTo>
                    <a:pt x="18" y="4"/>
                    <a:pt x="19" y="4"/>
                    <a:pt x="21" y="2"/>
                  </a:cubicBezTo>
                  <a:cubicBezTo>
                    <a:pt x="24" y="0"/>
                    <a:pt x="27" y="6"/>
                    <a:pt x="26" y="8"/>
                  </a:cubicBezTo>
                  <a:cubicBezTo>
                    <a:pt x="26" y="10"/>
                    <a:pt x="26" y="11"/>
                    <a:pt x="27" y="12"/>
                  </a:cubicBezTo>
                  <a:cubicBezTo>
                    <a:pt x="28" y="14"/>
                    <a:pt x="28" y="15"/>
                    <a:pt x="26" y="14"/>
                  </a:cubicBezTo>
                  <a:cubicBezTo>
                    <a:pt x="24" y="12"/>
                    <a:pt x="25" y="16"/>
                    <a:pt x="26" y="17"/>
                  </a:cubicBezTo>
                  <a:cubicBezTo>
                    <a:pt x="27" y="18"/>
                    <a:pt x="23" y="19"/>
                    <a:pt x="22" y="1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61" name="Freeform 586"/>
            <p:cNvSpPr>
              <a:spLocks/>
            </p:cNvSpPr>
            <p:nvPr/>
          </p:nvSpPr>
          <p:spPr bwMode="auto">
            <a:xfrm>
              <a:off x="6878534" y="4535082"/>
              <a:ext cx="82803" cy="25484"/>
            </a:xfrm>
            <a:custGeom>
              <a:avLst/>
              <a:gdLst>
                <a:gd name="T0" fmla="*/ 1 w 9"/>
                <a:gd name="T1" fmla="*/ 3 h 3"/>
                <a:gd name="T2" fmla="*/ 7 w 9"/>
                <a:gd name="T3" fmla="*/ 0 h 3"/>
                <a:gd name="T4" fmla="*/ 1 w 9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3">
                  <a:moveTo>
                    <a:pt x="1" y="3"/>
                  </a:moveTo>
                  <a:cubicBezTo>
                    <a:pt x="4" y="2"/>
                    <a:pt x="9" y="0"/>
                    <a:pt x="7" y="0"/>
                  </a:cubicBezTo>
                  <a:cubicBezTo>
                    <a:pt x="4" y="0"/>
                    <a:pt x="0" y="3"/>
                    <a:pt x="1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62" name="Freeform 587"/>
            <p:cNvSpPr>
              <a:spLocks/>
            </p:cNvSpPr>
            <p:nvPr/>
          </p:nvSpPr>
          <p:spPr bwMode="auto">
            <a:xfrm>
              <a:off x="6859425" y="4525526"/>
              <a:ext cx="76432" cy="19114"/>
            </a:xfrm>
            <a:custGeom>
              <a:avLst/>
              <a:gdLst>
                <a:gd name="T0" fmla="*/ 1 w 8"/>
                <a:gd name="T1" fmla="*/ 2 h 2"/>
                <a:gd name="T2" fmla="*/ 6 w 8"/>
                <a:gd name="T3" fmla="*/ 0 h 2"/>
                <a:gd name="T4" fmla="*/ 1 w 8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2">
                  <a:moveTo>
                    <a:pt x="1" y="2"/>
                  </a:moveTo>
                  <a:cubicBezTo>
                    <a:pt x="0" y="2"/>
                    <a:pt x="4" y="0"/>
                    <a:pt x="6" y="0"/>
                  </a:cubicBezTo>
                  <a:cubicBezTo>
                    <a:pt x="8" y="0"/>
                    <a:pt x="4" y="2"/>
                    <a:pt x="1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63" name="Freeform 588"/>
            <p:cNvSpPr>
              <a:spLocks/>
            </p:cNvSpPr>
            <p:nvPr/>
          </p:nvSpPr>
          <p:spPr bwMode="auto">
            <a:xfrm>
              <a:off x="6821208" y="4496854"/>
              <a:ext cx="95541" cy="47785"/>
            </a:xfrm>
            <a:custGeom>
              <a:avLst/>
              <a:gdLst>
                <a:gd name="T0" fmla="*/ 2 w 10"/>
                <a:gd name="T1" fmla="*/ 3 h 5"/>
                <a:gd name="T2" fmla="*/ 10 w 10"/>
                <a:gd name="T3" fmla="*/ 1 h 5"/>
                <a:gd name="T4" fmla="*/ 2 w 10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5">
                  <a:moveTo>
                    <a:pt x="2" y="3"/>
                  </a:moveTo>
                  <a:cubicBezTo>
                    <a:pt x="0" y="2"/>
                    <a:pt x="10" y="0"/>
                    <a:pt x="10" y="1"/>
                  </a:cubicBezTo>
                  <a:cubicBezTo>
                    <a:pt x="10" y="2"/>
                    <a:pt x="6" y="5"/>
                    <a:pt x="2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64" name="Freeform 589"/>
            <p:cNvSpPr>
              <a:spLocks/>
            </p:cNvSpPr>
            <p:nvPr/>
          </p:nvSpPr>
          <p:spPr bwMode="auto">
            <a:xfrm>
              <a:off x="6830763" y="4458630"/>
              <a:ext cx="66879" cy="47785"/>
            </a:xfrm>
            <a:custGeom>
              <a:avLst/>
              <a:gdLst>
                <a:gd name="T0" fmla="*/ 1 w 7"/>
                <a:gd name="T1" fmla="*/ 5 h 5"/>
                <a:gd name="T2" fmla="*/ 0 w 7"/>
                <a:gd name="T3" fmla="*/ 1 h 5"/>
                <a:gd name="T4" fmla="*/ 4 w 7"/>
                <a:gd name="T5" fmla="*/ 2 h 5"/>
                <a:gd name="T6" fmla="*/ 7 w 7"/>
                <a:gd name="T7" fmla="*/ 4 h 5"/>
                <a:gd name="T8" fmla="*/ 1 w 7"/>
                <a:gd name="T9" fmla="*/ 5 h 5"/>
                <a:gd name="T10" fmla="*/ 1 w 7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5">
                  <a:moveTo>
                    <a:pt x="1" y="5"/>
                  </a:moveTo>
                  <a:cubicBezTo>
                    <a:pt x="0" y="4"/>
                    <a:pt x="0" y="2"/>
                    <a:pt x="0" y="1"/>
                  </a:cubicBezTo>
                  <a:cubicBezTo>
                    <a:pt x="1" y="0"/>
                    <a:pt x="3" y="1"/>
                    <a:pt x="4" y="2"/>
                  </a:cubicBezTo>
                  <a:cubicBezTo>
                    <a:pt x="4" y="2"/>
                    <a:pt x="7" y="3"/>
                    <a:pt x="7" y="4"/>
                  </a:cubicBezTo>
                  <a:cubicBezTo>
                    <a:pt x="7" y="4"/>
                    <a:pt x="2" y="5"/>
                    <a:pt x="1" y="5"/>
                  </a:cubicBezTo>
                  <a:cubicBezTo>
                    <a:pt x="0" y="4"/>
                    <a:pt x="4" y="5"/>
                    <a:pt x="1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65" name="Freeform 590"/>
            <p:cNvSpPr>
              <a:spLocks/>
            </p:cNvSpPr>
            <p:nvPr/>
          </p:nvSpPr>
          <p:spPr bwMode="auto">
            <a:xfrm>
              <a:off x="6738407" y="4347133"/>
              <a:ext cx="111465" cy="82827"/>
            </a:xfrm>
            <a:custGeom>
              <a:avLst/>
              <a:gdLst>
                <a:gd name="T0" fmla="*/ 8 w 12"/>
                <a:gd name="T1" fmla="*/ 8 h 9"/>
                <a:gd name="T2" fmla="*/ 3 w 12"/>
                <a:gd name="T3" fmla="*/ 1 h 9"/>
                <a:gd name="T4" fmla="*/ 8 w 12"/>
                <a:gd name="T5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9">
                  <a:moveTo>
                    <a:pt x="8" y="8"/>
                  </a:moveTo>
                  <a:cubicBezTo>
                    <a:pt x="6" y="9"/>
                    <a:pt x="0" y="0"/>
                    <a:pt x="3" y="1"/>
                  </a:cubicBezTo>
                  <a:cubicBezTo>
                    <a:pt x="6" y="3"/>
                    <a:pt x="12" y="8"/>
                    <a:pt x="8" y="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66" name="Freeform 591"/>
            <p:cNvSpPr>
              <a:spLocks/>
            </p:cNvSpPr>
            <p:nvPr/>
          </p:nvSpPr>
          <p:spPr bwMode="auto">
            <a:xfrm>
              <a:off x="6916751" y="4337578"/>
              <a:ext cx="82803" cy="28669"/>
            </a:xfrm>
            <a:custGeom>
              <a:avLst/>
              <a:gdLst>
                <a:gd name="T0" fmla="*/ 2 w 9"/>
                <a:gd name="T1" fmla="*/ 1 h 3"/>
                <a:gd name="T2" fmla="*/ 8 w 9"/>
                <a:gd name="T3" fmla="*/ 2 h 3"/>
                <a:gd name="T4" fmla="*/ 2 w 9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3">
                  <a:moveTo>
                    <a:pt x="2" y="1"/>
                  </a:moveTo>
                  <a:cubicBezTo>
                    <a:pt x="5" y="0"/>
                    <a:pt x="9" y="2"/>
                    <a:pt x="8" y="2"/>
                  </a:cubicBezTo>
                  <a:cubicBezTo>
                    <a:pt x="3" y="3"/>
                    <a:pt x="0" y="2"/>
                    <a:pt x="2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67" name="Freeform 592"/>
            <p:cNvSpPr>
              <a:spLocks/>
            </p:cNvSpPr>
            <p:nvPr/>
          </p:nvSpPr>
          <p:spPr bwMode="auto">
            <a:xfrm>
              <a:off x="6757513" y="4187857"/>
              <a:ext cx="334395" cy="178393"/>
            </a:xfrm>
            <a:custGeom>
              <a:avLst/>
              <a:gdLst>
                <a:gd name="T0" fmla="*/ 28 w 36"/>
                <a:gd name="T1" fmla="*/ 17 h 19"/>
                <a:gd name="T2" fmla="*/ 27 w 36"/>
                <a:gd name="T3" fmla="*/ 15 h 19"/>
                <a:gd name="T4" fmla="*/ 22 w 36"/>
                <a:gd name="T5" fmla="*/ 13 h 19"/>
                <a:gd name="T6" fmla="*/ 14 w 36"/>
                <a:gd name="T7" fmla="*/ 14 h 19"/>
                <a:gd name="T8" fmla="*/ 18 w 36"/>
                <a:gd name="T9" fmla="*/ 12 h 19"/>
                <a:gd name="T10" fmla="*/ 8 w 36"/>
                <a:gd name="T11" fmla="*/ 12 h 19"/>
                <a:gd name="T12" fmla="*/ 13 w 36"/>
                <a:gd name="T13" fmla="*/ 10 h 19"/>
                <a:gd name="T14" fmla="*/ 12 w 36"/>
                <a:gd name="T15" fmla="*/ 9 h 19"/>
                <a:gd name="T16" fmla="*/ 13 w 36"/>
                <a:gd name="T17" fmla="*/ 8 h 19"/>
                <a:gd name="T18" fmla="*/ 11 w 36"/>
                <a:gd name="T19" fmla="*/ 8 h 19"/>
                <a:gd name="T20" fmla="*/ 10 w 36"/>
                <a:gd name="T21" fmla="*/ 6 h 19"/>
                <a:gd name="T22" fmla="*/ 6 w 36"/>
                <a:gd name="T23" fmla="*/ 6 h 19"/>
                <a:gd name="T24" fmla="*/ 3 w 36"/>
                <a:gd name="T25" fmla="*/ 5 h 19"/>
                <a:gd name="T26" fmla="*/ 9 w 36"/>
                <a:gd name="T27" fmla="*/ 2 h 19"/>
                <a:gd name="T28" fmla="*/ 16 w 36"/>
                <a:gd name="T29" fmla="*/ 1 h 19"/>
                <a:gd name="T30" fmla="*/ 18 w 36"/>
                <a:gd name="T31" fmla="*/ 5 h 19"/>
                <a:gd name="T32" fmla="*/ 22 w 36"/>
                <a:gd name="T33" fmla="*/ 4 h 19"/>
                <a:gd name="T34" fmla="*/ 25 w 36"/>
                <a:gd name="T35" fmla="*/ 7 h 19"/>
                <a:gd name="T36" fmla="*/ 30 w 36"/>
                <a:gd name="T37" fmla="*/ 7 h 19"/>
                <a:gd name="T38" fmla="*/ 33 w 36"/>
                <a:gd name="T39" fmla="*/ 12 h 19"/>
                <a:gd name="T40" fmla="*/ 34 w 36"/>
                <a:gd name="T41" fmla="*/ 16 h 19"/>
                <a:gd name="T42" fmla="*/ 28 w 36"/>
                <a:gd name="T43" fmla="*/ 17 h 19"/>
                <a:gd name="T44" fmla="*/ 28 w 36"/>
                <a:gd name="T45" fmla="*/ 1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" h="19">
                  <a:moveTo>
                    <a:pt x="28" y="17"/>
                  </a:moveTo>
                  <a:cubicBezTo>
                    <a:pt x="27" y="17"/>
                    <a:pt x="27" y="16"/>
                    <a:pt x="27" y="15"/>
                  </a:cubicBezTo>
                  <a:cubicBezTo>
                    <a:pt x="26" y="14"/>
                    <a:pt x="23" y="13"/>
                    <a:pt x="22" y="13"/>
                  </a:cubicBezTo>
                  <a:cubicBezTo>
                    <a:pt x="21" y="13"/>
                    <a:pt x="14" y="15"/>
                    <a:pt x="14" y="14"/>
                  </a:cubicBezTo>
                  <a:cubicBezTo>
                    <a:pt x="14" y="14"/>
                    <a:pt x="18" y="12"/>
                    <a:pt x="18" y="12"/>
                  </a:cubicBezTo>
                  <a:cubicBezTo>
                    <a:pt x="15" y="11"/>
                    <a:pt x="11" y="14"/>
                    <a:pt x="8" y="12"/>
                  </a:cubicBezTo>
                  <a:cubicBezTo>
                    <a:pt x="2" y="9"/>
                    <a:pt x="13" y="10"/>
                    <a:pt x="13" y="10"/>
                  </a:cubicBezTo>
                  <a:cubicBezTo>
                    <a:pt x="13" y="10"/>
                    <a:pt x="12" y="9"/>
                    <a:pt x="12" y="9"/>
                  </a:cubicBezTo>
                  <a:cubicBezTo>
                    <a:pt x="12" y="9"/>
                    <a:pt x="13" y="8"/>
                    <a:pt x="13" y="8"/>
                  </a:cubicBezTo>
                  <a:cubicBezTo>
                    <a:pt x="14" y="7"/>
                    <a:pt x="11" y="8"/>
                    <a:pt x="11" y="8"/>
                  </a:cubicBezTo>
                  <a:cubicBezTo>
                    <a:pt x="10" y="7"/>
                    <a:pt x="12" y="6"/>
                    <a:pt x="10" y="6"/>
                  </a:cubicBezTo>
                  <a:cubicBezTo>
                    <a:pt x="9" y="6"/>
                    <a:pt x="7" y="7"/>
                    <a:pt x="6" y="6"/>
                  </a:cubicBezTo>
                  <a:cubicBezTo>
                    <a:pt x="6" y="5"/>
                    <a:pt x="4" y="6"/>
                    <a:pt x="3" y="5"/>
                  </a:cubicBezTo>
                  <a:cubicBezTo>
                    <a:pt x="0" y="0"/>
                    <a:pt x="7" y="2"/>
                    <a:pt x="9" y="2"/>
                  </a:cubicBezTo>
                  <a:cubicBezTo>
                    <a:pt x="11" y="1"/>
                    <a:pt x="14" y="0"/>
                    <a:pt x="16" y="1"/>
                  </a:cubicBezTo>
                  <a:cubicBezTo>
                    <a:pt x="19" y="2"/>
                    <a:pt x="14" y="7"/>
                    <a:pt x="18" y="5"/>
                  </a:cubicBezTo>
                  <a:cubicBezTo>
                    <a:pt x="19" y="5"/>
                    <a:pt x="21" y="3"/>
                    <a:pt x="22" y="4"/>
                  </a:cubicBezTo>
                  <a:cubicBezTo>
                    <a:pt x="23" y="5"/>
                    <a:pt x="24" y="7"/>
                    <a:pt x="25" y="7"/>
                  </a:cubicBezTo>
                  <a:cubicBezTo>
                    <a:pt x="26" y="7"/>
                    <a:pt x="29" y="6"/>
                    <a:pt x="30" y="7"/>
                  </a:cubicBezTo>
                  <a:cubicBezTo>
                    <a:pt x="32" y="8"/>
                    <a:pt x="32" y="11"/>
                    <a:pt x="33" y="12"/>
                  </a:cubicBezTo>
                  <a:cubicBezTo>
                    <a:pt x="34" y="14"/>
                    <a:pt x="36" y="15"/>
                    <a:pt x="34" y="16"/>
                  </a:cubicBezTo>
                  <a:cubicBezTo>
                    <a:pt x="33" y="18"/>
                    <a:pt x="30" y="18"/>
                    <a:pt x="28" y="17"/>
                  </a:cubicBezTo>
                  <a:cubicBezTo>
                    <a:pt x="27" y="16"/>
                    <a:pt x="31" y="19"/>
                    <a:pt x="28" y="1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68" name="Freeform 593"/>
            <p:cNvSpPr>
              <a:spLocks/>
            </p:cNvSpPr>
            <p:nvPr/>
          </p:nvSpPr>
          <p:spPr bwMode="auto">
            <a:xfrm>
              <a:off x="7018660" y="4101847"/>
              <a:ext cx="101909" cy="47785"/>
            </a:xfrm>
            <a:custGeom>
              <a:avLst/>
              <a:gdLst>
                <a:gd name="T0" fmla="*/ 8 w 11"/>
                <a:gd name="T1" fmla="*/ 5 h 5"/>
                <a:gd name="T2" fmla="*/ 4 w 11"/>
                <a:gd name="T3" fmla="*/ 4 h 5"/>
                <a:gd name="T4" fmla="*/ 2 w 11"/>
                <a:gd name="T5" fmla="*/ 3 h 5"/>
                <a:gd name="T6" fmla="*/ 7 w 11"/>
                <a:gd name="T7" fmla="*/ 2 h 5"/>
                <a:gd name="T8" fmla="*/ 8 w 11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">
                  <a:moveTo>
                    <a:pt x="8" y="5"/>
                  </a:moveTo>
                  <a:cubicBezTo>
                    <a:pt x="6" y="5"/>
                    <a:pt x="6" y="4"/>
                    <a:pt x="4" y="4"/>
                  </a:cubicBezTo>
                  <a:cubicBezTo>
                    <a:pt x="4" y="4"/>
                    <a:pt x="0" y="4"/>
                    <a:pt x="2" y="3"/>
                  </a:cubicBezTo>
                  <a:cubicBezTo>
                    <a:pt x="3" y="1"/>
                    <a:pt x="6" y="0"/>
                    <a:pt x="7" y="2"/>
                  </a:cubicBezTo>
                  <a:cubicBezTo>
                    <a:pt x="9" y="3"/>
                    <a:pt x="11" y="5"/>
                    <a:pt x="8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69" name="Freeform 594"/>
            <p:cNvSpPr>
              <a:spLocks/>
            </p:cNvSpPr>
            <p:nvPr/>
          </p:nvSpPr>
          <p:spPr bwMode="auto">
            <a:xfrm>
              <a:off x="7101463" y="4251568"/>
              <a:ext cx="187897" cy="105124"/>
            </a:xfrm>
            <a:custGeom>
              <a:avLst/>
              <a:gdLst>
                <a:gd name="T0" fmla="*/ 8 w 20"/>
                <a:gd name="T1" fmla="*/ 7 h 11"/>
                <a:gd name="T2" fmla="*/ 3 w 20"/>
                <a:gd name="T3" fmla="*/ 5 h 11"/>
                <a:gd name="T4" fmla="*/ 4 w 20"/>
                <a:gd name="T5" fmla="*/ 3 h 11"/>
                <a:gd name="T6" fmla="*/ 1 w 20"/>
                <a:gd name="T7" fmla="*/ 1 h 11"/>
                <a:gd name="T8" fmla="*/ 6 w 20"/>
                <a:gd name="T9" fmla="*/ 1 h 11"/>
                <a:gd name="T10" fmla="*/ 12 w 20"/>
                <a:gd name="T11" fmla="*/ 3 h 11"/>
                <a:gd name="T12" fmla="*/ 16 w 20"/>
                <a:gd name="T13" fmla="*/ 3 h 11"/>
                <a:gd name="T14" fmla="*/ 19 w 20"/>
                <a:gd name="T15" fmla="*/ 4 h 11"/>
                <a:gd name="T16" fmla="*/ 18 w 20"/>
                <a:gd name="T17" fmla="*/ 8 h 11"/>
                <a:gd name="T18" fmla="*/ 15 w 20"/>
                <a:gd name="T19" fmla="*/ 10 h 11"/>
                <a:gd name="T20" fmla="*/ 9 w 20"/>
                <a:gd name="T21" fmla="*/ 11 h 11"/>
                <a:gd name="T22" fmla="*/ 4 w 20"/>
                <a:gd name="T23" fmla="*/ 8 h 11"/>
                <a:gd name="T24" fmla="*/ 8 w 20"/>
                <a:gd name="T25" fmla="*/ 7 h 11"/>
                <a:gd name="T26" fmla="*/ 8 w 20"/>
                <a:gd name="T27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11">
                  <a:moveTo>
                    <a:pt x="8" y="7"/>
                  </a:moveTo>
                  <a:cubicBezTo>
                    <a:pt x="6" y="7"/>
                    <a:pt x="4" y="6"/>
                    <a:pt x="3" y="5"/>
                  </a:cubicBezTo>
                  <a:cubicBezTo>
                    <a:pt x="0" y="4"/>
                    <a:pt x="4" y="3"/>
                    <a:pt x="4" y="3"/>
                  </a:cubicBezTo>
                  <a:cubicBezTo>
                    <a:pt x="4" y="2"/>
                    <a:pt x="2" y="1"/>
                    <a:pt x="1" y="1"/>
                  </a:cubicBezTo>
                  <a:cubicBezTo>
                    <a:pt x="1" y="0"/>
                    <a:pt x="6" y="1"/>
                    <a:pt x="6" y="1"/>
                  </a:cubicBezTo>
                  <a:cubicBezTo>
                    <a:pt x="8" y="1"/>
                    <a:pt x="10" y="2"/>
                    <a:pt x="12" y="3"/>
                  </a:cubicBezTo>
                  <a:cubicBezTo>
                    <a:pt x="14" y="3"/>
                    <a:pt x="15" y="3"/>
                    <a:pt x="16" y="3"/>
                  </a:cubicBezTo>
                  <a:cubicBezTo>
                    <a:pt x="17" y="3"/>
                    <a:pt x="20" y="4"/>
                    <a:pt x="19" y="4"/>
                  </a:cubicBezTo>
                  <a:cubicBezTo>
                    <a:pt x="17" y="6"/>
                    <a:pt x="16" y="5"/>
                    <a:pt x="18" y="8"/>
                  </a:cubicBezTo>
                  <a:cubicBezTo>
                    <a:pt x="19" y="9"/>
                    <a:pt x="16" y="9"/>
                    <a:pt x="15" y="10"/>
                  </a:cubicBezTo>
                  <a:cubicBezTo>
                    <a:pt x="13" y="10"/>
                    <a:pt x="11" y="11"/>
                    <a:pt x="9" y="11"/>
                  </a:cubicBezTo>
                  <a:cubicBezTo>
                    <a:pt x="8" y="10"/>
                    <a:pt x="4" y="9"/>
                    <a:pt x="4" y="8"/>
                  </a:cubicBezTo>
                  <a:cubicBezTo>
                    <a:pt x="4" y="8"/>
                    <a:pt x="10" y="7"/>
                    <a:pt x="8" y="7"/>
                  </a:cubicBezTo>
                  <a:cubicBezTo>
                    <a:pt x="5" y="6"/>
                    <a:pt x="10" y="7"/>
                    <a:pt x="8" y="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70" name="Freeform 595"/>
            <p:cNvSpPr>
              <a:spLocks/>
            </p:cNvSpPr>
            <p:nvPr/>
          </p:nvSpPr>
          <p:spPr bwMode="auto">
            <a:xfrm>
              <a:off x="7206560" y="4347133"/>
              <a:ext cx="165604" cy="47785"/>
            </a:xfrm>
            <a:custGeom>
              <a:avLst/>
              <a:gdLst>
                <a:gd name="T0" fmla="*/ 14 w 18"/>
                <a:gd name="T1" fmla="*/ 5 h 5"/>
                <a:gd name="T2" fmla="*/ 16 w 18"/>
                <a:gd name="T3" fmla="*/ 2 h 5"/>
                <a:gd name="T4" fmla="*/ 13 w 18"/>
                <a:gd name="T5" fmla="*/ 1 h 5"/>
                <a:gd name="T6" fmla="*/ 3 w 18"/>
                <a:gd name="T7" fmla="*/ 1 h 5"/>
                <a:gd name="T8" fmla="*/ 4 w 18"/>
                <a:gd name="T9" fmla="*/ 4 h 5"/>
                <a:gd name="T10" fmla="*/ 14 w 18"/>
                <a:gd name="T11" fmla="*/ 5 h 5"/>
                <a:gd name="T12" fmla="*/ 14 w 18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5">
                  <a:moveTo>
                    <a:pt x="14" y="5"/>
                  </a:moveTo>
                  <a:cubicBezTo>
                    <a:pt x="14" y="4"/>
                    <a:pt x="18" y="2"/>
                    <a:pt x="16" y="2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0" y="1"/>
                    <a:pt x="6" y="0"/>
                    <a:pt x="3" y="1"/>
                  </a:cubicBezTo>
                  <a:cubicBezTo>
                    <a:pt x="0" y="1"/>
                    <a:pt x="1" y="4"/>
                    <a:pt x="4" y="4"/>
                  </a:cubicBezTo>
                  <a:cubicBezTo>
                    <a:pt x="7" y="4"/>
                    <a:pt x="11" y="5"/>
                    <a:pt x="14" y="5"/>
                  </a:cubicBezTo>
                  <a:cubicBezTo>
                    <a:pt x="16" y="4"/>
                    <a:pt x="12" y="5"/>
                    <a:pt x="14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71" name="Freeform 596"/>
            <p:cNvSpPr>
              <a:spLocks/>
            </p:cNvSpPr>
            <p:nvPr/>
          </p:nvSpPr>
          <p:spPr bwMode="auto">
            <a:xfrm>
              <a:off x="7197007" y="4560566"/>
              <a:ext cx="156051" cy="105124"/>
            </a:xfrm>
            <a:custGeom>
              <a:avLst/>
              <a:gdLst>
                <a:gd name="T0" fmla="*/ 7 w 17"/>
                <a:gd name="T1" fmla="*/ 1 h 11"/>
                <a:gd name="T2" fmla="*/ 1 w 17"/>
                <a:gd name="T3" fmla="*/ 6 h 11"/>
                <a:gd name="T4" fmla="*/ 10 w 17"/>
                <a:gd name="T5" fmla="*/ 10 h 11"/>
                <a:gd name="T6" fmla="*/ 15 w 17"/>
                <a:gd name="T7" fmla="*/ 10 h 11"/>
                <a:gd name="T8" fmla="*/ 15 w 17"/>
                <a:gd name="T9" fmla="*/ 8 h 11"/>
                <a:gd name="T10" fmla="*/ 16 w 17"/>
                <a:gd name="T11" fmla="*/ 6 h 11"/>
                <a:gd name="T12" fmla="*/ 7 w 17"/>
                <a:gd name="T13" fmla="*/ 1 h 11"/>
                <a:gd name="T14" fmla="*/ 7 w 17"/>
                <a:gd name="T15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1">
                  <a:moveTo>
                    <a:pt x="7" y="1"/>
                  </a:moveTo>
                  <a:cubicBezTo>
                    <a:pt x="5" y="0"/>
                    <a:pt x="2" y="4"/>
                    <a:pt x="1" y="6"/>
                  </a:cubicBezTo>
                  <a:cubicBezTo>
                    <a:pt x="0" y="8"/>
                    <a:pt x="8" y="10"/>
                    <a:pt x="10" y="10"/>
                  </a:cubicBezTo>
                  <a:cubicBezTo>
                    <a:pt x="11" y="11"/>
                    <a:pt x="14" y="11"/>
                    <a:pt x="15" y="10"/>
                  </a:cubicBezTo>
                  <a:cubicBezTo>
                    <a:pt x="16" y="10"/>
                    <a:pt x="15" y="9"/>
                    <a:pt x="15" y="8"/>
                  </a:cubicBezTo>
                  <a:cubicBezTo>
                    <a:pt x="15" y="7"/>
                    <a:pt x="15" y="6"/>
                    <a:pt x="16" y="6"/>
                  </a:cubicBezTo>
                  <a:cubicBezTo>
                    <a:pt x="17" y="4"/>
                    <a:pt x="9" y="1"/>
                    <a:pt x="7" y="1"/>
                  </a:cubicBezTo>
                  <a:cubicBezTo>
                    <a:pt x="5" y="0"/>
                    <a:pt x="8" y="1"/>
                    <a:pt x="7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72" name="Freeform 597"/>
            <p:cNvSpPr>
              <a:spLocks/>
            </p:cNvSpPr>
            <p:nvPr/>
          </p:nvSpPr>
          <p:spPr bwMode="auto">
            <a:xfrm>
              <a:off x="7270254" y="4535082"/>
              <a:ext cx="38217" cy="25484"/>
            </a:xfrm>
            <a:custGeom>
              <a:avLst/>
              <a:gdLst>
                <a:gd name="T0" fmla="*/ 3 w 4"/>
                <a:gd name="T1" fmla="*/ 2 h 3"/>
                <a:gd name="T2" fmla="*/ 1 w 4"/>
                <a:gd name="T3" fmla="*/ 1 h 3"/>
                <a:gd name="T4" fmla="*/ 3 w 4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3" y="2"/>
                  </a:moveTo>
                  <a:cubicBezTo>
                    <a:pt x="1" y="3"/>
                    <a:pt x="0" y="1"/>
                    <a:pt x="1" y="1"/>
                  </a:cubicBezTo>
                  <a:cubicBezTo>
                    <a:pt x="2" y="0"/>
                    <a:pt x="4" y="2"/>
                    <a:pt x="3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73" name="Freeform 598"/>
            <p:cNvSpPr>
              <a:spLocks/>
            </p:cNvSpPr>
            <p:nvPr/>
          </p:nvSpPr>
          <p:spPr bwMode="auto">
            <a:xfrm>
              <a:off x="7439043" y="4366247"/>
              <a:ext cx="82803" cy="54153"/>
            </a:xfrm>
            <a:custGeom>
              <a:avLst/>
              <a:gdLst>
                <a:gd name="T0" fmla="*/ 1 w 9"/>
                <a:gd name="T1" fmla="*/ 5 h 6"/>
                <a:gd name="T2" fmla="*/ 1 w 9"/>
                <a:gd name="T3" fmla="*/ 1 h 6"/>
                <a:gd name="T4" fmla="*/ 5 w 9"/>
                <a:gd name="T5" fmla="*/ 1 h 6"/>
                <a:gd name="T6" fmla="*/ 9 w 9"/>
                <a:gd name="T7" fmla="*/ 3 h 6"/>
                <a:gd name="T8" fmla="*/ 5 w 9"/>
                <a:gd name="T9" fmla="*/ 5 h 6"/>
                <a:gd name="T10" fmla="*/ 1 w 9"/>
                <a:gd name="T11" fmla="*/ 5 h 6"/>
                <a:gd name="T12" fmla="*/ 1 w 9"/>
                <a:gd name="T13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6">
                  <a:moveTo>
                    <a:pt x="1" y="5"/>
                  </a:moveTo>
                  <a:cubicBezTo>
                    <a:pt x="1" y="5"/>
                    <a:pt x="2" y="2"/>
                    <a:pt x="1" y="1"/>
                  </a:cubicBezTo>
                  <a:cubicBezTo>
                    <a:pt x="1" y="0"/>
                    <a:pt x="4" y="1"/>
                    <a:pt x="5" y="1"/>
                  </a:cubicBezTo>
                  <a:cubicBezTo>
                    <a:pt x="6" y="1"/>
                    <a:pt x="9" y="2"/>
                    <a:pt x="9" y="3"/>
                  </a:cubicBezTo>
                  <a:cubicBezTo>
                    <a:pt x="8" y="4"/>
                    <a:pt x="6" y="5"/>
                    <a:pt x="5" y="5"/>
                  </a:cubicBezTo>
                  <a:cubicBezTo>
                    <a:pt x="3" y="6"/>
                    <a:pt x="3" y="6"/>
                    <a:pt x="1" y="5"/>
                  </a:cubicBezTo>
                  <a:cubicBezTo>
                    <a:pt x="0" y="4"/>
                    <a:pt x="2" y="6"/>
                    <a:pt x="1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74" name="Freeform 599"/>
            <p:cNvSpPr>
              <a:spLocks/>
            </p:cNvSpPr>
            <p:nvPr/>
          </p:nvSpPr>
          <p:spPr bwMode="auto">
            <a:xfrm>
              <a:off x="7483629" y="4449069"/>
              <a:ext cx="28662" cy="38227"/>
            </a:xfrm>
            <a:custGeom>
              <a:avLst/>
              <a:gdLst>
                <a:gd name="T0" fmla="*/ 2 w 3"/>
                <a:gd name="T1" fmla="*/ 1 h 4"/>
                <a:gd name="T2" fmla="*/ 1 w 3"/>
                <a:gd name="T3" fmla="*/ 3 h 4"/>
                <a:gd name="T4" fmla="*/ 2 w 3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4">
                  <a:moveTo>
                    <a:pt x="2" y="1"/>
                  </a:moveTo>
                  <a:cubicBezTo>
                    <a:pt x="0" y="0"/>
                    <a:pt x="0" y="3"/>
                    <a:pt x="1" y="3"/>
                  </a:cubicBezTo>
                  <a:cubicBezTo>
                    <a:pt x="2" y="4"/>
                    <a:pt x="3" y="2"/>
                    <a:pt x="2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75" name="Freeform 600"/>
            <p:cNvSpPr>
              <a:spLocks/>
            </p:cNvSpPr>
            <p:nvPr/>
          </p:nvSpPr>
          <p:spPr bwMode="auto">
            <a:xfrm>
              <a:off x="7177896" y="4420403"/>
              <a:ext cx="831212" cy="254845"/>
            </a:xfrm>
            <a:custGeom>
              <a:avLst/>
              <a:gdLst>
                <a:gd name="T0" fmla="*/ 17 w 89"/>
                <a:gd name="T1" fmla="*/ 7 h 27"/>
                <a:gd name="T2" fmla="*/ 19 w 89"/>
                <a:gd name="T3" fmla="*/ 4 h 27"/>
                <a:gd name="T4" fmla="*/ 15 w 89"/>
                <a:gd name="T5" fmla="*/ 2 h 27"/>
                <a:gd name="T6" fmla="*/ 12 w 89"/>
                <a:gd name="T7" fmla="*/ 2 h 27"/>
                <a:gd name="T8" fmla="*/ 4 w 89"/>
                <a:gd name="T9" fmla="*/ 1 h 27"/>
                <a:gd name="T10" fmla="*/ 4 w 89"/>
                <a:gd name="T11" fmla="*/ 3 h 27"/>
                <a:gd name="T12" fmla="*/ 0 w 89"/>
                <a:gd name="T13" fmla="*/ 4 h 27"/>
                <a:gd name="T14" fmla="*/ 5 w 89"/>
                <a:gd name="T15" fmla="*/ 5 h 27"/>
                <a:gd name="T16" fmla="*/ 7 w 89"/>
                <a:gd name="T17" fmla="*/ 6 h 27"/>
                <a:gd name="T18" fmla="*/ 6 w 89"/>
                <a:gd name="T19" fmla="*/ 7 h 27"/>
                <a:gd name="T20" fmla="*/ 24 w 89"/>
                <a:gd name="T21" fmla="*/ 13 h 27"/>
                <a:gd name="T22" fmla="*/ 25 w 89"/>
                <a:gd name="T23" fmla="*/ 16 h 27"/>
                <a:gd name="T24" fmla="*/ 24 w 89"/>
                <a:gd name="T25" fmla="*/ 21 h 27"/>
                <a:gd name="T26" fmla="*/ 27 w 89"/>
                <a:gd name="T27" fmla="*/ 25 h 27"/>
                <a:gd name="T28" fmla="*/ 30 w 89"/>
                <a:gd name="T29" fmla="*/ 24 h 27"/>
                <a:gd name="T30" fmla="*/ 33 w 89"/>
                <a:gd name="T31" fmla="*/ 26 h 27"/>
                <a:gd name="T32" fmla="*/ 38 w 89"/>
                <a:gd name="T33" fmla="*/ 26 h 27"/>
                <a:gd name="T34" fmla="*/ 42 w 89"/>
                <a:gd name="T35" fmla="*/ 23 h 27"/>
                <a:gd name="T36" fmla="*/ 45 w 89"/>
                <a:gd name="T37" fmla="*/ 26 h 27"/>
                <a:gd name="T38" fmla="*/ 52 w 89"/>
                <a:gd name="T39" fmla="*/ 27 h 27"/>
                <a:gd name="T40" fmla="*/ 62 w 89"/>
                <a:gd name="T41" fmla="*/ 27 h 27"/>
                <a:gd name="T42" fmla="*/ 65 w 89"/>
                <a:gd name="T43" fmla="*/ 27 h 27"/>
                <a:gd name="T44" fmla="*/ 67 w 89"/>
                <a:gd name="T45" fmla="*/ 24 h 27"/>
                <a:gd name="T46" fmla="*/ 70 w 89"/>
                <a:gd name="T47" fmla="*/ 25 h 27"/>
                <a:gd name="T48" fmla="*/ 76 w 89"/>
                <a:gd name="T49" fmla="*/ 27 h 27"/>
                <a:gd name="T50" fmla="*/ 82 w 89"/>
                <a:gd name="T51" fmla="*/ 26 h 27"/>
                <a:gd name="T52" fmla="*/ 85 w 89"/>
                <a:gd name="T53" fmla="*/ 24 h 27"/>
                <a:gd name="T54" fmla="*/ 85 w 89"/>
                <a:gd name="T55" fmla="*/ 22 h 27"/>
                <a:gd name="T56" fmla="*/ 82 w 89"/>
                <a:gd name="T57" fmla="*/ 22 h 27"/>
                <a:gd name="T58" fmla="*/ 85 w 89"/>
                <a:gd name="T59" fmla="*/ 17 h 27"/>
                <a:gd name="T60" fmla="*/ 80 w 89"/>
                <a:gd name="T61" fmla="*/ 16 h 27"/>
                <a:gd name="T62" fmla="*/ 78 w 89"/>
                <a:gd name="T63" fmla="*/ 14 h 27"/>
                <a:gd name="T64" fmla="*/ 70 w 89"/>
                <a:gd name="T65" fmla="*/ 14 h 27"/>
                <a:gd name="T66" fmla="*/ 65 w 89"/>
                <a:gd name="T67" fmla="*/ 14 h 27"/>
                <a:gd name="T68" fmla="*/ 55 w 89"/>
                <a:gd name="T69" fmla="*/ 17 h 27"/>
                <a:gd name="T70" fmla="*/ 56 w 89"/>
                <a:gd name="T71" fmla="*/ 18 h 27"/>
                <a:gd name="T72" fmla="*/ 52 w 89"/>
                <a:gd name="T73" fmla="*/ 18 h 27"/>
                <a:gd name="T74" fmla="*/ 49 w 89"/>
                <a:gd name="T75" fmla="*/ 16 h 27"/>
                <a:gd name="T76" fmla="*/ 46 w 89"/>
                <a:gd name="T77" fmla="*/ 17 h 27"/>
                <a:gd name="T78" fmla="*/ 42 w 89"/>
                <a:gd name="T79" fmla="*/ 16 h 27"/>
                <a:gd name="T80" fmla="*/ 41 w 89"/>
                <a:gd name="T81" fmla="*/ 18 h 27"/>
                <a:gd name="T82" fmla="*/ 38 w 89"/>
                <a:gd name="T83" fmla="*/ 16 h 27"/>
                <a:gd name="T84" fmla="*/ 39 w 89"/>
                <a:gd name="T85" fmla="*/ 14 h 27"/>
                <a:gd name="T86" fmla="*/ 34 w 89"/>
                <a:gd name="T87" fmla="*/ 12 h 27"/>
                <a:gd name="T88" fmla="*/ 30 w 89"/>
                <a:gd name="T89" fmla="*/ 13 h 27"/>
                <a:gd name="T90" fmla="*/ 32 w 89"/>
                <a:gd name="T91" fmla="*/ 12 h 27"/>
                <a:gd name="T92" fmla="*/ 28 w 89"/>
                <a:gd name="T93" fmla="*/ 9 h 27"/>
                <a:gd name="T94" fmla="*/ 38 w 89"/>
                <a:gd name="T95" fmla="*/ 10 h 27"/>
                <a:gd name="T96" fmla="*/ 33 w 89"/>
                <a:gd name="T97" fmla="*/ 7 h 27"/>
                <a:gd name="T98" fmla="*/ 28 w 89"/>
                <a:gd name="T99" fmla="*/ 7 h 27"/>
                <a:gd name="T100" fmla="*/ 32 w 89"/>
                <a:gd name="T101" fmla="*/ 6 h 27"/>
                <a:gd name="T102" fmla="*/ 27 w 89"/>
                <a:gd name="T103" fmla="*/ 5 h 27"/>
                <a:gd name="T104" fmla="*/ 17 w 89"/>
                <a:gd name="T105" fmla="*/ 7 h 27"/>
                <a:gd name="T106" fmla="*/ 17 w 89"/>
                <a:gd name="T107" fmla="*/ 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9" h="27">
                  <a:moveTo>
                    <a:pt x="17" y="7"/>
                  </a:moveTo>
                  <a:cubicBezTo>
                    <a:pt x="18" y="7"/>
                    <a:pt x="20" y="5"/>
                    <a:pt x="19" y="4"/>
                  </a:cubicBezTo>
                  <a:cubicBezTo>
                    <a:pt x="18" y="3"/>
                    <a:pt x="16" y="2"/>
                    <a:pt x="15" y="2"/>
                  </a:cubicBezTo>
                  <a:cubicBezTo>
                    <a:pt x="14" y="2"/>
                    <a:pt x="13" y="2"/>
                    <a:pt x="12" y="2"/>
                  </a:cubicBezTo>
                  <a:cubicBezTo>
                    <a:pt x="9" y="1"/>
                    <a:pt x="7" y="0"/>
                    <a:pt x="4" y="1"/>
                  </a:cubicBezTo>
                  <a:cubicBezTo>
                    <a:pt x="0" y="2"/>
                    <a:pt x="3" y="2"/>
                    <a:pt x="4" y="3"/>
                  </a:cubicBezTo>
                  <a:cubicBezTo>
                    <a:pt x="4" y="3"/>
                    <a:pt x="0" y="3"/>
                    <a:pt x="0" y="4"/>
                  </a:cubicBezTo>
                  <a:cubicBezTo>
                    <a:pt x="0" y="5"/>
                    <a:pt x="4" y="5"/>
                    <a:pt x="5" y="5"/>
                  </a:cubicBezTo>
                  <a:cubicBezTo>
                    <a:pt x="5" y="6"/>
                    <a:pt x="7" y="6"/>
                    <a:pt x="7" y="6"/>
                  </a:cubicBezTo>
                  <a:cubicBezTo>
                    <a:pt x="7" y="7"/>
                    <a:pt x="6" y="7"/>
                    <a:pt x="6" y="7"/>
                  </a:cubicBezTo>
                  <a:cubicBezTo>
                    <a:pt x="12" y="11"/>
                    <a:pt x="21" y="5"/>
                    <a:pt x="24" y="13"/>
                  </a:cubicBezTo>
                  <a:cubicBezTo>
                    <a:pt x="24" y="14"/>
                    <a:pt x="26" y="15"/>
                    <a:pt x="25" y="16"/>
                  </a:cubicBezTo>
                  <a:cubicBezTo>
                    <a:pt x="24" y="18"/>
                    <a:pt x="23" y="19"/>
                    <a:pt x="24" y="21"/>
                  </a:cubicBezTo>
                  <a:cubicBezTo>
                    <a:pt x="24" y="21"/>
                    <a:pt x="26" y="25"/>
                    <a:pt x="27" y="25"/>
                  </a:cubicBezTo>
                  <a:cubicBezTo>
                    <a:pt x="28" y="26"/>
                    <a:pt x="30" y="23"/>
                    <a:pt x="30" y="24"/>
                  </a:cubicBezTo>
                  <a:cubicBezTo>
                    <a:pt x="31" y="24"/>
                    <a:pt x="32" y="26"/>
                    <a:pt x="33" y="26"/>
                  </a:cubicBezTo>
                  <a:cubicBezTo>
                    <a:pt x="35" y="27"/>
                    <a:pt x="37" y="26"/>
                    <a:pt x="38" y="26"/>
                  </a:cubicBezTo>
                  <a:cubicBezTo>
                    <a:pt x="39" y="25"/>
                    <a:pt x="41" y="23"/>
                    <a:pt x="42" y="23"/>
                  </a:cubicBezTo>
                  <a:cubicBezTo>
                    <a:pt x="42" y="23"/>
                    <a:pt x="44" y="26"/>
                    <a:pt x="45" y="26"/>
                  </a:cubicBezTo>
                  <a:cubicBezTo>
                    <a:pt x="47" y="27"/>
                    <a:pt x="50" y="27"/>
                    <a:pt x="52" y="27"/>
                  </a:cubicBezTo>
                  <a:cubicBezTo>
                    <a:pt x="56" y="27"/>
                    <a:pt x="59" y="27"/>
                    <a:pt x="62" y="27"/>
                  </a:cubicBezTo>
                  <a:cubicBezTo>
                    <a:pt x="63" y="27"/>
                    <a:pt x="64" y="27"/>
                    <a:pt x="65" y="27"/>
                  </a:cubicBezTo>
                  <a:cubicBezTo>
                    <a:pt x="67" y="26"/>
                    <a:pt x="66" y="24"/>
                    <a:pt x="67" y="24"/>
                  </a:cubicBezTo>
                  <a:cubicBezTo>
                    <a:pt x="68" y="23"/>
                    <a:pt x="69" y="24"/>
                    <a:pt x="70" y="25"/>
                  </a:cubicBezTo>
                  <a:cubicBezTo>
                    <a:pt x="71" y="26"/>
                    <a:pt x="74" y="27"/>
                    <a:pt x="76" y="27"/>
                  </a:cubicBezTo>
                  <a:cubicBezTo>
                    <a:pt x="78" y="27"/>
                    <a:pt x="80" y="27"/>
                    <a:pt x="82" y="26"/>
                  </a:cubicBezTo>
                  <a:cubicBezTo>
                    <a:pt x="84" y="26"/>
                    <a:pt x="83" y="24"/>
                    <a:pt x="85" y="24"/>
                  </a:cubicBezTo>
                  <a:cubicBezTo>
                    <a:pt x="86" y="24"/>
                    <a:pt x="87" y="21"/>
                    <a:pt x="85" y="22"/>
                  </a:cubicBezTo>
                  <a:cubicBezTo>
                    <a:pt x="85" y="22"/>
                    <a:pt x="83" y="22"/>
                    <a:pt x="82" y="22"/>
                  </a:cubicBezTo>
                  <a:cubicBezTo>
                    <a:pt x="82" y="22"/>
                    <a:pt x="89" y="18"/>
                    <a:pt x="85" y="17"/>
                  </a:cubicBezTo>
                  <a:cubicBezTo>
                    <a:pt x="84" y="17"/>
                    <a:pt x="82" y="16"/>
                    <a:pt x="80" y="16"/>
                  </a:cubicBezTo>
                  <a:cubicBezTo>
                    <a:pt x="78" y="16"/>
                    <a:pt x="80" y="14"/>
                    <a:pt x="78" y="14"/>
                  </a:cubicBezTo>
                  <a:cubicBezTo>
                    <a:pt x="75" y="14"/>
                    <a:pt x="73" y="14"/>
                    <a:pt x="70" y="14"/>
                  </a:cubicBezTo>
                  <a:cubicBezTo>
                    <a:pt x="68" y="14"/>
                    <a:pt x="67" y="13"/>
                    <a:pt x="65" y="14"/>
                  </a:cubicBezTo>
                  <a:cubicBezTo>
                    <a:pt x="64" y="14"/>
                    <a:pt x="55" y="16"/>
                    <a:pt x="55" y="17"/>
                  </a:cubicBezTo>
                  <a:cubicBezTo>
                    <a:pt x="55" y="17"/>
                    <a:pt x="56" y="17"/>
                    <a:pt x="56" y="18"/>
                  </a:cubicBezTo>
                  <a:cubicBezTo>
                    <a:pt x="56" y="18"/>
                    <a:pt x="53" y="18"/>
                    <a:pt x="52" y="18"/>
                  </a:cubicBezTo>
                  <a:cubicBezTo>
                    <a:pt x="51" y="18"/>
                    <a:pt x="50" y="17"/>
                    <a:pt x="49" y="16"/>
                  </a:cubicBezTo>
                  <a:cubicBezTo>
                    <a:pt x="48" y="16"/>
                    <a:pt x="47" y="17"/>
                    <a:pt x="46" y="17"/>
                  </a:cubicBezTo>
                  <a:cubicBezTo>
                    <a:pt x="45" y="17"/>
                    <a:pt x="43" y="16"/>
                    <a:pt x="42" y="16"/>
                  </a:cubicBezTo>
                  <a:cubicBezTo>
                    <a:pt x="41" y="16"/>
                    <a:pt x="42" y="18"/>
                    <a:pt x="41" y="18"/>
                  </a:cubicBezTo>
                  <a:cubicBezTo>
                    <a:pt x="40" y="18"/>
                    <a:pt x="39" y="16"/>
                    <a:pt x="38" y="16"/>
                  </a:cubicBezTo>
                  <a:cubicBezTo>
                    <a:pt x="35" y="16"/>
                    <a:pt x="39" y="15"/>
                    <a:pt x="39" y="14"/>
                  </a:cubicBezTo>
                  <a:cubicBezTo>
                    <a:pt x="39" y="13"/>
                    <a:pt x="35" y="12"/>
                    <a:pt x="34" y="12"/>
                  </a:cubicBezTo>
                  <a:cubicBezTo>
                    <a:pt x="34" y="12"/>
                    <a:pt x="30" y="13"/>
                    <a:pt x="30" y="13"/>
                  </a:cubicBezTo>
                  <a:cubicBezTo>
                    <a:pt x="30" y="12"/>
                    <a:pt x="32" y="12"/>
                    <a:pt x="32" y="12"/>
                  </a:cubicBezTo>
                  <a:cubicBezTo>
                    <a:pt x="32" y="11"/>
                    <a:pt x="27" y="10"/>
                    <a:pt x="28" y="9"/>
                  </a:cubicBezTo>
                  <a:cubicBezTo>
                    <a:pt x="28" y="9"/>
                    <a:pt x="38" y="10"/>
                    <a:pt x="38" y="10"/>
                  </a:cubicBezTo>
                  <a:cubicBezTo>
                    <a:pt x="38" y="9"/>
                    <a:pt x="34" y="8"/>
                    <a:pt x="33" y="7"/>
                  </a:cubicBezTo>
                  <a:cubicBezTo>
                    <a:pt x="32" y="7"/>
                    <a:pt x="30" y="7"/>
                    <a:pt x="28" y="7"/>
                  </a:cubicBezTo>
                  <a:cubicBezTo>
                    <a:pt x="29" y="7"/>
                    <a:pt x="31" y="7"/>
                    <a:pt x="32" y="6"/>
                  </a:cubicBezTo>
                  <a:cubicBezTo>
                    <a:pt x="32" y="5"/>
                    <a:pt x="27" y="5"/>
                    <a:pt x="27" y="5"/>
                  </a:cubicBezTo>
                  <a:cubicBezTo>
                    <a:pt x="23" y="5"/>
                    <a:pt x="21" y="6"/>
                    <a:pt x="17" y="7"/>
                  </a:cubicBezTo>
                  <a:cubicBezTo>
                    <a:pt x="17" y="7"/>
                    <a:pt x="18" y="7"/>
                    <a:pt x="17" y="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76" name="Freeform 601"/>
            <p:cNvSpPr>
              <a:spLocks/>
            </p:cNvSpPr>
            <p:nvPr/>
          </p:nvSpPr>
          <p:spPr bwMode="auto">
            <a:xfrm>
              <a:off x="7197007" y="3980797"/>
              <a:ext cx="550956" cy="347225"/>
            </a:xfrm>
            <a:custGeom>
              <a:avLst/>
              <a:gdLst>
                <a:gd name="T0" fmla="*/ 55 w 59"/>
                <a:gd name="T1" fmla="*/ 21 h 37"/>
                <a:gd name="T2" fmla="*/ 46 w 59"/>
                <a:gd name="T3" fmla="*/ 20 h 37"/>
                <a:gd name="T4" fmla="*/ 46 w 59"/>
                <a:gd name="T5" fmla="*/ 18 h 37"/>
                <a:gd name="T6" fmla="*/ 44 w 59"/>
                <a:gd name="T7" fmla="*/ 15 h 37"/>
                <a:gd name="T8" fmla="*/ 44 w 59"/>
                <a:gd name="T9" fmla="*/ 11 h 37"/>
                <a:gd name="T10" fmla="*/ 43 w 59"/>
                <a:gd name="T11" fmla="*/ 15 h 37"/>
                <a:gd name="T12" fmla="*/ 35 w 59"/>
                <a:gd name="T13" fmla="*/ 10 h 37"/>
                <a:gd name="T14" fmla="*/ 24 w 59"/>
                <a:gd name="T15" fmla="*/ 2 h 37"/>
                <a:gd name="T16" fmla="*/ 12 w 59"/>
                <a:gd name="T17" fmla="*/ 1 h 37"/>
                <a:gd name="T18" fmla="*/ 12 w 59"/>
                <a:gd name="T19" fmla="*/ 3 h 37"/>
                <a:gd name="T20" fmla="*/ 6 w 59"/>
                <a:gd name="T21" fmla="*/ 5 h 37"/>
                <a:gd name="T22" fmla="*/ 11 w 59"/>
                <a:gd name="T23" fmla="*/ 9 h 37"/>
                <a:gd name="T24" fmla="*/ 6 w 59"/>
                <a:gd name="T25" fmla="*/ 9 h 37"/>
                <a:gd name="T26" fmla="*/ 5 w 59"/>
                <a:gd name="T27" fmla="*/ 11 h 37"/>
                <a:gd name="T28" fmla="*/ 6 w 59"/>
                <a:gd name="T29" fmla="*/ 14 h 37"/>
                <a:gd name="T30" fmla="*/ 10 w 59"/>
                <a:gd name="T31" fmla="*/ 14 h 37"/>
                <a:gd name="T32" fmla="*/ 0 w 59"/>
                <a:gd name="T33" fmla="*/ 15 h 37"/>
                <a:gd name="T34" fmla="*/ 7 w 59"/>
                <a:gd name="T35" fmla="*/ 20 h 37"/>
                <a:gd name="T36" fmla="*/ 8 w 59"/>
                <a:gd name="T37" fmla="*/ 23 h 37"/>
                <a:gd name="T38" fmla="*/ 14 w 59"/>
                <a:gd name="T39" fmla="*/ 23 h 37"/>
                <a:gd name="T40" fmla="*/ 26 w 59"/>
                <a:gd name="T41" fmla="*/ 23 h 37"/>
                <a:gd name="T42" fmla="*/ 28 w 59"/>
                <a:gd name="T43" fmla="*/ 24 h 37"/>
                <a:gd name="T44" fmla="*/ 16 w 59"/>
                <a:gd name="T45" fmla="*/ 25 h 37"/>
                <a:gd name="T46" fmla="*/ 16 w 59"/>
                <a:gd name="T47" fmla="*/ 30 h 37"/>
                <a:gd name="T48" fmla="*/ 19 w 59"/>
                <a:gd name="T49" fmla="*/ 33 h 37"/>
                <a:gd name="T50" fmla="*/ 32 w 59"/>
                <a:gd name="T51" fmla="*/ 35 h 37"/>
                <a:gd name="T52" fmla="*/ 34 w 59"/>
                <a:gd name="T53" fmla="*/ 36 h 37"/>
                <a:gd name="T54" fmla="*/ 40 w 59"/>
                <a:gd name="T55" fmla="*/ 35 h 37"/>
                <a:gd name="T56" fmla="*/ 41 w 59"/>
                <a:gd name="T57" fmla="*/ 35 h 37"/>
                <a:gd name="T58" fmla="*/ 41 w 59"/>
                <a:gd name="T59" fmla="*/ 29 h 37"/>
                <a:gd name="T60" fmla="*/ 46 w 59"/>
                <a:gd name="T61" fmla="*/ 30 h 37"/>
                <a:gd name="T62" fmla="*/ 51 w 59"/>
                <a:gd name="T63" fmla="*/ 28 h 37"/>
                <a:gd name="T64" fmla="*/ 54 w 59"/>
                <a:gd name="T65" fmla="*/ 26 h 37"/>
                <a:gd name="T66" fmla="*/ 58 w 59"/>
                <a:gd name="T67" fmla="*/ 2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9" h="37">
                  <a:moveTo>
                    <a:pt x="58" y="24"/>
                  </a:moveTo>
                  <a:cubicBezTo>
                    <a:pt x="58" y="22"/>
                    <a:pt x="56" y="22"/>
                    <a:pt x="55" y="21"/>
                  </a:cubicBezTo>
                  <a:cubicBezTo>
                    <a:pt x="54" y="20"/>
                    <a:pt x="53" y="22"/>
                    <a:pt x="52" y="21"/>
                  </a:cubicBezTo>
                  <a:cubicBezTo>
                    <a:pt x="50" y="19"/>
                    <a:pt x="48" y="21"/>
                    <a:pt x="46" y="20"/>
                  </a:cubicBezTo>
                  <a:cubicBezTo>
                    <a:pt x="46" y="20"/>
                    <a:pt x="48" y="19"/>
                    <a:pt x="48" y="18"/>
                  </a:cubicBezTo>
                  <a:cubicBezTo>
                    <a:pt x="48" y="18"/>
                    <a:pt x="46" y="18"/>
                    <a:pt x="46" y="18"/>
                  </a:cubicBezTo>
                  <a:cubicBezTo>
                    <a:pt x="46" y="17"/>
                    <a:pt x="47" y="17"/>
                    <a:pt x="47" y="16"/>
                  </a:cubicBezTo>
                  <a:cubicBezTo>
                    <a:pt x="47" y="15"/>
                    <a:pt x="44" y="16"/>
                    <a:pt x="44" y="15"/>
                  </a:cubicBezTo>
                  <a:cubicBezTo>
                    <a:pt x="43" y="15"/>
                    <a:pt x="45" y="14"/>
                    <a:pt x="45" y="14"/>
                  </a:cubicBezTo>
                  <a:cubicBezTo>
                    <a:pt x="46" y="13"/>
                    <a:pt x="44" y="12"/>
                    <a:pt x="44" y="11"/>
                  </a:cubicBezTo>
                  <a:cubicBezTo>
                    <a:pt x="43" y="10"/>
                    <a:pt x="38" y="11"/>
                    <a:pt x="38" y="11"/>
                  </a:cubicBezTo>
                  <a:cubicBezTo>
                    <a:pt x="38" y="12"/>
                    <a:pt x="43" y="14"/>
                    <a:pt x="43" y="15"/>
                  </a:cubicBezTo>
                  <a:cubicBezTo>
                    <a:pt x="42" y="16"/>
                    <a:pt x="39" y="14"/>
                    <a:pt x="38" y="13"/>
                  </a:cubicBezTo>
                  <a:cubicBezTo>
                    <a:pt x="36" y="12"/>
                    <a:pt x="39" y="10"/>
                    <a:pt x="35" y="10"/>
                  </a:cubicBezTo>
                  <a:cubicBezTo>
                    <a:pt x="33" y="10"/>
                    <a:pt x="30" y="10"/>
                    <a:pt x="29" y="8"/>
                  </a:cubicBezTo>
                  <a:cubicBezTo>
                    <a:pt x="28" y="6"/>
                    <a:pt x="26" y="3"/>
                    <a:pt x="24" y="2"/>
                  </a:cubicBezTo>
                  <a:cubicBezTo>
                    <a:pt x="21" y="1"/>
                    <a:pt x="18" y="0"/>
                    <a:pt x="16" y="0"/>
                  </a:cubicBezTo>
                  <a:cubicBezTo>
                    <a:pt x="15" y="0"/>
                    <a:pt x="10" y="0"/>
                    <a:pt x="12" y="1"/>
                  </a:cubicBezTo>
                  <a:cubicBezTo>
                    <a:pt x="13" y="1"/>
                    <a:pt x="17" y="2"/>
                    <a:pt x="17" y="2"/>
                  </a:cubicBezTo>
                  <a:cubicBezTo>
                    <a:pt x="17" y="4"/>
                    <a:pt x="13" y="3"/>
                    <a:pt x="12" y="3"/>
                  </a:cubicBezTo>
                  <a:cubicBezTo>
                    <a:pt x="12" y="3"/>
                    <a:pt x="13" y="4"/>
                    <a:pt x="13" y="4"/>
                  </a:cubicBezTo>
                  <a:cubicBezTo>
                    <a:pt x="13" y="5"/>
                    <a:pt x="7" y="2"/>
                    <a:pt x="6" y="5"/>
                  </a:cubicBezTo>
                  <a:cubicBezTo>
                    <a:pt x="6" y="5"/>
                    <a:pt x="11" y="7"/>
                    <a:pt x="12" y="7"/>
                  </a:cubicBezTo>
                  <a:cubicBezTo>
                    <a:pt x="10" y="6"/>
                    <a:pt x="11" y="9"/>
                    <a:pt x="11" y="9"/>
                  </a:cubicBezTo>
                  <a:cubicBezTo>
                    <a:pt x="11" y="10"/>
                    <a:pt x="4" y="7"/>
                    <a:pt x="3" y="8"/>
                  </a:cubicBezTo>
                  <a:cubicBezTo>
                    <a:pt x="3" y="7"/>
                    <a:pt x="6" y="8"/>
                    <a:pt x="6" y="9"/>
                  </a:cubicBezTo>
                  <a:cubicBezTo>
                    <a:pt x="6" y="8"/>
                    <a:pt x="4" y="9"/>
                    <a:pt x="4" y="9"/>
                  </a:cubicBezTo>
                  <a:cubicBezTo>
                    <a:pt x="3" y="10"/>
                    <a:pt x="5" y="11"/>
                    <a:pt x="5" y="11"/>
                  </a:cubicBezTo>
                  <a:cubicBezTo>
                    <a:pt x="6" y="12"/>
                    <a:pt x="2" y="12"/>
                    <a:pt x="1" y="12"/>
                  </a:cubicBezTo>
                  <a:cubicBezTo>
                    <a:pt x="2" y="12"/>
                    <a:pt x="4" y="13"/>
                    <a:pt x="6" y="14"/>
                  </a:cubicBezTo>
                  <a:cubicBezTo>
                    <a:pt x="8" y="14"/>
                    <a:pt x="10" y="13"/>
                    <a:pt x="12" y="13"/>
                  </a:cubicBezTo>
                  <a:cubicBezTo>
                    <a:pt x="12" y="13"/>
                    <a:pt x="10" y="14"/>
                    <a:pt x="10" y="14"/>
                  </a:cubicBezTo>
                  <a:cubicBezTo>
                    <a:pt x="10" y="15"/>
                    <a:pt x="11" y="15"/>
                    <a:pt x="11" y="15"/>
                  </a:cubicBezTo>
                  <a:cubicBezTo>
                    <a:pt x="11" y="16"/>
                    <a:pt x="0" y="15"/>
                    <a:pt x="0" y="15"/>
                  </a:cubicBezTo>
                  <a:cubicBezTo>
                    <a:pt x="0" y="15"/>
                    <a:pt x="2" y="18"/>
                    <a:pt x="2" y="18"/>
                  </a:cubicBezTo>
                  <a:cubicBezTo>
                    <a:pt x="3" y="19"/>
                    <a:pt x="7" y="21"/>
                    <a:pt x="7" y="20"/>
                  </a:cubicBezTo>
                  <a:cubicBezTo>
                    <a:pt x="7" y="21"/>
                    <a:pt x="5" y="20"/>
                    <a:pt x="6" y="22"/>
                  </a:cubicBezTo>
                  <a:cubicBezTo>
                    <a:pt x="6" y="22"/>
                    <a:pt x="7" y="23"/>
                    <a:pt x="8" y="23"/>
                  </a:cubicBezTo>
                  <a:cubicBezTo>
                    <a:pt x="9" y="24"/>
                    <a:pt x="10" y="23"/>
                    <a:pt x="11" y="23"/>
                  </a:cubicBezTo>
                  <a:cubicBezTo>
                    <a:pt x="12" y="22"/>
                    <a:pt x="13" y="24"/>
                    <a:pt x="14" y="23"/>
                  </a:cubicBezTo>
                  <a:cubicBezTo>
                    <a:pt x="17" y="22"/>
                    <a:pt x="19" y="21"/>
                    <a:pt x="21" y="22"/>
                  </a:cubicBezTo>
                  <a:cubicBezTo>
                    <a:pt x="23" y="23"/>
                    <a:pt x="24" y="23"/>
                    <a:pt x="26" y="23"/>
                  </a:cubicBezTo>
                  <a:cubicBezTo>
                    <a:pt x="25" y="23"/>
                    <a:pt x="23" y="23"/>
                    <a:pt x="21" y="23"/>
                  </a:cubicBezTo>
                  <a:cubicBezTo>
                    <a:pt x="23" y="23"/>
                    <a:pt x="27" y="23"/>
                    <a:pt x="28" y="24"/>
                  </a:cubicBezTo>
                  <a:cubicBezTo>
                    <a:pt x="28" y="24"/>
                    <a:pt x="23" y="25"/>
                    <a:pt x="23" y="25"/>
                  </a:cubicBezTo>
                  <a:cubicBezTo>
                    <a:pt x="21" y="25"/>
                    <a:pt x="18" y="25"/>
                    <a:pt x="16" y="25"/>
                  </a:cubicBezTo>
                  <a:cubicBezTo>
                    <a:pt x="16" y="26"/>
                    <a:pt x="12" y="27"/>
                    <a:pt x="13" y="27"/>
                  </a:cubicBezTo>
                  <a:cubicBezTo>
                    <a:pt x="14" y="28"/>
                    <a:pt x="15" y="28"/>
                    <a:pt x="16" y="30"/>
                  </a:cubicBezTo>
                  <a:cubicBezTo>
                    <a:pt x="16" y="32"/>
                    <a:pt x="22" y="30"/>
                    <a:pt x="23" y="32"/>
                  </a:cubicBezTo>
                  <a:cubicBezTo>
                    <a:pt x="23" y="32"/>
                    <a:pt x="19" y="32"/>
                    <a:pt x="19" y="33"/>
                  </a:cubicBezTo>
                  <a:cubicBezTo>
                    <a:pt x="20" y="34"/>
                    <a:pt x="25" y="36"/>
                    <a:pt x="26" y="36"/>
                  </a:cubicBezTo>
                  <a:cubicBezTo>
                    <a:pt x="26" y="36"/>
                    <a:pt x="32" y="36"/>
                    <a:pt x="32" y="35"/>
                  </a:cubicBezTo>
                  <a:cubicBezTo>
                    <a:pt x="32" y="35"/>
                    <a:pt x="31" y="35"/>
                    <a:pt x="31" y="35"/>
                  </a:cubicBezTo>
                  <a:cubicBezTo>
                    <a:pt x="31" y="33"/>
                    <a:pt x="35" y="36"/>
                    <a:pt x="34" y="36"/>
                  </a:cubicBezTo>
                  <a:cubicBezTo>
                    <a:pt x="35" y="36"/>
                    <a:pt x="33" y="33"/>
                    <a:pt x="33" y="32"/>
                  </a:cubicBezTo>
                  <a:cubicBezTo>
                    <a:pt x="35" y="31"/>
                    <a:pt x="37" y="37"/>
                    <a:pt x="40" y="35"/>
                  </a:cubicBezTo>
                  <a:cubicBezTo>
                    <a:pt x="41" y="34"/>
                    <a:pt x="39" y="32"/>
                    <a:pt x="40" y="32"/>
                  </a:cubicBezTo>
                  <a:cubicBezTo>
                    <a:pt x="41" y="32"/>
                    <a:pt x="41" y="34"/>
                    <a:pt x="41" y="35"/>
                  </a:cubicBezTo>
                  <a:cubicBezTo>
                    <a:pt x="42" y="35"/>
                    <a:pt x="43" y="31"/>
                    <a:pt x="42" y="31"/>
                  </a:cubicBezTo>
                  <a:cubicBezTo>
                    <a:pt x="42" y="30"/>
                    <a:pt x="42" y="29"/>
                    <a:pt x="41" y="29"/>
                  </a:cubicBezTo>
                  <a:cubicBezTo>
                    <a:pt x="41" y="28"/>
                    <a:pt x="42" y="26"/>
                    <a:pt x="43" y="27"/>
                  </a:cubicBezTo>
                  <a:cubicBezTo>
                    <a:pt x="44" y="28"/>
                    <a:pt x="43" y="32"/>
                    <a:pt x="46" y="30"/>
                  </a:cubicBezTo>
                  <a:cubicBezTo>
                    <a:pt x="47" y="29"/>
                    <a:pt x="50" y="25"/>
                    <a:pt x="52" y="27"/>
                  </a:cubicBezTo>
                  <a:cubicBezTo>
                    <a:pt x="53" y="27"/>
                    <a:pt x="51" y="28"/>
                    <a:pt x="51" y="28"/>
                  </a:cubicBezTo>
                  <a:cubicBezTo>
                    <a:pt x="51" y="28"/>
                    <a:pt x="56" y="27"/>
                    <a:pt x="56" y="27"/>
                  </a:cubicBezTo>
                  <a:cubicBezTo>
                    <a:pt x="56" y="27"/>
                    <a:pt x="54" y="27"/>
                    <a:pt x="54" y="26"/>
                  </a:cubicBezTo>
                  <a:cubicBezTo>
                    <a:pt x="54" y="25"/>
                    <a:pt x="59" y="25"/>
                    <a:pt x="58" y="24"/>
                  </a:cubicBezTo>
                  <a:cubicBezTo>
                    <a:pt x="58" y="22"/>
                    <a:pt x="58" y="25"/>
                    <a:pt x="58" y="2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77" name="Freeform 602"/>
            <p:cNvSpPr>
              <a:spLocks/>
            </p:cNvSpPr>
            <p:nvPr/>
          </p:nvSpPr>
          <p:spPr bwMode="auto">
            <a:xfrm>
              <a:off x="7419934" y="3767367"/>
              <a:ext cx="1455416" cy="758159"/>
            </a:xfrm>
            <a:custGeom>
              <a:avLst/>
              <a:gdLst>
                <a:gd name="T0" fmla="*/ 15 w 156"/>
                <a:gd name="T1" fmla="*/ 77 h 81"/>
                <a:gd name="T2" fmla="*/ 27 w 156"/>
                <a:gd name="T3" fmla="*/ 76 h 81"/>
                <a:gd name="T4" fmla="*/ 37 w 156"/>
                <a:gd name="T5" fmla="*/ 78 h 81"/>
                <a:gd name="T6" fmla="*/ 48 w 156"/>
                <a:gd name="T7" fmla="*/ 77 h 81"/>
                <a:gd name="T8" fmla="*/ 65 w 156"/>
                <a:gd name="T9" fmla="*/ 76 h 81"/>
                <a:gd name="T10" fmla="*/ 59 w 156"/>
                <a:gd name="T11" fmla="*/ 70 h 81"/>
                <a:gd name="T12" fmla="*/ 50 w 156"/>
                <a:gd name="T13" fmla="*/ 65 h 81"/>
                <a:gd name="T14" fmla="*/ 73 w 156"/>
                <a:gd name="T15" fmla="*/ 61 h 81"/>
                <a:gd name="T16" fmla="*/ 76 w 156"/>
                <a:gd name="T17" fmla="*/ 55 h 81"/>
                <a:gd name="T18" fmla="*/ 71 w 156"/>
                <a:gd name="T19" fmla="*/ 50 h 81"/>
                <a:gd name="T20" fmla="*/ 72 w 156"/>
                <a:gd name="T21" fmla="*/ 48 h 81"/>
                <a:gd name="T22" fmla="*/ 78 w 156"/>
                <a:gd name="T23" fmla="*/ 45 h 81"/>
                <a:gd name="T24" fmla="*/ 90 w 156"/>
                <a:gd name="T25" fmla="*/ 44 h 81"/>
                <a:gd name="T26" fmla="*/ 105 w 156"/>
                <a:gd name="T27" fmla="*/ 37 h 81"/>
                <a:gd name="T28" fmla="*/ 105 w 156"/>
                <a:gd name="T29" fmla="*/ 32 h 81"/>
                <a:gd name="T30" fmla="*/ 136 w 156"/>
                <a:gd name="T31" fmla="*/ 21 h 81"/>
                <a:gd name="T32" fmla="*/ 115 w 156"/>
                <a:gd name="T33" fmla="*/ 23 h 81"/>
                <a:gd name="T34" fmla="*/ 134 w 156"/>
                <a:gd name="T35" fmla="*/ 18 h 81"/>
                <a:gd name="T36" fmla="*/ 146 w 156"/>
                <a:gd name="T37" fmla="*/ 10 h 81"/>
                <a:gd name="T38" fmla="*/ 133 w 156"/>
                <a:gd name="T39" fmla="*/ 5 h 81"/>
                <a:gd name="T40" fmla="*/ 121 w 156"/>
                <a:gd name="T41" fmla="*/ 5 h 81"/>
                <a:gd name="T42" fmla="*/ 100 w 156"/>
                <a:gd name="T43" fmla="*/ 2 h 81"/>
                <a:gd name="T44" fmla="*/ 91 w 156"/>
                <a:gd name="T45" fmla="*/ 5 h 81"/>
                <a:gd name="T46" fmla="*/ 80 w 156"/>
                <a:gd name="T47" fmla="*/ 8 h 81"/>
                <a:gd name="T48" fmla="*/ 58 w 156"/>
                <a:gd name="T49" fmla="*/ 4 h 81"/>
                <a:gd name="T50" fmla="*/ 52 w 156"/>
                <a:gd name="T51" fmla="*/ 5 h 81"/>
                <a:gd name="T52" fmla="*/ 46 w 156"/>
                <a:gd name="T53" fmla="*/ 10 h 81"/>
                <a:gd name="T54" fmla="*/ 45 w 156"/>
                <a:gd name="T55" fmla="*/ 12 h 81"/>
                <a:gd name="T56" fmla="*/ 31 w 156"/>
                <a:gd name="T57" fmla="*/ 10 h 81"/>
                <a:gd name="T58" fmla="*/ 34 w 156"/>
                <a:gd name="T59" fmla="*/ 16 h 81"/>
                <a:gd name="T60" fmla="*/ 23 w 156"/>
                <a:gd name="T61" fmla="*/ 16 h 81"/>
                <a:gd name="T62" fmla="*/ 5 w 156"/>
                <a:gd name="T63" fmla="*/ 17 h 81"/>
                <a:gd name="T64" fmla="*/ 11 w 156"/>
                <a:gd name="T65" fmla="*/ 21 h 81"/>
                <a:gd name="T66" fmla="*/ 13 w 156"/>
                <a:gd name="T67" fmla="*/ 26 h 81"/>
                <a:gd name="T68" fmla="*/ 23 w 156"/>
                <a:gd name="T69" fmla="*/ 27 h 81"/>
                <a:gd name="T70" fmla="*/ 20 w 156"/>
                <a:gd name="T71" fmla="*/ 31 h 81"/>
                <a:gd name="T72" fmla="*/ 26 w 156"/>
                <a:gd name="T73" fmla="*/ 30 h 81"/>
                <a:gd name="T74" fmla="*/ 42 w 156"/>
                <a:gd name="T75" fmla="*/ 30 h 81"/>
                <a:gd name="T76" fmla="*/ 52 w 156"/>
                <a:gd name="T77" fmla="*/ 31 h 81"/>
                <a:gd name="T78" fmla="*/ 73 w 156"/>
                <a:gd name="T79" fmla="*/ 21 h 81"/>
                <a:gd name="T80" fmla="*/ 60 w 156"/>
                <a:gd name="T81" fmla="*/ 31 h 81"/>
                <a:gd name="T82" fmla="*/ 44 w 156"/>
                <a:gd name="T83" fmla="*/ 35 h 81"/>
                <a:gd name="T84" fmla="*/ 58 w 156"/>
                <a:gd name="T85" fmla="*/ 42 h 81"/>
                <a:gd name="T86" fmla="*/ 32 w 156"/>
                <a:gd name="T87" fmla="*/ 39 h 81"/>
                <a:gd name="T88" fmla="*/ 42 w 156"/>
                <a:gd name="T89" fmla="*/ 50 h 81"/>
                <a:gd name="T90" fmla="*/ 44 w 156"/>
                <a:gd name="T91" fmla="*/ 52 h 81"/>
                <a:gd name="T92" fmla="*/ 30 w 156"/>
                <a:gd name="T93" fmla="*/ 52 h 81"/>
                <a:gd name="T94" fmla="*/ 27 w 156"/>
                <a:gd name="T95" fmla="*/ 59 h 81"/>
                <a:gd name="T96" fmla="*/ 36 w 156"/>
                <a:gd name="T97" fmla="*/ 57 h 81"/>
                <a:gd name="T98" fmla="*/ 34 w 156"/>
                <a:gd name="T99" fmla="*/ 60 h 81"/>
                <a:gd name="T100" fmla="*/ 37 w 156"/>
                <a:gd name="T101" fmla="*/ 65 h 81"/>
                <a:gd name="T102" fmla="*/ 38 w 156"/>
                <a:gd name="T103" fmla="*/ 68 h 81"/>
                <a:gd name="T104" fmla="*/ 19 w 156"/>
                <a:gd name="T105" fmla="*/ 65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56" h="81">
                  <a:moveTo>
                    <a:pt x="26" y="70"/>
                  </a:moveTo>
                  <a:cubicBezTo>
                    <a:pt x="22" y="70"/>
                    <a:pt x="17" y="70"/>
                    <a:pt x="13" y="71"/>
                  </a:cubicBezTo>
                  <a:cubicBezTo>
                    <a:pt x="11" y="72"/>
                    <a:pt x="11" y="75"/>
                    <a:pt x="12" y="76"/>
                  </a:cubicBezTo>
                  <a:cubicBezTo>
                    <a:pt x="13" y="77"/>
                    <a:pt x="15" y="78"/>
                    <a:pt x="15" y="77"/>
                  </a:cubicBezTo>
                  <a:cubicBezTo>
                    <a:pt x="17" y="77"/>
                    <a:pt x="16" y="76"/>
                    <a:pt x="17" y="75"/>
                  </a:cubicBezTo>
                  <a:cubicBezTo>
                    <a:pt x="17" y="75"/>
                    <a:pt x="17" y="78"/>
                    <a:pt x="17" y="78"/>
                  </a:cubicBezTo>
                  <a:cubicBezTo>
                    <a:pt x="19" y="78"/>
                    <a:pt x="22" y="78"/>
                    <a:pt x="24" y="78"/>
                  </a:cubicBezTo>
                  <a:cubicBezTo>
                    <a:pt x="26" y="78"/>
                    <a:pt x="26" y="76"/>
                    <a:pt x="27" y="76"/>
                  </a:cubicBezTo>
                  <a:cubicBezTo>
                    <a:pt x="29" y="76"/>
                    <a:pt x="27" y="78"/>
                    <a:pt x="27" y="78"/>
                  </a:cubicBezTo>
                  <a:cubicBezTo>
                    <a:pt x="27" y="78"/>
                    <a:pt x="37" y="79"/>
                    <a:pt x="37" y="78"/>
                  </a:cubicBezTo>
                  <a:cubicBezTo>
                    <a:pt x="37" y="78"/>
                    <a:pt x="35" y="77"/>
                    <a:pt x="34" y="76"/>
                  </a:cubicBezTo>
                  <a:cubicBezTo>
                    <a:pt x="34" y="76"/>
                    <a:pt x="38" y="77"/>
                    <a:pt x="37" y="78"/>
                  </a:cubicBezTo>
                  <a:cubicBezTo>
                    <a:pt x="38" y="77"/>
                    <a:pt x="37" y="76"/>
                    <a:pt x="38" y="76"/>
                  </a:cubicBezTo>
                  <a:cubicBezTo>
                    <a:pt x="38" y="76"/>
                    <a:pt x="40" y="77"/>
                    <a:pt x="41" y="77"/>
                  </a:cubicBezTo>
                  <a:cubicBezTo>
                    <a:pt x="43" y="79"/>
                    <a:pt x="41" y="76"/>
                    <a:pt x="42" y="75"/>
                  </a:cubicBezTo>
                  <a:cubicBezTo>
                    <a:pt x="42" y="75"/>
                    <a:pt x="48" y="78"/>
                    <a:pt x="48" y="77"/>
                  </a:cubicBezTo>
                  <a:cubicBezTo>
                    <a:pt x="48" y="76"/>
                    <a:pt x="46" y="76"/>
                    <a:pt x="46" y="75"/>
                  </a:cubicBezTo>
                  <a:cubicBezTo>
                    <a:pt x="46" y="75"/>
                    <a:pt x="53" y="76"/>
                    <a:pt x="53" y="76"/>
                  </a:cubicBezTo>
                  <a:cubicBezTo>
                    <a:pt x="57" y="76"/>
                    <a:pt x="52" y="79"/>
                    <a:pt x="52" y="80"/>
                  </a:cubicBezTo>
                  <a:cubicBezTo>
                    <a:pt x="52" y="81"/>
                    <a:pt x="64" y="76"/>
                    <a:pt x="65" y="76"/>
                  </a:cubicBezTo>
                  <a:cubicBezTo>
                    <a:pt x="67" y="76"/>
                    <a:pt x="72" y="73"/>
                    <a:pt x="68" y="72"/>
                  </a:cubicBezTo>
                  <a:cubicBezTo>
                    <a:pt x="66" y="71"/>
                    <a:pt x="63" y="73"/>
                    <a:pt x="61" y="72"/>
                  </a:cubicBezTo>
                  <a:cubicBezTo>
                    <a:pt x="61" y="72"/>
                    <a:pt x="63" y="70"/>
                    <a:pt x="63" y="70"/>
                  </a:cubicBezTo>
                  <a:cubicBezTo>
                    <a:pt x="63" y="69"/>
                    <a:pt x="60" y="70"/>
                    <a:pt x="59" y="70"/>
                  </a:cubicBezTo>
                  <a:cubicBezTo>
                    <a:pt x="57" y="70"/>
                    <a:pt x="56" y="68"/>
                    <a:pt x="54" y="68"/>
                  </a:cubicBezTo>
                  <a:cubicBezTo>
                    <a:pt x="53" y="69"/>
                    <a:pt x="50" y="70"/>
                    <a:pt x="48" y="69"/>
                  </a:cubicBezTo>
                  <a:cubicBezTo>
                    <a:pt x="49" y="69"/>
                    <a:pt x="50" y="69"/>
                    <a:pt x="51" y="69"/>
                  </a:cubicBezTo>
                  <a:cubicBezTo>
                    <a:pt x="52" y="68"/>
                    <a:pt x="50" y="66"/>
                    <a:pt x="50" y="65"/>
                  </a:cubicBezTo>
                  <a:cubicBezTo>
                    <a:pt x="50" y="67"/>
                    <a:pt x="59" y="68"/>
                    <a:pt x="60" y="68"/>
                  </a:cubicBezTo>
                  <a:cubicBezTo>
                    <a:pt x="61" y="68"/>
                    <a:pt x="63" y="68"/>
                    <a:pt x="65" y="68"/>
                  </a:cubicBezTo>
                  <a:cubicBezTo>
                    <a:pt x="67" y="68"/>
                    <a:pt x="69" y="65"/>
                    <a:pt x="68" y="64"/>
                  </a:cubicBezTo>
                  <a:cubicBezTo>
                    <a:pt x="65" y="61"/>
                    <a:pt x="71" y="61"/>
                    <a:pt x="73" y="61"/>
                  </a:cubicBezTo>
                  <a:cubicBezTo>
                    <a:pt x="74" y="61"/>
                    <a:pt x="79" y="61"/>
                    <a:pt x="80" y="60"/>
                  </a:cubicBezTo>
                  <a:cubicBezTo>
                    <a:pt x="80" y="60"/>
                    <a:pt x="75" y="58"/>
                    <a:pt x="75" y="58"/>
                  </a:cubicBezTo>
                  <a:cubicBezTo>
                    <a:pt x="77" y="57"/>
                    <a:pt x="81" y="59"/>
                    <a:pt x="82" y="57"/>
                  </a:cubicBezTo>
                  <a:cubicBezTo>
                    <a:pt x="83" y="56"/>
                    <a:pt x="77" y="55"/>
                    <a:pt x="76" y="55"/>
                  </a:cubicBezTo>
                  <a:cubicBezTo>
                    <a:pt x="77" y="55"/>
                    <a:pt x="84" y="54"/>
                    <a:pt x="85" y="53"/>
                  </a:cubicBezTo>
                  <a:cubicBezTo>
                    <a:pt x="87" y="52"/>
                    <a:pt x="77" y="50"/>
                    <a:pt x="77" y="51"/>
                  </a:cubicBezTo>
                  <a:cubicBezTo>
                    <a:pt x="77" y="50"/>
                    <a:pt x="79" y="50"/>
                    <a:pt x="79" y="50"/>
                  </a:cubicBezTo>
                  <a:cubicBezTo>
                    <a:pt x="79" y="49"/>
                    <a:pt x="72" y="50"/>
                    <a:pt x="71" y="50"/>
                  </a:cubicBezTo>
                  <a:cubicBezTo>
                    <a:pt x="69" y="50"/>
                    <a:pt x="68" y="51"/>
                    <a:pt x="66" y="52"/>
                  </a:cubicBezTo>
                  <a:cubicBezTo>
                    <a:pt x="67" y="52"/>
                    <a:pt x="70" y="49"/>
                    <a:pt x="68" y="49"/>
                  </a:cubicBezTo>
                  <a:cubicBezTo>
                    <a:pt x="68" y="49"/>
                    <a:pt x="64" y="49"/>
                    <a:pt x="64" y="48"/>
                  </a:cubicBezTo>
                  <a:cubicBezTo>
                    <a:pt x="64" y="48"/>
                    <a:pt x="71" y="48"/>
                    <a:pt x="72" y="48"/>
                  </a:cubicBezTo>
                  <a:cubicBezTo>
                    <a:pt x="71" y="48"/>
                    <a:pt x="68" y="47"/>
                    <a:pt x="68" y="47"/>
                  </a:cubicBezTo>
                  <a:cubicBezTo>
                    <a:pt x="69" y="46"/>
                    <a:pt x="72" y="48"/>
                    <a:pt x="74" y="47"/>
                  </a:cubicBezTo>
                  <a:cubicBezTo>
                    <a:pt x="73" y="47"/>
                    <a:pt x="69" y="46"/>
                    <a:pt x="69" y="46"/>
                  </a:cubicBezTo>
                  <a:cubicBezTo>
                    <a:pt x="69" y="45"/>
                    <a:pt x="77" y="46"/>
                    <a:pt x="78" y="45"/>
                  </a:cubicBezTo>
                  <a:cubicBezTo>
                    <a:pt x="78" y="45"/>
                    <a:pt x="75" y="44"/>
                    <a:pt x="75" y="44"/>
                  </a:cubicBezTo>
                  <a:cubicBezTo>
                    <a:pt x="74" y="44"/>
                    <a:pt x="77" y="44"/>
                    <a:pt x="77" y="44"/>
                  </a:cubicBezTo>
                  <a:cubicBezTo>
                    <a:pt x="79" y="45"/>
                    <a:pt x="80" y="46"/>
                    <a:pt x="82" y="46"/>
                  </a:cubicBezTo>
                  <a:cubicBezTo>
                    <a:pt x="84" y="46"/>
                    <a:pt x="87" y="45"/>
                    <a:pt x="90" y="44"/>
                  </a:cubicBezTo>
                  <a:cubicBezTo>
                    <a:pt x="98" y="43"/>
                    <a:pt x="85" y="42"/>
                    <a:pt x="84" y="40"/>
                  </a:cubicBezTo>
                  <a:cubicBezTo>
                    <a:pt x="84" y="39"/>
                    <a:pt x="93" y="40"/>
                    <a:pt x="94" y="41"/>
                  </a:cubicBezTo>
                  <a:cubicBezTo>
                    <a:pt x="96" y="42"/>
                    <a:pt x="97" y="42"/>
                    <a:pt x="100" y="41"/>
                  </a:cubicBezTo>
                  <a:cubicBezTo>
                    <a:pt x="101" y="41"/>
                    <a:pt x="106" y="39"/>
                    <a:pt x="105" y="37"/>
                  </a:cubicBezTo>
                  <a:cubicBezTo>
                    <a:pt x="105" y="36"/>
                    <a:pt x="94" y="41"/>
                    <a:pt x="97" y="36"/>
                  </a:cubicBezTo>
                  <a:cubicBezTo>
                    <a:pt x="96" y="37"/>
                    <a:pt x="101" y="37"/>
                    <a:pt x="101" y="37"/>
                  </a:cubicBezTo>
                  <a:cubicBezTo>
                    <a:pt x="104" y="37"/>
                    <a:pt x="106" y="36"/>
                    <a:pt x="108" y="36"/>
                  </a:cubicBezTo>
                  <a:cubicBezTo>
                    <a:pt x="108" y="35"/>
                    <a:pt x="105" y="32"/>
                    <a:pt x="105" y="32"/>
                  </a:cubicBezTo>
                  <a:cubicBezTo>
                    <a:pt x="106" y="32"/>
                    <a:pt x="107" y="33"/>
                    <a:pt x="107" y="34"/>
                  </a:cubicBezTo>
                  <a:cubicBezTo>
                    <a:pt x="108" y="35"/>
                    <a:pt x="110" y="34"/>
                    <a:pt x="111" y="34"/>
                  </a:cubicBezTo>
                  <a:cubicBezTo>
                    <a:pt x="114" y="32"/>
                    <a:pt x="116" y="30"/>
                    <a:pt x="119" y="29"/>
                  </a:cubicBezTo>
                  <a:cubicBezTo>
                    <a:pt x="121" y="28"/>
                    <a:pt x="136" y="22"/>
                    <a:pt x="136" y="21"/>
                  </a:cubicBezTo>
                  <a:cubicBezTo>
                    <a:pt x="136" y="20"/>
                    <a:pt x="123" y="23"/>
                    <a:pt x="122" y="23"/>
                  </a:cubicBezTo>
                  <a:cubicBezTo>
                    <a:pt x="119" y="24"/>
                    <a:pt x="116" y="24"/>
                    <a:pt x="112" y="25"/>
                  </a:cubicBezTo>
                  <a:cubicBezTo>
                    <a:pt x="112" y="25"/>
                    <a:pt x="108" y="25"/>
                    <a:pt x="108" y="25"/>
                  </a:cubicBezTo>
                  <a:cubicBezTo>
                    <a:pt x="108" y="24"/>
                    <a:pt x="114" y="24"/>
                    <a:pt x="115" y="23"/>
                  </a:cubicBezTo>
                  <a:cubicBezTo>
                    <a:pt x="116" y="23"/>
                    <a:pt x="123" y="22"/>
                    <a:pt x="123" y="21"/>
                  </a:cubicBezTo>
                  <a:cubicBezTo>
                    <a:pt x="123" y="22"/>
                    <a:pt x="113" y="20"/>
                    <a:pt x="114" y="19"/>
                  </a:cubicBezTo>
                  <a:cubicBezTo>
                    <a:pt x="114" y="19"/>
                    <a:pt x="126" y="20"/>
                    <a:pt x="127" y="19"/>
                  </a:cubicBezTo>
                  <a:cubicBezTo>
                    <a:pt x="129" y="19"/>
                    <a:pt x="132" y="18"/>
                    <a:pt x="134" y="18"/>
                  </a:cubicBezTo>
                  <a:cubicBezTo>
                    <a:pt x="135" y="18"/>
                    <a:pt x="137" y="18"/>
                    <a:pt x="138" y="18"/>
                  </a:cubicBezTo>
                  <a:cubicBezTo>
                    <a:pt x="142" y="17"/>
                    <a:pt x="146" y="16"/>
                    <a:pt x="149" y="15"/>
                  </a:cubicBezTo>
                  <a:cubicBezTo>
                    <a:pt x="149" y="15"/>
                    <a:pt x="156" y="11"/>
                    <a:pt x="153" y="10"/>
                  </a:cubicBezTo>
                  <a:cubicBezTo>
                    <a:pt x="151" y="10"/>
                    <a:pt x="148" y="10"/>
                    <a:pt x="146" y="10"/>
                  </a:cubicBezTo>
                  <a:cubicBezTo>
                    <a:pt x="145" y="9"/>
                    <a:pt x="143" y="10"/>
                    <a:pt x="143" y="9"/>
                  </a:cubicBezTo>
                  <a:cubicBezTo>
                    <a:pt x="143" y="7"/>
                    <a:pt x="141" y="7"/>
                    <a:pt x="141" y="5"/>
                  </a:cubicBezTo>
                  <a:cubicBezTo>
                    <a:pt x="141" y="5"/>
                    <a:pt x="137" y="6"/>
                    <a:pt x="136" y="6"/>
                  </a:cubicBezTo>
                  <a:cubicBezTo>
                    <a:pt x="135" y="5"/>
                    <a:pt x="134" y="3"/>
                    <a:pt x="133" y="5"/>
                  </a:cubicBezTo>
                  <a:cubicBezTo>
                    <a:pt x="133" y="5"/>
                    <a:pt x="127" y="6"/>
                    <a:pt x="126" y="6"/>
                  </a:cubicBezTo>
                  <a:cubicBezTo>
                    <a:pt x="124" y="7"/>
                    <a:pt x="122" y="7"/>
                    <a:pt x="120" y="7"/>
                  </a:cubicBezTo>
                  <a:cubicBezTo>
                    <a:pt x="120" y="7"/>
                    <a:pt x="116" y="7"/>
                    <a:pt x="116" y="7"/>
                  </a:cubicBezTo>
                  <a:cubicBezTo>
                    <a:pt x="116" y="6"/>
                    <a:pt x="120" y="6"/>
                    <a:pt x="121" y="5"/>
                  </a:cubicBezTo>
                  <a:cubicBezTo>
                    <a:pt x="123" y="5"/>
                    <a:pt x="125" y="4"/>
                    <a:pt x="126" y="3"/>
                  </a:cubicBezTo>
                  <a:cubicBezTo>
                    <a:pt x="124" y="6"/>
                    <a:pt x="103" y="0"/>
                    <a:pt x="102" y="2"/>
                  </a:cubicBezTo>
                  <a:cubicBezTo>
                    <a:pt x="102" y="3"/>
                    <a:pt x="104" y="3"/>
                    <a:pt x="105" y="4"/>
                  </a:cubicBezTo>
                  <a:cubicBezTo>
                    <a:pt x="105" y="5"/>
                    <a:pt x="100" y="2"/>
                    <a:pt x="100" y="2"/>
                  </a:cubicBezTo>
                  <a:cubicBezTo>
                    <a:pt x="98" y="1"/>
                    <a:pt x="95" y="2"/>
                    <a:pt x="94" y="2"/>
                  </a:cubicBezTo>
                  <a:cubicBezTo>
                    <a:pt x="93" y="2"/>
                    <a:pt x="90" y="2"/>
                    <a:pt x="91" y="3"/>
                  </a:cubicBezTo>
                  <a:cubicBezTo>
                    <a:pt x="92" y="4"/>
                    <a:pt x="94" y="7"/>
                    <a:pt x="95" y="6"/>
                  </a:cubicBezTo>
                  <a:cubicBezTo>
                    <a:pt x="95" y="7"/>
                    <a:pt x="91" y="6"/>
                    <a:pt x="91" y="5"/>
                  </a:cubicBezTo>
                  <a:cubicBezTo>
                    <a:pt x="88" y="5"/>
                    <a:pt x="87" y="2"/>
                    <a:pt x="85" y="2"/>
                  </a:cubicBezTo>
                  <a:cubicBezTo>
                    <a:pt x="81" y="2"/>
                    <a:pt x="78" y="2"/>
                    <a:pt x="75" y="2"/>
                  </a:cubicBezTo>
                  <a:cubicBezTo>
                    <a:pt x="70" y="3"/>
                    <a:pt x="73" y="4"/>
                    <a:pt x="76" y="5"/>
                  </a:cubicBezTo>
                  <a:cubicBezTo>
                    <a:pt x="77" y="6"/>
                    <a:pt x="79" y="7"/>
                    <a:pt x="80" y="8"/>
                  </a:cubicBezTo>
                  <a:cubicBezTo>
                    <a:pt x="80" y="8"/>
                    <a:pt x="77" y="10"/>
                    <a:pt x="77" y="10"/>
                  </a:cubicBezTo>
                  <a:cubicBezTo>
                    <a:pt x="76" y="10"/>
                    <a:pt x="78" y="9"/>
                    <a:pt x="78" y="9"/>
                  </a:cubicBezTo>
                  <a:cubicBezTo>
                    <a:pt x="78" y="8"/>
                    <a:pt x="71" y="4"/>
                    <a:pt x="70" y="4"/>
                  </a:cubicBezTo>
                  <a:cubicBezTo>
                    <a:pt x="66" y="4"/>
                    <a:pt x="62" y="3"/>
                    <a:pt x="58" y="4"/>
                  </a:cubicBezTo>
                  <a:cubicBezTo>
                    <a:pt x="58" y="4"/>
                    <a:pt x="60" y="6"/>
                    <a:pt x="61" y="6"/>
                  </a:cubicBezTo>
                  <a:cubicBezTo>
                    <a:pt x="62" y="6"/>
                    <a:pt x="64" y="7"/>
                    <a:pt x="66" y="6"/>
                  </a:cubicBezTo>
                  <a:cubicBezTo>
                    <a:pt x="64" y="7"/>
                    <a:pt x="61" y="8"/>
                    <a:pt x="59" y="7"/>
                  </a:cubicBezTo>
                  <a:cubicBezTo>
                    <a:pt x="58" y="7"/>
                    <a:pt x="51" y="4"/>
                    <a:pt x="52" y="5"/>
                  </a:cubicBezTo>
                  <a:cubicBezTo>
                    <a:pt x="52" y="4"/>
                    <a:pt x="57" y="10"/>
                    <a:pt x="53" y="9"/>
                  </a:cubicBezTo>
                  <a:cubicBezTo>
                    <a:pt x="52" y="8"/>
                    <a:pt x="49" y="7"/>
                    <a:pt x="47" y="8"/>
                  </a:cubicBezTo>
                  <a:cubicBezTo>
                    <a:pt x="48" y="8"/>
                    <a:pt x="51" y="9"/>
                    <a:pt x="51" y="9"/>
                  </a:cubicBezTo>
                  <a:cubicBezTo>
                    <a:pt x="50" y="10"/>
                    <a:pt x="46" y="8"/>
                    <a:pt x="46" y="10"/>
                  </a:cubicBezTo>
                  <a:cubicBezTo>
                    <a:pt x="46" y="11"/>
                    <a:pt x="50" y="12"/>
                    <a:pt x="51" y="13"/>
                  </a:cubicBezTo>
                  <a:cubicBezTo>
                    <a:pt x="54" y="13"/>
                    <a:pt x="61" y="14"/>
                    <a:pt x="61" y="17"/>
                  </a:cubicBezTo>
                  <a:cubicBezTo>
                    <a:pt x="61" y="16"/>
                    <a:pt x="54" y="15"/>
                    <a:pt x="52" y="14"/>
                  </a:cubicBezTo>
                  <a:cubicBezTo>
                    <a:pt x="50" y="14"/>
                    <a:pt x="47" y="11"/>
                    <a:pt x="45" y="12"/>
                  </a:cubicBezTo>
                  <a:cubicBezTo>
                    <a:pt x="45" y="12"/>
                    <a:pt x="48" y="14"/>
                    <a:pt x="48" y="14"/>
                  </a:cubicBezTo>
                  <a:cubicBezTo>
                    <a:pt x="48" y="14"/>
                    <a:pt x="45" y="15"/>
                    <a:pt x="45" y="14"/>
                  </a:cubicBezTo>
                  <a:cubicBezTo>
                    <a:pt x="43" y="13"/>
                    <a:pt x="42" y="12"/>
                    <a:pt x="40" y="11"/>
                  </a:cubicBezTo>
                  <a:cubicBezTo>
                    <a:pt x="39" y="10"/>
                    <a:pt x="31" y="10"/>
                    <a:pt x="31" y="10"/>
                  </a:cubicBezTo>
                  <a:cubicBezTo>
                    <a:pt x="31" y="11"/>
                    <a:pt x="34" y="11"/>
                    <a:pt x="31" y="12"/>
                  </a:cubicBezTo>
                  <a:cubicBezTo>
                    <a:pt x="30" y="12"/>
                    <a:pt x="25" y="14"/>
                    <a:pt x="25" y="14"/>
                  </a:cubicBezTo>
                  <a:cubicBezTo>
                    <a:pt x="26" y="14"/>
                    <a:pt x="29" y="13"/>
                    <a:pt x="29" y="13"/>
                  </a:cubicBezTo>
                  <a:cubicBezTo>
                    <a:pt x="30" y="14"/>
                    <a:pt x="34" y="16"/>
                    <a:pt x="34" y="16"/>
                  </a:cubicBezTo>
                  <a:cubicBezTo>
                    <a:pt x="34" y="16"/>
                    <a:pt x="31" y="15"/>
                    <a:pt x="31" y="16"/>
                  </a:cubicBezTo>
                  <a:cubicBezTo>
                    <a:pt x="31" y="16"/>
                    <a:pt x="32" y="19"/>
                    <a:pt x="30" y="17"/>
                  </a:cubicBezTo>
                  <a:cubicBezTo>
                    <a:pt x="29" y="16"/>
                    <a:pt x="28" y="14"/>
                    <a:pt x="26" y="15"/>
                  </a:cubicBezTo>
                  <a:cubicBezTo>
                    <a:pt x="25" y="15"/>
                    <a:pt x="24" y="17"/>
                    <a:pt x="23" y="16"/>
                  </a:cubicBezTo>
                  <a:cubicBezTo>
                    <a:pt x="22" y="15"/>
                    <a:pt x="21" y="14"/>
                    <a:pt x="19" y="14"/>
                  </a:cubicBezTo>
                  <a:cubicBezTo>
                    <a:pt x="18" y="14"/>
                    <a:pt x="15" y="15"/>
                    <a:pt x="14" y="16"/>
                  </a:cubicBezTo>
                  <a:cubicBezTo>
                    <a:pt x="12" y="17"/>
                    <a:pt x="13" y="18"/>
                    <a:pt x="10" y="17"/>
                  </a:cubicBezTo>
                  <a:cubicBezTo>
                    <a:pt x="8" y="16"/>
                    <a:pt x="7" y="17"/>
                    <a:pt x="5" y="17"/>
                  </a:cubicBezTo>
                  <a:cubicBezTo>
                    <a:pt x="4" y="18"/>
                    <a:pt x="0" y="18"/>
                    <a:pt x="0" y="19"/>
                  </a:cubicBezTo>
                  <a:cubicBezTo>
                    <a:pt x="0" y="21"/>
                    <a:pt x="9" y="19"/>
                    <a:pt x="9" y="20"/>
                  </a:cubicBezTo>
                  <a:cubicBezTo>
                    <a:pt x="9" y="21"/>
                    <a:pt x="6" y="21"/>
                    <a:pt x="5" y="22"/>
                  </a:cubicBezTo>
                  <a:cubicBezTo>
                    <a:pt x="5" y="21"/>
                    <a:pt x="10" y="21"/>
                    <a:pt x="11" y="21"/>
                  </a:cubicBezTo>
                  <a:cubicBezTo>
                    <a:pt x="12" y="21"/>
                    <a:pt x="17" y="21"/>
                    <a:pt x="17" y="21"/>
                  </a:cubicBezTo>
                  <a:cubicBezTo>
                    <a:pt x="17" y="21"/>
                    <a:pt x="15" y="22"/>
                    <a:pt x="14" y="22"/>
                  </a:cubicBezTo>
                  <a:cubicBezTo>
                    <a:pt x="12" y="22"/>
                    <a:pt x="11" y="22"/>
                    <a:pt x="9" y="24"/>
                  </a:cubicBezTo>
                  <a:cubicBezTo>
                    <a:pt x="5" y="26"/>
                    <a:pt x="12" y="26"/>
                    <a:pt x="13" y="26"/>
                  </a:cubicBezTo>
                  <a:cubicBezTo>
                    <a:pt x="17" y="27"/>
                    <a:pt x="20" y="27"/>
                    <a:pt x="24" y="26"/>
                  </a:cubicBezTo>
                  <a:cubicBezTo>
                    <a:pt x="26" y="25"/>
                    <a:pt x="31" y="22"/>
                    <a:pt x="34" y="24"/>
                  </a:cubicBezTo>
                  <a:cubicBezTo>
                    <a:pt x="34" y="24"/>
                    <a:pt x="29" y="26"/>
                    <a:pt x="29" y="26"/>
                  </a:cubicBezTo>
                  <a:cubicBezTo>
                    <a:pt x="27" y="26"/>
                    <a:pt x="25" y="26"/>
                    <a:pt x="23" y="27"/>
                  </a:cubicBezTo>
                  <a:cubicBezTo>
                    <a:pt x="22" y="27"/>
                    <a:pt x="20" y="27"/>
                    <a:pt x="18" y="27"/>
                  </a:cubicBezTo>
                  <a:cubicBezTo>
                    <a:pt x="16" y="28"/>
                    <a:pt x="14" y="27"/>
                    <a:pt x="12" y="28"/>
                  </a:cubicBezTo>
                  <a:cubicBezTo>
                    <a:pt x="13" y="28"/>
                    <a:pt x="16" y="29"/>
                    <a:pt x="16" y="29"/>
                  </a:cubicBezTo>
                  <a:cubicBezTo>
                    <a:pt x="17" y="30"/>
                    <a:pt x="18" y="31"/>
                    <a:pt x="20" y="31"/>
                  </a:cubicBezTo>
                  <a:cubicBezTo>
                    <a:pt x="24" y="31"/>
                    <a:pt x="26" y="28"/>
                    <a:pt x="30" y="27"/>
                  </a:cubicBezTo>
                  <a:cubicBezTo>
                    <a:pt x="31" y="27"/>
                    <a:pt x="44" y="26"/>
                    <a:pt x="44" y="25"/>
                  </a:cubicBezTo>
                  <a:cubicBezTo>
                    <a:pt x="44" y="26"/>
                    <a:pt x="38" y="26"/>
                    <a:pt x="37" y="26"/>
                  </a:cubicBezTo>
                  <a:cubicBezTo>
                    <a:pt x="34" y="27"/>
                    <a:pt x="29" y="28"/>
                    <a:pt x="26" y="30"/>
                  </a:cubicBezTo>
                  <a:cubicBezTo>
                    <a:pt x="23" y="33"/>
                    <a:pt x="32" y="32"/>
                    <a:pt x="33" y="32"/>
                  </a:cubicBezTo>
                  <a:cubicBezTo>
                    <a:pt x="35" y="32"/>
                    <a:pt x="37" y="33"/>
                    <a:pt x="39" y="31"/>
                  </a:cubicBezTo>
                  <a:cubicBezTo>
                    <a:pt x="40" y="31"/>
                    <a:pt x="40" y="30"/>
                    <a:pt x="40" y="29"/>
                  </a:cubicBezTo>
                  <a:cubicBezTo>
                    <a:pt x="41" y="29"/>
                    <a:pt x="42" y="29"/>
                    <a:pt x="42" y="30"/>
                  </a:cubicBezTo>
                  <a:cubicBezTo>
                    <a:pt x="42" y="30"/>
                    <a:pt x="42" y="30"/>
                    <a:pt x="41" y="30"/>
                  </a:cubicBezTo>
                  <a:cubicBezTo>
                    <a:pt x="43" y="30"/>
                    <a:pt x="48" y="28"/>
                    <a:pt x="50" y="29"/>
                  </a:cubicBezTo>
                  <a:cubicBezTo>
                    <a:pt x="49" y="28"/>
                    <a:pt x="44" y="32"/>
                    <a:pt x="43" y="32"/>
                  </a:cubicBezTo>
                  <a:cubicBezTo>
                    <a:pt x="44" y="33"/>
                    <a:pt x="50" y="31"/>
                    <a:pt x="52" y="31"/>
                  </a:cubicBezTo>
                  <a:cubicBezTo>
                    <a:pt x="55" y="31"/>
                    <a:pt x="58" y="30"/>
                    <a:pt x="61" y="28"/>
                  </a:cubicBezTo>
                  <a:cubicBezTo>
                    <a:pt x="62" y="27"/>
                    <a:pt x="62" y="25"/>
                    <a:pt x="62" y="25"/>
                  </a:cubicBezTo>
                  <a:cubicBezTo>
                    <a:pt x="64" y="25"/>
                    <a:pt x="64" y="25"/>
                    <a:pt x="65" y="24"/>
                  </a:cubicBezTo>
                  <a:cubicBezTo>
                    <a:pt x="66" y="24"/>
                    <a:pt x="73" y="20"/>
                    <a:pt x="73" y="21"/>
                  </a:cubicBezTo>
                  <a:cubicBezTo>
                    <a:pt x="73" y="21"/>
                    <a:pt x="69" y="24"/>
                    <a:pt x="69" y="24"/>
                  </a:cubicBezTo>
                  <a:cubicBezTo>
                    <a:pt x="68" y="25"/>
                    <a:pt x="64" y="27"/>
                    <a:pt x="64" y="28"/>
                  </a:cubicBezTo>
                  <a:cubicBezTo>
                    <a:pt x="64" y="29"/>
                    <a:pt x="75" y="28"/>
                    <a:pt x="75" y="29"/>
                  </a:cubicBezTo>
                  <a:cubicBezTo>
                    <a:pt x="75" y="28"/>
                    <a:pt x="60" y="32"/>
                    <a:pt x="60" y="31"/>
                  </a:cubicBezTo>
                  <a:cubicBezTo>
                    <a:pt x="60" y="31"/>
                    <a:pt x="69" y="32"/>
                    <a:pt x="68" y="32"/>
                  </a:cubicBezTo>
                  <a:cubicBezTo>
                    <a:pt x="68" y="33"/>
                    <a:pt x="64" y="33"/>
                    <a:pt x="63" y="33"/>
                  </a:cubicBezTo>
                  <a:cubicBezTo>
                    <a:pt x="61" y="33"/>
                    <a:pt x="58" y="33"/>
                    <a:pt x="56" y="34"/>
                  </a:cubicBezTo>
                  <a:cubicBezTo>
                    <a:pt x="52" y="34"/>
                    <a:pt x="48" y="34"/>
                    <a:pt x="44" y="35"/>
                  </a:cubicBezTo>
                  <a:cubicBezTo>
                    <a:pt x="43" y="35"/>
                    <a:pt x="43" y="36"/>
                    <a:pt x="45" y="36"/>
                  </a:cubicBezTo>
                  <a:cubicBezTo>
                    <a:pt x="46" y="37"/>
                    <a:pt x="49" y="38"/>
                    <a:pt x="50" y="39"/>
                  </a:cubicBezTo>
                  <a:cubicBezTo>
                    <a:pt x="52" y="41"/>
                    <a:pt x="50" y="43"/>
                    <a:pt x="53" y="43"/>
                  </a:cubicBezTo>
                  <a:cubicBezTo>
                    <a:pt x="54" y="42"/>
                    <a:pt x="57" y="43"/>
                    <a:pt x="58" y="42"/>
                  </a:cubicBezTo>
                  <a:cubicBezTo>
                    <a:pt x="49" y="47"/>
                    <a:pt x="44" y="36"/>
                    <a:pt x="37" y="36"/>
                  </a:cubicBezTo>
                  <a:cubicBezTo>
                    <a:pt x="35" y="36"/>
                    <a:pt x="26" y="34"/>
                    <a:pt x="26" y="36"/>
                  </a:cubicBezTo>
                  <a:cubicBezTo>
                    <a:pt x="26" y="36"/>
                    <a:pt x="25" y="38"/>
                    <a:pt x="25" y="38"/>
                  </a:cubicBezTo>
                  <a:cubicBezTo>
                    <a:pt x="26" y="38"/>
                    <a:pt x="32" y="38"/>
                    <a:pt x="32" y="39"/>
                  </a:cubicBezTo>
                  <a:cubicBezTo>
                    <a:pt x="32" y="39"/>
                    <a:pt x="26" y="39"/>
                    <a:pt x="26" y="41"/>
                  </a:cubicBezTo>
                  <a:cubicBezTo>
                    <a:pt x="26" y="42"/>
                    <a:pt x="32" y="42"/>
                    <a:pt x="34" y="43"/>
                  </a:cubicBezTo>
                  <a:cubicBezTo>
                    <a:pt x="35" y="44"/>
                    <a:pt x="36" y="45"/>
                    <a:pt x="37" y="46"/>
                  </a:cubicBezTo>
                  <a:cubicBezTo>
                    <a:pt x="38" y="48"/>
                    <a:pt x="40" y="49"/>
                    <a:pt x="42" y="50"/>
                  </a:cubicBezTo>
                  <a:cubicBezTo>
                    <a:pt x="44" y="51"/>
                    <a:pt x="45" y="51"/>
                    <a:pt x="47" y="50"/>
                  </a:cubicBezTo>
                  <a:cubicBezTo>
                    <a:pt x="48" y="50"/>
                    <a:pt x="50" y="49"/>
                    <a:pt x="51" y="50"/>
                  </a:cubicBezTo>
                  <a:cubicBezTo>
                    <a:pt x="51" y="50"/>
                    <a:pt x="50" y="52"/>
                    <a:pt x="50" y="52"/>
                  </a:cubicBezTo>
                  <a:cubicBezTo>
                    <a:pt x="48" y="52"/>
                    <a:pt x="45" y="51"/>
                    <a:pt x="44" y="52"/>
                  </a:cubicBezTo>
                  <a:cubicBezTo>
                    <a:pt x="44" y="51"/>
                    <a:pt x="48" y="54"/>
                    <a:pt x="48" y="54"/>
                  </a:cubicBezTo>
                  <a:cubicBezTo>
                    <a:pt x="48" y="55"/>
                    <a:pt x="43" y="53"/>
                    <a:pt x="43" y="53"/>
                  </a:cubicBezTo>
                  <a:cubicBezTo>
                    <a:pt x="40" y="51"/>
                    <a:pt x="38" y="51"/>
                    <a:pt x="35" y="51"/>
                  </a:cubicBezTo>
                  <a:cubicBezTo>
                    <a:pt x="33" y="51"/>
                    <a:pt x="32" y="51"/>
                    <a:pt x="30" y="52"/>
                  </a:cubicBezTo>
                  <a:cubicBezTo>
                    <a:pt x="28" y="53"/>
                    <a:pt x="27" y="52"/>
                    <a:pt x="26" y="53"/>
                  </a:cubicBezTo>
                  <a:cubicBezTo>
                    <a:pt x="25" y="54"/>
                    <a:pt x="25" y="55"/>
                    <a:pt x="23" y="55"/>
                  </a:cubicBezTo>
                  <a:cubicBezTo>
                    <a:pt x="22" y="56"/>
                    <a:pt x="21" y="59"/>
                    <a:pt x="23" y="59"/>
                  </a:cubicBezTo>
                  <a:cubicBezTo>
                    <a:pt x="25" y="59"/>
                    <a:pt x="27" y="58"/>
                    <a:pt x="27" y="59"/>
                  </a:cubicBezTo>
                  <a:cubicBezTo>
                    <a:pt x="28" y="61"/>
                    <a:pt x="32" y="60"/>
                    <a:pt x="32" y="59"/>
                  </a:cubicBezTo>
                  <a:cubicBezTo>
                    <a:pt x="33" y="59"/>
                    <a:pt x="35" y="56"/>
                    <a:pt x="35" y="55"/>
                  </a:cubicBezTo>
                  <a:cubicBezTo>
                    <a:pt x="35" y="56"/>
                    <a:pt x="35" y="56"/>
                    <a:pt x="35" y="57"/>
                  </a:cubicBezTo>
                  <a:cubicBezTo>
                    <a:pt x="35" y="57"/>
                    <a:pt x="36" y="57"/>
                    <a:pt x="36" y="57"/>
                  </a:cubicBezTo>
                  <a:cubicBezTo>
                    <a:pt x="36" y="57"/>
                    <a:pt x="35" y="58"/>
                    <a:pt x="35" y="59"/>
                  </a:cubicBezTo>
                  <a:cubicBezTo>
                    <a:pt x="35" y="59"/>
                    <a:pt x="35" y="59"/>
                    <a:pt x="36" y="59"/>
                  </a:cubicBezTo>
                  <a:cubicBezTo>
                    <a:pt x="36" y="59"/>
                    <a:pt x="33" y="60"/>
                    <a:pt x="34" y="60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4" y="61"/>
                    <a:pt x="31" y="60"/>
                    <a:pt x="30" y="61"/>
                  </a:cubicBezTo>
                  <a:cubicBezTo>
                    <a:pt x="31" y="61"/>
                    <a:pt x="35" y="61"/>
                    <a:pt x="36" y="62"/>
                  </a:cubicBezTo>
                  <a:cubicBezTo>
                    <a:pt x="36" y="62"/>
                    <a:pt x="31" y="65"/>
                    <a:pt x="32" y="65"/>
                  </a:cubicBezTo>
                  <a:cubicBezTo>
                    <a:pt x="32" y="66"/>
                    <a:pt x="37" y="65"/>
                    <a:pt x="37" y="65"/>
                  </a:cubicBezTo>
                  <a:cubicBezTo>
                    <a:pt x="37" y="65"/>
                    <a:pt x="36" y="65"/>
                    <a:pt x="36" y="65"/>
                  </a:cubicBezTo>
                  <a:cubicBezTo>
                    <a:pt x="36" y="66"/>
                    <a:pt x="41" y="65"/>
                    <a:pt x="42" y="64"/>
                  </a:cubicBezTo>
                  <a:cubicBezTo>
                    <a:pt x="42" y="64"/>
                    <a:pt x="46" y="59"/>
                    <a:pt x="47" y="60"/>
                  </a:cubicBezTo>
                  <a:cubicBezTo>
                    <a:pt x="48" y="61"/>
                    <a:pt x="40" y="67"/>
                    <a:pt x="38" y="68"/>
                  </a:cubicBezTo>
                  <a:cubicBezTo>
                    <a:pt x="35" y="68"/>
                    <a:pt x="33" y="68"/>
                    <a:pt x="30" y="66"/>
                  </a:cubicBezTo>
                  <a:cubicBezTo>
                    <a:pt x="28" y="65"/>
                    <a:pt x="28" y="63"/>
                    <a:pt x="26" y="63"/>
                  </a:cubicBezTo>
                  <a:cubicBezTo>
                    <a:pt x="24" y="62"/>
                    <a:pt x="22" y="62"/>
                    <a:pt x="20" y="62"/>
                  </a:cubicBezTo>
                  <a:cubicBezTo>
                    <a:pt x="17" y="62"/>
                    <a:pt x="17" y="63"/>
                    <a:pt x="19" y="65"/>
                  </a:cubicBezTo>
                  <a:cubicBezTo>
                    <a:pt x="20" y="66"/>
                    <a:pt x="20" y="67"/>
                    <a:pt x="22" y="67"/>
                  </a:cubicBezTo>
                  <a:cubicBezTo>
                    <a:pt x="25" y="67"/>
                    <a:pt x="22" y="67"/>
                    <a:pt x="22" y="68"/>
                  </a:cubicBezTo>
                  <a:cubicBezTo>
                    <a:pt x="22" y="68"/>
                    <a:pt x="26" y="70"/>
                    <a:pt x="26" y="7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78" name="Freeform 604"/>
            <p:cNvSpPr>
              <a:spLocks/>
            </p:cNvSpPr>
            <p:nvPr/>
          </p:nvSpPr>
          <p:spPr bwMode="auto">
            <a:xfrm>
              <a:off x="8101466" y="4187857"/>
              <a:ext cx="130574" cy="47785"/>
            </a:xfrm>
            <a:custGeom>
              <a:avLst/>
              <a:gdLst>
                <a:gd name="T0" fmla="*/ 13 w 14"/>
                <a:gd name="T1" fmla="*/ 4 h 5"/>
                <a:gd name="T2" fmla="*/ 11 w 14"/>
                <a:gd name="T3" fmla="*/ 2 h 5"/>
                <a:gd name="T4" fmla="*/ 8 w 14"/>
                <a:gd name="T5" fmla="*/ 2 h 5"/>
                <a:gd name="T6" fmla="*/ 1 w 14"/>
                <a:gd name="T7" fmla="*/ 1 h 5"/>
                <a:gd name="T8" fmla="*/ 2 w 14"/>
                <a:gd name="T9" fmla="*/ 2 h 5"/>
                <a:gd name="T10" fmla="*/ 0 w 14"/>
                <a:gd name="T11" fmla="*/ 3 h 5"/>
                <a:gd name="T12" fmla="*/ 3 w 14"/>
                <a:gd name="T13" fmla="*/ 3 h 5"/>
                <a:gd name="T14" fmla="*/ 8 w 14"/>
                <a:gd name="T15" fmla="*/ 4 h 5"/>
                <a:gd name="T16" fmla="*/ 13 w 14"/>
                <a:gd name="T17" fmla="*/ 4 h 5"/>
                <a:gd name="T18" fmla="*/ 13 w 14"/>
                <a:gd name="T1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5">
                  <a:moveTo>
                    <a:pt x="13" y="4"/>
                  </a:moveTo>
                  <a:cubicBezTo>
                    <a:pt x="12" y="3"/>
                    <a:pt x="13" y="3"/>
                    <a:pt x="11" y="2"/>
                  </a:cubicBezTo>
                  <a:cubicBezTo>
                    <a:pt x="10" y="2"/>
                    <a:pt x="9" y="2"/>
                    <a:pt x="8" y="2"/>
                  </a:cubicBezTo>
                  <a:cubicBezTo>
                    <a:pt x="7" y="2"/>
                    <a:pt x="2" y="0"/>
                    <a:pt x="1" y="1"/>
                  </a:cubicBezTo>
                  <a:cubicBezTo>
                    <a:pt x="1" y="1"/>
                    <a:pt x="3" y="2"/>
                    <a:pt x="2" y="2"/>
                  </a:cubicBezTo>
                  <a:cubicBezTo>
                    <a:pt x="2" y="3"/>
                    <a:pt x="0" y="4"/>
                    <a:pt x="0" y="3"/>
                  </a:cubicBezTo>
                  <a:cubicBezTo>
                    <a:pt x="0" y="4"/>
                    <a:pt x="2" y="3"/>
                    <a:pt x="3" y="3"/>
                  </a:cubicBezTo>
                  <a:cubicBezTo>
                    <a:pt x="4" y="3"/>
                    <a:pt x="6" y="4"/>
                    <a:pt x="8" y="4"/>
                  </a:cubicBezTo>
                  <a:cubicBezTo>
                    <a:pt x="9" y="4"/>
                    <a:pt x="13" y="4"/>
                    <a:pt x="13" y="4"/>
                  </a:cubicBezTo>
                  <a:cubicBezTo>
                    <a:pt x="12" y="3"/>
                    <a:pt x="14" y="5"/>
                    <a:pt x="13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79" name="Freeform 605"/>
            <p:cNvSpPr>
              <a:spLocks/>
            </p:cNvSpPr>
            <p:nvPr/>
          </p:nvSpPr>
          <p:spPr bwMode="auto">
            <a:xfrm>
              <a:off x="7738407" y="4226081"/>
              <a:ext cx="54142" cy="19114"/>
            </a:xfrm>
            <a:custGeom>
              <a:avLst/>
              <a:gdLst>
                <a:gd name="T0" fmla="*/ 5 w 6"/>
                <a:gd name="T1" fmla="*/ 1 h 2"/>
                <a:gd name="T2" fmla="*/ 2 w 6"/>
                <a:gd name="T3" fmla="*/ 0 h 2"/>
                <a:gd name="T4" fmla="*/ 5 w 6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2">
                  <a:moveTo>
                    <a:pt x="5" y="1"/>
                  </a:moveTo>
                  <a:cubicBezTo>
                    <a:pt x="4" y="2"/>
                    <a:pt x="0" y="0"/>
                    <a:pt x="2" y="0"/>
                  </a:cubicBezTo>
                  <a:cubicBezTo>
                    <a:pt x="3" y="0"/>
                    <a:pt x="6" y="1"/>
                    <a:pt x="5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80" name="Freeform 606"/>
            <p:cNvSpPr>
              <a:spLocks/>
            </p:cNvSpPr>
            <p:nvPr/>
          </p:nvSpPr>
          <p:spPr bwMode="auto">
            <a:xfrm>
              <a:off x="7980446" y="4515968"/>
              <a:ext cx="54142" cy="28672"/>
            </a:xfrm>
            <a:custGeom>
              <a:avLst/>
              <a:gdLst>
                <a:gd name="T0" fmla="*/ 4 w 6"/>
                <a:gd name="T1" fmla="*/ 1 h 3"/>
                <a:gd name="T2" fmla="*/ 1 w 6"/>
                <a:gd name="T3" fmla="*/ 2 h 3"/>
                <a:gd name="T4" fmla="*/ 4 w 6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3">
                  <a:moveTo>
                    <a:pt x="4" y="1"/>
                  </a:moveTo>
                  <a:cubicBezTo>
                    <a:pt x="3" y="0"/>
                    <a:pt x="0" y="2"/>
                    <a:pt x="1" y="2"/>
                  </a:cubicBezTo>
                  <a:cubicBezTo>
                    <a:pt x="2" y="3"/>
                    <a:pt x="6" y="1"/>
                    <a:pt x="4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81" name="Freeform 607"/>
            <p:cNvSpPr>
              <a:spLocks/>
            </p:cNvSpPr>
            <p:nvPr/>
          </p:nvSpPr>
          <p:spPr bwMode="auto">
            <a:xfrm>
              <a:off x="4805282" y="5815671"/>
              <a:ext cx="47770" cy="38227"/>
            </a:xfrm>
            <a:custGeom>
              <a:avLst/>
              <a:gdLst>
                <a:gd name="T0" fmla="*/ 4 w 5"/>
                <a:gd name="T1" fmla="*/ 1 h 4"/>
                <a:gd name="T2" fmla="*/ 1 w 5"/>
                <a:gd name="T3" fmla="*/ 4 h 4"/>
                <a:gd name="T4" fmla="*/ 4 w 5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4" y="1"/>
                  </a:moveTo>
                  <a:cubicBezTo>
                    <a:pt x="3" y="0"/>
                    <a:pt x="0" y="4"/>
                    <a:pt x="1" y="4"/>
                  </a:cubicBezTo>
                  <a:cubicBezTo>
                    <a:pt x="1" y="4"/>
                    <a:pt x="5" y="1"/>
                    <a:pt x="4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82" name="Freeform 608"/>
            <p:cNvSpPr>
              <a:spLocks/>
            </p:cNvSpPr>
            <p:nvPr/>
          </p:nvSpPr>
          <p:spPr bwMode="auto">
            <a:xfrm>
              <a:off x="4872164" y="5806113"/>
              <a:ext cx="9556" cy="9558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83" name="Freeform 609"/>
            <p:cNvSpPr>
              <a:spLocks/>
            </p:cNvSpPr>
            <p:nvPr/>
          </p:nvSpPr>
          <p:spPr bwMode="auto">
            <a:xfrm>
              <a:off x="3919931" y="5815671"/>
              <a:ext cx="63695" cy="57338"/>
            </a:xfrm>
            <a:custGeom>
              <a:avLst/>
              <a:gdLst>
                <a:gd name="T0" fmla="*/ 5 w 7"/>
                <a:gd name="T1" fmla="*/ 2 h 6"/>
                <a:gd name="T2" fmla="*/ 1 w 7"/>
                <a:gd name="T3" fmla="*/ 2 h 6"/>
                <a:gd name="T4" fmla="*/ 5 w 7"/>
                <a:gd name="T5" fmla="*/ 2 h 6"/>
                <a:gd name="T6" fmla="*/ 5 w 7"/>
                <a:gd name="T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5" y="2"/>
                  </a:moveTo>
                  <a:cubicBezTo>
                    <a:pt x="7" y="0"/>
                    <a:pt x="2" y="0"/>
                    <a:pt x="1" y="2"/>
                  </a:cubicBezTo>
                  <a:cubicBezTo>
                    <a:pt x="0" y="3"/>
                    <a:pt x="4" y="5"/>
                    <a:pt x="5" y="2"/>
                  </a:cubicBezTo>
                  <a:cubicBezTo>
                    <a:pt x="6" y="1"/>
                    <a:pt x="3" y="6"/>
                    <a:pt x="5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84" name="Freeform 610"/>
            <p:cNvSpPr>
              <a:spLocks/>
            </p:cNvSpPr>
            <p:nvPr/>
          </p:nvSpPr>
          <p:spPr bwMode="auto">
            <a:xfrm>
              <a:off x="17661981" y="9138193"/>
              <a:ext cx="19109" cy="9558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0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0" y="0"/>
                    <a:pt x="0" y="0"/>
                  </a:cubicBezTo>
                  <a:cubicBezTo>
                    <a:pt x="1" y="0"/>
                    <a:pt x="2" y="0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85" name="Freeform 611"/>
            <p:cNvSpPr>
              <a:spLocks/>
            </p:cNvSpPr>
            <p:nvPr/>
          </p:nvSpPr>
          <p:spPr bwMode="auto">
            <a:xfrm>
              <a:off x="17540962" y="9119079"/>
              <a:ext cx="19109" cy="19114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1"/>
                    <a:pt x="0" y="2"/>
                    <a:pt x="0" y="1"/>
                  </a:cubicBezTo>
                  <a:cubicBezTo>
                    <a:pt x="0" y="0"/>
                    <a:pt x="2" y="0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86" name="Freeform 612"/>
            <p:cNvSpPr>
              <a:spLocks/>
            </p:cNvSpPr>
            <p:nvPr/>
          </p:nvSpPr>
          <p:spPr bwMode="auto">
            <a:xfrm>
              <a:off x="17961345" y="10785121"/>
              <a:ext cx="63695" cy="47785"/>
            </a:xfrm>
            <a:custGeom>
              <a:avLst/>
              <a:gdLst>
                <a:gd name="T0" fmla="*/ 6 w 7"/>
                <a:gd name="T1" fmla="*/ 2 h 5"/>
                <a:gd name="T2" fmla="*/ 1 w 7"/>
                <a:gd name="T3" fmla="*/ 2 h 5"/>
                <a:gd name="T4" fmla="*/ 6 w 7"/>
                <a:gd name="T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6" y="2"/>
                  </a:moveTo>
                  <a:cubicBezTo>
                    <a:pt x="7" y="0"/>
                    <a:pt x="0" y="1"/>
                    <a:pt x="1" y="2"/>
                  </a:cubicBezTo>
                  <a:cubicBezTo>
                    <a:pt x="1" y="3"/>
                    <a:pt x="5" y="5"/>
                    <a:pt x="6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87" name="Rectangle 613"/>
            <p:cNvSpPr>
              <a:spLocks noChangeArrowheads="1"/>
            </p:cNvSpPr>
            <p:nvPr/>
          </p:nvSpPr>
          <p:spPr bwMode="auto">
            <a:xfrm>
              <a:off x="12451788" y="5197675"/>
              <a:ext cx="3187" cy="3188"/>
            </a:xfrm>
            <a:prstGeom prst="rect">
              <a:avLst/>
            </a:pr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88" name="Freeform 614"/>
            <p:cNvSpPr>
              <a:spLocks/>
            </p:cNvSpPr>
            <p:nvPr/>
          </p:nvSpPr>
          <p:spPr bwMode="auto">
            <a:xfrm>
              <a:off x="9257516" y="10504795"/>
              <a:ext cx="95541" cy="82827"/>
            </a:xfrm>
            <a:custGeom>
              <a:avLst/>
              <a:gdLst>
                <a:gd name="T0" fmla="*/ 4 w 10"/>
                <a:gd name="T1" fmla="*/ 4 h 9"/>
                <a:gd name="T2" fmla="*/ 0 w 10"/>
                <a:gd name="T3" fmla="*/ 8 h 9"/>
                <a:gd name="T4" fmla="*/ 2 w 10"/>
                <a:gd name="T5" fmla="*/ 8 h 9"/>
                <a:gd name="T6" fmla="*/ 5 w 10"/>
                <a:gd name="T7" fmla="*/ 5 h 9"/>
                <a:gd name="T8" fmla="*/ 8 w 10"/>
                <a:gd name="T9" fmla="*/ 0 h 9"/>
                <a:gd name="T10" fmla="*/ 4 w 10"/>
                <a:gd name="T11" fmla="*/ 4 h 9"/>
                <a:gd name="T12" fmla="*/ 4 w 10"/>
                <a:gd name="T13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9">
                  <a:moveTo>
                    <a:pt x="4" y="4"/>
                  </a:moveTo>
                  <a:cubicBezTo>
                    <a:pt x="4" y="5"/>
                    <a:pt x="1" y="7"/>
                    <a:pt x="0" y="8"/>
                  </a:cubicBezTo>
                  <a:cubicBezTo>
                    <a:pt x="0" y="9"/>
                    <a:pt x="2" y="8"/>
                    <a:pt x="2" y="8"/>
                  </a:cubicBezTo>
                  <a:cubicBezTo>
                    <a:pt x="3" y="7"/>
                    <a:pt x="4" y="6"/>
                    <a:pt x="5" y="5"/>
                  </a:cubicBezTo>
                  <a:cubicBezTo>
                    <a:pt x="6" y="4"/>
                    <a:pt x="10" y="0"/>
                    <a:pt x="8" y="0"/>
                  </a:cubicBezTo>
                  <a:cubicBezTo>
                    <a:pt x="7" y="0"/>
                    <a:pt x="4" y="3"/>
                    <a:pt x="4" y="4"/>
                  </a:cubicBezTo>
                  <a:cubicBezTo>
                    <a:pt x="4" y="5"/>
                    <a:pt x="4" y="3"/>
                    <a:pt x="4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89" name="Freeform 615"/>
            <p:cNvSpPr>
              <a:spLocks/>
            </p:cNvSpPr>
            <p:nvPr/>
          </p:nvSpPr>
          <p:spPr bwMode="auto">
            <a:xfrm>
              <a:off x="7821211" y="6733109"/>
              <a:ext cx="66879" cy="28672"/>
            </a:xfrm>
            <a:custGeom>
              <a:avLst/>
              <a:gdLst>
                <a:gd name="T0" fmla="*/ 7 w 7"/>
                <a:gd name="T1" fmla="*/ 1 h 3"/>
                <a:gd name="T2" fmla="*/ 1 w 7"/>
                <a:gd name="T3" fmla="*/ 0 h 3"/>
                <a:gd name="T4" fmla="*/ 7 w 7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3">
                  <a:moveTo>
                    <a:pt x="7" y="1"/>
                  </a:moveTo>
                  <a:cubicBezTo>
                    <a:pt x="7" y="0"/>
                    <a:pt x="0" y="0"/>
                    <a:pt x="1" y="0"/>
                  </a:cubicBezTo>
                  <a:cubicBezTo>
                    <a:pt x="2" y="0"/>
                    <a:pt x="6" y="3"/>
                    <a:pt x="7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90" name="Freeform 616"/>
            <p:cNvSpPr>
              <a:spLocks/>
            </p:cNvSpPr>
            <p:nvPr/>
          </p:nvSpPr>
          <p:spPr bwMode="auto">
            <a:xfrm>
              <a:off x="8483629" y="11766268"/>
              <a:ext cx="168791" cy="149721"/>
            </a:xfrm>
            <a:custGeom>
              <a:avLst/>
              <a:gdLst>
                <a:gd name="T0" fmla="*/ 17 w 18"/>
                <a:gd name="T1" fmla="*/ 14 h 16"/>
                <a:gd name="T2" fmla="*/ 8 w 18"/>
                <a:gd name="T3" fmla="*/ 9 h 16"/>
                <a:gd name="T4" fmla="*/ 4 w 18"/>
                <a:gd name="T5" fmla="*/ 5 h 16"/>
                <a:gd name="T6" fmla="*/ 1 w 18"/>
                <a:gd name="T7" fmla="*/ 3 h 16"/>
                <a:gd name="T8" fmla="*/ 2 w 18"/>
                <a:gd name="T9" fmla="*/ 2 h 16"/>
                <a:gd name="T10" fmla="*/ 0 w 18"/>
                <a:gd name="T11" fmla="*/ 0 h 16"/>
                <a:gd name="T12" fmla="*/ 0 w 18"/>
                <a:gd name="T13" fmla="*/ 14 h 16"/>
                <a:gd name="T14" fmla="*/ 7 w 18"/>
                <a:gd name="T15" fmla="*/ 15 h 16"/>
                <a:gd name="T16" fmla="*/ 10 w 18"/>
                <a:gd name="T17" fmla="*/ 16 h 16"/>
                <a:gd name="T18" fmla="*/ 13 w 18"/>
                <a:gd name="T19" fmla="*/ 15 h 16"/>
                <a:gd name="T20" fmla="*/ 18 w 18"/>
                <a:gd name="T21" fmla="*/ 14 h 16"/>
                <a:gd name="T22" fmla="*/ 17 w 18"/>
                <a:gd name="T23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" h="16">
                  <a:moveTo>
                    <a:pt x="17" y="14"/>
                  </a:moveTo>
                  <a:cubicBezTo>
                    <a:pt x="13" y="14"/>
                    <a:pt x="11" y="11"/>
                    <a:pt x="8" y="9"/>
                  </a:cubicBezTo>
                  <a:cubicBezTo>
                    <a:pt x="7" y="7"/>
                    <a:pt x="5" y="6"/>
                    <a:pt x="4" y="5"/>
                  </a:cubicBezTo>
                  <a:cubicBezTo>
                    <a:pt x="3" y="5"/>
                    <a:pt x="1" y="4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3" y="2"/>
                    <a:pt x="1" y="0"/>
                    <a:pt x="0" y="0"/>
                  </a:cubicBezTo>
                  <a:cubicBezTo>
                    <a:pt x="0" y="5"/>
                    <a:pt x="0" y="10"/>
                    <a:pt x="0" y="14"/>
                  </a:cubicBezTo>
                  <a:cubicBezTo>
                    <a:pt x="0" y="15"/>
                    <a:pt x="6" y="15"/>
                    <a:pt x="7" y="15"/>
                  </a:cubicBezTo>
                  <a:cubicBezTo>
                    <a:pt x="8" y="15"/>
                    <a:pt x="9" y="15"/>
                    <a:pt x="10" y="16"/>
                  </a:cubicBezTo>
                  <a:cubicBezTo>
                    <a:pt x="12" y="16"/>
                    <a:pt x="12" y="16"/>
                    <a:pt x="13" y="15"/>
                  </a:cubicBezTo>
                  <a:cubicBezTo>
                    <a:pt x="14" y="15"/>
                    <a:pt x="18" y="15"/>
                    <a:pt x="18" y="14"/>
                  </a:cubicBezTo>
                  <a:cubicBezTo>
                    <a:pt x="18" y="14"/>
                    <a:pt x="18" y="13"/>
                    <a:pt x="17" y="1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91" name="Freeform 617"/>
            <p:cNvSpPr>
              <a:spLocks/>
            </p:cNvSpPr>
            <p:nvPr/>
          </p:nvSpPr>
          <p:spPr bwMode="auto">
            <a:xfrm>
              <a:off x="8305288" y="11747159"/>
              <a:ext cx="280256" cy="216615"/>
            </a:xfrm>
            <a:custGeom>
              <a:avLst/>
              <a:gdLst>
                <a:gd name="T0" fmla="*/ 19 w 30"/>
                <a:gd name="T1" fmla="*/ 17 h 23"/>
                <a:gd name="T2" fmla="*/ 19 w 30"/>
                <a:gd name="T3" fmla="*/ 7 h 23"/>
                <a:gd name="T4" fmla="*/ 19 w 30"/>
                <a:gd name="T5" fmla="*/ 3 h 23"/>
                <a:gd name="T6" fmla="*/ 15 w 30"/>
                <a:gd name="T7" fmla="*/ 1 h 23"/>
                <a:gd name="T8" fmla="*/ 12 w 30"/>
                <a:gd name="T9" fmla="*/ 3 h 23"/>
                <a:gd name="T10" fmla="*/ 13 w 30"/>
                <a:gd name="T11" fmla="*/ 6 h 23"/>
                <a:gd name="T12" fmla="*/ 15 w 30"/>
                <a:gd name="T13" fmla="*/ 6 h 23"/>
                <a:gd name="T14" fmla="*/ 14 w 30"/>
                <a:gd name="T15" fmla="*/ 8 h 23"/>
                <a:gd name="T16" fmla="*/ 13 w 30"/>
                <a:gd name="T17" fmla="*/ 11 h 23"/>
                <a:gd name="T18" fmla="*/ 16 w 30"/>
                <a:gd name="T19" fmla="*/ 13 h 23"/>
                <a:gd name="T20" fmla="*/ 12 w 30"/>
                <a:gd name="T21" fmla="*/ 13 h 23"/>
                <a:gd name="T22" fmla="*/ 9 w 30"/>
                <a:gd name="T23" fmla="*/ 12 h 23"/>
                <a:gd name="T24" fmla="*/ 10 w 30"/>
                <a:gd name="T25" fmla="*/ 12 h 23"/>
                <a:gd name="T26" fmla="*/ 10 w 30"/>
                <a:gd name="T27" fmla="*/ 9 h 23"/>
                <a:gd name="T28" fmla="*/ 8 w 30"/>
                <a:gd name="T29" fmla="*/ 11 h 23"/>
                <a:gd name="T30" fmla="*/ 5 w 30"/>
                <a:gd name="T31" fmla="*/ 11 h 23"/>
                <a:gd name="T32" fmla="*/ 0 w 30"/>
                <a:gd name="T33" fmla="*/ 12 h 23"/>
                <a:gd name="T34" fmla="*/ 2 w 30"/>
                <a:gd name="T35" fmla="*/ 12 h 23"/>
                <a:gd name="T36" fmla="*/ 3 w 30"/>
                <a:gd name="T37" fmla="*/ 12 h 23"/>
                <a:gd name="T38" fmla="*/ 5 w 30"/>
                <a:gd name="T39" fmla="*/ 12 h 23"/>
                <a:gd name="T40" fmla="*/ 6 w 30"/>
                <a:gd name="T41" fmla="*/ 13 h 23"/>
                <a:gd name="T42" fmla="*/ 4 w 30"/>
                <a:gd name="T43" fmla="*/ 15 h 23"/>
                <a:gd name="T44" fmla="*/ 6 w 30"/>
                <a:gd name="T45" fmla="*/ 15 h 23"/>
                <a:gd name="T46" fmla="*/ 8 w 30"/>
                <a:gd name="T47" fmla="*/ 16 h 23"/>
                <a:gd name="T48" fmla="*/ 7 w 30"/>
                <a:gd name="T49" fmla="*/ 16 h 23"/>
                <a:gd name="T50" fmla="*/ 10 w 30"/>
                <a:gd name="T51" fmla="*/ 17 h 23"/>
                <a:gd name="T52" fmla="*/ 12 w 30"/>
                <a:gd name="T53" fmla="*/ 17 h 23"/>
                <a:gd name="T54" fmla="*/ 17 w 30"/>
                <a:gd name="T55" fmla="*/ 21 h 23"/>
                <a:gd name="T56" fmla="*/ 16 w 30"/>
                <a:gd name="T57" fmla="*/ 20 h 23"/>
                <a:gd name="T58" fmla="*/ 23 w 30"/>
                <a:gd name="T59" fmla="*/ 23 h 23"/>
                <a:gd name="T60" fmla="*/ 19 w 30"/>
                <a:gd name="T61" fmla="*/ 18 h 23"/>
                <a:gd name="T62" fmla="*/ 24 w 30"/>
                <a:gd name="T63" fmla="*/ 19 h 23"/>
                <a:gd name="T64" fmla="*/ 30 w 30"/>
                <a:gd name="T65" fmla="*/ 18 h 23"/>
                <a:gd name="T66" fmla="*/ 19 w 30"/>
                <a:gd name="T67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0" h="23">
                  <a:moveTo>
                    <a:pt x="19" y="17"/>
                  </a:moveTo>
                  <a:cubicBezTo>
                    <a:pt x="19" y="13"/>
                    <a:pt x="19" y="10"/>
                    <a:pt x="19" y="7"/>
                  </a:cubicBezTo>
                  <a:cubicBezTo>
                    <a:pt x="19" y="6"/>
                    <a:pt x="19" y="4"/>
                    <a:pt x="19" y="3"/>
                  </a:cubicBezTo>
                  <a:cubicBezTo>
                    <a:pt x="19" y="2"/>
                    <a:pt x="16" y="0"/>
                    <a:pt x="15" y="1"/>
                  </a:cubicBezTo>
                  <a:cubicBezTo>
                    <a:pt x="14" y="2"/>
                    <a:pt x="12" y="1"/>
                    <a:pt x="12" y="3"/>
                  </a:cubicBezTo>
                  <a:cubicBezTo>
                    <a:pt x="11" y="5"/>
                    <a:pt x="9" y="7"/>
                    <a:pt x="13" y="6"/>
                  </a:cubicBezTo>
                  <a:cubicBezTo>
                    <a:pt x="13" y="6"/>
                    <a:pt x="15" y="6"/>
                    <a:pt x="15" y="6"/>
                  </a:cubicBezTo>
                  <a:cubicBezTo>
                    <a:pt x="16" y="6"/>
                    <a:pt x="14" y="8"/>
                    <a:pt x="14" y="8"/>
                  </a:cubicBezTo>
                  <a:cubicBezTo>
                    <a:pt x="13" y="8"/>
                    <a:pt x="11" y="10"/>
                    <a:pt x="13" y="11"/>
                  </a:cubicBezTo>
                  <a:cubicBezTo>
                    <a:pt x="13" y="12"/>
                    <a:pt x="16" y="12"/>
                    <a:pt x="16" y="13"/>
                  </a:cubicBezTo>
                  <a:cubicBezTo>
                    <a:pt x="16" y="13"/>
                    <a:pt x="12" y="13"/>
                    <a:pt x="12" y="13"/>
                  </a:cubicBezTo>
                  <a:cubicBezTo>
                    <a:pt x="11" y="13"/>
                    <a:pt x="9" y="12"/>
                    <a:pt x="9" y="12"/>
                  </a:cubicBezTo>
                  <a:cubicBezTo>
                    <a:pt x="9" y="12"/>
                    <a:pt x="10" y="13"/>
                    <a:pt x="10" y="12"/>
                  </a:cubicBezTo>
                  <a:cubicBezTo>
                    <a:pt x="10" y="11"/>
                    <a:pt x="11" y="10"/>
                    <a:pt x="10" y="9"/>
                  </a:cubicBezTo>
                  <a:cubicBezTo>
                    <a:pt x="10" y="9"/>
                    <a:pt x="8" y="11"/>
                    <a:pt x="8" y="11"/>
                  </a:cubicBezTo>
                  <a:cubicBezTo>
                    <a:pt x="7" y="12"/>
                    <a:pt x="6" y="11"/>
                    <a:pt x="5" y="11"/>
                  </a:cubicBezTo>
                  <a:cubicBezTo>
                    <a:pt x="4" y="11"/>
                    <a:pt x="0" y="10"/>
                    <a:pt x="0" y="12"/>
                  </a:cubicBezTo>
                  <a:cubicBezTo>
                    <a:pt x="0" y="13"/>
                    <a:pt x="2" y="12"/>
                    <a:pt x="2" y="12"/>
                  </a:cubicBezTo>
                  <a:cubicBezTo>
                    <a:pt x="3" y="11"/>
                    <a:pt x="2" y="12"/>
                    <a:pt x="3" y="12"/>
                  </a:cubicBezTo>
                  <a:cubicBezTo>
                    <a:pt x="4" y="13"/>
                    <a:pt x="4" y="11"/>
                    <a:pt x="5" y="12"/>
                  </a:cubicBezTo>
                  <a:cubicBezTo>
                    <a:pt x="5" y="12"/>
                    <a:pt x="6" y="13"/>
                    <a:pt x="6" y="13"/>
                  </a:cubicBezTo>
                  <a:cubicBezTo>
                    <a:pt x="6" y="13"/>
                    <a:pt x="2" y="14"/>
                    <a:pt x="4" y="15"/>
                  </a:cubicBezTo>
                  <a:cubicBezTo>
                    <a:pt x="5" y="16"/>
                    <a:pt x="6" y="14"/>
                    <a:pt x="6" y="15"/>
                  </a:cubicBezTo>
                  <a:cubicBezTo>
                    <a:pt x="7" y="15"/>
                    <a:pt x="8" y="16"/>
                    <a:pt x="8" y="16"/>
                  </a:cubicBezTo>
                  <a:cubicBezTo>
                    <a:pt x="8" y="16"/>
                    <a:pt x="8" y="16"/>
                    <a:pt x="7" y="16"/>
                  </a:cubicBezTo>
                  <a:cubicBezTo>
                    <a:pt x="7" y="17"/>
                    <a:pt x="9" y="17"/>
                    <a:pt x="10" y="17"/>
                  </a:cubicBezTo>
                  <a:cubicBezTo>
                    <a:pt x="11" y="17"/>
                    <a:pt x="11" y="15"/>
                    <a:pt x="12" y="17"/>
                  </a:cubicBezTo>
                  <a:cubicBezTo>
                    <a:pt x="12" y="17"/>
                    <a:pt x="16" y="22"/>
                    <a:pt x="17" y="21"/>
                  </a:cubicBezTo>
                  <a:cubicBezTo>
                    <a:pt x="17" y="21"/>
                    <a:pt x="16" y="20"/>
                    <a:pt x="16" y="20"/>
                  </a:cubicBezTo>
                  <a:cubicBezTo>
                    <a:pt x="16" y="19"/>
                    <a:pt x="22" y="23"/>
                    <a:pt x="23" y="23"/>
                  </a:cubicBezTo>
                  <a:cubicBezTo>
                    <a:pt x="23" y="22"/>
                    <a:pt x="19" y="19"/>
                    <a:pt x="19" y="18"/>
                  </a:cubicBezTo>
                  <a:cubicBezTo>
                    <a:pt x="20" y="18"/>
                    <a:pt x="24" y="19"/>
                    <a:pt x="24" y="19"/>
                  </a:cubicBezTo>
                  <a:cubicBezTo>
                    <a:pt x="26" y="19"/>
                    <a:pt x="28" y="19"/>
                    <a:pt x="30" y="18"/>
                  </a:cubicBezTo>
                  <a:cubicBezTo>
                    <a:pt x="27" y="16"/>
                    <a:pt x="23" y="17"/>
                    <a:pt x="19" y="1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92" name="Freeform 618"/>
            <p:cNvSpPr>
              <a:spLocks/>
            </p:cNvSpPr>
            <p:nvPr/>
          </p:nvSpPr>
          <p:spPr bwMode="auto">
            <a:xfrm>
              <a:off x="8260699" y="8501084"/>
              <a:ext cx="710194" cy="516057"/>
            </a:xfrm>
            <a:custGeom>
              <a:avLst/>
              <a:gdLst>
                <a:gd name="T0" fmla="*/ 63 w 76"/>
                <a:gd name="T1" fmla="*/ 28 h 55"/>
                <a:gd name="T2" fmla="*/ 66 w 76"/>
                <a:gd name="T3" fmla="*/ 24 h 55"/>
                <a:gd name="T4" fmla="*/ 67 w 76"/>
                <a:gd name="T5" fmla="*/ 22 h 55"/>
                <a:gd name="T6" fmla="*/ 67 w 76"/>
                <a:gd name="T7" fmla="*/ 18 h 55"/>
                <a:gd name="T8" fmla="*/ 61 w 76"/>
                <a:gd name="T9" fmla="*/ 15 h 55"/>
                <a:gd name="T10" fmla="*/ 63 w 76"/>
                <a:gd name="T11" fmla="*/ 14 h 55"/>
                <a:gd name="T12" fmla="*/ 64 w 76"/>
                <a:gd name="T13" fmla="*/ 11 h 55"/>
                <a:gd name="T14" fmla="*/ 60 w 76"/>
                <a:gd name="T15" fmla="*/ 9 h 55"/>
                <a:gd name="T16" fmla="*/ 59 w 76"/>
                <a:gd name="T17" fmla="*/ 8 h 55"/>
                <a:gd name="T18" fmla="*/ 57 w 76"/>
                <a:gd name="T19" fmla="*/ 9 h 55"/>
                <a:gd name="T20" fmla="*/ 57 w 76"/>
                <a:gd name="T21" fmla="*/ 7 h 55"/>
                <a:gd name="T22" fmla="*/ 54 w 76"/>
                <a:gd name="T23" fmla="*/ 8 h 55"/>
                <a:gd name="T24" fmla="*/ 54 w 76"/>
                <a:gd name="T25" fmla="*/ 6 h 55"/>
                <a:gd name="T26" fmla="*/ 58 w 76"/>
                <a:gd name="T27" fmla="*/ 5 h 55"/>
                <a:gd name="T28" fmla="*/ 55 w 76"/>
                <a:gd name="T29" fmla="*/ 4 h 55"/>
                <a:gd name="T30" fmla="*/ 49 w 76"/>
                <a:gd name="T31" fmla="*/ 4 h 55"/>
                <a:gd name="T32" fmla="*/ 44 w 76"/>
                <a:gd name="T33" fmla="*/ 7 h 55"/>
                <a:gd name="T34" fmla="*/ 38 w 76"/>
                <a:gd name="T35" fmla="*/ 5 h 55"/>
                <a:gd name="T36" fmla="*/ 29 w 76"/>
                <a:gd name="T37" fmla="*/ 5 h 55"/>
                <a:gd name="T38" fmla="*/ 26 w 76"/>
                <a:gd name="T39" fmla="*/ 2 h 55"/>
                <a:gd name="T40" fmla="*/ 20 w 76"/>
                <a:gd name="T41" fmla="*/ 0 h 55"/>
                <a:gd name="T42" fmla="*/ 11 w 76"/>
                <a:gd name="T43" fmla="*/ 4 h 55"/>
                <a:gd name="T44" fmla="*/ 13 w 76"/>
                <a:gd name="T45" fmla="*/ 12 h 55"/>
                <a:gd name="T46" fmla="*/ 8 w 76"/>
                <a:gd name="T47" fmla="*/ 8 h 55"/>
                <a:gd name="T48" fmla="*/ 10 w 76"/>
                <a:gd name="T49" fmla="*/ 5 h 55"/>
                <a:gd name="T50" fmla="*/ 8 w 76"/>
                <a:gd name="T51" fmla="*/ 1 h 55"/>
                <a:gd name="T52" fmla="*/ 4 w 76"/>
                <a:gd name="T53" fmla="*/ 7 h 55"/>
                <a:gd name="T54" fmla="*/ 3 w 76"/>
                <a:gd name="T55" fmla="*/ 12 h 55"/>
                <a:gd name="T56" fmla="*/ 5 w 76"/>
                <a:gd name="T57" fmla="*/ 13 h 55"/>
                <a:gd name="T58" fmla="*/ 7 w 76"/>
                <a:gd name="T59" fmla="*/ 16 h 55"/>
                <a:gd name="T60" fmla="*/ 10 w 76"/>
                <a:gd name="T61" fmla="*/ 23 h 55"/>
                <a:gd name="T62" fmla="*/ 13 w 76"/>
                <a:gd name="T63" fmla="*/ 23 h 55"/>
                <a:gd name="T64" fmla="*/ 15 w 76"/>
                <a:gd name="T65" fmla="*/ 22 h 55"/>
                <a:gd name="T66" fmla="*/ 21 w 76"/>
                <a:gd name="T67" fmla="*/ 27 h 55"/>
                <a:gd name="T68" fmla="*/ 23 w 76"/>
                <a:gd name="T69" fmla="*/ 27 h 55"/>
                <a:gd name="T70" fmla="*/ 26 w 76"/>
                <a:gd name="T71" fmla="*/ 27 h 55"/>
                <a:gd name="T72" fmla="*/ 31 w 76"/>
                <a:gd name="T73" fmla="*/ 29 h 55"/>
                <a:gd name="T74" fmla="*/ 31 w 76"/>
                <a:gd name="T75" fmla="*/ 38 h 55"/>
                <a:gd name="T76" fmla="*/ 32 w 76"/>
                <a:gd name="T77" fmla="*/ 41 h 55"/>
                <a:gd name="T78" fmla="*/ 30 w 76"/>
                <a:gd name="T79" fmla="*/ 44 h 55"/>
                <a:gd name="T80" fmla="*/ 40 w 76"/>
                <a:gd name="T81" fmla="*/ 53 h 55"/>
                <a:gd name="T82" fmla="*/ 42 w 76"/>
                <a:gd name="T83" fmla="*/ 54 h 55"/>
                <a:gd name="T84" fmla="*/ 45 w 76"/>
                <a:gd name="T85" fmla="*/ 52 h 55"/>
                <a:gd name="T86" fmla="*/ 51 w 76"/>
                <a:gd name="T87" fmla="*/ 47 h 55"/>
                <a:gd name="T88" fmla="*/ 49 w 76"/>
                <a:gd name="T89" fmla="*/ 44 h 55"/>
                <a:gd name="T90" fmla="*/ 48 w 76"/>
                <a:gd name="T91" fmla="*/ 41 h 55"/>
                <a:gd name="T92" fmla="*/ 45 w 76"/>
                <a:gd name="T93" fmla="*/ 38 h 55"/>
                <a:gd name="T94" fmla="*/ 52 w 76"/>
                <a:gd name="T95" fmla="*/ 38 h 55"/>
                <a:gd name="T96" fmla="*/ 54 w 76"/>
                <a:gd name="T97" fmla="*/ 40 h 55"/>
                <a:gd name="T98" fmla="*/ 56 w 76"/>
                <a:gd name="T99" fmla="*/ 38 h 55"/>
                <a:gd name="T100" fmla="*/ 62 w 76"/>
                <a:gd name="T101" fmla="*/ 36 h 55"/>
                <a:gd name="T102" fmla="*/ 67 w 76"/>
                <a:gd name="T103" fmla="*/ 33 h 55"/>
                <a:gd name="T104" fmla="*/ 63 w 76"/>
                <a:gd name="T105" fmla="*/ 2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6" h="55">
                  <a:moveTo>
                    <a:pt x="63" y="28"/>
                  </a:moveTo>
                  <a:cubicBezTo>
                    <a:pt x="63" y="26"/>
                    <a:pt x="63" y="25"/>
                    <a:pt x="66" y="24"/>
                  </a:cubicBezTo>
                  <a:cubicBezTo>
                    <a:pt x="66" y="23"/>
                    <a:pt x="68" y="23"/>
                    <a:pt x="67" y="22"/>
                  </a:cubicBezTo>
                  <a:cubicBezTo>
                    <a:pt x="66" y="21"/>
                    <a:pt x="65" y="19"/>
                    <a:pt x="67" y="18"/>
                  </a:cubicBezTo>
                  <a:cubicBezTo>
                    <a:pt x="76" y="14"/>
                    <a:pt x="61" y="15"/>
                    <a:pt x="61" y="15"/>
                  </a:cubicBezTo>
                  <a:cubicBezTo>
                    <a:pt x="61" y="14"/>
                    <a:pt x="62" y="14"/>
                    <a:pt x="63" y="14"/>
                  </a:cubicBezTo>
                  <a:cubicBezTo>
                    <a:pt x="64" y="14"/>
                    <a:pt x="64" y="12"/>
                    <a:pt x="64" y="11"/>
                  </a:cubicBezTo>
                  <a:cubicBezTo>
                    <a:pt x="64" y="10"/>
                    <a:pt x="60" y="8"/>
                    <a:pt x="60" y="9"/>
                  </a:cubicBezTo>
                  <a:cubicBezTo>
                    <a:pt x="60" y="10"/>
                    <a:pt x="59" y="8"/>
                    <a:pt x="59" y="8"/>
                  </a:cubicBezTo>
                  <a:cubicBezTo>
                    <a:pt x="58" y="8"/>
                    <a:pt x="58" y="10"/>
                    <a:pt x="57" y="9"/>
                  </a:cubicBezTo>
                  <a:cubicBezTo>
                    <a:pt x="57" y="9"/>
                    <a:pt x="57" y="8"/>
                    <a:pt x="57" y="7"/>
                  </a:cubicBezTo>
                  <a:cubicBezTo>
                    <a:pt x="56" y="6"/>
                    <a:pt x="55" y="8"/>
                    <a:pt x="54" y="8"/>
                  </a:cubicBezTo>
                  <a:cubicBezTo>
                    <a:pt x="54" y="8"/>
                    <a:pt x="54" y="6"/>
                    <a:pt x="54" y="6"/>
                  </a:cubicBezTo>
                  <a:cubicBezTo>
                    <a:pt x="54" y="4"/>
                    <a:pt x="57" y="5"/>
                    <a:pt x="58" y="5"/>
                  </a:cubicBezTo>
                  <a:cubicBezTo>
                    <a:pt x="59" y="4"/>
                    <a:pt x="55" y="4"/>
                    <a:pt x="55" y="4"/>
                  </a:cubicBezTo>
                  <a:cubicBezTo>
                    <a:pt x="53" y="4"/>
                    <a:pt x="51" y="3"/>
                    <a:pt x="49" y="4"/>
                  </a:cubicBezTo>
                  <a:cubicBezTo>
                    <a:pt x="47" y="5"/>
                    <a:pt x="46" y="8"/>
                    <a:pt x="44" y="7"/>
                  </a:cubicBezTo>
                  <a:cubicBezTo>
                    <a:pt x="41" y="7"/>
                    <a:pt x="40" y="7"/>
                    <a:pt x="38" y="5"/>
                  </a:cubicBezTo>
                  <a:cubicBezTo>
                    <a:pt x="36" y="3"/>
                    <a:pt x="32" y="5"/>
                    <a:pt x="29" y="5"/>
                  </a:cubicBezTo>
                  <a:cubicBezTo>
                    <a:pt x="27" y="5"/>
                    <a:pt x="27" y="4"/>
                    <a:pt x="26" y="2"/>
                  </a:cubicBezTo>
                  <a:cubicBezTo>
                    <a:pt x="25" y="0"/>
                    <a:pt x="23" y="0"/>
                    <a:pt x="20" y="0"/>
                  </a:cubicBezTo>
                  <a:cubicBezTo>
                    <a:pt x="19" y="0"/>
                    <a:pt x="11" y="1"/>
                    <a:pt x="11" y="4"/>
                  </a:cubicBezTo>
                  <a:cubicBezTo>
                    <a:pt x="11" y="7"/>
                    <a:pt x="15" y="8"/>
                    <a:pt x="13" y="12"/>
                  </a:cubicBezTo>
                  <a:cubicBezTo>
                    <a:pt x="11" y="14"/>
                    <a:pt x="7" y="10"/>
                    <a:pt x="8" y="8"/>
                  </a:cubicBezTo>
                  <a:cubicBezTo>
                    <a:pt x="8" y="7"/>
                    <a:pt x="10" y="6"/>
                    <a:pt x="10" y="5"/>
                  </a:cubicBezTo>
                  <a:cubicBezTo>
                    <a:pt x="11" y="3"/>
                    <a:pt x="8" y="2"/>
                    <a:pt x="8" y="1"/>
                  </a:cubicBezTo>
                  <a:cubicBezTo>
                    <a:pt x="5" y="3"/>
                    <a:pt x="4" y="4"/>
                    <a:pt x="4" y="7"/>
                  </a:cubicBezTo>
                  <a:cubicBezTo>
                    <a:pt x="3" y="8"/>
                    <a:pt x="0" y="12"/>
                    <a:pt x="3" y="12"/>
                  </a:cubicBezTo>
                  <a:cubicBezTo>
                    <a:pt x="3" y="12"/>
                    <a:pt x="4" y="12"/>
                    <a:pt x="5" y="13"/>
                  </a:cubicBezTo>
                  <a:cubicBezTo>
                    <a:pt x="5" y="14"/>
                    <a:pt x="6" y="15"/>
                    <a:pt x="7" y="16"/>
                  </a:cubicBezTo>
                  <a:cubicBezTo>
                    <a:pt x="9" y="18"/>
                    <a:pt x="5" y="22"/>
                    <a:pt x="10" y="23"/>
                  </a:cubicBezTo>
                  <a:cubicBezTo>
                    <a:pt x="10" y="23"/>
                    <a:pt x="12" y="23"/>
                    <a:pt x="13" y="23"/>
                  </a:cubicBezTo>
                  <a:cubicBezTo>
                    <a:pt x="14" y="23"/>
                    <a:pt x="14" y="22"/>
                    <a:pt x="15" y="22"/>
                  </a:cubicBezTo>
                  <a:cubicBezTo>
                    <a:pt x="18" y="22"/>
                    <a:pt x="19" y="25"/>
                    <a:pt x="21" y="27"/>
                  </a:cubicBezTo>
                  <a:cubicBezTo>
                    <a:pt x="21" y="27"/>
                    <a:pt x="22" y="28"/>
                    <a:pt x="23" y="27"/>
                  </a:cubicBezTo>
                  <a:cubicBezTo>
                    <a:pt x="23" y="26"/>
                    <a:pt x="24" y="27"/>
                    <a:pt x="26" y="27"/>
                  </a:cubicBezTo>
                  <a:cubicBezTo>
                    <a:pt x="28" y="28"/>
                    <a:pt x="33" y="25"/>
                    <a:pt x="31" y="29"/>
                  </a:cubicBezTo>
                  <a:cubicBezTo>
                    <a:pt x="29" y="32"/>
                    <a:pt x="29" y="35"/>
                    <a:pt x="31" y="38"/>
                  </a:cubicBezTo>
                  <a:cubicBezTo>
                    <a:pt x="31" y="39"/>
                    <a:pt x="32" y="40"/>
                    <a:pt x="32" y="41"/>
                  </a:cubicBezTo>
                  <a:cubicBezTo>
                    <a:pt x="32" y="42"/>
                    <a:pt x="29" y="43"/>
                    <a:pt x="30" y="44"/>
                  </a:cubicBezTo>
                  <a:cubicBezTo>
                    <a:pt x="33" y="47"/>
                    <a:pt x="34" y="55"/>
                    <a:pt x="40" y="53"/>
                  </a:cubicBezTo>
                  <a:cubicBezTo>
                    <a:pt x="41" y="53"/>
                    <a:pt x="41" y="54"/>
                    <a:pt x="42" y="54"/>
                  </a:cubicBezTo>
                  <a:cubicBezTo>
                    <a:pt x="43" y="54"/>
                    <a:pt x="44" y="53"/>
                    <a:pt x="45" y="52"/>
                  </a:cubicBezTo>
                  <a:cubicBezTo>
                    <a:pt x="47" y="51"/>
                    <a:pt x="48" y="49"/>
                    <a:pt x="51" y="47"/>
                  </a:cubicBezTo>
                  <a:cubicBezTo>
                    <a:pt x="53" y="46"/>
                    <a:pt x="49" y="46"/>
                    <a:pt x="49" y="44"/>
                  </a:cubicBezTo>
                  <a:cubicBezTo>
                    <a:pt x="49" y="43"/>
                    <a:pt x="48" y="42"/>
                    <a:pt x="48" y="41"/>
                  </a:cubicBezTo>
                  <a:cubicBezTo>
                    <a:pt x="48" y="40"/>
                    <a:pt x="45" y="39"/>
                    <a:pt x="45" y="38"/>
                  </a:cubicBezTo>
                  <a:cubicBezTo>
                    <a:pt x="45" y="37"/>
                    <a:pt x="51" y="38"/>
                    <a:pt x="52" y="38"/>
                  </a:cubicBezTo>
                  <a:cubicBezTo>
                    <a:pt x="54" y="38"/>
                    <a:pt x="53" y="39"/>
                    <a:pt x="54" y="40"/>
                  </a:cubicBezTo>
                  <a:cubicBezTo>
                    <a:pt x="55" y="40"/>
                    <a:pt x="55" y="38"/>
                    <a:pt x="56" y="38"/>
                  </a:cubicBezTo>
                  <a:cubicBezTo>
                    <a:pt x="57" y="37"/>
                    <a:pt x="60" y="37"/>
                    <a:pt x="62" y="36"/>
                  </a:cubicBezTo>
                  <a:cubicBezTo>
                    <a:pt x="63" y="35"/>
                    <a:pt x="65" y="34"/>
                    <a:pt x="67" y="33"/>
                  </a:cubicBezTo>
                  <a:cubicBezTo>
                    <a:pt x="66" y="31"/>
                    <a:pt x="63" y="30"/>
                    <a:pt x="63" y="2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93" name="Freeform 619"/>
            <p:cNvSpPr>
              <a:spLocks/>
            </p:cNvSpPr>
            <p:nvPr/>
          </p:nvSpPr>
          <p:spPr bwMode="auto">
            <a:xfrm>
              <a:off x="8830764" y="8641249"/>
              <a:ext cx="242036" cy="356781"/>
            </a:xfrm>
            <a:custGeom>
              <a:avLst/>
              <a:gdLst>
                <a:gd name="T0" fmla="*/ 22 w 26"/>
                <a:gd name="T1" fmla="*/ 29 h 38"/>
                <a:gd name="T2" fmla="*/ 18 w 26"/>
                <a:gd name="T3" fmla="*/ 21 h 38"/>
                <a:gd name="T4" fmla="*/ 20 w 26"/>
                <a:gd name="T5" fmla="*/ 18 h 38"/>
                <a:gd name="T6" fmla="*/ 22 w 26"/>
                <a:gd name="T7" fmla="*/ 15 h 38"/>
                <a:gd name="T8" fmla="*/ 22 w 26"/>
                <a:gd name="T9" fmla="*/ 13 h 38"/>
                <a:gd name="T10" fmla="*/ 20 w 26"/>
                <a:gd name="T11" fmla="*/ 11 h 38"/>
                <a:gd name="T12" fmla="*/ 16 w 26"/>
                <a:gd name="T13" fmla="*/ 7 h 38"/>
                <a:gd name="T14" fmla="*/ 9 w 26"/>
                <a:gd name="T15" fmla="*/ 0 h 38"/>
                <a:gd name="T16" fmla="*/ 5 w 26"/>
                <a:gd name="T17" fmla="*/ 5 h 38"/>
                <a:gd name="T18" fmla="*/ 6 w 26"/>
                <a:gd name="T19" fmla="*/ 8 h 38"/>
                <a:gd name="T20" fmla="*/ 3 w 26"/>
                <a:gd name="T21" fmla="*/ 10 h 38"/>
                <a:gd name="T22" fmla="*/ 4 w 26"/>
                <a:gd name="T23" fmla="*/ 16 h 38"/>
                <a:gd name="T24" fmla="*/ 7 w 26"/>
                <a:gd name="T25" fmla="*/ 18 h 38"/>
                <a:gd name="T26" fmla="*/ 8 w 26"/>
                <a:gd name="T27" fmla="*/ 20 h 38"/>
                <a:gd name="T28" fmla="*/ 8 w 26"/>
                <a:gd name="T29" fmla="*/ 27 h 38"/>
                <a:gd name="T30" fmla="*/ 11 w 26"/>
                <a:gd name="T31" fmla="*/ 35 h 38"/>
                <a:gd name="T32" fmla="*/ 17 w 26"/>
                <a:gd name="T33" fmla="*/ 35 h 38"/>
                <a:gd name="T34" fmla="*/ 21 w 26"/>
                <a:gd name="T35" fmla="*/ 34 h 38"/>
                <a:gd name="T36" fmla="*/ 26 w 26"/>
                <a:gd name="T37" fmla="*/ 34 h 38"/>
                <a:gd name="T38" fmla="*/ 22 w 26"/>
                <a:gd name="T39" fmla="*/ 29 h 38"/>
                <a:gd name="T40" fmla="*/ 22 w 26"/>
                <a:gd name="T41" fmla="*/ 2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" h="38">
                  <a:moveTo>
                    <a:pt x="22" y="29"/>
                  </a:moveTo>
                  <a:cubicBezTo>
                    <a:pt x="22" y="28"/>
                    <a:pt x="17" y="22"/>
                    <a:pt x="18" y="21"/>
                  </a:cubicBezTo>
                  <a:cubicBezTo>
                    <a:pt x="19" y="20"/>
                    <a:pt x="18" y="19"/>
                    <a:pt x="20" y="18"/>
                  </a:cubicBezTo>
                  <a:cubicBezTo>
                    <a:pt x="23" y="18"/>
                    <a:pt x="22" y="16"/>
                    <a:pt x="22" y="15"/>
                  </a:cubicBezTo>
                  <a:cubicBezTo>
                    <a:pt x="22" y="14"/>
                    <a:pt x="22" y="13"/>
                    <a:pt x="22" y="13"/>
                  </a:cubicBezTo>
                  <a:cubicBezTo>
                    <a:pt x="22" y="12"/>
                    <a:pt x="21" y="12"/>
                    <a:pt x="20" y="11"/>
                  </a:cubicBezTo>
                  <a:cubicBezTo>
                    <a:pt x="19" y="9"/>
                    <a:pt x="16" y="9"/>
                    <a:pt x="16" y="7"/>
                  </a:cubicBezTo>
                  <a:cubicBezTo>
                    <a:pt x="15" y="4"/>
                    <a:pt x="11" y="1"/>
                    <a:pt x="9" y="0"/>
                  </a:cubicBezTo>
                  <a:cubicBezTo>
                    <a:pt x="9" y="3"/>
                    <a:pt x="4" y="3"/>
                    <a:pt x="5" y="5"/>
                  </a:cubicBezTo>
                  <a:cubicBezTo>
                    <a:pt x="5" y="6"/>
                    <a:pt x="7" y="7"/>
                    <a:pt x="6" y="8"/>
                  </a:cubicBezTo>
                  <a:cubicBezTo>
                    <a:pt x="5" y="8"/>
                    <a:pt x="3" y="9"/>
                    <a:pt x="3" y="10"/>
                  </a:cubicBezTo>
                  <a:cubicBezTo>
                    <a:pt x="0" y="11"/>
                    <a:pt x="2" y="14"/>
                    <a:pt x="4" y="16"/>
                  </a:cubicBezTo>
                  <a:cubicBezTo>
                    <a:pt x="5" y="17"/>
                    <a:pt x="5" y="18"/>
                    <a:pt x="7" y="18"/>
                  </a:cubicBezTo>
                  <a:cubicBezTo>
                    <a:pt x="8" y="18"/>
                    <a:pt x="7" y="19"/>
                    <a:pt x="8" y="20"/>
                  </a:cubicBezTo>
                  <a:cubicBezTo>
                    <a:pt x="10" y="23"/>
                    <a:pt x="9" y="24"/>
                    <a:pt x="8" y="27"/>
                  </a:cubicBezTo>
                  <a:cubicBezTo>
                    <a:pt x="8" y="30"/>
                    <a:pt x="10" y="33"/>
                    <a:pt x="11" y="35"/>
                  </a:cubicBezTo>
                  <a:cubicBezTo>
                    <a:pt x="14" y="38"/>
                    <a:pt x="15" y="35"/>
                    <a:pt x="17" y="35"/>
                  </a:cubicBezTo>
                  <a:cubicBezTo>
                    <a:pt x="19" y="35"/>
                    <a:pt x="20" y="34"/>
                    <a:pt x="21" y="34"/>
                  </a:cubicBezTo>
                  <a:cubicBezTo>
                    <a:pt x="23" y="33"/>
                    <a:pt x="24" y="33"/>
                    <a:pt x="26" y="34"/>
                  </a:cubicBezTo>
                  <a:cubicBezTo>
                    <a:pt x="25" y="32"/>
                    <a:pt x="24" y="30"/>
                    <a:pt x="22" y="29"/>
                  </a:cubicBezTo>
                  <a:cubicBezTo>
                    <a:pt x="21" y="27"/>
                    <a:pt x="23" y="29"/>
                    <a:pt x="22" y="2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94" name="Freeform 620"/>
            <p:cNvSpPr>
              <a:spLocks/>
            </p:cNvSpPr>
            <p:nvPr/>
          </p:nvSpPr>
          <p:spPr bwMode="auto">
            <a:xfrm>
              <a:off x="8986815" y="8752743"/>
              <a:ext cx="207006" cy="216615"/>
            </a:xfrm>
            <a:custGeom>
              <a:avLst/>
              <a:gdLst>
                <a:gd name="T0" fmla="*/ 19 w 22"/>
                <a:gd name="T1" fmla="*/ 7 h 23"/>
                <a:gd name="T2" fmla="*/ 22 w 22"/>
                <a:gd name="T3" fmla="*/ 2 h 23"/>
                <a:gd name="T4" fmla="*/ 12 w 22"/>
                <a:gd name="T5" fmla="*/ 2 h 23"/>
                <a:gd name="T6" fmla="*/ 9 w 22"/>
                <a:gd name="T7" fmla="*/ 0 h 23"/>
                <a:gd name="T8" fmla="*/ 5 w 22"/>
                <a:gd name="T9" fmla="*/ 1 h 23"/>
                <a:gd name="T10" fmla="*/ 4 w 22"/>
                <a:gd name="T11" fmla="*/ 6 h 23"/>
                <a:gd name="T12" fmla="*/ 1 w 22"/>
                <a:gd name="T13" fmla="*/ 10 h 23"/>
                <a:gd name="T14" fmla="*/ 4 w 22"/>
                <a:gd name="T15" fmla="*/ 15 h 23"/>
                <a:gd name="T16" fmla="*/ 9 w 22"/>
                <a:gd name="T17" fmla="*/ 22 h 23"/>
                <a:gd name="T18" fmla="*/ 12 w 22"/>
                <a:gd name="T19" fmla="*/ 19 h 23"/>
                <a:gd name="T20" fmla="*/ 16 w 22"/>
                <a:gd name="T21" fmla="*/ 18 h 23"/>
                <a:gd name="T22" fmla="*/ 19 w 22"/>
                <a:gd name="T23" fmla="*/ 19 h 23"/>
                <a:gd name="T24" fmla="*/ 20 w 22"/>
                <a:gd name="T25" fmla="*/ 14 h 23"/>
                <a:gd name="T26" fmla="*/ 19 w 22"/>
                <a:gd name="T27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23">
                  <a:moveTo>
                    <a:pt x="19" y="7"/>
                  </a:moveTo>
                  <a:cubicBezTo>
                    <a:pt x="19" y="5"/>
                    <a:pt x="21" y="3"/>
                    <a:pt x="22" y="2"/>
                  </a:cubicBezTo>
                  <a:cubicBezTo>
                    <a:pt x="19" y="1"/>
                    <a:pt x="14" y="0"/>
                    <a:pt x="12" y="2"/>
                  </a:cubicBezTo>
                  <a:cubicBezTo>
                    <a:pt x="10" y="3"/>
                    <a:pt x="9" y="1"/>
                    <a:pt x="9" y="0"/>
                  </a:cubicBezTo>
                  <a:cubicBezTo>
                    <a:pt x="8" y="0"/>
                    <a:pt x="7" y="2"/>
                    <a:pt x="5" y="1"/>
                  </a:cubicBezTo>
                  <a:cubicBezTo>
                    <a:pt x="5" y="2"/>
                    <a:pt x="7" y="6"/>
                    <a:pt x="4" y="6"/>
                  </a:cubicBezTo>
                  <a:cubicBezTo>
                    <a:pt x="2" y="7"/>
                    <a:pt x="0" y="8"/>
                    <a:pt x="1" y="10"/>
                  </a:cubicBezTo>
                  <a:cubicBezTo>
                    <a:pt x="2" y="12"/>
                    <a:pt x="3" y="13"/>
                    <a:pt x="4" y="15"/>
                  </a:cubicBezTo>
                  <a:cubicBezTo>
                    <a:pt x="5" y="17"/>
                    <a:pt x="7" y="19"/>
                    <a:pt x="9" y="22"/>
                  </a:cubicBezTo>
                  <a:cubicBezTo>
                    <a:pt x="12" y="23"/>
                    <a:pt x="10" y="19"/>
                    <a:pt x="12" y="19"/>
                  </a:cubicBezTo>
                  <a:cubicBezTo>
                    <a:pt x="14" y="19"/>
                    <a:pt x="15" y="19"/>
                    <a:pt x="16" y="18"/>
                  </a:cubicBezTo>
                  <a:cubicBezTo>
                    <a:pt x="17" y="18"/>
                    <a:pt x="17" y="20"/>
                    <a:pt x="19" y="19"/>
                  </a:cubicBezTo>
                  <a:cubicBezTo>
                    <a:pt x="20" y="17"/>
                    <a:pt x="21" y="16"/>
                    <a:pt x="20" y="14"/>
                  </a:cubicBezTo>
                  <a:cubicBezTo>
                    <a:pt x="20" y="12"/>
                    <a:pt x="19" y="9"/>
                    <a:pt x="19" y="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95" name="Freeform 621"/>
            <p:cNvSpPr>
              <a:spLocks/>
            </p:cNvSpPr>
            <p:nvPr/>
          </p:nvSpPr>
          <p:spPr bwMode="auto">
            <a:xfrm>
              <a:off x="9155606" y="8771859"/>
              <a:ext cx="149682" cy="168837"/>
            </a:xfrm>
            <a:custGeom>
              <a:avLst/>
              <a:gdLst>
                <a:gd name="T0" fmla="*/ 12 w 16"/>
                <a:gd name="T1" fmla="*/ 5 h 18"/>
                <a:gd name="T2" fmla="*/ 5 w 16"/>
                <a:gd name="T3" fmla="*/ 1 h 18"/>
                <a:gd name="T4" fmla="*/ 1 w 16"/>
                <a:gd name="T5" fmla="*/ 6 h 18"/>
                <a:gd name="T6" fmla="*/ 2 w 16"/>
                <a:gd name="T7" fmla="*/ 12 h 18"/>
                <a:gd name="T8" fmla="*/ 0 w 16"/>
                <a:gd name="T9" fmla="*/ 17 h 18"/>
                <a:gd name="T10" fmla="*/ 4 w 16"/>
                <a:gd name="T11" fmla="*/ 17 h 18"/>
                <a:gd name="T12" fmla="*/ 9 w 16"/>
                <a:gd name="T13" fmla="*/ 17 h 18"/>
                <a:gd name="T14" fmla="*/ 16 w 16"/>
                <a:gd name="T15" fmla="*/ 8 h 18"/>
                <a:gd name="T16" fmla="*/ 12 w 16"/>
                <a:gd name="T17" fmla="*/ 5 h 18"/>
                <a:gd name="T18" fmla="*/ 12 w 16"/>
                <a:gd name="T19" fmla="*/ 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8">
                  <a:moveTo>
                    <a:pt x="12" y="5"/>
                  </a:moveTo>
                  <a:cubicBezTo>
                    <a:pt x="10" y="3"/>
                    <a:pt x="8" y="1"/>
                    <a:pt x="5" y="1"/>
                  </a:cubicBezTo>
                  <a:cubicBezTo>
                    <a:pt x="3" y="0"/>
                    <a:pt x="0" y="4"/>
                    <a:pt x="1" y="6"/>
                  </a:cubicBezTo>
                  <a:cubicBezTo>
                    <a:pt x="1" y="8"/>
                    <a:pt x="2" y="10"/>
                    <a:pt x="2" y="12"/>
                  </a:cubicBezTo>
                  <a:cubicBezTo>
                    <a:pt x="3" y="14"/>
                    <a:pt x="1" y="16"/>
                    <a:pt x="0" y="17"/>
                  </a:cubicBezTo>
                  <a:cubicBezTo>
                    <a:pt x="1" y="18"/>
                    <a:pt x="3" y="17"/>
                    <a:pt x="4" y="17"/>
                  </a:cubicBezTo>
                  <a:cubicBezTo>
                    <a:pt x="6" y="17"/>
                    <a:pt x="7" y="18"/>
                    <a:pt x="9" y="17"/>
                  </a:cubicBezTo>
                  <a:cubicBezTo>
                    <a:pt x="12" y="16"/>
                    <a:pt x="13" y="10"/>
                    <a:pt x="16" y="8"/>
                  </a:cubicBezTo>
                  <a:cubicBezTo>
                    <a:pt x="14" y="7"/>
                    <a:pt x="13" y="6"/>
                    <a:pt x="12" y="5"/>
                  </a:cubicBezTo>
                  <a:cubicBezTo>
                    <a:pt x="10" y="4"/>
                    <a:pt x="13" y="6"/>
                    <a:pt x="12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96" name="Freeform 622"/>
            <p:cNvSpPr>
              <a:spLocks/>
            </p:cNvSpPr>
            <p:nvPr/>
          </p:nvSpPr>
          <p:spPr bwMode="auto">
            <a:xfrm>
              <a:off x="7821211" y="8453303"/>
              <a:ext cx="754780" cy="786831"/>
            </a:xfrm>
            <a:custGeom>
              <a:avLst/>
              <a:gdLst>
                <a:gd name="T0" fmla="*/ 76 w 81"/>
                <a:gd name="T1" fmla="*/ 39 h 84"/>
                <a:gd name="T2" fmla="*/ 74 w 81"/>
                <a:gd name="T3" fmla="*/ 32 h 84"/>
                <a:gd name="T4" fmla="*/ 69 w 81"/>
                <a:gd name="T5" fmla="*/ 33 h 84"/>
                <a:gd name="T6" fmla="*/ 58 w 81"/>
                <a:gd name="T7" fmla="*/ 28 h 84"/>
                <a:gd name="T8" fmla="*/ 53 w 81"/>
                <a:gd name="T9" fmla="*/ 20 h 84"/>
                <a:gd name="T10" fmla="*/ 50 w 81"/>
                <a:gd name="T11" fmla="*/ 15 h 84"/>
                <a:gd name="T12" fmla="*/ 56 w 81"/>
                <a:gd name="T13" fmla="*/ 5 h 84"/>
                <a:gd name="T14" fmla="*/ 56 w 81"/>
                <a:gd name="T15" fmla="*/ 1 h 84"/>
                <a:gd name="T16" fmla="*/ 44 w 81"/>
                <a:gd name="T17" fmla="*/ 8 h 84"/>
                <a:gd name="T18" fmla="*/ 36 w 81"/>
                <a:gd name="T19" fmla="*/ 16 h 84"/>
                <a:gd name="T20" fmla="*/ 31 w 81"/>
                <a:gd name="T21" fmla="*/ 23 h 84"/>
                <a:gd name="T22" fmla="*/ 25 w 81"/>
                <a:gd name="T23" fmla="*/ 17 h 84"/>
                <a:gd name="T24" fmla="*/ 7 w 81"/>
                <a:gd name="T25" fmla="*/ 18 h 84"/>
                <a:gd name="T26" fmla="*/ 1 w 81"/>
                <a:gd name="T27" fmla="*/ 16 h 84"/>
                <a:gd name="T28" fmla="*/ 1 w 81"/>
                <a:gd name="T29" fmla="*/ 21 h 84"/>
                <a:gd name="T30" fmla="*/ 8 w 81"/>
                <a:gd name="T31" fmla="*/ 24 h 84"/>
                <a:gd name="T32" fmla="*/ 11 w 81"/>
                <a:gd name="T33" fmla="*/ 26 h 84"/>
                <a:gd name="T34" fmla="*/ 13 w 81"/>
                <a:gd name="T35" fmla="*/ 23 h 84"/>
                <a:gd name="T36" fmla="*/ 20 w 81"/>
                <a:gd name="T37" fmla="*/ 18 h 84"/>
                <a:gd name="T38" fmla="*/ 24 w 81"/>
                <a:gd name="T39" fmla="*/ 20 h 84"/>
                <a:gd name="T40" fmla="*/ 25 w 81"/>
                <a:gd name="T41" fmla="*/ 26 h 84"/>
                <a:gd name="T42" fmla="*/ 28 w 81"/>
                <a:gd name="T43" fmla="*/ 42 h 84"/>
                <a:gd name="T44" fmla="*/ 28 w 81"/>
                <a:gd name="T45" fmla="*/ 47 h 84"/>
                <a:gd name="T46" fmla="*/ 22 w 81"/>
                <a:gd name="T47" fmla="*/ 53 h 84"/>
                <a:gd name="T48" fmla="*/ 26 w 81"/>
                <a:gd name="T49" fmla="*/ 58 h 84"/>
                <a:gd name="T50" fmla="*/ 34 w 81"/>
                <a:gd name="T51" fmla="*/ 61 h 84"/>
                <a:gd name="T52" fmla="*/ 41 w 81"/>
                <a:gd name="T53" fmla="*/ 64 h 84"/>
                <a:gd name="T54" fmla="*/ 54 w 81"/>
                <a:gd name="T55" fmla="*/ 76 h 84"/>
                <a:gd name="T56" fmla="*/ 60 w 81"/>
                <a:gd name="T57" fmla="*/ 75 h 84"/>
                <a:gd name="T58" fmla="*/ 64 w 81"/>
                <a:gd name="T59" fmla="*/ 80 h 84"/>
                <a:gd name="T60" fmla="*/ 65 w 81"/>
                <a:gd name="T61" fmla="*/ 84 h 84"/>
                <a:gd name="T62" fmla="*/ 65 w 81"/>
                <a:gd name="T63" fmla="*/ 63 h 84"/>
                <a:gd name="T64" fmla="*/ 70 w 81"/>
                <a:gd name="T65" fmla="*/ 58 h 84"/>
                <a:gd name="T66" fmla="*/ 66 w 81"/>
                <a:gd name="T67" fmla="*/ 55 h 84"/>
                <a:gd name="T68" fmla="*/ 79 w 81"/>
                <a:gd name="T69" fmla="*/ 53 h 84"/>
                <a:gd name="T70" fmla="*/ 77 w 81"/>
                <a:gd name="T71" fmla="*/ 4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1" h="84">
                  <a:moveTo>
                    <a:pt x="77" y="48"/>
                  </a:moveTo>
                  <a:cubicBezTo>
                    <a:pt x="81" y="45"/>
                    <a:pt x="76" y="42"/>
                    <a:pt x="76" y="39"/>
                  </a:cubicBezTo>
                  <a:cubicBezTo>
                    <a:pt x="76" y="37"/>
                    <a:pt x="78" y="35"/>
                    <a:pt x="78" y="33"/>
                  </a:cubicBezTo>
                  <a:cubicBezTo>
                    <a:pt x="79" y="30"/>
                    <a:pt x="75" y="32"/>
                    <a:pt x="74" y="32"/>
                  </a:cubicBezTo>
                  <a:cubicBezTo>
                    <a:pt x="73" y="32"/>
                    <a:pt x="72" y="32"/>
                    <a:pt x="71" y="32"/>
                  </a:cubicBezTo>
                  <a:cubicBezTo>
                    <a:pt x="70" y="32"/>
                    <a:pt x="70" y="33"/>
                    <a:pt x="69" y="33"/>
                  </a:cubicBezTo>
                  <a:cubicBezTo>
                    <a:pt x="68" y="33"/>
                    <a:pt x="67" y="30"/>
                    <a:pt x="66" y="30"/>
                  </a:cubicBezTo>
                  <a:cubicBezTo>
                    <a:pt x="64" y="26"/>
                    <a:pt x="62" y="28"/>
                    <a:pt x="58" y="28"/>
                  </a:cubicBezTo>
                  <a:cubicBezTo>
                    <a:pt x="56" y="28"/>
                    <a:pt x="55" y="28"/>
                    <a:pt x="54" y="26"/>
                  </a:cubicBezTo>
                  <a:cubicBezTo>
                    <a:pt x="53" y="24"/>
                    <a:pt x="56" y="22"/>
                    <a:pt x="53" y="20"/>
                  </a:cubicBezTo>
                  <a:cubicBezTo>
                    <a:pt x="52" y="19"/>
                    <a:pt x="52" y="17"/>
                    <a:pt x="50" y="17"/>
                  </a:cubicBezTo>
                  <a:cubicBezTo>
                    <a:pt x="48" y="17"/>
                    <a:pt x="49" y="17"/>
                    <a:pt x="50" y="15"/>
                  </a:cubicBezTo>
                  <a:cubicBezTo>
                    <a:pt x="51" y="13"/>
                    <a:pt x="50" y="11"/>
                    <a:pt x="51" y="9"/>
                  </a:cubicBezTo>
                  <a:cubicBezTo>
                    <a:pt x="52" y="7"/>
                    <a:pt x="54" y="6"/>
                    <a:pt x="56" y="5"/>
                  </a:cubicBezTo>
                  <a:cubicBezTo>
                    <a:pt x="57" y="4"/>
                    <a:pt x="59" y="4"/>
                    <a:pt x="60" y="2"/>
                  </a:cubicBezTo>
                  <a:cubicBezTo>
                    <a:pt x="60" y="0"/>
                    <a:pt x="56" y="0"/>
                    <a:pt x="56" y="1"/>
                  </a:cubicBezTo>
                  <a:cubicBezTo>
                    <a:pt x="54" y="3"/>
                    <a:pt x="51" y="6"/>
                    <a:pt x="48" y="6"/>
                  </a:cubicBezTo>
                  <a:cubicBezTo>
                    <a:pt x="45" y="6"/>
                    <a:pt x="45" y="6"/>
                    <a:pt x="44" y="8"/>
                  </a:cubicBezTo>
                  <a:cubicBezTo>
                    <a:pt x="43" y="10"/>
                    <a:pt x="43" y="7"/>
                    <a:pt x="41" y="7"/>
                  </a:cubicBezTo>
                  <a:cubicBezTo>
                    <a:pt x="37" y="8"/>
                    <a:pt x="39" y="14"/>
                    <a:pt x="36" y="16"/>
                  </a:cubicBezTo>
                  <a:cubicBezTo>
                    <a:pt x="35" y="17"/>
                    <a:pt x="33" y="18"/>
                    <a:pt x="32" y="20"/>
                  </a:cubicBezTo>
                  <a:cubicBezTo>
                    <a:pt x="32" y="20"/>
                    <a:pt x="32" y="23"/>
                    <a:pt x="31" y="23"/>
                  </a:cubicBezTo>
                  <a:cubicBezTo>
                    <a:pt x="30" y="21"/>
                    <a:pt x="29" y="20"/>
                    <a:pt x="28" y="19"/>
                  </a:cubicBezTo>
                  <a:cubicBezTo>
                    <a:pt x="27" y="17"/>
                    <a:pt x="26" y="17"/>
                    <a:pt x="25" y="17"/>
                  </a:cubicBezTo>
                  <a:cubicBezTo>
                    <a:pt x="21" y="16"/>
                    <a:pt x="19" y="13"/>
                    <a:pt x="15" y="16"/>
                  </a:cubicBezTo>
                  <a:cubicBezTo>
                    <a:pt x="13" y="17"/>
                    <a:pt x="9" y="20"/>
                    <a:pt x="7" y="18"/>
                  </a:cubicBezTo>
                  <a:cubicBezTo>
                    <a:pt x="6" y="17"/>
                    <a:pt x="5" y="17"/>
                    <a:pt x="4" y="16"/>
                  </a:cubicBezTo>
                  <a:cubicBezTo>
                    <a:pt x="2" y="16"/>
                    <a:pt x="3" y="14"/>
                    <a:pt x="1" y="16"/>
                  </a:cubicBezTo>
                  <a:cubicBezTo>
                    <a:pt x="0" y="17"/>
                    <a:pt x="1" y="17"/>
                    <a:pt x="2" y="18"/>
                  </a:cubicBezTo>
                  <a:cubicBezTo>
                    <a:pt x="2" y="19"/>
                    <a:pt x="1" y="20"/>
                    <a:pt x="1" y="21"/>
                  </a:cubicBezTo>
                  <a:cubicBezTo>
                    <a:pt x="3" y="21"/>
                    <a:pt x="5" y="22"/>
                    <a:pt x="6" y="22"/>
                  </a:cubicBezTo>
                  <a:cubicBezTo>
                    <a:pt x="7" y="23"/>
                    <a:pt x="8" y="23"/>
                    <a:pt x="8" y="24"/>
                  </a:cubicBezTo>
                  <a:cubicBezTo>
                    <a:pt x="9" y="25"/>
                    <a:pt x="9" y="24"/>
                    <a:pt x="10" y="24"/>
                  </a:cubicBezTo>
                  <a:cubicBezTo>
                    <a:pt x="10" y="23"/>
                    <a:pt x="10" y="26"/>
                    <a:pt x="11" y="26"/>
                  </a:cubicBezTo>
                  <a:cubicBezTo>
                    <a:pt x="12" y="27"/>
                    <a:pt x="13" y="26"/>
                    <a:pt x="15" y="25"/>
                  </a:cubicBezTo>
                  <a:cubicBezTo>
                    <a:pt x="16" y="25"/>
                    <a:pt x="13" y="23"/>
                    <a:pt x="13" y="23"/>
                  </a:cubicBezTo>
                  <a:cubicBezTo>
                    <a:pt x="13" y="22"/>
                    <a:pt x="16" y="20"/>
                    <a:pt x="16" y="19"/>
                  </a:cubicBezTo>
                  <a:cubicBezTo>
                    <a:pt x="17" y="18"/>
                    <a:pt x="19" y="17"/>
                    <a:pt x="20" y="18"/>
                  </a:cubicBezTo>
                  <a:cubicBezTo>
                    <a:pt x="21" y="18"/>
                    <a:pt x="23" y="19"/>
                    <a:pt x="23" y="19"/>
                  </a:cubicBezTo>
                  <a:cubicBezTo>
                    <a:pt x="23" y="20"/>
                    <a:pt x="23" y="20"/>
                    <a:pt x="24" y="20"/>
                  </a:cubicBezTo>
                  <a:cubicBezTo>
                    <a:pt x="24" y="21"/>
                    <a:pt x="23" y="22"/>
                    <a:pt x="23" y="22"/>
                  </a:cubicBezTo>
                  <a:cubicBezTo>
                    <a:pt x="23" y="23"/>
                    <a:pt x="25" y="25"/>
                    <a:pt x="25" y="26"/>
                  </a:cubicBezTo>
                  <a:cubicBezTo>
                    <a:pt x="27" y="29"/>
                    <a:pt x="29" y="29"/>
                    <a:pt x="29" y="33"/>
                  </a:cubicBezTo>
                  <a:cubicBezTo>
                    <a:pt x="29" y="36"/>
                    <a:pt x="29" y="39"/>
                    <a:pt x="28" y="42"/>
                  </a:cubicBezTo>
                  <a:cubicBezTo>
                    <a:pt x="28" y="43"/>
                    <a:pt x="30" y="43"/>
                    <a:pt x="30" y="44"/>
                  </a:cubicBezTo>
                  <a:cubicBezTo>
                    <a:pt x="29" y="45"/>
                    <a:pt x="28" y="46"/>
                    <a:pt x="28" y="47"/>
                  </a:cubicBezTo>
                  <a:cubicBezTo>
                    <a:pt x="27" y="48"/>
                    <a:pt x="27" y="50"/>
                    <a:pt x="26" y="50"/>
                  </a:cubicBezTo>
                  <a:cubicBezTo>
                    <a:pt x="24" y="51"/>
                    <a:pt x="22" y="50"/>
                    <a:pt x="22" y="53"/>
                  </a:cubicBezTo>
                  <a:cubicBezTo>
                    <a:pt x="22" y="55"/>
                    <a:pt x="19" y="55"/>
                    <a:pt x="22" y="56"/>
                  </a:cubicBezTo>
                  <a:cubicBezTo>
                    <a:pt x="23" y="57"/>
                    <a:pt x="24" y="57"/>
                    <a:pt x="26" y="58"/>
                  </a:cubicBezTo>
                  <a:cubicBezTo>
                    <a:pt x="27" y="59"/>
                    <a:pt x="28" y="60"/>
                    <a:pt x="29" y="61"/>
                  </a:cubicBezTo>
                  <a:cubicBezTo>
                    <a:pt x="31" y="62"/>
                    <a:pt x="32" y="61"/>
                    <a:pt x="34" y="61"/>
                  </a:cubicBezTo>
                  <a:cubicBezTo>
                    <a:pt x="35" y="61"/>
                    <a:pt x="36" y="62"/>
                    <a:pt x="38" y="63"/>
                  </a:cubicBezTo>
                  <a:cubicBezTo>
                    <a:pt x="39" y="63"/>
                    <a:pt x="40" y="63"/>
                    <a:pt x="41" y="64"/>
                  </a:cubicBezTo>
                  <a:cubicBezTo>
                    <a:pt x="44" y="66"/>
                    <a:pt x="46" y="68"/>
                    <a:pt x="48" y="71"/>
                  </a:cubicBezTo>
                  <a:cubicBezTo>
                    <a:pt x="49" y="74"/>
                    <a:pt x="50" y="75"/>
                    <a:pt x="54" y="76"/>
                  </a:cubicBezTo>
                  <a:cubicBezTo>
                    <a:pt x="55" y="76"/>
                    <a:pt x="56" y="75"/>
                    <a:pt x="57" y="74"/>
                  </a:cubicBezTo>
                  <a:cubicBezTo>
                    <a:pt x="58" y="74"/>
                    <a:pt x="59" y="76"/>
                    <a:pt x="60" y="75"/>
                  </a:cubicBezTo>
                  <a:cubicBezTo>
                    <a:pt x="62" y="74"/>
                    <a:pt x="64" y="75"/>
                    <a:pt x="65" y="76"/>
                  </a:cubicBezTo>
                  <a:cubicBezTo>
                    <a:pt x="65" y="77"/>
                    <a:pt x="64" y="79"/>
                    <a:pt x="64" y="80"/>
                  </a:cubicBezTo>
                  <a:cubicBezTo>
                    <a:pt x="63" y="81"/>
                    <a:pt x="62" y="81"/>
                    <a:pt x="64" y="82"/>
                  </a:cubicBezTo>
                  <a:cubicBezTo>
                    <a:pt x="64" y="82"/>
                    <a:pt x="66" y="84"/>
                    <a:pt x="65" y="84"/>
                  </a:cubicBezTo>
                  <a:cubicBezTo>
                    <a:pt x="67" y="84"/>
                    <a:pt x="68" y="73"/>
                    <a:pt x="69" y="71"/>
                  </a:cubicBezTo>
                  <a:cubicBezTo>
                    <a:pt x="69" y="67"/>
                    <a:pt x="66" y="66"/>
                    <a:pt x="65" y="63"/>
                  </a:cubicBezTo>
                  <a:cubicBezTo>
                    <a:pt x="65" y="61"/>
                    <a:pt x="65" y="60"/>
                    <a:pt x="66" y="60"/>
                  </a:cubicBezTo>
                  <a:cubicBezTo>
                    <a:pt x="67" y="60"/>
                    <a:pt x="70" y="59"/>
                    <a:pt x="70" y="58"/>
                  </a:cubicBezTo>
                  <a:cubicBezTo>
                    <a:pt x="69" y="58"/>
                    <a:pt x="67" y="58"/>
                    <a:pt x="67" y="57"/>
                  </a:cubicBezTo>
                  <a:cubicBezTo>
                    <a:pt x="66" y="57"/>
                    <a:pt x="66" y="55"/>
                    <a:pt x="66" y="55"/>
                  </a:cubicBezTo>
                  <a:cubicBezTo>
                    <a:pt x="68" y="55"/>
                    <a:pt x="70" y="55"/>
                    <a:pt x="72" y="55"/>
                  </a:cubicBezTo>
                  <a:cubicBezTo>
                    <a:pt x="73" y="55"/>
                    <a:pt x="79" y="52"/>
                    <a:pt x="79" y="53"/>
                  </a:cubicBezTo>
                  <a:cubicBezTo>
                    <a:pt x="79" y="51"/>
                    <a:pt x="76" y="48"/>
                    <a:pt x="77" y="48"/>
                  </a:cubicBezTo>
                  <a:cubicBezTo>
                    <a:pt x="78" y="47"/>
                    <a:pt x="76" y="48"/>
                    <a:pt x="77" y="4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97" name="Freeform 623"/>
            <p:cNvSpPr>
              <a:spLocks/>
            </p:cNvSpPr>
            <p:nvPr/>
          </p:nvSpPr>
          <p:spPr bwMode="auto">
            <a:xfrm>
              <a:off x="7923120" y="8978916"/>
              <a:ext cx="261145" cy="309000"/>
            </a:xfrm>
            <a:custGeom>
              <a:avLst/>
              <a:gdLst>
                <a:gd name="T0" fmla="*/ 20 w 28"/>
                <a:gd name="T1" fmla="*/ 6 h 33"/>
                <a:gd name="T2" fmla="*/ 15 w 28"/>
                <a:gd name="T3" fmla="*/ 3 h 33"/>
                <a:gd name="T4" fmla="*/ 10 w 28"/>
                <a:gd name="T5" fmla="*/ 0 h 33"/>
                <a:gd name="T6" fmla="*/ 4 w 28"/>
                <a:gd name="T7" fmla="*/ 4 h 33"/>
                <a:gd name="T8" fmla="*/ 3 w 28"/>
                <a:gd name="T9" fmla="*/ 7 h 33"/>
                <a:gd name="T10" fmla="*/ 2 w 28"/>
                <a:gd name="T11" fmla="*/ 10 h 33"/>
                <a:gd name="T12" fmla="*/ 0 w 28"/>
                <a:gd name="T13" fmla="*/ 13 h 33"/>
                <a:gd name="T14" fmla="*/ 0 w 28"/>
                <a:gd name="T15" fmla="*/ 15 h 33"/>
                <a:gd name="T16" fmla="*/ 0 w 28"/>
                <a:gd name="T17" fmla="*/ 18 h 33"/>
                <a:gd name="T18" fmla="*/ 2 w 28"/>
                <a:gd name="T19" fmla="*/ 20 h 33"/>
                <a:gd name="T20" fmla="*/ 5 w 28"/>
                <a:gd name="T21" fmla="*/ 18 h 33"/>
                <a:gd name="T22" fmla="*/ 5 w 28"/>
                <a:gd name="T23" fmla="*/ 20 h 33"/>
                <a:gd name="T24" fmla="*/ 3 w 28"/>
                <a:gd name="T25" fmla="*/ 24 h 33"/>
                <a:gd name="T26" fmla="*/ 3 w 28"/>
                <a:gd name="T27" fmla="*/ 26 h 33"/>
                <a:gd name="T28" fmla="*/ 3 w 28"/>
                <a:gd name="T29" fmla="*/ 28 h 33"/>
                <a:gd name="T30" fmla="*/ 8 w 28"/>
                <a:gd name="T31" fmla="*/ 32 h 33"/>
                <a:gd name="T32" fmla="*/ 11 w 28"/>
                <a:gd name="T33" fmla="*/ 29 h 33"/>
                <a:gd name="T34" fmla="*/ 16 w 28"/>
                <a:gd name="T35" fmla="*/ 22 h 33"/>
                <a:gd name="T36" fmla="*/ 22 w 28"/>
                <a:gd name="T37" fmla="*/ 19 h 33"/>
                <a:gd name="T38" fmla="*/ 27 w 28"/>
                <a:gd name="T39" fmla="*/ 13 h 33"/>
                <a:gd name="T40" fmla="*/ 27 w 28"/>
                <a:gd name="T41" fmla="*/ 8 h 33"/>
                <a:gd name="T42" fmla="*/ 24 w 28"/>
                <a:gd name="T43" fmla="*/ 5 h 33"/>
                <a:gd name="T44" fmla="*/ 20 w 28"/>
                <a:gd name="T45" fmla="*/ 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8" h="33">
                  <a:moveTo>
                    <a:pt x="20" y="6"/>
                  </a:moveTo>
                  <a:cubicBezTo>
                    <a:pt x="18" y="6"/>
                    <a:pt x="17" y="4"/>
                    <a:pt x="15" y="3"/>
                  </a:cubicBezTo>
                  <a:cubicBezTo>
                    <a:pt x="14" y="2"/>
                    <a:pt x="12" y="0"/>
                    <a:pt x="10" y="0"/>
                  </a:cubicBezTo>
                  <a:cubicBezTo>
                    <a:pt x="10" y="3"/>
                    <a:pt x="4" y="1"/>
                    <a:pt x="4" y="4"/>
                  </a:cubicBezTo>
                  <a:cubicBezTo>
                    <a:pt x="4" y="6"/>
                    <a:pt x="4" y="6"/>
                    <a:pt x="3" y="7"/>
                  </a:cubicBezTo>
                  <a:cubicBezTo>
                    <a:pt x="1" y="8"/>
                    <a:pt x="2" y="9"/>
                    <a:pt x="2" y="10"/>
                  </a:cubicBezTo>
                  <a:cubicBezTo>
                    <a:pt x="2" y="11"/>
                    <a:pt x="1" y="12"/>
                    <a:pt x="0" y="13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1" y="16"/>
                    <a:pt x="0" y="17"/>
                    <a:pt x="0" y="18"/>
                  </a:cubicBezTo>
                  <a:cubicBezTo>
                    <a:pt x="0" y="18"/>
                    <a:pt x="1" y="21"/>
                    <a:pt x="2" y="20"/>
                  </a:cubicBezTo>
                  <a:cubicBezTo>
                    <a:pt x="4" y="20"/>
                    <a:pt x="4" y="18"/>
                    <a:pt x="5" y="18"/>
                  </a:cubicBezTo>
                  <a:cubicBezTo>
                    <a:pt x="4" y="18"/>
                    <a:pt x="6" y="20"/>
                    <a:pt x="5" y="20"/>
                  </a:cubicBezTo>
                  <a:cubicBezTo>
                    <a:pt x="5" y="22"/>
                    <a:pt x="5" y="23"/>
                    <a:pt x="3" y="24"/>
                  </a:cubicBezTo>
                  <a:cubicBezTo>
                    <a:pt x="3" y="24"/>
                    <a:pt x="4" y="26"/>
                    <a:pt x="3" y="26"/>
                  </a:cubicBezTo>
                  <a:cubicBezTo>
                    <a:pt x="3" y="27"/>
                    <a:pt x="2" y="27"/>
                    <a:pt x="3" y="28"/>
                  </a:cubicBezTo>
                  <a:cubicBezTo>
                    <a:pt x="5" y="29"/>
                    <a:pt x="6" y="29"/>
                    <a:pt x="8" y="32"/>
                  </a:cubicBezTo>
                  <a:cubicBezTo>
                    <a:pt x="9" y="33"/>
                    <a:pt x="10" y="29"/>
                    <a:pt x="11" y="29"/>
                  </a:cubicBezTo>
                  <a:cubicBezTo>
                    <a:pt x="12" y="26"/>
                    <a:pt x="13" y="23"/>
                    <a:pt x="16" y="22"/>
                  </a:cubicBezTo>
                  <a:cubicBezTo>
                    <a:pt x="18" y="21"/>
                    <a:pt x="20" y="21"/>
                    <a:pt x="22" y="19"/>
                  </a:cubicBezTo>
                  <a:cubicBezTo>
                    <a:pt x="24" y="18"/>
                    <a:pt x="26" y="16"/>
                    <a:pt x="27" y="13"/>
                  </a:cubicBezTo>
                  <a:cubicBezTo>
                    <a:pt x="27" y="11"/>
                    <a:pt x="28" y="10"/>
                    <a:pt x="27" y="8"/>
                  </a:cubicBezTo>
                  <a:cubicBezTo>
                    <a:pt x="26" y="7"/>
                    <a:pt x="25" y="6"/>
                    <a:pt x="24" y="5"/>
                  </a:cubicBezTo>
                  <a:cubicBezTo>
                    <a:pt x="23" y="5"/>
                    <a:pt x="21" y="6"/>
                    <a:pt x="20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98" name="Freeform 624"/>
            <p:cNvSpPr>
              <a:spLocks/>
            </p:cNvSpPr>
            <p:nvPr/>
          </p:nvSpPr>
          <p:spPr bwMode="auto">
            <a:xfrm>
              <a:off x="7894458" y="9036257"/>
              <a:ext cx="598727" cy="888769"/>
            </a:xfrm>
            <a:custGeom>
              <a:avLst/>
              <a:gdLst>
                <a:gd name="T0" fmla="*/ 57 w 64"/>
                <a:gd name="T1" fmla="*/ 21 h 95"/>
                <a:gd name="T2" fmla="*/ 56 w 64"/>
                <a:gd name="T3" fmla="*/ 14 h 95"/>
                <a:gd name="T4" fmla="*/ 50 w 64"/>
                <a:gd name="T5" fmla="*/ 13 h 95"/>
                <a:gd name="T6" fmla="*/ 46 w 64"/>
                <a:gd name="T7" fmla="*/ 14 h 95"/>
                <a:gd name="T8" fmla="*/ 41 w 64"/>
                <a:gd name="T9" fmla="*/ 11 h 95"/>
                <a:gd name="T10" fmla="*/ 38 w 64"/>
                <a:gd name="T11" fmla="*/ 6 h 95"/>
                <a:gd name="T12" fmla="*/ 33 w 64"/>
                <a:gd name="T13" fmla="*/ 2 h 95"/>
                <a:gd name="T14" fmla="*/ 28 w 64"/>
                <a:gd name="T15" fmla="*/ 0 h 95"/>
                <a:gd name="T16" fmla="*/ 31 w 64"/>
                <a:gd name="T17" fmla="*/ 5 h 95"/>
                <a:gd name="T18" fmla="*/ 28 w 64"/>
                <a:gd name="T19" fmla="*/ 10 h 95"/>
                <a:gd name="T20" fmla="*/ 23 w 64"/>
                <a:gd name="T21" fmla="*/ 14 h 95"/>
                <a:gd name="T22" fmla="*/ 17 w 64"/>
                <a:gd name="T23" fmla="*/ 17 h 95"/>
                <a:gd name="T24" fmla="*/ 11 w 64"/>
                <a:gd name="T25" fmla="*/ 26 h 95"/>
                <a:gd name="T26" fmla="*/ 6 w 64"/>
                <a:gd name="T27" fmla="*/ 22 h 95"/>
                <a:gd name="T28" fmla="*/ 6 w 64"/>
                <a:gd name="T29" fmla="*/ 21 h 95"/>
                <a:gd name="T30" fmla="*/ 6 w 64"/>
                <a:gd name="T31" fmla="*/ 18 h 95"/>
                <a:gd name="T32" fmla="*/ 2 w 64"/>
                <a:gd name="T33" fmla="*/ 26 h 95"/>
                <a:gd name="T34" fmla="*/ 3 w 64"/>
                <a:gd name="T35" fmla="*/ 30 h 95"/>
                <a:gd name="T36" fmla="*/ 3 w 64"/>
                <a:gd name="T37" fmla="*/ 32 h 95"/>
                <a:gd name="T38" fmla="*/ 14 w 64"/>
                <a:gd name="T39" fmla="*/ 47 h 95"/>
                <a:gd name="T40" fmla="*/ 23 w 64"/>
                <a:gd name="T41" fmla="*/ 63 h 95"/>
                <a:gd name="T42" fmla="*/ 26 w 64"/>
                <a:gd name="T43" fmla="*/ 70 h 95"/>
                <a:gd name="T44" fmla="*/ 25 w 64"/>
                <a:gd name="T45" fmla="*/ 71 h 95"/>
                <a:gd name="T46" fmla="*/ 28 w 64"/>
                <a:gd name="T47" fmla="*/ 74 h 95"/>
                <a:gd name="T48" fmla="*/ 32 w 64"/>
                <a:gd name="T49" fmla="*/ 79 h 95"/>
                <a:gd name="T50" fmla="*/ 41 w 64"/>
                <a:gd name="T51" fmla="*/ 83 h 95"/>
                <a:gd name="T52" fmla="*/ 48 w 64"/>
                <a:gd name="T53" fmla="*/ 87 h 95"/>
                <a:gd name="T54" fmla="*/ 54 w 64"/>
                <a:gd name="T55" fmla="*/ 93 h 95"/>
                <a:gd name="T56" fmla="*/ 59 w 64"/>
                <a:gd name="T57" fmla="*/ 90 h 95"/>
                <a:gd name="T58" fmla="*/ 61 w 64"/>
                <a:gd name="T59" fmla="*/ 86 h 95"/>
                <a:gd name="T60" fmla="*/ 63 w 64"/>
                <a:gd name="T61" fmla="*/ 82 h 95"/>
                <a:gd name="T62" fmla="*/ 61 w 64"/>
                <a:gd name="T63" fmla="*/ 78 h 95"/>
                <a:gd name="T64" fmla="*/ 61 w 64"/>
                <a:gd name="T65" fmla="*/ 76 h 95"/>
                <a:gd name="T66" fmla="*/ 63 w 64"/>
                <a:gd name="T67" fmla="*/ 74 h 95"/>
                <a:gd name="T68" fmla="*/ 64 w 64"/>
                <a:gd name="T69" fmla="*/ 64 h 95"/>
                <a:gd name="T70" fmla="*/ 62 w 64"/>
                <a:gd name="T71" fmla="*/ 59 h 95"/>
                <a:gd name="T72" fmla="*/ 57 w 64"/>
                <a:gd name="T73" fmla="*/ 57 h 95"/>
                <a:gd name="T74" fmla="*/ 55 w 64"/>
                <a:gd name="T75" fmla="*/ 48 h 95"/>
                <a:gd name="T76" fmla="*/ 50 w 64"/>
                <a:gd name="T77" fmla="*/ 51 h 95"/>
                <a:gd name="T78" fmla="*/ 46 w 64"/>
                <a:gd name="T79" fmla="*/ 51 h 95"/>
                <a:gd name="T80" fmla="*/ 44 w 64"/>
                <a:gd name="T81" fmla="*/ 48 h 95"/>
                <a:gd name="T82" fmla="*/ 40 w 64"/>
                <a:gd name="T83" fmla="*/ 42 h 95"/>
                <a:gd name="T84" fmla="*/ 39 w 64"/>
                <a:gd name="T85" fmla="*/ 35 h 95"/>
                <a:gd name="T86" fmla="*/ 42 w 64"/>
                <a:gd name="T87" fmla="*/ 33 h 95"/>
                <a:gd name="T88" fmla="*/ 42 w 64"/>
                <a:gd name="T89" fmla="*/ 30 h 95"/>
                <a:gd name="T90" fmla="*/ 45 w 64"/>
                <a:gd name="T91" fmla="*/ 25 h 95"/>
                <a:gd name="T92" fmla="*/ 50 w 64"/>
                <a:gd name="T93" fmla="*/ 24 h 95"/>
                <a:gd name="T94" fmla="*/ 53 w 64"/>
                <a:gd name="T95" fmla="*/ 22 h 95"/>
                <a:gd name="T96" fmla="*/ 57 w 64"/>
                <a:gd name="T97" fmla="*/ 21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4" h="95">
                  <a:moveTo>
                    <a:pt x="57" y="21"/>
                  </a:moveTo>
                  <a:cubicBezTo>
                    <a:pt x="53" y="19"/>
                    <a:pt x="59" y="15"/>
                    <a:pt x="56" y="14"/>
                  </a:cubicBezTo>
                  <a:cubicBezTo>
                    <a:pt x="54" y="12"/>
                    <a:pt x="52" y="13"/>
                    <a:pt x="50" y="13"/>
                  </a:cubicBezTo>
                  <a:cubicBezTo>
                    <a:pt x="48" y="12"/>
                    <a:pt x="48" y="14"/>
                    <a:pt x="46" y="14"/>
                  </a:cubicBezTo>
                  <a:cubicBezTo>
                    <a:pt x="44" y="13"/>
                    <a:pt x="42" y="13"/>
                    <a:pt x="41" y="11"/>
                  </a:cubicBezTo>
                  <a:cubicBezTo>
                    <a:pt x="40" y="10"/>
                    <a:pt x="39" y="7"/>
                    <a:pt x="38" y="6"/>
                  </a:cubicBezTo>
                  <a:cubicBezTo>
                    <a:pt x="36" y="5"/>
                    <a:pt x="35" y="3"/>
                    <a:pt x="33" y="2"/>
                  </a:cubicBezTo>
                  <a:cubicBezTo>
                    <a:pt x="32" y="0"/>
                    <a:pt x="30" y="1"/>
                    <a:pt x="28" y="0"/>
                  </a:cubicBezTo>
                  <a:cubicBezTo>
                    <a:pt x="30" y="2"/>
                    <a:pt x="31" y="3"/>
                    <a:pt x="31" y="5"/>
                  </a:cubicBezTo>
                  <a:cubicBezTo>
                    <a:pt x="30" y="7"/>
                    <a:pt x="30" y="9"/>
                    <a:pt x="28" y="10"/>
                  </a:cubicBezTo>
                  <a:cubicBezTo>
                    <a:pt x="26" y="12"/>
                    <a:pt x="25" y="14"/>
                    <a:pt x="23" y="14"/>
                  </a:cubicBezTo>
                  <a:cubicBezTo>
                    <a:pt x="21" y="15"/>
                    <a:pt x="19" y="15"/>
                    <a:pt x="17" y="17"/>
                  </a:cubicBezTo>
                  <a:cubicBezTo>
                    <a:pt x="16" y="18"/>
                    <a:pt x="12" y="27"/>
                    <a:pt x="11" y="26"/>
                  </a:cubicBezTo>
                  <a:cubicBezTo>
                    <a:pt x="9" y="23"/>
                    <a:pt x="8" y="23"/>
                    <a:pt x="6" y="22"/>
                  </a:cubicBezTo>
                  <a:cubicBezTo>
                    <a:pt x="5" y="22"/>
                    <a:pt x="5" y="22"/>
                    <a:pt x="6" y="21"/>
                  </a:cubicBezTo>
                  <a:cubicBezTo>
                    <a:pt x="7" y="20"/>
                    <a:pt x="7" y="19"/>
                    <a:pt x="6" y="18"/>
                  </a:cubicBezTo>
                  <a:cubicBezTo>
                    <a:pt x="4" y="19"/>
                    <a:pt x="0" y="23"/>
                    <a:pt x="2" y="26"/>
                  </a:cubicBezTo>
                  <a:cubicBezTo>
                    <a:pt x="2" y="26"/>
                    <a:pt x="4" y="29"/>
                    <a:pt x="3" y="30"/>
                  </a:cubicBezTo>
                  <a:cubicBezTo>
                    <a:pt x="2" y="30"/>
                    <a:pt x="1" y="31"/>
                    <a:pt x="3" y="32"/>
                  </a:cubicBezTo>
                  <a:cubicBezTo>
                    <a:pt x="8" y="35"/>
                    <a:pt x="12" y="41"/>
                    <a:pt x="14" y="47"/>
                  </a:cubicBezTo>
                  <a:cubicBezTo>
                    <a:pt x="17" y="52"/>
                    <a:pt x="19" y="58"/>
                    <a:pt x="23" y="63"/>
                  </a:cubicBezTo>
                  <a:cubicBezTo>
                    <a:pt x="24" y="65"/>
                    <a:pt x="26" y="67"/>
                    <a:pt x="26" y="70"/>
                  </a:cubicBezTo>
                  <a:cubicBezTo>
                    <a:pt x="26" y="71"/>
                    <a:pt x="25" y="70"/>
                    <a:pt x="25" y="71"/>
                  </a:cubicBezTo>
                  <a:cubicBezTo>
                    <a:pt x="26" y="72"/>
                    <a:pt x="27" y="73"/>
                    <a:pt x="28" y="74"/>
                  </a:cubicBezTo>
                  <a:cubicBezTo>
                    <a:pt x="29" y="76"/>
                    <a:pt x="30" y="78"/>
                    <a:pt x="32" y="79"/>
                  </a:cubicBezTo>
                  <a:cubicBezTo>
                    <a:pt x="35" y="80"/>
                    <a:pt x="38" y="82"/>
                    <a:pt x="41" y="83"/>
                  </a:cubicBezTo>
                  <a:cubicBezTo>
                    <a:pt x="43" y="84"/>
                    <a:pt x="45" y="86"/>
                    <a:pt x="48" y="87"/>
                  </a:cubicBezTo>
                  <a:cubicBezTo>
                    <a:pt x="50" y="89"/>
                    <a:pt x="52" y="91"/>
                    <a:pt x="54" y="93"/>
                  </a:cubicBezTo>
                  <a:cubicBezTo>
                    <a:pt x="58" y="95"/>
                    <a:pt x="57" y="91"/>
                    <a:pt x="59" y="90"/>
                  </a:cubicBezTo>
                  <a:cubicBezTo>
                    <a:pt x="60" y="89"/>
                    <a:pt x="60" y="87"/>
                    <a:pt x="61" y="86"/>
                  </a:cubicBezTo>
                  <a:cubicBezTo>
                    <a:pt x="61" y="85"/>
                    <a:pt x="64" y="83"/>
                    <a:pt x="63" y="82"/>
                  </a:cubicBezTo>
                  <a:cubicBezTo>
                    <a:pt x="61" y="81"/>
                    <a:pt x="60" y="81"/>
                    <a:pt x="61" y="78"/>
                  </a:cubicBezTo>
                  <a:cubicBezTo>
                    <a:pt x="61" y="77"/>
                    <a:pt x="61" y="76"/>
                    <a:pt x="61" y="76"/>
                  </a:cubicBezTo>
                  <a:cubicBezTo>
                    <a:pt x="62" y="75"/>
                    <a:pt x="63" y="74"/>
                    <a:pt x="63" y="74"/>
                  </a:cubicBezTo>
                  <a:cubicBezTo>
                    <a:pt x="64" y="71"/>
                    <a:pt x="62" y="66"/>
                    <a:pt x="64" y="64"/>
                  </a:cubicBezTo>
                  <a:cubicBezTo>
                    <a:pt x="64" y="63"/>
                    <a:pt x="63" y="61"/>
                    <a:pt x="62" y="59"/>
                  </a:cubicBezTo>
                  <a:cubicBezTo>
                    <a:pt x="61" y="56"/>
                    <a:pt x="60" y="56"/>
                    <a:pt x="57" y="57"/>
                  </a:cubicBezTo>
                  <a:cubicBezTo>
                    <a:pt x="53" y="57"/>
                    <a:pt x="55" y="50"/>
                    <a:pt x="55" y="48"/>
                  </a:cubicBezTo>
                  <a:cubicBezTo>
                    <a:pt x="53" y="49"/>
                    <a:pt x="52" y="51"/>
                    <a:pt x="50" y="51"/>
                  </a:cubicBezTo>
                  <a:cubicBezTo>
                    <a:pt x="49" y="51"/>
                    <a:pt x="47" y="51"/>
                    <a:pt x="46" y="51"/>
                  </a:cubicBezTo>
                  <a:cubicBezTo>
                    <a:pt x="45" y="50"/>
                    <a:pt x="45" y="48"/>
                    <a:pt x="44" y="48"/>
                  </a:cubicBezTo>
                  <a:cubicBezTo>
                    <a:pt x="41" y="48"/>
                    <a:pt x="41" y="44"/>
                    <a:pt x="40" y="42"/>
                  </a:cubicBezTo>
                  <a:cubicBezTo>
                    <a:pt x="38" y="40"/>
                    <a:pt x="37" y="37"/>
                    <a:pt x="39" y="35"/>
                  </a:cubicBezTo>
                  <a:cubicBezTo>
                    <a:pt x="40" y="34"/>
                    <a:pt x="42" y="34"/>
                    <a:pt x="42" y="33"/>
                  </a:cubicBezTo>
                  <a:cubicBezTo>
                    <a:pt x="42" y="32"/>
                    <a:pt x="42" y="31"/>
                    <a:pt x="42" y="30"/>
                  </a:cubicBezTo>
                  <a:cubicBezTo>
                    <a:pt x="42" y="27"/>
                    <a:pt x="42" y="26"/>
                    <a:pt x="45" y="25"/>
                  </a:cubicBezTo>
                  <a:cubicBezTo>
                    <a:pt x="47" y="24"/>
                    <a:pt x="48" y="24"/>
                    <a:pt x="50" y="24"/>
                  </a:cubicBezTo>
                  <a:cubicBezTo>
                    <a:pt x="51" y="24"/>
                    <a:pt x="52" y="23"/>
                    <a:pt x="53" y="22"/>
                  </a:cubicBezTo>
                  <a:cubicBezTo>
                    <a:pt x="54" y="22"/>
                    <a:pt x="59" y="23"/>
                    <a:pt x="57" y="2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299" name="Freeform 625"/>
            <p:cNvSpPr>
              <a:spLocks/>
            </p:cNvSpPr>
            <p:nvPr/>
          </p:nvSpPr>
          <p:spPr bwMode="auto">
            <a:xfrm>
              <a:off x="8158790" y="9867685"/>
              <a:ext cx="407643" cy="1984597"/>
            </a:xfrm>
            <a:custGeom>
              <a:avLst/>
              <a:gdLst>
                <a:gd name="T0" fmla="*/ 38 w 44"/>
                <a:gd name="T1" fmla="*/ 20 h 212"/>
                <a:gd name="T2" fmla="*/ 36 w 44"/>
                <a:gd name="T3" fmla="*/ 12 h 212"/>
                <a:gd name="T4" fmla="*/ 34 w 44"/>
                <a:gd name="T5" fmla="*/ 5 h 212"/>
                <a:gd name="T6" fmla="*/ 30 w 44"/>
                <a:gd name="T7" fmla="*/ 3 h 212"/>
                <a:gd name="T8" fmla="*/ 28 w 44"/>
                <a:gd name="T9" fmla="*/ 15 h 212"/>
                <a:gd name="T10" fmla="*/ 26 w 44"/>
                <a:gd name="T11" fmla="*/ 31 h 212"/>
                <a:gd name="T12" fmla="*/ 23 w 44"/>
                <a:gd name="T13" fmla="*/ 56 h 212"/>
                <a:gd name="T14" fmla="*/ 21 w 44"/>
                <a:gd name="T15" fmla="*/ 68 h 212"/>
                <a:gd name="T16" fmla="*/ 21 w 44"/>
                <a:gd name="T17" fmla="*/ 80 h 212"/>
                <a:gd name="T18" fmla="*/ 20 w 44"/>
                <a:gd name="T19" fmla="*/ 88 h 212"/>
                <a:gd name="T20" fmla="*/ 11 w 44"/>
                <a:gd name="T21" fmla="*/ 110 h 212"/>
                <a:gd name="T22" fmla="*/ 10 w 44"/>
                <a:gd name="T23" fmla="*/ 132 h 212"/>
                <a:gd name="T24" fmla="*/ 17 w 44"/>
                <a:gd name="T25" fmla="*/ 133 h 212"/>
                <a:gd name="T26" fmla="*/ 16 w 44"/>
                <a:gd name="T27" fmla="*/ 136 h 212"/>
                <a:gd name="T28" fmla="*/ 14 w 44"/>
                <a:gd name="T29" fmla="*/ 145 h 212"/>
                <a:gd name="T30" fmla="*/ 15 w 44"/>
                <a:gd name="T31" fmla="*/ 150 h 212"/>
                <a:gd name="T32" fmla="*/ 13 w 44"/>
                <a:gd name="T33" fmla="*/ 152 h 212"/>
                <a:gd name="T34" fmla="*/ 11 w 44"/>
                <a:gd name="T35" fmla="*/ 158 h 212"/>
                <a:gd name="T36" fmla="*/ 8 w 44"/>
                <a:gd name="T37" fmla="*/ 159 h 212"/>
                <a:gd name="T38" fmla="*/ 4 w 44"/>
                <a:gd name="T39" fmla="*/ 159 h 212"/>
                <a:gd name="T40" fmla="*/ 0 w 44"/>
                <a:gd name="T41" fmla="*/ 164 h 212"/>
                <a:gd name="T42" fmla="*/ 2 w 44"/>
                <a:gd name="T43" fmla="*/ 163 h 212"/>
                <a:gd name="T44" fmla="*/ 7 w 44"/>
                <a:gd name="T45" fmla="*/ 171 h 212"/>
                <a:gd name="T46" fmla="*/ 11 w 44"/>
                <a:gd name="T47" fmla="*/ 173 h 212"/>
                <a:gd name="T48" fmla="*/ 7 w 44"/>
                <a:gd name="T49" fmla="*/ 174 h 212"/>
                <a:gd name="T50" fmla="*/ 7 w 44"/>
                <a:gd name="T51" fmla="*/ 179 h 212"/>
                <a:gd name="T52" fmla="*/ 9 w 44"/>
                <a:gd name="T53" fmla="*/ 182 h 212"/>
                <a:gd name="T54" fmla="*/ 9 w 44"/>
                <a:gd name="T55" fmla="*/ 185 h 212"/>
                <a:gd name="T56" fmla="*/ 7 w 44"/>
                <a:gd name="T57" fmla="*/ 187 h 212"/>
                <a:gd name="T58" fmla="*/ 10 w 44"/>
                <a:gd name="T59" fmla="*/ 190 h 212"/>
                <a:gd name="T60" fmla="*/ 8 w 44"/>
                <a:gd name="T61" fmla="*/ 193 h 212"/>
                <a:gd name="T62" fmla="*/ 11 w 44"/>
                <a:gd name="T63" fmla="*/ 194 h 212"/>
                <a:gd name="T64" fmla="*/ 11 w 44"/>
                <a:gd name="T65" fmla="*/ 198 h 212"/>
                <a:gd name="T66" fmla="*/ 15 w 44"/>
                <a:gd name="T67" fmla="*/ 197 h 212"/>
                <a:gd name="T68" fmla="*/ 15 w 44"/>
                <a:gd name="T69" fmla="*/ 197 h 212"/>
                <a:gd name="T70" fmla="*/ 16 w 44"/>
                <a:gd name="T71" fmla="*/ 198 h 212"/>
                <a:gd name="T72" fmla="*/ 18 w 44"/>
                <a:gd name="T73" fmla="*/ 202 h 212"/>
                <a:gd name="T74" fmla="*/ 16 w 44"/>
                <a:gd name="T75" fmla="*/ 207 h 212"/>
                <a:gd name="T76" fmla="*/ 18 w 44"/>
                <a:gd name="T77" fmla="*/ 209 h 212"/>
                <a:gd name="T78" fmla="*/ 25 w 44"/>
                <a:gd name="T79" fmla="*/ 204 h 212"/>
                <a:gd name="T80" fmla="*/ 26 w 44"/>
                <a:gd name="T81" fmla="*/ 199 h 212"/>
                <a:gd name="T82" fmla="*/ 17 w 44"/>
                <a:gd name="T83" fmla="*/ 192 h 212"/>
                <a:gd name="T84" fmla="*/ 12 w 44"/>
                <a:gd name="T85" fmla="*/ 185 h 212"/>
                <a:gd name="T86" fmla="*/ 15 w 44"/>
                <a:gd name="T87" fmla="*/ 177 h 212"/>
                <a:gd name="T88" fmla="*/ 17 w 44"/>
                <a:gd name="T89" fmla="*/ 169 h 212"/>
                <a:gd name="T90" fmla="*/ 21 w 44"/>
                <a:gd name="T91" fmla="*/ 158 h 212"/>
                <a:gd name="T92" fmla="*/ 21 w 44"/>
                <a:gd name="T93" fmla="*/ 152 h 212"/>
                <a:gd name="T94" fmla="*/ 19 w 44"/>
                <a:gd name="T95" fmla="*/ 140 h 212"/>
                <a:gd name="T96" fmla="*/ 23 w 44"/>
                <a:gd name="T97" fmla="*/ 117 h 212"/>
                <a:gd name="T98" fmla="*/ 26 w 44"/>
                <a:gd name="T99" fmla="*/ 102 h 212"/>
                <a:gd name="T100" fmla="*/ 29 w 44"/>
                <a:gd name="T101" fmla="*/ 85 h 212"/>
                <a:gd name="T102" fmla="*/ 27 w 44"/>
                <a:gd name="T103" fmla="*/ 73 h 212"/>
                <a:gd name="T104" fmla="*/ 30 w 44"/>
                <a:gd name="T105" fmla="*/ 62 h 212"/>
                <a:gd name="T106" fmla="*/ 34 w 44"/>
                <a:gd name="T107" fmla="*/ 54 h 212"/>
                <a:gd name="T108" fmla="*/ 36 w 44"/>
                <a:gd name="T109" fmla="*/ 44 h 212"/>
                <a:gd name="T110" fmla="*/ 40 w 44"/>
                <a:gd name="T111" fmla="*/ 35 h 212"/>
                <a:gd name="T112" fmla="*/ 40 w 44"/>
                <a:gd name="T113" fmla="*/ 28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4" h="212">
                  <a:moveTo>
                    <a:pt x="40" y="28"/>
                  </a:moveTo>
                  <a:cubicBezTo>
                    <a:pt x="38" y="27"/>
                    <a:pt x="40" y="22"/>
                    <a:pt x="38" y="20"/>
                  </a:cubicBezTo>
                  <a:cubicBezTo>
                    <a:pt x="37" y="19"/>
                    <a:pt x="35" y="16"/>
                    <a:pt x="36" y="14"/>
                  </a:cubicBezTo>
                  <a:cubicBezTo>
                    <a:pt x="38" y="13"/>
                    <a:pt x="35" y="13"/>
                    <a:pt x="36" y="12"/>
                  </a:cubicBezTo>
                  <a:cubicBezTo>
                    <a:pt x="37" y="11"/>
                    <a:pt x="36" y="10"/>
                    <a:pt x="35" y="9"/>
                  </a:cubicBezTo>
                  <a:cubicBezTo>
                    <a:pt x="34" y="8"/>
                    <a:pt x="34" y="7"/>
                    <a:pt x="34" y="5"/>
                  </a:cubicBezTo>
                  <a:cubicBezTo>
                    <a:pt x="34" y="3"/>
                    <a:pt x="33" y="2"/>
                    <a:pt x="32" y="0"/>
                  </a:cubicBezTo>
                  <a:cubicBezTo>
                    <a:pt x="31" y="1"/>
                    <a:pt x="30" y="2"/>
                    <a:pt x="30" y="3"/>
                  </a:cubicBezTo>
                  <a:cubicBezTo>
                    <a:pt x="29" y="5"/>
                    <a:pt x="27" y="4"/>
                    <a:pt x="28" y="6"/>
                  </a:cubicBezTo>
                  <a:cubicBezTo>
                    <a:pt x="28" y="9"/>
                    <a:pt x="28" y="12"/>
                    <a:pt x="28" y="15"/>
                  </a:cubicBezTo>
                  <a:cubicBezTo>
                    <a:pt x="28" y="19"/>
                    <a:pt x="29" y="24"/>
                    <a:pt x="28" y="28"/>
                  </a:cubicBezTo>
                  <a:cubicBezTo>
                    <a:pt x="27" y="29"/>
                    <a:pt x="26" y="30"/>
                    <a:pt x="26" y="31"/>
                  </a:cubicBezTo>
                  <a:cubicBezTo>
                    <a:pt x="26" y="33"/>
                    <a:pt x="27" y="35"/>
                    <a:pt x="27" y="37"/>
                  </a:cubicBezTo>
                  <a:cubicBezTo>
                    <a:pt x="27" y="43"/>
                    <a:pt x="25" y="50"/>
                    <a:pt x="23" y="56"/>
                  </a:cubicBezTo>
                  <a:cubicBezTo>
                    <a:pt x="22" y="59"/>
                    <a:pt x="22" y="61"/>
                    <a:pt x="23" y="64"/>
                  </a:cubicBezTo>
                  <a:cubicBezTo>
                    <a:pt x="23" y="66"/>
                    <a:pt x="23" y="67"/>
                    <a:pt x="21" y="68"/>
                  </a:cubicBezTo>
                  <a:cubicBezTo>
                    <a:pt x="20" y="69"/>
                    <a:pt x="21" y="70"/>
                    <a:pt x="21" y="71"/>
                  </a:cubicBezTo>
                  <a:cubicBezTo>
                    <a:pt x="21" y="74"/>
                    <a:pt x="21" y="77"/>
                    <a:pt x="21" y="80"/>
                  </a:cubicBezTo>
                  <a:cubicBezTo>
                    <a:pt x="21" y="81"/>
                    <a:pt x="21" y="83"/>
                    <a:pt x="21" y="84"/>
                  </a:cubicBezTo>
                  <a:cubicBezTo>
                    <a:pt x="20" y="85"/>
                    <a:pt x="21" y="87"/>
                    <a:pt x="20" y="88"/>
                  </a:cubicBezTo>
                  <a:cubicBezTo>
                    <a:pt x="18" y="93"/>
                    <a:pt x="16" y="98"/>
                    <a:pt x="14" y="103"/>
                  </a:cubicBezTo>
                  <a:cubicBezTo>
                    <a:pt x="13" y="106"/>
                    <a:pt x="10" y="107"/>
                    <a:pt x="11" y="110"/>
                  </a:cubicBezTo>
                  <a:cubicBezTo>
                    <a:pt x="12" y="113"/>
                    <a:pt x="14" y="118"/>
                    <a:pt x="12" y="122"/>
                  </a:cubicBezTo>
                  <a:cubicBezTo>
                    <a:pt x="10" y="124"/>
                    <a:pt x="8" y="129"/>
                    <a:pt x="10" y="132"/>
                  </a:cubicBezTo>
                  <a:cubicBezTo>
                    <a:pt x="11" y="134"/>
                    <a:pt x="12" y="134"/>
                    <a:pt x="13" y="133"/>
                  </a:cubicBezTo>
                  <a:cubicBezTo>
                    <a:pt x="14" y="132"/>
                    <a:pt x="18" y="132"/>
                    <a:pt x="17" y="133"/>
                  </a:cubicBezTo>
                  <a:cubicBezTo>
                    <a:pt x="17" y="133"/>
                    <a:pt x="16" y="133"/>
                    <a:pt x="15" y="134"/>
                  </a:cubicBezTo>
                  <a:cubicBezTo>
                    <a:pt x="15" y="135"/>
                    <a:pt x="15" y="135"/>
                    <a:pt x="16" y="136"/>
                  </a:cubicBezTo>
                  <a:cubicBezTo>
                    <a:pt x="16" y="136"/>
                    <a:pt x="15" y="137"/>
                    <a:pt x="15" y="137"/>
                  </a:cubicBezTo>
                  <a:cubicBezTo>
                    <a:pt x="14" y="139"/>
                    <a:pt x="13" y="143"/>
                    <a:pt x="14" y="145"/>
                  </a:cubicBezTo>
                  <a:cubicBezTo>
                    <a:pt x="14" y="146"/>
                    <a:pt x="14" y="146"/>
                    <a:pt x="13" y="148"/>
                  </a:cubicBezTo>
                  <a:cubicBezTo>
                    <a:pt x="12" y="149"/>
                    <a:pt x="14" y="149"/>
                    <a:pt x="15" y="150"/>
                  </a:cubicBezTo>
                  <a:cubicBezTo>
                    <a:pt x="15" y="150"/>
                    <a:pt x="15" y="150"/>
                    <a:pt x="14" y="151"/>
                  </a:cubicBezTo>
                  <a:cubicBezTo>
                    <a:pt x="13" y="151"/>
                    <a:pt x="11" y="152"/>
                    <a:pt x="13" y="152"/>
                  </a:cubicBezTo>
                  <a:cubicBezTo>
                    <a:pt x="12" y="153"/>
                    <a:pt x="13" y="156"/>
                    <a:pt x="14" y="156"/>
                  </a:cubicBezTo>
                  <a:cubicBezTo>
                    <a:pt x="13" y="156"/>
                    <a:pt x="10" y="155"/>
                    <a:pt x="11" y="158"/>
                  </a:cubicBezTo>
                  <a:cubicBezTo>
                    <a:pt x="11" y="158"/>
                    <a:pt x="12" y="163"/>
                    <a:pt x="10" y="162"/>
                  </a:cubicBezTo>
                  <a:cubicBezTo>
                    <a:pt x="10" y="162"/>
                    <a:pt x="8" y="160"/>
                    <a:pt x="8" y="159"/>
                  </a:cubicBezTo>
                  <a:cubicBezTo>
                    <a:pt x="6" y="158"/>
                    <a:pt x="7" y="157"/>
                    <a:pt x="5" y="158"/>
                  </a:cubicBezTo>
                  <a:cubicBezTo>
                    <a:pt x="5" y="158"/>
                    <a:pt x="4" y="159"/>
                    <a:pt x="4" y="159"/>
                  </a:cubicBezTo>
                  <a:cubicBezTo>
                    <a:pt x="4" y="160"/>
                    <a:pt x="5" y="160"/>
                    <a:pt x="4" y="161"/>
                  </a:cubicBezTo>
                  <a:cubicBezTo>
                    <a:pt x="4" y="162"/>
                    <a:pt x="0" y="162"/>
                    <a:pt x="0" y="164"/>
                  </a:cubicBezTo>
                  <a:cubicBezTo>
                    <a:pt x="0" y="164"/>
                    <a:pt x="1" y="165"/>
                    <a:pt x="2" y="165"/>
                  </a:cubicBezTo>
                  <a:cubicBezTo>
                    <a:pt x="2" y="165"/>
                    <a:pt x="1" y="164"/>
                    <a:pt x="2" y="163"/>
                  </a:cubicBezTo>
                  <a:cubicBezTo>
                    <a:pt x="2" y="163"/>
                    <a:pt x="5" y="165"/>
                    <a:pt x="7" y="164"/>
                  </a:cubicBezTo>
                  <a:cubicBezTo>
                    <a:pt x="11" y="163"/>
                    <a:pt x="5" y="170"/>
                    <a:pt x="7" y="171"/>
                  </a:cubicBezTo>
                  <a:cubicBezTo>
                    <a:pt x="8" y="171"/>
                    <a:pt x="10" y="170"/>
                    <a:pt x="11" y="171"/>
                  </a:cubicBezTo>
                  <a:cubicBezTo>
                    <a:pt x="12" y="171"/>
                    <a:pt x="12" y="174"/>
                    <a:pt x="11" y="173"/>
                  </a:cubicBezTo>
                  <a:cubicBezTo>
                    <a:pt x="11" y="173"/>
                    <a:pt x="8" y="171"/>
                    <a:pt x="8" y="172"/>
                  </a:cubicBezTo>
                  <a:cubicBezTo>
                    <a:pt x="7" y="173"/>
                    <a:pt x="6" y="173"/>
                    <a:pt x="7" y="174"/>
                  </a:cubicBezTo>
                  <a:cubicBezTo>
                    <a:pt x="7" y="174"/>
                    <a:pt x="9" y="176"/>
                    <a:pt x="8" y="176"/>
                  </a:cubicBezTo>
                  <a:cubicBezTo>
                    <a:pt x="7" y="176"/>
                    <a:pt x="7" y="179"/>
                    <a:pt x="7" y="179"/>
                  </a:cubicBezTo>
                  <a:cubicBezTo>
                    <a:pt x="6" y="182"/>
                    <a:pt x="9" y="178"/>
                    <a:pt x="9" y="178"/>
                  </a:cubicBezTo>
                  <a:cubicBezTo>
                    <a:pt x="9" y="178"/>
                    <a:pt x="8" y="183"/>
                    <a:pt x="9" y="182"/>
                  </a:cubicBezTo>
                  <a:cubicBezTo>
                    <a:pt x="9" y="182"/>
                    <a:pt x="8" y="182"/>
                    <a:pt x="8" y="183"/>
                  </a:cubicBezTo>
                  <a:cubicBezTo>
                    <a:pt x="7" y="184"/>
                    <a:pt x="8" y="184"/>
                    <a:pt x="9" y="185"/>
                  </a:cubicBezTo>
                  <a:cubicBezTo>
                    <a:pt x="9" y="185"/>
                    <a:pt x="7" y="186"/>
                    <a:pt x="7" y="186"/>
                  </a:cubicBezTo>
                  <a:cubicBezTo>
                    <a:pt x="6" y="186"/>
                    <a:pt x="7" y="186"/>
                    <a:pt x="7" y="187"/>
                  </a:cubicBezTo>
                  <a:cubicBezTo>
                    <a:pt x="6" y="189"/>
                    <a:pt x="10" y="189"/>
                    <a:pt x="10" y="188"/>
                  </a:cubicBezTo>
                  <a:cubicBezTo>
                    <a:pt x="10" y="189"/>
                    <a:pt x="9" y="189"/>
                    <a:pt x="10" y="190"/>
                  </a:cubicBezTo>
                  <a:cubicBezTo>
                    <a:pt x="10" y="190"/>
                    <a:pt x="10" y="190"/>
                    <a:pt x="10" y="190"/>
                  </a:cubicBezTo>
                  <a:cubicBezTo>
                    <a:pt x="10" y="191"/>
                    <a:pt x="8" y="192"/>
                    <a:pt x="8" y="193"/>
                  </a:cubicBezTo>
                  <a:cubicBezTo>
                    <a:pt x="7" y="195"/>
                    <a:pt x="10" y="192"/>
                    <a:pt x="11" y="192"/>
                  </a:cubicBezTo>
                  <a:cubicBezTo>
                    <a:pt x="10" y="193"/>
                    <a:pt x="11" y="194"/>
                    <a:pt x="11" y="194"/>
                  </a:cubicBezTo>
                  <a:cubicBezTo>
                    <a:pt x="11" y="195"/>
                    <a:pt x="8" y="196"/>
                    <a:pt x="8" y="196"/>
                  </a:cubicBezTo>
                  <a:cubicBezTo>
                    <a:pt x="10" y="197"/>
                    <a:pt x="10" y="196"/>
                    <a:pt x="11" y="198"/>
                  </a:cubicBezTo>
                  <a:cubicBezTo>
                    <a:pt x="12" y="200"/>
                    <a:pt x="14" y="195"/>
                    <a:pt x="13" y="195"/>
                  </a:cubicBezTo>
                  <a:cubicBezTo>
                    <a:pt x="14" y="195"/>
                    <a:pt x="14" y="196"/>
                    <a:pt x="15" y="197"/>
                  </a:cubicBezTo>
                  <a:cubicBezTo>
                    <a:pt x="15" y="197"/>
                    <a:pt x="15" y="195"/>
                    <a:pt x="15" y="195"/>
                  </a:cubicBezTo>
                  <a:cubicBezTo>
                    <a:pt x="15" y="195"/>
                    <a:pt x="15" y="197"/>
                    <a:pt x="15" y="197"/>
                  </a:cubicBezTo>
                  <a:cubicBezTo>
                    <a:pt x="16" y="196"/>
                    <a:pt x="16" y="195"/>
                    <a:pt x="16" y="196"/>
                  </a:cubicBezTo>
                  <a:cubicBezTo>
                    <a:pt x="17" y="196"/>
                    <a:pt x="16" y="198"/>
                    <a:pt x="16" y="198"/>
                  </a:cubicBezTo>
                  <a:cubicBezTo>
                    <a:pt x="15" y="199"/>
                    <a:pt x="17" y="199"/>
                    <a:pt x="16" y="200"/>
                  </a:cubicBezTo>
                  <a:cubicBezTo>
                    <a:pt x="15" y="202"/>
                    <a:pt x="17" y="201"/>
                    <a:pt x="18" y="202"/>
                  </a:cubicBezTo>
                  <a:cubicBezTo>
                    <a:pt x="21" y="202"/>
                    <a:pt x="24" y="204"/>
                    <a:pt x="21" y="206"/>
                  </a:cubicBezTo>
                  <a:cubicBezTo>
                    <a:pt x="20" y="207"/>
                    <a:pt x="17" y="206"/>
                    <a:pt x="16" y="207"/>
                  </a:cubicBezTo>
                  <a:cubicBezTo>
                    <a:pt x="15" y="209"/>
                    <a:pt x="18" y="208"/>
                    <a:pt x="19" y="209"/>
                  </a:cubicBezTo>
                  <a:cubicBezTo>
                    <a:pt x="18" y="209"/>
                    <a:pt x="18" y="209"/>
                    <a:pt x="18" y="209"/>
                  </a:cubicBezTo>
                  <a:cubicBezTo>
                    <a:pt x="18" y="209"/>
                    <a:pt x="22" y="212"/>
                    <a:pt x="24" y="210"/>
                  </a:cubicBezTo>
                  <a:cubicBezTo>
                    <a:pt x="25" y="208"/>
                    <a:pt x="23" y="206"/>
                    <a:pt x="25" y="204"/>
                  </a:cubicBezTo>
                  <a:cubicBezTo>
                    <a:pt x="26" y="202"/>
                    <a:pt x="29" y="202"/>
                    <a:pt x="30" y="202"/>
                  </a:cubicBezTo>
                  <a:cubicBezTo>
                    <a:pt x="35" y="199"/>
                    <a:pt x="28" y="199"/>
                    <a:pt x="26" y="199"/>
                  </a:cubicBezTo>
                  <a:cubicBezTo>
                    <a:pt x="24" y="199"/>
                    <a:pt x="21" y="199"/>
                    <a:pt x="19" y="198"/>
                  </a:cubicBezTo>
                  <a:cubicBezTo>
                    <a:pt x="17" y="196"/>
                    <a:pt x="17" y="196"/>
                    <a:pt x="17" y="192"/>
                  </a:cubicBezTo>
                  <a:cubicBezTo>
                    <a:pt x="17" y="188"/>
                    <a:pt x="16" y="191"/>
                    <a:pt x="13" y="189"/>
                  </a:cubicBezTo>
                  <a:cubicBezTo>
                    <a:pt x="12" y="189"/>
                    <a:pt x="12" y="186"/>
                    <a:pt x="12" y="185"/>
                  </a:cubicBezTo>
                  <a:cubicBezTo>
                    <a:pt x="11" y="183"/>
                    <a:pt x="11" y="180"/>
                    <a:pt x="13" y="179"/>
                  </a:cubicBezTo>
                  <a:cubicBezTo>
                    <a:pt x="14" y="178"/>
                    <a:pt x="14" y="178"/>
                    <a:pt x="15" y="177"/>
                  </a:cubicBezTo>
                  <a:cubicBezTo>
                    <a:pt x="15" y="176"/>
                    <a:pt x="16" y="175"/>
                    <a:pt x="17" y="175"/>
                  </a:cubicBezTo>
                  <a:cubicBezTo>
                    <a:pt x="18" y="174"/>
                    <a:pt x="16" y="171"/>
                    <a:pt x="17" y="169"/>
                  </a:cubicBezTo>
                  <a:cubicBezTo>
                    <a:pt x="17" y="168"/>
                    <a:pt x="19" y="167"/>
                    <a:pt x="20" y="165"/>
                  </a:cubicBezTo>
                  <a:cubicBezTo>
                    <a:pt x="20" y="163"/>
                    <a:pt x="20" y="160"/>
                    <a:pt x="21" y="158"/>
                  </a:cubicBezTo>
                  <a:cubicBezTo>
                    <a:pt x="21" y="156"/>
                    <a:pt x="23" y="156"/>
                    <a:pt x="21" y="154"/>
                  </a:cubicBezTo>
                  <a:cubicBezTo>
                    <a:pt x="20" y="153"/>
                    <a:pt x="17" y="153"/>
                    <a:pt x="21" y="152"/>
                  </a:cubicBezTo>
                  <a:cubicBezTo>
                    <a:pt x="26" y="151"/>
                    <a:pt x="20" y="151"/>
                    <a:pt x="19" y="149"/>
                  </a:cubicBezTo>
                  <a:cubicBezTo>
                    <a:pt x="19" y="146"/>
                    <a:pt x="19" y="142"/>
                    <a:pt x="19" y="140"/>
                  </a:cubicBezTo>
                  <a:cubicBezTo>
                    <a:pt x="19" y="136"/>
                    <a:pt x="19" y="131"/>
                    <a:pt x="19" y="127"/>
                  </a:cubicBezTo>
                  <a:cubicBezTo>
                    <a:pt x="20" y="124"/>
                    <a:pt x="21" y="119"/>
                    <a:pt x="23" y="117"/>
                  </a:cubicBezTo>
                  <a:cubicBezTo>
                    <a:pt x="26" y="114"/>
                    <a:pt x="23" y="109"/>
                    <a:pt x="23" y="106"/>
                  </a:cubicBezTo>
                  <a:cubicBezTo>
                    <a:pt x="23" y="104"/>
                    <a:pt x="24" y="103"/>
                    <a:pt x="26" y="102"/>
                  </a:cubicBezTo>
                  <a:cubicBezTo>
                    <a:pt x="28" y="100"/>
                    <a:pt x="27" y="99"/>
                    <a:pt x="27" y="96"/>
                  </a:cubicBezTo>
                  <a:cubicBezTo>
                    <a:pt x="27" y="92"/>
                    <a:pt x="30" y="89"/>
                    <a:pt x="29" y="85"/>
                  </a:cubicBezTo>
                  <a:cubicBezTo>
                    <a:pt x="29" y="82"/>
                    <a:pt x="28" y="79"/>
                    <a:pt x="27" y="76"/>
                  </a:cubicBezTo>
                  <a:cubicBezTo>
                    <a:pt x="27" y="75"/>
                    <a:pt x="26" y="74"/>
                    <a:pt x="27" y="73"/>
                  </a:cubicBezTo>
                  <a:cubicBezTo>
                    <a:pt x="28" y="72"/>
                    <a:pt x="29" y="68"/>
                    <a:pt x="29" y="67"/>
                  </a:cubicBezTo>
                  <a:cubicBezTo>
                    <a:pt x="29" y="66"/>
                    <a:pt x="28" y="64"/>
                    <a:pt x="30" y="62"/>
                  </a:cubicBezTo>
                  <a:cubicBezTo>
                    <a:pt x="31" y="61"/>
                    <a:pt x="30" y="59"/>
                    <a:pt x="31" y="58"/>
                  </a:cubicBezTo>
                  <a:cubicBezTo>
                    <a:pt x="31" y="56"/>
                    <a:pt x="33" y="55"/>
                    <a:pt x="34" y="54"/>
                  </a:cubicBezTo>
                  <a:cubicBezTo>
                    <a:pt x="34" y="53"/>
                    <a:pt x="37" y="50"/>
                    <a:pt x="37" y="49"/>
                  </a:cubicBezTo>
                  <a:cubicBezTo>
                    <a:pt x="37" y="48"/>
                    <a:pt x="36" y="46"/>
                    <a:pt x="36" y="44"/>
                  </a:cubicBezTo>
                  <a:cubicBezTo>
                    <a:pt x="36" y="42"/>
                    <a:pt x="36" y="41"/>
                    <a:pt x="36" y="39"/>
                  </a:cubicBezTo>
                  <a:cubicBezTo>
                    <a:pt x="36" y="36"/>
                    <a:pt x="37" y="36"/>
                    <a:pt x="40" y="35"/>
                  </a:cubicBezTo>
                  <a:cubicBezTo>
                    <a:pt x="44" y="34"/>
                    <a:pt x="44" y="32"/>
                    <a:pt x="44" y="28"/>
                  </a:cubicBezTo>
                  <a:cubicBezTo>
                    <a:pt x="43" y="29"/>
                    <a:pt x="41" y="29"/>
                    <a:pt x="40" y="28"/>
                  </a:cubicBezTo>
                  <a:cubicBezTo>
                    <a:pt x="40" y="28"/>
                    <a:pt x="40" y="29"/>
                    <a:pt x="40" y="2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00" name="Freeform 626"/>
            <p:cNvSpPr>
              <a:spLocks/>
            </p:cNvSpPr>
            <p:nvPr/>
          </p:nvSpPr>
          <p:spPr bwMode="auto">
            <a:xfrm>
              <a:off x="8435859" y="9485418"/>
              <a:ext cx="598727" cy="653038"/>
            </a:xfrm>
            <a:custGeom>
              <a:avLst/>
              <a:gdLst>
                <a:gd name="T0" fmla="*/ 61 w 64"/>
                <a:gd name="T1" fmla="*/ 42 h 70"/>
                <a:gd name="T2" fmla="*/ 58 w 64"/>
                <a:gd name="T3" fmla="*/ 35 h 70"/>
                <a:gd name="T4" fmla="*/ 50 w 64"/>
                <a:gd name="T5" fmla="*/ 35 h 70"/>
                <a:gd name="T6" fmla="*/ 49 w 64"/>
                <a:gd name="T7" fmla="*/ 33 h 70"/>
                <a:gd name="T8" fmla="*/ 47 w 64"/>
                <a:gd name="T9" fmla="*/ 30 h 70"/>
                <a:gd name="T10" fmla="*/ 48 w 64"/>
                <a:gd name="T11" fmla="*/ 28 h 70"/>
                <a:gd name="T12" fmla="*/ 47 w 64"/>
                <a:gd name="T13" fmla="*/ 26 h 70"/>
                <a:gd name="T14" fmla="*/ 47 w 64"/>
                <a:gd name="T15" fmla="*/ 23 h 70"/>
                <a:gd name="T16" fmla="*/ 41 w 64"/>
                <a:gd name="T17" fmla="*/ 21 h 70"/>
                <a:gd name="T18" fmla="*/ 37 w 64"/>
                <a:gd name="T19" fmla="*/ 18 h 70"/>
                <a:gd name="T20" fmla="*/ 33 w 64"/>
                <a:gd name="T21" fmla="*/ 16 h 70"/>
                <a:gd name="T22" fmla="*/ 29 w 64"/>
                <a:gd name="T23" fmla="*/ 16 h 70"/>
                <a:gd name="T24" fmla="*/ 23 w 64"/>
                <a:gd name="T25" fmla="*/ 9 h 70"/>
                <a:gd name="T26" fmla="*/ 23 w 64"/>
                <a:gd name="T27" fmla="*/ 6 h 70"/>
                <a:gd name="T28" fmla="*/ 23 w 64"/>
                <a:gd name="T29" fmla="*/ 4 h 70"/>
                <a:gd name="T30" fmla="*/ 18 w 64"/>
                <a:gd name="T31" fmla="*/ 3 h 70"/>
                <a:gd name="T32" fmla="*/ 10 w 64"/>
                <a:gd name="T33" fmla="*/ 6 h 70"/>
                <a:gd name="T34" fmla="*/ 7 w 64"/>
                <a:gd name="T35" fmla="*/ 9 h 70"/>
                <a:gd name="T36" fmla="*/ 2 w 64"/>
                <a:gd name="T37" fmla="*/ 8 h 70"/>
                <a:gd name="T38" fmla="*/ 6 w 64"/>
                <a:gd name="T39" fmla="*/ 16 h 70"/>
                <a:gd name="T40" fmla="*/ 5 w 64"/>
                <a:gd name="T41" fmla="*/ 23 h 70"/>
                <a:gd name="T42" fmla="*/ 4 w 64"/>
                <a:gd name="T43" fmla="*/ 27 h 70"/>
                <a:gd name="T44" fmla="*/ 3 w 64"/>
                <a:gd name="T45" fmla="*/ 31 h 70"/>
                <a:gd name="T46" fmla="*/ 5 w 64"/>
                <a:gd name="T47" fmla="*/ 35 h 70"/>
                <a:gd name="T48" fmla="*/ 3 w 64"/>
                <a:gd name="T49" fmla="*/ 38 h 70"/>
                <a:gd name="T50" fmla="*/ 4 w 64"/>
                <a:gd name="T51" fmla="*/ 46 h 70"/>
                <a:gd name="T52" fmla="*/ 4 w 64"/>
                <a:gd name="T53" fmla="*/ 49 h 70"/>
                <a:gd name="T54" fmla="*/ 7 w 64"/>
                <a:gd name="T55" fmla="*/ 52 h 70"/>
                <a:gd name="T56" fmla="*/ 7 w 64"/>
                <a:gd name="T57" fmla="*/ 54 h 70"/>
                <a:gd name="T58" fmla="*/ 6 w 64"/>
                <a:gd name="T59" fmla="*/ 56 h 70"/>
                <a:gd name="T60" fmla="*/ 9 w 64"/>
                <a:gd name="T61" fmla="*/ 63 h 70"/>
                <a:gd name="T62" fmla="*/ 13 w 64"/>
                <a:gd name="T63" fmla="*/ 69 h 70"/>
                <a:gd name="T64" fmla="*/ 14 w 64"/>
                <a:gd name="T65" fmla="*/ 67 h 70"/>
                <a:gd name="T66" fmla="*/ 17 w 64"/>
                <a:gd name="T67" fmla="*/ 65 h 70"/>
                <a:gd name="T68" fmla="*/ 20 w 64"/>
                <a:gd name="T69" fmla="*/ 65 h 70"/>
                <a:gd name="T70" fmla="*/ 25 w 64"/>
                <a:gd name="T71" fmla="*/ 65 h 70"/>
                <a:gd name="T72" fmla="*/ 28 w 64"/>
                <a:gd name="T73" fmla="*/ 68 h 70"/>
                <a:gd name="T74" fmla="*/ 31 w 64"/>
                <a:gd name="T75" fmla="*/ 65 h 70"/>
                <a:gd name="T76" fmla="*/ 37 w 64"/>
                <a:gd name="T77" fmla="*/ 64 h 70"/>
                <a:gd name="T78" fmla="*/ 44 w 64"/>
                <a:gd name="T79" fmla="*/ 52 h 70"/>
                <a:gd name="T80" fmla="*/ 52 w 64"/>
                <a:gd name="T81" fmla="*/ 51 h 70"/>
                <a:gd name="T82" fmla="*/ 59 w 64"/>
                <a:gd name="T83" fmla="*/ 54 h 70"/>
                <a:gd name="T84" fmla="*/ 61 w 64"/>
                <a:gd name="T85" fmla="*/ 42 h 70"/>
                <a:gd name="T86" fmla="*/ 61 w 64"/>
                <a:gd name="T87" fmla="*/ 4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4" h="70">
                  <a:moveTo>
                    <a:pt x="61" y="42"/>
                  </a:moveTo>
                  <a:cubicBezTo>
                    <a:pt x="57" y="40"/>
                    <a:pt x="58" y="39"/>
                    <a:pt x="58" y="35"/>
                  </a:cubicBezTo>
                  <a:cubicBezTo>
                    <a:pt x="55" y="35"/>
                    <a:pt x="52" y="35"/>
                    <a:pt x="50" y="35"/>
                  </a:cubicBezTo>
                  <a:cubicBezTo>
                    <a:pt x="48" y="35"/>
                    <a:pt x="49" y="34"/>
                    <a:pt x="49" y="33"/>
                  </a:cubicBezTo>
                  <a:cubicBezTo>
                    <a:pt x="49" y="32"/>
                    <a:pt x="48" y="30"/>
                    <a:pt x="47" y="30"/>
                  </a:cubicBezTo>
                  <a:cubicBezTo>
                    <a:pt x="47" y="29"/>
                    <a:pt x="48" y="29"/>
                    <a:pt x="48" y="28"/>
                  </a:cubicBezTo>
                  <a:cubicBezTo>
                    <a:pt x="49" y="27"/>
                    <a:pt x="48" y="26"/>
                    <a:pt x="47" y="26"/>
                  </a:cubicBezTo>
                  <a:cubicBezTo>
                    <a:pt x="47" y="25"/>
                    <a:pt x="48" y="24"/>
                    <a:pt x="47" y="23"/>
                  </a:cubicBezTo>
                  <a:cubicBezTo>
                    <a:pt x="45" y="21"/>
                    <a:pt x="43" y="21"/>
                    <a:pt x="41" y="21"/>
                  </a:cubicBezTo>
                  <a:cubicBezTo>
                    <a:pt x="40" y="21"/>
                    <a:pt x="38" y="19"/>
                    <a:pt x="37" y="18"/>
                  </a:cubicBezTo>
                  <a:cubicBezTo>
                    <a:pt x="35" y="18"/>
                    <a:pt x="34" y="16"/>
                    <a:pt x="33" y="16"/>
                  </a:cubicBezTo>
                  <a:cubicBezTo>
                    <a:pt x="31" y="16"/>
                    <a:pt x="30" y="16"/>
                    <a:pt x="29" y="16"/>
                  </a:cubicBezTo>
                  <a:cubicBezTo>
                    <a:pt x="27" y="16"/>
                    <a:pt x="23" y="11"/>
                    <a:pt x="23" y="9"/>
                  </a:cubicBezTo>
                  <a:cubicBezTo>
                    <a:pt x="23" y="8"/>
                    <a:pt x="23" y="7"/>
                    <a:pt x="23" y="6"/>
                  </a:cubicBezTo>
                  <a:cubicBezTo>
                    <a:pt x="23" y="5"/>
                    <a:pt x="23" y="5"/>
                    <a:pt x="23" y="4"/>
                  </a:cubicBezTo>
                  <a:cubicBezTo>
                    <a:pt x="23" y="0"/>
                    <a:pt x="21" y="2"/>
                    <a:pt x="18" y="3"/>
                  </a:cubicBezTo>
                  <a:cubicBezTo>
                    <a:pt x="15" y="3"/>
                    <a:pt x="13" y="6"/>
                    <a:pt x="10" y="6"/>
                  </a:cubicBezTo>
                  <a:cubicBezTo>
                    <a:pt x="8" y="6"/>
                    <a:pt x="8" y="8"/>
                    <a:pt x="7" y="9"/>
                  </a:cubicBezTo>
                  <a:cubicBezTo>
                    <a:pt x="6" y="9"/>
                    <a:pt x="3" y="8"/>
                    <a:pt x="2" y="8"/>
                  </a:cubicBezTo>
                  <a:cubicBezTo>
                    <a:pt x="4" y="9"/>
                    <a:pt x="5" y="14"/>
                    <a:pt x="6" y="16"/>
                  </a:cubicBezTo>
                  <a:cubicBezTo>
                    <a:pt x="4" y="17"/>
                    <a:pt x="5" y="21"/>
                    <a:pt x="5" y="23"/>
                  </a:cubicBezTo>
                  <a:cubicBezTo>
                    <a:pt x="5" y="25"/>
                    <a:pt x="5" y="26"/>
                    <a:pt x="4" y="27"/>
                  </a:cubicBezTo>
                  <a:cubicBezTo>
                    <a:pt x="3" y="28"/>
                    <a:pt x="3" y="30"/>
                    <a:pt x="3" y="31"/>
                  </a:cubicBezTo>
                  <a:cubicBezTo>
                    <a:pt x="2" y="33"/>
                    <a:pt x="5" y="33"/>
                    <a:pt x="5" y="35"/>
                  </a:cubicBezTo>
                  <a:cubicBezTo>
                    <a:pt x="5" y="36"/>
                    <a:pt x="3" y="37"/>
                    <a:pt x="3" y="38"/>
                  </a:cubicBezTo>
                  <a:cubicBezTo>
                    <a:pt x="0" y="41"/>
                    <a:pt x="4" y="42"/>
                    <a:pt x="4" y="46"/>
                  </a:cubicBezTo>
                  <a:cubicBezTo>
                    <a:pt x="4" y="47"/>
                    <a:pt x="4" y="48"/>
                    <a:pt x="4" y="49"/>
                  </a:cubicBezTo>
                  <a:cubicBezTo>
                    <a:pt x="5" y="50"/>
                    <a:pt x="6" y="51"/>
                    <a:pt x="7" y="52"/>
                  </a:cubicBezTo>
                  <a:cubicBezTo>
                    <a:pt x="7" y="53"/>
                    <a:pt x="5" y="53"/>
                    <a:pt x="7" y="54"/>
                  </a:cubicBezTo>
                  <a:cubicBezTo>
                    <a:pt x="7" y="54"/>
                    <a:pt x="6" y="56"/>
                    <a:pt x="6" y="56"/>
                  </a:cubicBezTo>
                  <a:cubicBezTo>
                    <a:pt x="6" y="59"/>
                    <a:pt x="9" y="61"/>
                    <a:pt x="9" y="63"/>
                  </a:cubicBezTo>
                  <a:cubicBezTo>
                    <a:pt x="10" y="66"/>
                    <a:pt x="8" y="69"/>
                    <a:pt x="13" y="69"/>
                  </a:cubicBezTo>
                  <a:cubicBezTo>
                    <a:pt x="14" y="70"/>
                    <a:pt x="14" y="68"/>
                    <a:pt x="14" y="67"/>
                  </a:cubicBezTo>
                  <a:cubicBezTo>
                    <a:pt x="14" y="66"/>
                    <a:pt x="16" y="65"/>
                    <a:pt x="17" y="65"/>
                  </a:cubicBezTo>
                  <a:cubicBezTo>
                    <a:pt x="18" y="64"/>
                    <a:pt x="19" y="63"/>
                    <a:pt x="20" y="65"/>
                  </a:cubicBezTo>
                  <a:cubicBezTo>
                    <a:pt x="22" y="66"/>
                    <a:pt x="24" y="65"/>
                    <a:pt x="25" y="65"/>
                  </a:cubicBezTo>
                  <a:cubicBezTo>
                    <a:pt x="27" y="65"/>
                    <a:pt x="27" y="68"/>
                    <a:pt x="28" y="68"/>
                  </a:cubicBezTo>
                  <a:cubicBezTo>
                    <a:pt x="29" y="68"/>
                    <a:pt x="30" y="66"/>
                    <a:pt x="31" y="65"/>
                  </a:cubicBezTo>
                  <a:cubicBezTo>
                    <a:pt x="32" y="63"/>
                    <a:pt x="36" y="66"/>
                    <a:pt x="37" y="64"/>
                  </a:cubicBezTo>
                  <a:cubicBezTo>
                    <a:pt x="39" y="59"/>
                    <a:pt x="38" y="54"/>
                    <a:pt x="44" y="52"/>
                  </a:cubicBezTo>
                  <a:cubicBezTo>
                    <a:pt x="46" y="51"/>
                    <a:pt x="49" y="51"/>
                    <a:pt x="52" y="51"/>
                  </a:cubicBezTo>
                  <a:cubicBezTo>
                    <a:pt x="55" y="51"/>
                    <a:pt x="57" y="52"/>
                    <a:pt x="59" y="54"/>
                  </a:cubicBezTo>
                  <a:cubicBezTo>
                    <a:pt x="60" y="51"/>
                    <a:pt x="64" y="43"/>
                    <a:pt x="61" y="42"/>
                  </a:cubicBezTo>
                  <a:cubicBezTo>
                    <a:pt x="60" y="41"/>
                    <a:pt x="62" y="42"/>
                    <a:pt x="61" y="4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01" name="Freeform 627"/>
            <p:cNvSpPr>
              <a:spLocks/>
            </p:cNvSpPr>
            <p:nvPr/>
          </p:nvSpPr>
          <p:spPr bwMode="auto">
            <a:xfrm>
              <a:off x="8773441" y="9950508"/>
              <a:ext cx="420383" cy="414121"/>
            </a:xfrm>
            <a:custGeom>
              <a:avLst/>
              <a:gdLst>
                <a:gd name="T0" fmla="*/ 40 w 45"/>
                <a:gd name="T1" fmla="*/ 24 h 44"/>
                <a:gd name="T2" fmla="*/ 36 w 45"/>
                <a:gd name="T3" fmla="*/ 24 h 44"/>
                <a:gd name="T4" fmla="*/ 36 w 45"/>
                <a:gd name="T5" fmla="*/ 20 h 44"/>
                <a:gd name="T6" fmla="*/ 34 w 45"/>
                <a:gd name="T7" fmla="*/ 17 h 44"/>
                <a:gd name="T8" fmla="*/ 29 w 45"/>
                <a:gd name="T9" fmla="*/ 16 h 44"/>
                <a:gd name="T10" fmla="*/ 25 w 45"/>
                <a:gd name="T11" fmla="*/ 15 h 44"/>
                <a:gd name="T12" fmla="*/ 25 w 45"/>
                <a:gd name="T13" fmla="*/ 12 h 44"/>
                <a:gd name="T14" fmla="*/ 24 w 45"/>
                <a:gd name="T15" fmla="*/ 7 h 44"/>
                <a:gd name="T16" fmla="*/ 21 w 45"/>
                <a:gd name="T17" fmla="*/ 3 h 44"/>
                <a:gd name="T18" fmla="*/ 14 w 45"/>
                <a:gd name="T19" fmla="*/ 1 h 44"/>
                <a:gd name="T20" fmla="*/ 5 w 45"/>
                <a:gd name="T21" fmla="*/ 3 h 44"/>
                <a:gd name="T22" fmla="*/ 2 w 45"/>
                <a:gd name="T23" fmla="*/ 11 h 44"/>
                <a:gd name="T24" fmla="*/ 1 w 45"/>
                <a:gd name="T25" fmla="*/ 14 h 44"/>
                <a:gd name="T26" fmla="*/ 2 w 45"/>
                <a:gd name="T27" fmla="*/ 17 h 44"/>
                <a:gd name="T28" fmla="*/ 9 w 45"/>
                <a:gd name="T29" fmla="*/ 24 h 44"/>
                <a:gd name="T30" fmla="*/ 13 w 45"/>
                <a:gd name="T31" fmla="*/ 25 h 44"/>
                <a:gd name="T32" fmla="*/ 17 w 45"/>
                <a:gd name="T33" fmla="*/ 27 h 44"/>
                <a:gd name="T34" fmla="*/ 25 w 45"/>
                <a:gd name="T35" fmla="*/ 35 h 44"/>
                <a:gd name="T36" fmla="*/ 22 w 45"/>
                <a:gd name="T37" fmla="*/ 39 h 44"/>
                <a:gd name="T38" fmla="*/ 20 w 45"/>
                <a:gd name="T39" fmla="*/ 42 h 44"/>
                <a:gd name="T40" fmla="*/ 28 w 45"/>
                <a:gd name="T41" fmla="*/ 44 h 44"/>
                <a:gd name="T42" fmla="*/ 32 w 45"/>
                <a:gd name="T43" fmla="*/ 43 h 44"/>
                <a:gd name="T44" fmla="*/ 37 w 45"/>
                <a:gd name="T45" fmla="*/ 42 h 44"/>
                <a:gd name="T46" fmla="*/ 40 w 45"/>
                <a:gd name="T47" fmla="*/ 39 h 44"/>
                <a:gd name="T48" fmla="*/ 41 w 45"/>
                <a:gd name="T49" fmla="*/ 34 h 44"/>
                <a:gd name="T50" fmla="*/ 40 w 45"/>
                <a:gd name="T51" fmla="*/ 24 h 44"/>
                <a:gd name="T52" fmla="*/ 40 w 45"/>
                <a:gd name="T53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5" h="44">
                  <a:moveTo>
                    <a:pt x="40" y="24"/>
                  </a:moveTo>
                  <a:cubicBezTo>
                    <a:pt x="39" y="25"/>
                    <a:pt x="37" y="26"/>
                    <a:pt x="36" y="24"/>
                  </a:cubicBezTo>
                  <a:cubicBezTo>
                    <a:pt x="35" y="23"/>
                    <a:pt x="37" y="22"/>
                    <a:pt x="36" y="20"/>
                  </a:cubicBezTo>
                  <a:cubicBezTo>
                    <a:pt x="35" y="19"/>
                    <a:pt x="35" y="18"/>
                    <a:pt x="34" y="17"/>
                  </a:cubicBezTo>
                  <a:cubicBezTo>
                    <a:pt x="31" y="15"/>
                    <a:pt x="31" y="17"/>
                    <a:pt x="29" y="16"/>
                  </a:cubicBezTo>
                  <a:cubicBezTo>
                    <a:pt x="28" y="16"/>
                    <a:pt x="27" y="16"/>
                    <a:pt x="25" y="15"/>
                  </a:cubicBezTo>
                  <a:cubicBezTo>
                    <a:pt x="23" y="15"/>
                    <a:pt x="24" y="13"/>
                    <a:pt x="25" y="12"/>
                  </a:cubicBezTo>
                  <a:cubicBezTo>
                    <a:pt x="25" y="10"/>
                    <a:pt x="24" y="8"/>
                    <a:pt x="24" y="7"/>
                  </a:cubicBezTo>
                  <a:cubicBezTo>
                    <a:pt x="23" y="4"/>
                    <a:pt x="24" y="4"/>
                    <a:pt x="21" y="3"/>
                  </a:cubicBezTo>
                  <a:cubicBezTo>
                    <a:pt x="19" y="1"/>
                    <a:pt x="18" y="0"/>
                    <a:pt x="14" y="1"/>
                  </a:cubicBezTo>
                  <a:cubicBezTo>
                    <a:pt x="11" y="1"/>
                    <a:pt x="7" y="2"/>
                    <a:pt x="5" y="3"/>
                  </a:cubicBezTo>
                  <a:cubicBezTo>
                    <a:pt x="2" y="6"/>
                    <a:pt x="3" y="8"/>
                    <a:pt x="2" y="11"/>
                  </a:cubicBezTo>
                  <a:cubicBezTo>
                    <a:pt x="2" y="12"/>
                    <a:pt x="1" y="13"/>
                    <a:pt x="1" y="14"/>
                  </a:cubicBezTo>
                  <a:cubicBezTo>
                    <a:pt x="0" y="15"/>
                    <a:pt x="1" y="15"/>
                    <a:pt x="2" y="17"/>
                  </a:cubicBezTo>
                  <a:cubicBezTo>
                    <a:pt x="4" y="20"/>
                    <a:pt x="6" y="21"/>
                    <a:pt x="9" y="24"/>
                  </a:cubicBezTo>
                  <a:cubicBezTo>
                    <a:pt x="10" y="25"/>
                    <a:pt x="12" y="25"/>
                    <a:pt x="13" y="25"/>
                  </a:cubicBezTo>
                  <a:cubicBezTo>
                    <a:pt x="15" y="25"/>
                    <a:pt x="16" y="26"/>
                    <a:pt x="17" y="27"/>
                  </a:cubicBezTo>
                  <a:cubicBezTo>
                    <a:pt x="19" y="28"/>
                    <a:pt x="27" y="31"/>
                    <a:pt x="25" y="35"/>
                  </a:cubicBezTo>
                  <a:cubicBezTo>
                    <a:pt x="24" y="36"/>
                    <a:pt x="22" y="37"/>
                    <a:pt x="22" y="39"/>
                  </a:cubicBezTo>
                  <a:cubicBezTo>
                    <a:pt x="22" y="41"/>
                    <a:pt x="22" y="41"/>
                    <a:pt x="20" y="42"/>
                  </a:cubicBezTo>
                  <a:cubicBezTo>
                    <a:pt x="19" y="44"/>
                    <a:pt x="27" y="43"/>
                    <a:pt x="28" y="44"/>
                  </a:cubicBezTo>
                  <a:cubicBezTo>
                    <a:pt x="30" y="44"/>
                    <a:pt x="30" y="44"/>
                    <a:pt x="32" y="43"/>
                  </a:cubicBezTo>
                  <a:cubicBezTo>
                    <a:pt x="33" y="41"/>
                    <a:pt x="36" y="43"/>
                    <a:pt x="37" y="42"/>
                  </a:cubicBezTo>
                  <a:cubicBezTo>
                    <a:pt x="38" y="41"/>
                    <a:pt x="39" y="40"/>
                    <a:pt x="40" y="39"/>
                  </a:cubicBezTo>
                  <a:cubicBezTo>
                    <a:pt x="41" y="37"/>
                    <a:pt x="40" y="35"/>
                    <a:pt x="41" y="34"/>
                  </a:cubicBezTo>
                  <a:cubicBezTo>
                    <a:pt x="41" y="32"/>
                    <a:pt x="45" y="24"/>
                    <a:pt x="40" y="24"/>
                  </a:cubicBezTo>
                  <a:cubicBezTo>
                    <a:pt x="40" y="25"/>
                    <a:pt x="41" y="24"/>
                    <a:pt x="40" y="2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02" name="Freeform 628"/>
            <p:cNvSpPr>
              <a:spLocks noEditPoints="1"/>
            </p:cNvSpPr>
            <p:nvPr/>
          </p:nvSpPr>
          <p:spPr bwMode="auto">
            <a:xfrm>
              <a:off x="8241593" y="8800526"/>
              <a:ext cx="1856688" cy="1882659"/>
            </a:xfrm>
            <a:custGeom>
              <a:avLst/>
              <a:gdLst>
                <a:gd name="T0" fmla="*/ 188 w 199"/>
                <a:gd name="T1" fmla="*/ 51 h 201"/>
                <a:gd name="T2" fmla="*/ 165 w 199"/>
                <a:gd name="T3" fmla="*/ 41 h 201"/>
                <a:gd name="T4" fmla="*/ 135 w 199"/>
                <a:gd name="T5" fmla="*/ 30 h 201"/>
                <a:gd name="T6" fmla="*/ 122 w 199"/>
                <a:gd name="T7" fmla="*/ 36 h 201"/>
                <a:gd name="T8" fmla="*/ 116 w 199"/>
                <a:gd name="T9" fmla="*/ 29 h 201"/>
                <a:gd name="T10" fmla="*/ 111 w 199"/>
                <a:gd name="T11" fmla="*/ 33 h 201"/>
                <a:gd name="T12" fmla="*/ 120 w 199"/>
                <a:gd name="T13" fmla="*/ 23 h 201"/>
                <a:gd name="T14" fmla="*/ 116 w 199"/>
                <a:gd name="T15" fmla="*/ 8 h 201"/>
                <a:gd name="T16" fmla="*/ 105 w 199"/>
                <a:gd name="T17" fmla="*/ 15 h 201"/>
                <a:gd name="T18" fmla="*/ 93 w 199"/>
                <a:gd name="T19" fmla="*/ 14 h 201"/>
                <a:gd name="T20" fmla="*/ 77 w 199"/>
                <a:gd name="T21" fmla="*/ 19 h 201"/>
                <a:gd name="T22" fmla="*/ 69 w 199"/>
                <a:gd name="T23" fmla="*/ 1 h 201"/>
                <a:gd name="T24" fmla="*/ 56 w 199"/>
                <a:gd name="T25" fmla="*/ 7 h 201"/>
                <a:gd name="T26" fmla="*/ 50 w 199"/>
                <a:gd name="T27" fmla="*/ 11 h 201"/>
                <a:gd name="T28" fmla="*/ 51 w 199"/>
                <a:gd name="T29" fmla="*/ 16 h 201"/>
                <a:gd name="T30" fmla="*/ 41 w 199"/>
                <a:gd name="T31" fmla="*/ 22 h 201"/>
                <a:gd name="T32" fmla="*/ 27 w 199"/>
                <a:gd name="T33" fmla="*/ 18 h 201"/>
                <a:gd name="T34" fmla="*/ 25 w 199"/>
                <a:gd name="T35" fmla="*/ 21 h 201"/>
                <a:gd name="T36" fmla="*/ 22 w 199"/>
                <a:gd name="T37" fmla="*/ 39 h 201"/>
                <a:gd name="T38" fmla="*/ 10 w 199"/>
                <a:gd name="T39" fmla="*/ 49 h 201"/>
                <a:gd name="T40" fmla="*/ 2 w 199"/>
                <a:gd name="T41" fmla="*/ 66 h 201"/>
                <a:gd name="T42" fmla="*/ 9 w 199"/>
                <a:gd name="T43" fmla="*/ 75 h 201"/>
                <a:gd name="T44" fmla="*/ 24 w 199"/>
                <a:gd name="T45" fmla="*/ 81 h 201"/>
                <a:gd name="T46" fmla="*/ 39 w 199"/>
                <a:gd name="T47" fmla="*/ 76 h 201"/>
                <a:gd name="T48" fmla="*/ 49 w 199"/>
                <a:gd name="T49" fmla="*/ 88 h 201"/>
                <a:gd name="T50" fmla="*/ 61 w 199"/>
                <a:gd name="T51" fmla="*/ 94 h 201"/>
                <a:gd name="T52" fmla="*/ 68 w 199"/>
                <a:gd name="T53" fmla="*/ 102 h 201"/>
                <a:gd name="T54" fmla="*/ 80 w 199"/>
                <a:gd name="T55" fmla="*/ 114 h 201"/>
                <a:gd name="T56" fmla="*/ 82 w 199"/>
                <a:gd name="T57" fmla="*/ 135 h 201"/>
                <a:gd name="T58" fmla="*/ 93 w 199"/>
                <a:gd name="T59" fmla="*/ 145 h 201"/>
                <a:gd name="T60" fmla="*/ 98 w 199"/>
                <a:gd name="T61" fmla="*/ 157 h 201"/>
                <a:gd name="T62" fmla="*/ 90 w 199"/>
                <a:gd name="T63" fmla="*/ 173 h 201"/>
                <a:gd name="T64" fmla="*/ 86 w 199"/>
                <a:gd name="T65" fmla="*/ 181 h 201"/>
                <a:gd name="T66" fmla="*/ 94 w 199"/>
                <a:gd name="T67" fmla="*/ 187 h 201"/>
                <a:gd name="T68" fmla="*/ 107 w 199"/>
                <a:gd name="T69" fmla="*/ 197 h 201"/>
                <a:gd name="T70" fmla="*/ 119 w 199"/>
                <a:gd name="T71" fmla="*/ 180 h 201"/>
                <a:gd name="T72" fmla="*/ 128 w 199"/>
                <a:gd name="T73" fmla="*/ 157 h 201"/>
                <a:gd name="T74" fmla="*/ 137 w 199"/>
                <a:gd name="T75" fmla="*/ 149 h 201"/>
                <a:gd name="T76" fmla="*/ 144 w 199"/>
                <a:gd name="T77" fmla="*/ 147 h 201"/>
                <a:gd name="T78" fmla="*/ 155 w 199"/>
                <a:gd name="T79" fmla="*/ 142 h 201"/>
                <a:gd name="T80" fmla="*/ 163 w 199"/>
                <a:gd name="T81" fmla="*/ 139 h 201"/>
                <a:gd name="T82" fmla="*/ 169 w 199"/>
                <a:gd name="T83" fmla="*/ 130 h 201"/>
                <a:gd name="T84" fmla="*/ 175 w 199"/>
                <a:gd name="T85" fmla="*/ 116 h 201"/>
                <a:gd name="T86" fmla="*/ 176 w 199"/>
                <a:gd name="T87" fmla="*/ 98 h 201"/>
                <a:gd name="T88" fmla="*/ 178 w 199"/>
                <a:gd name="T89" fmla="*/ 91 h 201"/>
                <a:gd name="T90" fmla="*/ 182 w 199"/>
                <a:gd name="T91" fmla="*/ 86 h 201"/>
                <a:gd name="T92" fmla="*/ 196 w 199"/>
                <a:gd name="T93" fmla="*/ 57 h 201"/>
                <a:gd name="T94" fmla="*/ 110 w 199"/>
                <a:gd name="T95" fmla="*/ 190 h 201"/>
                <a:gd name="T96" fmla="*/ 115 w 199"/>
                <a:gd name="T97" fmla="*/ 18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9" h="201">
                  <a:moveTo>
                    <a:pt x="196" y="57"/>
                  </a:moveTo>
                  <a:cubicBezTo>
                    <a:pt x="195" y="55"/>
                    <a:pt x="195" y="53"/>
                    <a:pt x="194" y="52"/>
                  </a:cubicBezTo>
                  <a:cubicBezTo>
                    <a:pt x="192" y="51"/>
                    <a:pt x="189" y="52"/>
                    <a:pt x="188" y="51"/>
                  </a:cubicBezTo>
                  <a:cubicBezTo>
                    <a:pt x="183" y="50"/>
                    <a:pt x="180" y="46"/>
                    <a:pt x="177" y="44"/>
                  </a:cubicBezTo>
                  <a:cubicBezTo>
                    <a:pt x="175" y="43"/>
                    <a:pt x="173" y="42"/>
                    <a:pt x="172" y="41"/>
                  </a:cubicBezTo>
                  <a:cubicBezTo>
                    <a:pt x="169" y="40"/>
                    <a:pt x="168" y="41"/>
                    <a:pt x="165" y="41"/>
                  </a:cubicBezTo>
                  <a:cubicBezTo>
                    <a:pt x="161" y="42"/>
                    <a:pt x="157" y="37"/>
                    <a:pt x="153" y="39"/>
                  </a:cubicBezTo>
                  <a:cubicBezTo>
                    <a:pt x="150" y="40"/>
                    <a:pt x="147" y="35"/>
                    <a:pt x="145" y="34"/>
                  </a:cubicBezTo>
                  <a:cubicBezTo>
                    <a:pt x="142" y="32"/>
                    <a:pt x="138" y="30"/>
                    <a:pt x="135" y="30"/>
                  </a:cubicBezTo>
                  <a:cubicBezTo>
                    <a:pt x="133" y="29"/>
                    <a:pt x="131" y="29"/>
                    <a:pt x="130" y="30"/>
                  </a:cubicBezTo>
                  <a:cubicBezTo>
                    <a:pt x="129" y="33"/>
                    <a:pt x="126" y="34"/>
                    <a:pt x="125" y="36"/>
                  </a:cubicBezTo>
                  <a:cubicBezTo>
                    <a:pt x="123" y="39"/>
                    <a:pt x="124" y="38"/>
                    <a:pt x="122" y="36"/>
                  </a:cubicBezTo>
                  <a:cubicBezTo>
                    <a:pt x="122" y="36"/>
                    <a:pt x="121" y="35"/>
                    <a:pt x="121" y="35"/>
                  </a:cubicBezTo>
                  <a:cubicBezTo>
                    <a:pt x="119" y="34"/>
                    <a:pt x="120" y="36"/>
                    <a:pt x="119" y="37"/>
                  </a:cubicBezTo>
                  <a:cubicBezTo>
                    <a:pt x="118" y="38"/>
                    <a:pt x="115" y="29"/>
                    <a:pt x="116" y="29"/>
                  </a:cubicBezTo>
                  <a:cubicBezTo>
                    <a:pt x="116" y="29"/>
                    <a:pt x="113" y="33"/>
                    <a:pt x="112" y="33"/>
                  </a:cubicBezTo>
                  <a:cubicBezTo>
                    <a:pt x="112" y="33"/>
                    <a:pt x="116" y="30"/>
                    <a:pt x="115" y="29"/>
                  </a:cubicBezTo>
                  <a:cubicBezTo>
                    <a:pt x="113" y="28"/>
                    <a:pt x="113" y="33"/>
                    <a:pt x="111" y="33"/>
                  </a:cubicBezTo>
                  <a:cubicBezTo>
                    <a:pt x="111" y="33"/>
                    <a:pt x="115" y="27"/>
                    <a:pt x="115" y="26"/>
                  </a:cubicBezTo>
                  <a:cubicBezTo>
                    <a:pt x="115" y="25"/>
                    <a:pt x="117" y="25"/>
                    <a:pt x="117" y="24"/>
                  </a:cubicBezTo>
                  <a:cubicBezTo>
                    <a:pt x="118" y="23"/>
                    <a:pt x="119" y="25"/>
                    <a:pt x="120" y="23"/>
                  </a:cubicBezTo>
                  <a:cubicBezTo>
                    <a:pt x="121" y="22"/>
                    <a:pt x="120" y="22"/>
                    <a:pt x="120" y="20"/>
                  </a:cubicBezTo>
                  <a:cubicBezTo>
                    <a:pt x="121" y="19"/>
                    <a:pt x="121" y="17"/>
                    <a:pt x="119" y="16"/>
                  </a:cubicBezTo>
                  <a:cubicBezTo>
                    <a:pt x="116" y="15"/>
                    <a:pt x="116" y="11"/>
                    <a:pt x="116" y="8"/>
                  </a:cubicBezTo>
                  <a:cubicBezTo>
                    <a:pt x="116" y="7"/>
                    <a:pt x="115" y="6"/>
                    <a:pt x="114" y="5"/>
                  </a:cubicBezTo>
                  <a:cubicBezTo>
                    <a:pt x="113" y="4"/>
                    <a:pt x="112" y="7"/>
                    <a:pt x="111" y="8"/>
                  </a:cubicBezTo>
                  <a:cubicBezTo>
                    <a:pt x="110" y="11"/>
                    <a:pt x="108" y="15"/>
                    <a:pt x="105" y="15"/>
                  </a:cubicBezTo>
                  <a:cubicBezTo>
                    <a:pt x="104" y="15"/>
                    <a:pt x="103" y="14"/>
                    <a:pt x="101" y="14"/>
                  </a:cubicBezTo>
                  <a:cubicBezTo>
                    <a:pt x="100" y="14"/>
                    <a:pt x="99" y="15"/>
                    <a:pt x="98" y="14"/>
                  </a:cubicBezTo>
                  <a:cubicBezTo>
                    <a:pt x="96" y="13"/>
                    <a:pt x="95" y="14"/>
                    <a:pt x="93" y="14"/>
                  </a:cubicBezTo>
                  <a:cubicBezTo>
                    <a:pt x="91" y="14"/>
                    <a:pt x="92" y="14"/>
                    <a:pt x="91" y="16"/>
                  </a:cubicBezTo>
                  <a:cubicBezTo>
                    <a:pt x="90" y="17"/>
                    <a:pt x="85" y="16"/>
                    <a:pt x="84" y="17"/>
                  </a:cubicBezTo>
                  <a:cubicBezTo>
                    <a:pt x="82" y="17"/>
                    <a:pt x="79" y="19"/>
                    <a:pt x="77" y="19"/>
                  </a:cubicBezTo>
                  <a:cubicBezTo>
                    <a:pt x="74" y="19"/>
                    <a:pt x="72" y="15"/>
                    <a:pt x="72" y="13"/>
                  </a:cubicBezTo>
                  <a:cubicBezTo>
                    <a:pt x="70" y="10"/>
                    <a:pt x="74" y="8"/>
                    <a:pt x="73" y="5"/>
                  </a:cubicBezTo>
                  <a:cubicBezTo>
                    <a:pt x="72" y="3"/>
                    <a:pt x="71" y="0"/>
                    <a:pt x="69" y="1"/>
                  </a:cubicBezTo>
                  <a:cubicBezTo>
                    <a:pt x="69" y="2"/>
                    <a:pt x="62" y="5"/>
                    <a:pt x="61" y="5"/>
                  </a:cubicBezTo>
                  <a:cubicBezTo>
                    <a:pt x="60" y="5"/>
                    <a:pt x="58" y="5"/>
                    <a:pt x="58" y="6"/>
                  </a:cubicBezTo>
                  <a:cubicBezTo>
                    <a:pt x="57" y="6"/>
                    <a:pt x="57" y="9"/>
                    <a:pt x="56" y="7"/>
                  </a:cubicBezTo>
                  <a:cubicBezTo>
                    <a:pt x="55" y="6"/>
                    <a:pt x="47" y="5"/>
                    <a:pt x="47" y="6"/>
                  </a:cubicBezTo>
                  <a:cubicBezTo>
                    <a:pt x="47" y="6"/>
                    <a:pt x="49" y="7"/>
                    <a:pt x="49" y="7"/>
                  </a:cubicBezTo>
                  <a:cubicBezTo>
                    <a:pt x="50" y="8"/>
                    <a:pt x="50" y="9"/>
                    <a:pt x="50" y="11"/>
                  </a:cubicBezTo>
                  <a:cubicBezTo>
                    <a:pt x="51" y="11"/>
                    <a:pt x="51" y="13"/>
                    <a:pt x="52" y="14"/>
                  </a:cubicBezTo>
                  <a:cubicBezTo>
                    <a:pt x="52" y="14"/>
                    <a:pt x="54" y="14"/>
                    <a:pt x="54" y="14"/>
                  </a:cubicBezTo>
                  <a:cubicBezTo>
                    <a:pt x="54" y="15"/>
                    <a:pt x="52" y="16"/>
                    <a:pt x="51" y="16"/>
                  </a:cubicBezTo>
                  <a:cubicBezTo>
                    <a:pt x="50" y="17"/>
                    <a:pt x="50" y="18"/>
                    <a:pt x="49" y="19"/>
                  </a:cubicBezTo>
                  <a:cubicBezTo>
                    <a:pt x="49" y="19"/>
                    <a:pt x="44" y="23"/>
                    <a:pt x="43" y="22"/>
                  </a:cubicBezTo>
                  <a:cubicBezTo>
                    <a:pt x="43" y="21"/>
                    <a:pt x="42" y="21"/>
                    <a:pt x="41" y="22"/>
                  </a:cubicBezTo>
                  <a:cubicBezTo>
                    <a:pt x="40" y="23"/>
                    <a:pt x="38" y="21"/>
                    <a:pt x="38" y="21"/>
                  </a:cubicBezTo>
                  <a:cubicBezTo>
                    <a:pt x="36" y="20"/>
                    <a:pt x="35" y="16"/>
                    <a:pt x="34" y="16"/>
                  </a:cubicBezTo>
                  <a:cubicBezTo>
                    <a:pt x="32" y="15"/>
                    <a:pt x="29" y="18"/>
                    <a:pt x="27" y="18"/>
                  </a:cubicBezTo>
                  <a:cubicBezTo>
                    <a:pt x="25" y="18"/>
                    <a:pt x="23" y="18"/>
                    <a:pt x="21" y="18"/>
                  </a:cubicBezTo>
                  <a:cubicBezTo>
                    <a:pt x="21" y="18"/>
                    <a:pt x="21" y="20"/>
                    <a:pt x="22" y="20"/>
                  </a:cubicBezTo>
                  <a:cubicBezTo>
                    <a:pt x="22" y="21"/>
                    <a:pt x="24" y="21"/>
                    <a:pt x="25" y="21"/>
                  </a:cubicBezTo>
                  <a:cubicBezTo>
                    <a:pt x="25" y="22"/>
                    <a:pt x="21" y="23"/>
                    <a:pt x="20" y="23"/>
                  </a:cubicBezTo>
                  <a:cubicBezTo>
                    <a:pt x="19" y="24"/>
                    <a:pt x="21" y="27"/>
                    <a:pt x="22" y="28"/>
                  </a:cubicBezTo>
                  <a:cubicBezTo>
                    <a:pt x="24" y="32"/>
                    <a:pt x="24" y="35"/>
                    <a:pt x="22" y="39"/>
                  </a:cubicBezTo>
                  <a:cubicBezTo>
                    <a:pt x="22" y="41"/>
                    <a:pt x="22" y="47"/>
                    <a:pt x="20" y="47"/>
                  </a:cubicBezTo>
                  <a:cubicBezTo>
                    <a:pt x="19" y="48"/>
                    <a:pt x="17" y="47"/>
                    <a:pt x="15" y="48"/>
                  </a:cubicBezTo>
                  <a:cubicBezTo>
                    <a:pt x="14" y="49"/>
                    <a:pt x="11" y="49"/>
                    <a:pt x="10" y="49"/>
                  </a:cubicBezTo>
                  <a:cubicBezTo>
                    <a:pt x="5" y="51"/>
                    <a:pt x="5" y="53"/>
                    <a:pt x="5" y="57"/>
                  </a:cubicBezTo>
                  <a:cubicBezTo>
                    <a:pt x="5" y="59"/>
                    <a:pt x="2" y="59"/>
                    <a:pt x="2" y="60"/>
                  </a:cubicBezTo>
                  <a:cubicBezTo>
                    <a:pt x="2" y="63"/>
                    <a:pt x="0" y="64"/>
                    <a:pt x="2" y="66"/>
                  </a:cubicBezTo>
                  <a:cubicBezTo>
                    <a:pt x="4" y="68"/>
                    <a:pt x="4" y="70"/>
                    <a:pt x="5" y="72"/>
                  </a:cubicBezTo>
                  <a:cubicBezTo>
                    <a:pt x="5" y="73"/>
                    <a:pt x="6" y="73"/>
                    <a:pt x="7" y="73"/>
                  </a:cubicBezTo>
                  <a:cubicBezTo>
                    <a:pt x="8" y="73"/>
                    <a:pt x="8" y="74"/>
                    <a:pt x="9" y="75"/>
                  </a:cubicBezTo>
                  <a:cubicBezTo>
                    <a:pt x="11" y="78"/>
                    <a:pt x="16" y="75"/>
                    <a:pt x="18" y="73"/>
                  </a:cubicBezTo>
                  <a:cubicBezTo>
                    <a:pt x="18" y="76"/>
                    <a:pt x="16" y="81"/>
                    <a:pt x="19" y="82"/>
                  </a:cubicBezTo>
                  <a:cubicBezTo>
                    <a:pt x="20" y="82"/>
                    <a:pt x="23" y="81"/>
                    <a:pt x="24" y="81"/>
                  </a:cubicBezTo>
                  <a:cubicBezTo>
                    <a:pt x="27" y="82"/>
                    <a:pt x="28" y="82"/>
                    <a:pt x="30" y="80"/>
                  </a:cubicBezTo>
                  <a:cubicBezTo>
                    <a:pt x="30" y="79"/>
                    <a:pt x="32" y="79"/>
                    <a:pt x="33" y="79"/>
                  </a:cubicBezTo>
                  <a:cubicBezTo>
                    <a:pt x="35" y="77"/>
                    <a:pt x="37" y="76"/>
                    <a:pt x="39" y="76"/>
                  </a:cubicBezTo>
                  <a:cubicBezTo>
                    <a:pt x="41" y="75"/>
                    <a:pt x="46" y="73"/>
                    <a:pt x="44" y="77"/>
                  </a:cubicBezTo>
                  <a:cubicBezTo>
                    <a:pt x="44" y="79"/>
                    <a:pt x="43" y="81"/>
                    <a:pt x="44" y="83"/>
                  </a:cubicBezTo>
                  <a:cubicBezTo>
                    <a:pt x="45" y="85"/>
                    <a:pt x="47" y="87"/>
                    <a:pt x="49" y="88"/>
                  </a:cubicBezTo>
                  <a:cubicBezTo>
                    <a:pt x="51" y="90"/>
                    <a:pt x="54" y="89"/>
                    <a:pt x="56" y="90"/>
                  </a:cubicBezTo>
                  <a:cubicBezTo>
                    <a:pt x="57" y="91"/>
                    <a:pt x="58" y="92"/>
                    <a:pt x="59" y="92"/>
                  </a:cubicBezTo>
                  <a:cubicBezTo>
                    <a:pt x="60" y="92"/>
                    <a:pt x="61" y="93"/>
                    <a:pt x="61" y="94"/>
                  </a:cubicBezTo>
                  <a:cubicBezTo>
                    <a:pt x="63" y="94"/>
                    <a:pt x="68" y="93"/>
                    <a:pt x="68" y="96"/>
                  </a:cubicBezTo>
                  <a:cubicBezTo>
                    <a:pt x="69" y="98"/>
                    <a:pt x="68" y="98"/>
                    <a:pt x="69" y="100"/>
                  </a:cubicBezTo>
                  <a:cubicBezTo>
                    <a:pt x="70" y="101"/>
                    <a:pt x="69" y="101"/>
                    <a:pt x="68" y="102"/>
                  </a:cubicBezTo>
                  <a:cubicBezTo>
                    <a:pt x="68" y="102"/>
                    <a:pt x="70" y="107"/>
                    <a:pt x="70" y="108"/>
                  </a:cubicBezTo>
                  <a:cubicBezTo>
                    <a:pt x="70" y="109"/>
                    <a:pt x="78" y="108"/>
                    <a:pt x="79" y="108"/>
                  </a:cubicBezTo>
                  <a:cubicBezTo>
                    <a:pt x="79" y="110"/>
                    <a:pt x="78" y="113"/>
                    <a:pt x="80" y="114"/>
                  </a:cubicBezTo>
                  <a:cubicBezTo>
                    <a:pt x="83" y="116"/>
                    <a:pt x="83" y="118"/>
                    <a:pt x="82" y="122"/>
                  </a:cubicBezTo>
                  <a:cubicBezTo>
                    <a:pt x="81" y="124"/>
                    <a:pt x="80" y="127"/>
                    <a:pt x="81" y="130"/>
                  </a:cubicBezTo>
                  <a:cubicBezTo>
                    <a:pt x="81" y="131"/>
                    <a:pt x="82" y="133"/>
                    <a:pt x="82" y="135"/>
                  </a:cubicBezTo>
                  <a:cubicBezTo>
                    <a:pt x="82" y="136"/>
                    <a:pt x="80" y="138"/>
                    <a:pt x="82" y="138"/>
                  </a:cubicBezTo>
                  <a:cubicBezTo>
                    <a:pt x="83" y="139"/>
                    <a:pt x="86" y="140"/>
                    <a:pt x="88" y="139"/>
                  </a:cubicBezTo>
                  <a:cubicBezTo>
                    <a:pt x="90" y="137"/>
                    <a:pt x="94" y="144"/>
                    <a:pt x="93" y="145"/>
                  </a:cubicBezTo>
                  <a:cubicBezTo>
                    <a:pt x="93" y="146"/>
                    <a:pt x="93" y="147"/>
                    <a:pt x="94" y="148"/>
                  </a:cubicBezTo>
                  <a:cubicBezTo>
                    <a:pt x="95" y="149"/>
                    <a:pt x="97" y="147"/>
                    <a:pt x="98" y="148"/>
                  </a:cubicBezTo>
                  <a:cubicBezTo>
                    <a:pt x="102" y="150"/>
                    <a:pt x="98" y="154"/>
                    <a:pt x="98" y="157"/>
                  </a:cubicBezTo>
                  <a:cubicBezTo>
                    <a:pt x="100" y="154"/>
                    <a:pt x="102" y="160"/>
                    <a:pt x="102" y="160"/>
                  </a:cubicBezTo>
                  <a:cubicBezTo>
                    <a:pt x="103" y="164"/>
                    <a:pt x="101" y="165"/>
                    <a:pt x="98" y="166"/>
                  </a:cubicBezTo>
                  <a:cubicBezTo>
                    <a:pt x="94" y="168"/>
                    <a:pt x="92" y="170"/>
                    <a:pt x="90" y="173"/>
                  </a:cubicBezTo>
                  <a:cubicBezTo>
                    <a:pt x="89" y="175"/>
                    <a:pt x="88" y="176"/>
                    <a:pt x="86" y="177"/>
                  </a:cubicBezTo>
                  <a:cubicBezTo>
                    <a:pt x="85" y="179"/>
                    <a:pt x="83" y="180"/>
                    <a:pt x="81" y="182"/>
                  </a:cubicBezTo>
                  <a:cubicBezTo>
                    <a:pt x="83" y="182"/>
                    <a:pt x="85" y="181"/>
                    <a:pt x="86" y="181"/>
                  </a:cubicBezTo>
                  <a:cubicBezTo>
                    <a:pt x="87" y="181"/>
                    <a:pt x="88" y="183"/>
                    <a:pt x="89" y="183"/>
                  </a:cubicBezTo>
                  <a:cubicBezTo>
                    <a:pt x="89" y="184"/>
                    <a:pt x="90" y="185"/>
                    <a:pt x="91" y="186"/>
                  </a:cubicBezTo>
                  <a:cubicBezTo>
                    <a:pt x="92" y="187"/>
                    <a:pt x="93" y="186"/>
                    <a:pt x="94" y="187"/>
                  </a:cubicBezTo>
                  <a:cubicBezTo>
                    <a:pt x="96" y="189"/>
                    <a:pt x="100" y="190"/>
                    <a:pt x="101" y="193"/>
                  </a:cubicBezTo>
                  <a:cubicBezTo>
                    <a:pt x="102" y="195"/>
                    <a:pt x="103" y="199"/>
                    <a:pt x="104" y="201"/>
                  </a:cubicBezTo>
                  <a:cubicBezTo>
                    <a:pt x="105" y="200"/>
                    <a:pt x="106" y="199"/>
                    <a:pt x="107" y="197"/>
                  </a:cubicBezTo>
                  <a:cubicBezTo>
                    <a:pt x="107" y="196"/>
                    <a:pt x="108" y="194"/>
                    <a:pt x="109" y="193"/>
                  </a:cubicBezTo>
                  <a:cubicBezTo>
                    <a:pt x="110" y="190"/>
                    <a:pt x="113" y="189"/>
                    <a:pt x="116" y="187"/>
                  </a:cubicBezTo>
                  <a:cubicBezTo>
                    <a:pt x="118" y="185"/>
                    <a:pt x="118" y="183"/>
                    <a:pt x="119" y="180"/>
                  </a:cubicBezTo>
                  <a:cubicBezTo>
                    <a:pt x="121" y="176"/>
                    <a:pt x="124" y="175"/>
                    <a:pt x="126" y="172"/>
                  </a:cubicBezTo>
                  <a:cubicBezTo>
                    <a:pt x="129" y="169"/>
                    <a:pt x="126" y="165"/>
                    <a:pt x="127" y="161"/>
                  </a:cubicBezTo>
                  <a:cubicBezTo>
                    <a:pt x="128" y="160"/>
                    <a:pt x="128" y="159"/>
                    <a:pt x="128" y="157"/>
                  </a:cubicBezTo>
                  <a:cubicBezTo>
                    <a:pt x="128" y="156"/>
                    <a:pt x="128" y="156"/>
                    <a:pt x="129" y="156"/>
                  </a:cubicBezTo>
                  <a:cubicBezTo>
                    <a:pt x="131" y="155"/>
                    <a:pt x="132" y="153"/>
                    <a:pt x="133" y="152"/>
                  </a:cubicBezTo>
                  <a:cubicBezTo>
                    <a:pt x="134" y="151"/>
                    <a:pt x="135" y="150"/>
                    <a:pt x="137" y="149"/>
                  </a:cubicBezTo>
                  <a:cubicBezTo>
                    <a:pt x="138" y="149"/>
                    <a:pt x="139" y="148"/>
                    <a:pt x="141" y="147"/>
                  </a:cubicBezTo>
                  <a:cubicBezTo>
                    <a:pt x="142" y="147"/>
                    <a:pt x="143" y="148"/>
                    <a:pt x="144" y="148"/>
                  </a:cubicBezTo>
                  <a:cubicBezTo>
                    <a:pt x="145" y="148"/>
                    <a:pt x="144" y="147"/>
                    <a:pt x="144" y="147"/>
                  </a:cubicBezTo>
                  <a:cubicBezTo>
                    <a:pt x="143" y="146"/>
                    <a:pt x="147" y="145"/>
                    <a:pt x="147" y="145"/>
                  </a:cubicBezTo>
                  <a:cubicBezTo>
                    <a:pt x="147" y="145"/>
                    <a:pt x="149" y="142"/>
                    <a:pt x="149" y="143"/>
                  </a:cubicBezTo>
                  <a:cubicBezTo>
                    <a:pt x="150" y="144"/>
                    <a:pt x="155" y="142"/>
                    <a:pt x="155" y="142"/>
                  </a:cubicBezTo>
                  <a:cubicBezTo>
                    <a:pt x="156" y="142"/>
                    <a:pt x="155" y="143"/>
                    <a:pt x="156" y="143"/>
                  </a:cubicBezTo>
                  <a:cubicBezTo>
                    <a:pt x="157" y="143"/>
                    <a:pt x="160" y="143"/>
                    <a:pt x="161" y="142"/>
                  </a:cubicBezTo>
                  <a:cubicBezTo>
                    <a:pt x="162" y="141"/>
                    <a:pt x="162" y="140"/>
                    <a:pt x="163" y="139"/>
                  </a:cubicBezTo>
                  <a:cubicBezTo>
                    <a:pt x="164" y="139"/>
                    <a:pt x="165" y="138"/>
                    <a:pt x="165" y="137"/>
                  </a:cubicBezTo>
                  <a:cubicBezTo>
                    <a:pt x="166" y="136"/>
                    <a:pt x="165" y="134"/>
                    <a:pt x="166" y="133"/>
                  </a:cubicBezTo>
                  <a:cubicBezTo>
                    <a:pt x="167" y="132"/>
                    <a:pt x="168" y="131"/>
                    <a:pt x="169" y="130"/>
                  </a:cubicBezTo>
                  <a:cubicBezTo>
                    <a:pt x="171" y="127"/>
                    <a:pt x="172" y="126"/>
                    <a:pt x="172" y="123"/>
                  </a:cubicBezTo>
                  <a:cubicBezTo>
                    <a:pt x="172" y="121"/>
                    <a:pt x="172" y="120"/>
                    <a:pt x="173" y="118"/>
                  </a:cubicBezTo>
                  <a:cubicBezTo>
                    <a:pt x="173" y="117"/>
                    <a:pt x="174" y="117"/>
                    <a:pt x="175" y="116"/>
                  </a:cubicBezTo>
                  <a:cubicBezTo>
                    <a:pt x="176" y="115"/>
                    <a:pt x="175" y="113"/>
                    <a:pt x="175" y="112"/>
                  </a:cubicBezTo>
                  <a:cubicBezTo>
                    <a:pt x="175" y="110"/>
                    <a:pt x="176" y="109"/>
                    <a:pt x="176" y="107"/>
                  </a:cubicBezTo>
                  <a:cubicBezTo>
                    <a:pt x="177" y="104"/>
                    <a:pt x="176" y="101"/>
                    <a:pt x="176" y="98"/>
                  </a:cubicBezTo>
                  <a:cubicBezTo>
                    <a:pt x="176" y="96"/>
                    <a:pt x="175" y="94"/>
                    <a:pt x="176" y="93"/>
                  </a:cubicBezTo>
                  <a:cubicBezTo>
                    <a:pt x="177" y="91"/>
                    <a:pt x="176" y="92"/>
                    <a:pt x="176" y="90"/>
                  </a:cubicBezTo>
                  <a:cubicBezTo>
                    <a:pt x="176" y="90"/>
                    <a:pt x="178" y="91"/>
                    <a:pt x="178" y="91"/>
                  </a:cubicBezTo>
                  <a:cubicBezTo>
                    <a:pt x="178" y="91"/>
                    <a:pt x="178" y="90"/>
                    <a:pt x="178" y="90"/>
                  </a:cubicBezTo>
                  <a:cubicBezTo>
                    <a:pt x="178" y="90"/>
                    <a:pt x="179" y="90"/>
                    <a:pt x="179" y="90"/>
                  </a:cubicBezTo>
                  <a:cubicBezTo>
                    <a:pt x="181" y="90"/>
                    <a:pt x="182" y="87"/>
                    <a:pt x="182" y="86"/>
                  </a:cubicBezTo>
                  <a:cubicBezTo>
                    <a:pt x="183" y="85"/>
                    <a:pt x="184" y="83"/>
                    <a:pt x="185" y="81"/>
                  </a:cubicBezTo>
                  <a:cubicBezTo>
                    <a:pt x="187" y="79"/>
                    <a:pt x="189" y="79"/>
                    <a:pt x="190" y="77"/>
                  </a:cubicBezTo>
                  <a:cubicBezTo>
                    <a:pt x="195" y="71"/>
                    <a:pt x="199" y="64"/>
                    <a:pt x="196" y="57"/>
                  </a:cubicBezTo>
                  <a:cubicBezTo>
                    <a:pt x="194" y="53"/>
                    <a:pt x="198" y="60"/>
                    <a:pt x="196" y="57"/>
                  </a:cubicBezTo>
                  <a:close/>
                  <a:moveTo>
                    <a:pt x="115" y="186"/>
                  </a:moveTo>
                  <a:cubicBezTo>
                    <a:pt x="113" y="187"/>
                    <a:pt x="112" y="189"/>
                    <a:pt x="110" y="190"/>
                  </a:cubicBezTo>
                  <a:cubicBezTo>
                    <a:pt x="107" y="191"/>
                    <a:pt x="112" y="188"/>
                    <a:pt x="112" y="187"/>
                  </a:cubicBezTo>
                  <a:cubicBezTo>
                    <a:pt x="113" y="186"/>
                    <a:pt x="114" y="184"/>
                    <a:pt x="116" y="182"/>
                  </a:cubicBezTo>
                  <a:cubicBezTo>
                    <a:pt x="118" y="180"/>
                    <a:pt x="117" y="184"/>
                    <a:pt x="115" y="186"/>
                  </a:cubicBezTo>
                  <a:cubicBezTo>
                    <a:pt x="115" y="186"/>
                    <a:pt x="116" y="185"/>
                    <a:pt x="115" y="186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03" name="Freeform 629"/>
            <p:cNvSpPr>
              <a:spLocks/>
            </p:cNvSpPr>
            <p:nvPr/>
          </p:nvSpPr>
          <p:spPr bwMode="auto">
            <a:xfrm>
              <a:off x="8961338" y="10485681"/>
              <a:ext cx="251592" cy="261215"/>
            </a:xfrm>
            <a:custGeom>
              <a:avLst/>
              <a:gdLst>
                <a:gd name="T0" fmla="*/ 21 w 27"/>
                <a:gd name="T1" fmla="*/ 10 h 28"/>
                <a:gd name="T2" fmla="*/ 17 w 27"/>
                <a:gd name="T3" fmla="*/ 7 h 28"/>
                <a:gd name="T4" fmla="*/ 14 w 27"/>
                <a:gd name="T5" fmla="*/ 6 h 28"/>
                <a:gd name="T6" fmla="*/ 11 w 27"/>
                <a:gd name="T7" fmla="*/ 3 h 28"/>
                <a:gd name="T8" fmla="*/ 6 w 27"/>
                <a:gd name="T9" fmla="*/ 2 h 28"/>
                <a:gd name="T10" fmla="*/ 4 w 27"/>
                <a:gd name="T11" fmla="*/ 3 h 28"/>
                <a:gd name="T12" fmla="*/ 3 w 27"/>
                <a:gd name="T13" fmla="*/ 6 h 28"/>
                <a:gd name="T14" fmla="*/ 3 w 27"/>
                <a:gd name="T15" fmla="*/ 12 h 28"/>
                <a:gd name="T16" fmla="*/ 2 w 27"/>
                <a:gd name="T17" fmla="*/ 17 h 28"/>
                <a:gd name="T18" fmla="*/ 1 w 27"/>
                <a:gd name="T19" fmla="*/ 22 h 28"/>
                <a:gd name="T20" fmla="*/ 4 w 27"/>
                <a:gd name="T21" fmla="*/ 25 h 28"/>
                <a:gd name="T22" fmla="*/ 9 w 27"/>
                <a:gd name="T23" fmla="*/ 26 h 28"/>
                <a:gd name="T24" fmla="*/ 13 w 27"/>
                <a:gd name="T25" fmla="*/ 28 h 28"/>
                <a:gd name="T26" fmla="*/ 19 w 27"/>
                <a:gd name="T27" fmla="*/ 28 h 28"/>
                <a:gd name="T28" fmla="*/ 24 w 27"/>
                <a:gd name="T29" fmla="*/ 25 h 28"/>
                <a:gd name="T30" fmla="*/ 26 w 27"/>
                <a:gd name="T31" fmla="*/ 19 h 28"/>
                <a:gd name="T32" fmla="*/ 24 w 27"/>
                <a:gd name="T33" fmla="*/ 14 h 28"/>
                <a:gd name="T34" fmla="*/ 21 w 27"/>
                <a:gd name="T35" fmla="*/ 10 h 28"/>
                <a:gd name="T36" fmla="*/ 21 w 27"/>
                <a:gd name="T37" fmla="*/ 1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" h="28">
                  <a:moveTo>
                    <a:pt x="21" y="10"/>
                  </a:moveTo>
                  <a:cubicBezTo>
                    <a:pt x="20" y="8"/>
                    <a:pt x="18" y="8"/>
                    <a:pt x="17" y="7"/>
                  </a:cubicBezTo>
                  <a:cubicBezTo>
                    <a:pt x="16" y="6"/>
                    <a:pt x="15" y="7"/>
                    <a:pt x="14" y="6"/>
                  </a:cubicBezTo>
                  <a:cubicBezTo>
                    <a:pt x="13" y="5"/>
                    <a:pt x="12" y="4"/>
                    <a:pt x="11" y="3"/>
                  </a:cubicBezTo>
                  <a:cubicBezTo>
                    <a:pt x="10" y="0"/>
                    <a:pt x="9" y="1"/>
                    <a:pt x="6" y="2"/>
                  </a:cubicBezTo>
                  <a:cubicBezTo>
                    <a:pt x="5" y="2"/>
                    <a:pt x="5" y="1"/>
                    <a:pt x="4" y="3"/>
                  </a:cubicBezTo>
                  <a:cubicBezTo>
                    <a:pt x="3" y="4"/>
                    <a:pt x="3" y="5"/>
                    <a:pt x="3" y="6"/>
                  </a:cubicBezTo>
                  <a:cubicBezTo>
                    <a:pt x="3" y="8"/>
                    <a:pt x="3" y="10"/>
                    <a:pt x="3" y="12"/>
                  </a:cubicBezTo>
                  <a:cubicBezTo>
                    <a:pt x="3" y="13"/>
                    <a:pt x="3" y="15"/>
                    <a:pt x="2" y="17"/>
                  </a:cubicBezTo>
                  <a:cubicBezTo>
                    <a:pt x="0" y="19"/>
                    <a:pt x="0" y="19"/>
                    <a:pt x="1" y="22"/>
                  </a:cubicBezTo>
                  <a:cubicBezTo>
                    <a:pt x="2" y="24"/>
                    <a:pt x="2" y="24"/>
                    <a:pt x="4" y="25"/>
                  </a:cubicBezTo>
                  <a:cubicBezTo>
                    <a:pt x="6" y="25"/>
                    <a:pt x="8" y="25"/>
                    <a:pt x="9" y="26"/>
                  </a:cubicBezTo>
                  <a:cubicBezTo>
                    <a:pt x="10" y="26"/>
                    <a:pt x="12" y="28"/>
                    <a:pt x="13" y="28"/>
                  </a:cubicBezTo>
                  <a:cubicBezTo>
                    <a:pt x="15" y="27"/>
                    <a:pt x="17" y="28"/>
                    <a:pt x="19" y="28"/>
                  </a:cubicBezTo>
                  <a:cubicBezTo>
                    <a:pt x="20" y="28"/>
                    <a:pt x="23" y="26"/>
                    <a:pt x="24" y="25"/>
                  </a:cubicBezTo>
                  <a:cubicBezTo>
                    <a:pt x="26" y="23"/>
                    <a:pt x="27" y="21"/>
                    <a:pt x="26" y="19"/>
                  </a:cubicBezTo>
                  <a:cubicBezTo>
                    <a:pt x="25" y="17"/>
                    <a:pt x="25" y="16"/>
                    <a:pt x="24" y="14"/>
                  </a:cubicBezTo>
                  <a:cubicBezTo>
                    <a:pt x="24" y="12"/>
                    <a:pt x="23" y="11"/>
                    <a:pt x="21" y="10"/>
                  </a:cubicBezTo>
                  <a:cubicBezTo>
                    <a:pt x="20" y="9"/>
                    <a:pt x="22" y="10"/>
                    <a:pt x="21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04" name="Freeform 630"/>
            <p:cNvSpPr>
              <a:spLocks/>
            </p:cNvSpPr>
            <p:nvPr/>
          </p:nvSpPr>
          <p:spPr bwMode="auto">
            <a:xfrm>
              <a:off x="8241593" y="10074745"/>
              <a:ext cx="961783" cy="1672412"/>
            </a:xfrm>
            <a:custGeom>
              <a:avLst/>
              <a:gdLst>
                <a:gd name="T0" fmla="*/ 80 w 103"/>
                <a:gd name="T1" fmla="*/ 52 h 179"/>
                <a:gd name="T2" fmla="*/ 85 w 103"/>
                <a:gd name="T3" fmla="*/ 42 h 179"/>
                <a:gd name="T4" fmla="*/ 102 w 103"/>
                <a:gd name="T5" fmla="*/ 29 h 179"/>
                <a:gd name="T6" fmla="*/ 99 w 103"/>
                <a:gd name="T7" fmla="*/ 21 h 179"/>
                <a:gd name="T8" fmla="*/ 94 w 103"/>
                <a:gd name="T9" fmla="*/ 29 h 179"/>
                <a:gd name="T10" fmla="*/ 82 w 103"/>
                <a:gd name="T11" fmla="*/ 30 h 179"/>
                <a:gd name="T12" fmla="*/ 79 w 103"/>
                <a:gd name="T13" fmla="*/ 28 h 179"/>
                <a:gd name="T14" fmla="*/ 81 w 103"/>
                <a:gd name="T15" fmla="*/ 22 h 179"/>
                <a:gd name="T16" fmla="*/ 64 w 103"/>
                <a:gd name="T17" fmla="*/ 9 h 179"/>
                <a:gd name="T18" fmla="*/ 57 w 103"/>
                <a:gd name="T19" fmla="*/ 2 h 179"/>
                <a:gd name="T20" fmla="*/ 48 w 103"/>
                <a:gd name="T21" fmla="*/ 4 h 179"/>
                <a:gd name="T22" fmla="*/ 39 w 103"/>
                <a:gd name="T23" fmla="*/ 1 h 179"/>
                <a:gd name="T24" fmla="*/ 35 w 103"/>
                <a:gd name="T25" fmla="*/ 9 h 179"/>
                <a:gd name="T26" fmla="*/ 27 w 103"/>
                <a:gd name="T27" fmla="*/ 22 h 179"/>
                <a:gd name="T28" fmla="*/ 25 w 103"/>
                <a:gd name="T29" fmla="*/ 32 h 179"/>
                <a:gd name="T30" fmla="*/ 21 w 103"/>
                <a:gd name="T31" fmla="*/ 39 h 179"/>
                <a:gd name="T32" fmla="*/ 19 w 103"/>
                <a:gd name="T33" fmla="*/ 47 h 179"/>
                <a:gd name="T34" fmla="*/ 17 w 103"/>
                <a:gd name="T35" fmla="*/ 52 h 179"/>
                <a:gd name="T36" fmla="*/ 20 w 103"/>
                <a:gd name="T37" fmla="*/ 61 h 179"/>
                <a:gd name="T38" fmla="*/ 18 w 103"/>
                <a:gd name="T39" fmla="*/ 79 h 179"/>
                <a:gd name="T40" fmla="*/ 15 w 103"/>
                <a:gd name="T41" fmla="*/ 94 h 179"/>
                <a:gd name="T42" fmla="*/ 10 w 103"/>
                <a:gd name="T43" fmla="*/ 117 h 179"/>
                <a:gd name="T44" fmla="*/ 13 w 103"/>
                <a:gd name="T45" fmla="*/ 130 h 179"/>
                <a:gd name="T46" fmla="*/ 12 w 103"/>
                <a:gd name="T47" fmla="*/ 135 h 179"/>
                <a:gd name="T48" fmla="*/ 8 w 103"/>
                <a:gd name="T49" fmla="*/ 147 h 179"/>
                <a:gd name="T50" fmla="*/ 5 w 103"/>
                <a:gd name="T51" fmla="*/ 156 h 179"/>
                <a:gd name="T52" fmla="*/ 8 w 103"/>
                <a:gd name="T53" fmla="*/ 170 h 179"/>
                <a:gd name="T54" fmla="*/ 13 w 103"/>
                <a:gd name="T55" fmla="*/ 176 h 179"/>
                <a:gd name="T56" fmla="*/ 23 w 103"/>
                <a:gd name="T57" fmla="*/ 178 h 179"/>
                <a:gd name="T58" fmla="*/ 27 w 103"/>
                <a:gd name="T59" fmla="*/ 179 h 179"/>
                <a:gd name="T60" fmla="*/ 24 w 103"/>
                <a:gd name="T61" fmla="*/ 169 h 179"/>
                <a:gd name="T62" fmla="*/ 25 w 103"/>
                <a:gd name="T63" fmla="*/ 163 h 179"/>
                <a:gd name="T64" fmla="*/ 28 w 103"/>
                <a:gd name="T65" fmla="*/ 163 h 179"/>
                <a:gd name="T66" fmla="*/ 31 w 103"/>
                <a:gd name="T67" fmla="*/ 157 h 179"/>
                <a:gd name="T68" fmla="*/ 40 w 103"/>
                <a:gd name="T69" fmla="*/ 151 h 179"/>
                <a:gd name="T70" fmla="*/ 41 w 103"/>
                <a:gd name="T71" fmla="*/ 145 h 179"/>
                <a:gd name="T72" fmla="*/ 32 w 103"/>
                <a:gd name="T73" fmla="*/ 140 h 179"/>
                <a:gd name="T74" fmla="*/ 39 w 103"/>
                <a:gd name="T75" fmla="*/ 131 h 179"/>
                <a:gd name="T76" fmla="*/ 43 w 103"/>
                <a:gd name="T77" fmla="*/ 124 h 179"/>
                <a:gd name="T78" fmla="*/ 48 w 103"/>
                <a:gd name="T79" fmla="*/ 116 h 179"/>
                <a:gd name="T80" fmla="*/ 51 w 103"/>
                <a:gd name="T81" fmla="*/ 114 h 179"/>
                <a:gd name="T82" fmla="*/ 45 w 103"/>
                <a:gd name="T83" fmla="*/ 113 h 179"/>
                <a:gd name="T84" fmla="*/ 54 w 103"/>
                <a:gd name="T85" fmla="*/ 108 h 179"/>
                <a:gd name="T86" fmla="*/ 58 w 103"/>
                <a:gd name="T87" fmla="*/ 102 h 179"/>
                <a:gd name="T88" fmla="*/ 59 w 103"/>
                <a:gd name="T89" fmla="*/ 97 h 179"/>
                <a:gd name="T90" fmla="*/ 60 w 103"/>
                <a:gd name="T91" fmla="*/ 96 h 179"/>
                <a:gd name="T92" fmla="*/ 76 w 103"/>
                <a:gd name="T93" fmla="*/ 93 h 179"/>
                <a:gd name="T94" fmla="*/ 84 w 103"/>
                <a:gd name="T95" fmla="*/ 87 h 179"/>
                <a:gd name="T96" fmla="*/ 83 w 103"/>
                <a:gd name="T97" fmla="*/ 78 h 179"/>
                <a:gd name="T98" fmla="*/ 78 w 103"/>
                <a:gd name="T99" fmla="*/ 69 h 179"/>
                <a:gd name="T100" fmla="*/ 78 w 103"/>
                <a:gd name="T101" fmla="*/ 66 h 179"/>
                <a:gd name="T102" fmla="*/ 78 w 103"/>
                <a:gd name="T103" fmla="*/ 62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3" h="179">
                  <a:moveTo>
                    <a:pt x="78" y="62"/>
                  </a:moveTo>
                  <a:cubicBezTo>
                    <a:pt x="81" y="59"/>
                    <a:pt x="79" y="56"/>
                    <a:pt x="80" y="52"/>
                  </a:cubicBezTo>
                  <a:cubicBezTo>
                    <a:pt x="80" y="51"/>
                    <a:pt x="80" y="49"/>
                    <a:pt x="80" y="48"/>
                  </a:cubicBezTo>
                  <a:cubicBezTo>
                    <a:pt x="81" y="45"/>
                    <a:pt x="83" y="44"/>
                    <a:pt x="85" y="42"/>
                  </a:cubicBezTo>
                  <a:cubicBezTo>
                    <a:pt x="89" y="39"/>
                    <a:pt x="91" y="34"/>
                    <a:pt x="95" y="31"/>
                  </a:cubicBezTo>
                  <a:cubicBezTo>
                    <a:pt x="97" y="30"/>
                    <a:pt x="100" y="30"/>
                    <a:pt x="102" y="29"/>
                  </a:cubicBezTo>
                  <a:cubicBezTo>
                    <a:pt x="103" y="27"/>
                    <a:pt x="102" y="24"/>
                    <a:pt x="101" y="23"/>
                  </a:cubicBezTo>
                  <a:cubicBezTo>
                    <a:pt x="100" y="21"/>
                    <a:pt x="101" y="21"/>
                    <a:pt x="99" y="21"/>
                  </a:cubicBezTo>
                  <a:cubicBezTo>
                    <a:pt x="97" y="20"/>
                    <a:pt x="98" y="24"/>
                    <a:pt x="97" y="25"/>
                  </a:cubicBezTo>
                  <a:cubicBezTo>
                    <a:pt x="96" y="26"/>
                    <a:pt x="95" y="28"/>
                    <a:pt x="94" y="29"/>
                  </a:cubicBezTo>
                  <a:cubicBezTo>
                    <a:pt x="93" y="30"/>
                    <a:pt x="90" y="29"/>
                    <a:pt x="88" y="30"/>
                  </a:cubicBezTo>
                  <a:cubicBezTo>
                    <a:pt x="87" y="32"/>
                    <a:pt x="84" y="30"/>
                    <a:pt x="82" y="30"/>
                  </a:cubicBezTo>
                  <a:cubicBezTo>
                    <a:pt x="81" y="30"/>
                    <a:pt x="79" y="31"/>
                    <a:pt x="78" y="30"/>
                  </a:cubicBezTo>
                  <a:cubicBezTo>
                    <a:pt x="76" y="30"/>
                    <a:pt x="79" y="28"/>
                    <a:pt x="79" y="28"/>
                  </a:cubicBezTo>
                  <a:cubicBezTo>
                    <a:pt x="80" y="27"/>
                    <a:pt x="79" y="26"/>
                    <a:pt x="79" y="26"/>
                  </a:cubicBezTo>
                  <a:cubicBezTo>
                    <a:pt x="79" y="24"/>
                    <a:pt x="80" y="23"/>
                    <a:pt x="81" y="22"/>
                  </a:cubicBezTo>
                  <a:cubicBezTo>
                    <a:pt x="85" y="18"/>
                    <a:pt x="77" y="16"/>
                    <a:pt x="74" y="14"/>
                  </a:cubicBezTo>
                  <a:cubicBezTo>
                    <a:pt x="71" y="12"/>
                    <a:pt x="67" y="12"/>
                    <a:pt x="64" y="9"/>
                  </a:cubicBezTo>
                  <a:cubicBezTo>
                    <a:pt x="63" y="8"/>
                    <a:pt x="61" y="7"/>
                    <a:pt x="60" y="6"/>
                  </a:cubicBezTo>
                  <a:cubicBezTo>
                    <a:pt x="59" y="4"/>
                    <a:pt x="58" y="2"/>
                    <a:pt x="57" y="2"/>
                  </a:cubicBezTo>
                  <a:cubicBezTo>
                    <a:pt x="56" y="1"/>
                    <a:pt x="53" y="1"/>
                    <a:pt x="52" y="2"/>
                  </a:cubicBezTo>
                  <a:cubicBezTo>
                    <a:pt x="51" y="3"/>
                    <a:pt x="50" y="6"/>
                    <a:pt x="48" y="4"/>
                  </a:cubicBezTo>
                  <a:cubicBezTo>
                    <a:pt x="47" y="2"/>
                    <a:pt x="45" y="2"/>
                    <a:pt x="43" y="2"/>
                  </a:cubicBezTo>
                  <a:cubicBezTo>
                    <a:pt x="41" y="2"/>
                    <a:pt x="41" y="0"/>
                    <a:pt x="39" y="1"/>
                  </a:cubicBezTo>
                  <a:cubicBezTo>
                    <a:pt x="38" y="2"/>
                    <a:pt x="35" y="3"/>
                    <a:pt x="35" y="4"/>
                  </a:cubicBezTo>
                  <a:cubicBezTo>
                    <a:pt x="34" y="6"/>
                    <a:pt x="35" y="8"/>
                    <a:pt x="35" y="9"/>
                  </a:cubicBezTo>
                  <a:cubicBezTo>
                    <a:pt x="34" y="13"/>
                    <a:pt x="31" y="13"/>
                    <a:pt x="28" y="14"/>
                  </a:cubicBezTo>
                  <a:cubicBezTo>
                    <a:pt x="26" y="15"/>
                    <a:pt x="27" y="20"/>
                    <a:pt x="27" y="22"/>
                  </a:cubicBezTo>
                  <a:cubicBezTo>
                    <a:pt x="27" y="24"/>
                    <a:pt x="28" y="26"/>
                    <a:pt x="28" y="27"/>
                  </a:cubicBezTo>
                  <a:cubicBezTo>
                    <a:pt x="28" y="28"/>
                    <a:pt x="25" y="31"/>
                    <a:pt x="25" y="32"/>
                  </a:cubicBezTo>
                  <a:cubicBezTo>
                    <a:pt x="24" y="33"/>
                    <a:pt x="21" y="35"/>
                    <a:pt x="21" y="36"/>
                  </a:cubicBezTo>
                  <a:cubicBezTo>
                    <a:pt x="21" y="37"/>
                    <a:pt x="21" y="38"/>
                    <a:pt x="21" y="39"/>
                  </a:cubicBezTo>
                  <a:cubicBezTo>
                    <a:pt x="21" y="40"/>
                    <a:pt x="20" y="41"/>
                    <a:pt x="20" y="42"/>
                  </a:cubicBezTo>
                  <a:cubicBezTo>
                    <a:pt x="20" y="43"/>
                    <a:pt x="21" y="46"/>
                    <a:pt x="19" y="47"/>
                  </a:cubicBezTo>
                  <a:cubicBezTo>
                    <a:pt x="19" y="48"/>
                    <a:pt x="19" y="50"/>
                    <a:pt x="19" y="51"/>
                  </a:cubicBezTo>
                  <a:cubicBezTo>
                    <a:pt x="18" y="51"/>
                    <a:pt x="17" y="51"/>
                    <a:pt x="17" y="52"/>
                  </a:cubicBezTo>
                  <a:cubicBezTo>
                    <a:pt x="17" y="54"/>
                    <a:pt x="19" y="55"/>
                    <a:pt x="19" y="57"/>
                  </a:cubicBezTo>
                  <a:cubicBezTo>
                    <a:pt x="19" y="58"/>
                    <a:pt x="19" y="60"/>
                    <a:pt x="20" y="61"/>
                  </a:cubicBezTo>
                  <a:cubicBezTo>
                    <a:pt x="22" y="65"/>
                    <a:pt x="18" y="69"/>
                    <a:pt x="18" y="73"/>
                  </a:cubicBezTo>
                  <a:cubicBezTo>
                    <a:pt x="17" y="75"/>
                    <a:pt x="19" y="77"/>
                    <a:pt x="18" y="79"/>
                  </a:cubicBezTo>
                  <a:cubicBezTo>
                    <a:pt x="17" y="80"/>
                    <a:pt x="15" y="81"/>
                    <a:pt x="14" y="83"/>
                  </a:cubicBezTo>
                  <a:cubicBezTo>
                    <a:pt x="13" y="85"/>
                    <a:pt x="17" y="93"/>
                    <a:pt x="15" y="94"/>
                  </a:cubicBezTo>
                  <a:cubicBezTo>
                    <a:pt x="11" y="96"/>
                    <a:pt x="12" y="101"/>
                    <a:pt x="11" y="105"/>
                  </a:cubicBezTo>
                  <a:cubicBezTo>
                    <a:pt x="9" y="108"/>
                    <a:pt x="10" y="113"/>
                    <a:pt x="10" y="117"/>
                  </a:cubicBezTo>
                  <a:cubicBezTo>
                    <a:pt x="10" y="120"/>
                    <a:pt x="10" y="123"/>
                    <a:pt x="10" y="126"/>
                  </a:cubicBezTo>
                  <a:cubicBezTo>
                    <a:pt x="10" y="127"/>
                    <a:pt x="15" y="130"/>
                    <a:pt x="13" y="130"/>
                  </a:cubicBezTo>
                  <a:cubicBezTo>
                    <a:pt x="13" y="130"/>
                    <a:pt x="9" y="131"/>
                    <a:pt x="11" y="132"/>
                  </a:cubicBezTo>
                  <a:cubicBezTo>
                    <a:pt x="13" y="132"/>
                    <a:pt x="13" y="133"/>
                    <a:pt x="12" y="135"/>
                  </a:cubicBezTo>
                  <a:cubicBezTo>
                    <a:pt x="11" y="137"/>
                    <a:pt x="11" y="139"/>
                    <a:pt x="11" y="142"/>
                  </a:cubicBezTo>
                  <a:cubicBezTo>
                    <a:pt x="11" y="144"/>
                    <a:pt x="9" y="145"/>
                    <a:pt x="8" y="147"/>
                  </a:cubicBezTo>
                  <a:cubicBezTo>
                    <a:pt x="7" y="148"/>
                    <a:pt x="8" y="150"/>
                    <a:pt x="8" y="152"/>
                  </a:cubicBezTo>
                  <a:cubicBezTo>
                    <a:pt x="8" y="153"/>
                    <a:pt x="6" y="156"/>
                    <a:pt x="5" y="156"/>
                  </a:cubicBezTo>
                  <a:cubicBezTo>
                    <a:pt x="0" y="158"/>
                    <a:pt x="3" y="164"/>
                    <a:pt x="4" y="167"/>
                  </a:cubicBezTo>
                  <a:cubicBezTo>
                    <a:pt x="5" y="169"/>
                    <a:pt x="8" y="166"/>
                    <a:pt x="8" y="170"/>
                  </a:cubicBezTo>
                  <a:cubicBezTo>
                    <a:pt x="8" y="171"/>
                    <a:pt x="7" y="174"/>
                    <a:pt x="9" y="175"/>
                  </a:cubicBezTo>
                  <a:cubicBezTo>
                    <a:pt x="10" y="176"/>
                    <a:pt x="11" y="176"/>
                    <a:pt x="13" y="176"/>
                  </a:cubicBezTo>
                  <a:cubicBezTo>
                    <a:pt x="15" y="177"/>
                    <a:pt x="18" y="177"/>
                    <a:pt x="20" y="177"/>
                  </a:cubicBezTo>
                  <a:cubicBezTo>
                    <a:pt x="21" y="177"/>
                    <a:pt x="22" y="177"/>
                    <a:pt x="23" y="178"/>
                  </a:cubicBezTo>
                  <a:cubicBezTo>
                    <a:pt x="23" y="177"/>
                    <a:pt x="24" y="177"/>
                    <a:pt x="25" y="177"/>
                  </a:cubicBezTo>
                  <a:cubicBezTo>
                    <a:pt x="25" y="178"/>
                    <a:pt x="27" y="179"/>
                    <a:pt x="27" y="179"/>
                  </a:cubicBezTo>
                  <a:cubicBezTo>
                    <a:pt x="28" y="179"/>
                    <a:pt x="26" y="176"/>
                    <a:pt x="26" y="175"/>
                  </a:cubicBezTo>
                  <a:cubicBezTo>
                    <a:pt x="24" y="173"/>
                    <a:pt x="24" y="171"/>
                    <a:pt x="24" y="169"/>
                  </a:cubicBezTo>
                  <a:cubicBezTo>
                    <a:pt x="24" y="167"/>
                    <a:pt x="24" y="166"/>
                    <a:pt x="27" y="164"/>
                  </a:cubicBezTo>
                  <a:cubicBezTo>
                    <a:pt x="29" y="163"/>
                    <a:pt x="25" y="163"/>
                    <a:pt x="25" y="163"/>
                  </a:cubicBezTo>
                  <a:cubicBezTo>
                    <a:pt x="25" y="163"/>
                    <a:pt x="27" y="162"/>
                    <a:pt x="26" y="162"/>
                  </a:cubicBezTo>
                  <a:cubicBezTo>
                    <a:pt x="27" y="162"/>
                    <a:pt x="27" y="163"/>
                    <a:pt x="28" y="163"/>
                  </a:cubicBezTo>
                  <a:cubicBezTo>
                    <a:pt x="29" y="164"/>
                    <a:pt x="30" y="163"/>
                    <a:pt x="31" y="163"/>
                  </a:cubicBezTo>
                  <a:cubicBezTo>
                    <a:pt x="32" y="161"/>
                    <a:pt x="31" y="159"/>
                    <a:pt x="31" y="157"/>
                  </a:cubicBezTo>
                  <a:cubicBezTo>
                    <a:pt x="32" y="155"/>
                    <a:pt x="34" y="154"/>
                    <a:pt x="37" y="153"/>
                  </a:cubicBezTo>
                  <a:cubicBezTo>
                    <a:pt x="38" y="152"/>
                    <a:pt x="39" y="152"/>
                    <a:pt x="40" y="151"/>
                  </a:cubicBezTo>
                  <a:cubicBezTo>
                    <a:pt x="41" y="150"/>
                    <a:pt x="39" y="149"/>
                    <a:pt x="39" y="149"/>
                  </a:cubicBezTo>
                  <a:cubicBezTo>
                    <a:pt x="39" y="148"/>
                    <a:pt x="42" y="147"/>
                    <a:pt x="41" y="145"/>
                  </a:cubicBezTo>
                  <a:cubicBezTo>
                    <a:pt x="40" y="143"/>
                    <a:pt x="36" y="145"/>
                    <a:pt x="35" y="143"/>
                  </a:cubicBezTo>
                  <a:cubicBezTo>
                    <a:pt x="34" y="142"/>
                    <a:pt x="33" y="142"/>
                    <a:pt x="32" y="140"/>
                  </a:cubicBezTo>
                  <a:cubicBezTo>
                    <a:pt x="31" y="138"/>
                    <a:pt x="33" y="135"/>
                    <a:pt x="34" y="134"/>
                  </a:cubicBezTo>
                  <a:cubicBezTo>
                    <a:pt x="36" y="133"/>
                    <a:pt x="37" y="131"/>
                    <a:pt x="39" y="131"/>
                  </a:cubicBezTo>
                  <a:cubicBezTo>
                    <a:pt x="41" y="130"/>
                    <a:pt x="41" y="132"/>
                    <a:pt x="42" y="129"/>
                  </a:cubicBezTo>
                  <a:cubicBezTo>
                    <a:pt x="42" y="127"/>
                    <a:pt x="44" y="126"/>
                    <a:pt x="43" y="124"/>
                  </a:cubicBezTo>
                  <a:cubicBezTo>
                    <a:pt x="42" y="121"/>
                    <a:pt x="47" y="121"/>
                    <a:pt x="48" y="119"/>
                  </a:cubicBezTo>
                  <a:cubicBezTo>
                    <a:pt x="48" y="119"/>
                    <a:pt x="43" y="115"/>
                    <a:pt x="48" y="116"/>
                  </a:cubicBezTo>
                  <a:cubicBezTo>
                    <a:pt x="49" y="117"/>
                    <a:pt x="49" y="118"/>
                    <a:pt x="50" y="118"/>
                  </a:cubicBezTo>
                  <a:cubicBezTo>
                    <a:pt x="52" y="118"/>
                    <a:pt x="52" y="115"/>
                    <a:pt x="51" y="114"/>
                  </a:cubicBezTo>
                  <a:cubicBezTo>
                    <a:pt x="51" y="113"/>
                    <a:pt x="49" y="115"/>
                    <a:pt x="49" y="115"/>
                  </a:cubicBezTo>
                  <a:cubicBezTo>
                    <a:pt x="47" y="115"/>
                    <a:pt x="45" y="114"/>
                    <a:pt x="45" y="113"/>
                  </a:cubicBezTo>
                  <a:cubicBezTo>
                    <a:pt x="45" y="112"/>
                    <a:pt x="43" y="105"/>
                    <a:pt x="45" y="105"/>
                  </a:cubicBezTo>
                  <a:cubicBezTo>
                    <a:pt x="48" y="106"/>
                    <a:pt x="50" y="108"/>
                    <a:pt x="54" y="108"/>
                  </a:cubicBezTo>
                  <a:cubicBezTo>
                    <a:pt x="55" y="108"/>
                    <a:pt x="56" y="107"/>
                    <a:pt x="57" y="107"/>
                  </a:cubicBezTo>
                  <a:cubicBezTo>
                    <a:pt x="59" y="105"/>
                    <a:pt x="57" y="104"/>
                    <a:pt x="58" y="102"/>
                  </a:cubicBezTo>
                  <a:cubicBezTo>
                    <a:pt x="58" y="101"/>
                    <a:pt x="59" y="100"/>
                    <a:pt x="59" y="100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6"/>
                    <a:pt x="58" y="94"/>
                    <a:pt x="59" y="94"/>
                  </a:cubicBezTo>
                  <a:cubicBezTo>
                    <a:pt x="61" y="94"/>
                    <a:pt x="60" y="96"/>
                    <a:pt x="60" y="96"/>
                  </a:cubicBezTo>
                  <a:cubicBezTo>
                    <a:pt x="59" y="95"/>
                    <a:pt x="65" y="95"/>
                    <a:pt x="65" y="95"/>
                  </a:cubicBezTo>
                  <a:cubicBezTo>
                    <a:pt x="69" y="95"/>
                    <a:pt x="72" y="93"/>
                    <a:pt x="76" y="93"/>
                  </a:cubicBezTo>
                  <a:cubicBezTo>
                    <a:pt x="77" y="92"/>
                    <a:pt x="80" y="91"/>
                    <a:pt x="82" y="90"/>
                  </a:cubicBezTo>
                  <a:cubicBezTo>
                    <a:pt x="83" y="89"/>
                    <a:pt x="83" y="88"/>
                    <a:pt x="84" y="87"/>
                  </a:cubicBezTo>
                  <a:cubicBezTo>
                    <a:pt x="85" y="86"/>
                    <a:pt x="86" y="85"/>
                    <a:pt x="87" y="83"/>
                  </a:cubicBezTo>
                  <a:cubicBezTo>
                    <a:pt x="87" y="80"/>
                    <a:pt x="85" y="80"/>
                    <a:pt x="83" y="78"/>
                  </a:cubicBezTo>
                  <a:cubicBezTo>
                    <a:pt x="82" y="76"/>
                    <a:pt x="85" y="75"/>
                    <a:pt x="83" y="73"/>
                  </a:cubicBezTo>
                  <a:cubicBezTo>
                    <a:pt x="82" y="72"/>
                    <a:pt x="78" y="71"/>
                    <a:pt x="78" y="69"/>
                  </a:cubicBezTo>
                  <a:cubicBezTo>
                    <a:pt x="78" y="69"/>
                    <a:pt x="78" y="68"/>
                    <a:pt x="79" y="68"/>
                  </a:cubicBezTo>
                  <a:cubicBezTo>
                    <a:pt x="79" y="67"/>
                    <a:pt x="78" y="67"/>
                    <a:pt x="78" y="66"/>
                  </a:cubicBezTo>
                  <a:cubicBezTo>
                    <a:pt x="78" y="65"/>
                    <a:pt x="77" y="63"/>
                    <a:pt x="78" y="62"/>
                  </a:cubicBezTo>
                  <a:cubicBezTo>
                    <a:pt x="79" y="61"/>
                    <a:pt x="77" y="63"/>
                    <a:pt x="78" y="6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05" name="Freeform 631"/>
            <p:cNvSpPr>
              <a:spLocks/>
            </p:cNvSpPr>
            <p:nvPr/>
          </p:nvSpPr>
          <p:spPr bwMode="auto">
            <a:xfrm>
              <a:off x="7617387" y="8313140"/>
              <a:ext cx="203824" cy="226173"/>
            </a:xfrm>
            <a:custGeom>
              <a:avLst/>
              <a:gdLst>
                <a:gd name="T0" fmla="*/ 15 w 22"/>
                <a:gd name="T1" fmla="*/ 23 h 24"/>
                <a:gd name="T2" fmla="*/ 19 w 22"/>
                <a:gd name="T3" fmla="*/ 24 h 24"/>
                <a:gd name="T4" fmla="*/ 19 w 22"/>
                <a:gd name="T5" fmla="*/ 17 h 24"/>
                <a:gd name="T6" fmla="*/ 20 w 22"/>
                <a:gd name="T7" fmla="*/ 10 h 24"/>
                <a:gd name="T8" fmla="*/ 21 w 22"/>
                <a:gd name="T9" fmla="*/ 7 h 24"/>
                <a:gd name="T10" fmla="*/ 22 w 22"/>
                <a:gd name="T11" fmla="*/ 3 h 24"/>
                <a:gd name="T12" fmla="*/ 17 w 22"/>
                <a:gd name="T13" fmla="*/ 4 h 24"/>
                <a:gd name="T14" fmla="*/ 12 w 22"/>
                <a:gd name="T15" fmla="*/ 5 h 24"/>
                <a:gd name="T16" fmla="*/ 9 w 22"/>
                <a:gd name="T17" fmla="*/ 8 h 24"/>
                <a:gd name="T18" fmla="*/ 4 w 22"/>
                <a:gd name="T19" fmla="*/ 9 h 24"/>
                <a:gd name="T20" fmla="*/ 3 w 22"/>
                <a:gd name="T21" fmla="*/ 12 h 24"/>
                <a:gd name="T22" fmla="*/ 0 w 22"/>
                <a:gd name="T23" fmla="*/ 13 h 24"/>
                <a:gd name="T24" fmla="*/ 6 w 22"/>
                <a:gd name="T25" fmla="*/ 19 h 24"/>
                <a:gd name="T26" fmla="*/ 11 w 22"/>
                <a:gd name="T27" fmla="*/ 22 h 24"/>
                <a:gd name="T28" fmla="*/ 15 w 22"/>
                <a:gd name="T29" fmla="*/ 23 h 24"/>
                <a:gd name="T30" fmla="*/ 15 w 22"/>
                <a:gd name="T31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4">
                  <a:moveTo>
                    <a:pt x="15" y="23"/>
                  </a:moveTo>
                  <a:cubicBezTo>
                    <a:pt x="16" y="24"/>
                    <a:pt x="17" y="24"/>
                    <a:pt x="19" y="24"/>
                  </a:cubicBezTo>
                  <a:cubicBezTo>
                    <a:pt x="17" y="21"/>
                    <a:pt x="19" y="20"/>
                    <a:pt x="19" y="17"/>
                  </a:cubicBezTo>
                  <a:cubicBezTo>
                    <a:pt x="19" y="15"/>
                    <a:pt x="20" y="12"/>
                    <a:pt x="20" y="10"/>
                  </a:cubicBezTo>
                  <a:cubicBezTo>
                    <a:pt x="20" y="9"/>
                    <a:pt x="21" y="8"/>
                    <a:pt x="21" y="7"/>
                  </a:cubicBezTo>
                  <a:cubicBezTo>
                    <a:pt x="22" y="6"/>
                    <a:pt x="21" y="5"/>
                    <a:pt x="22" y="3"/>
                  </a:cubicBezTo>
                  <a:cubicBezTo>
                    <a:pt x="22" y="0"/>
                    <a:pt x="18" y="4"/>
                    <a:pt x="17" y="4"/>
                  </a:cubicBezTo>
                  <a:cubicBezTo>
                    <a:pt x="15" y="4"/>
                    <a:pt x="14" y="3"/>
                    <a:pt x="12" y="5"/>
                  </a:cubicBezTo>
                  <a:cubicBezTo>
                    <a:pt x="12" y="5"/>
                    <a:pt x="10" y="9"/>
                    <a:pt x="9" y="8"/>
                  </a:cubicBezTo>
                  <a:cubicBezTo>
                    <a:pt x="7" y="8"/>
                    <a:pt x="6" y="8"/>
                    <a:pt x="4" y="9"/>
                  </a:cubicBezTo>
                  <a:cubicBezTo>
                    <a:pt x="4" y="10"/>
                    <a:pt x="4" y="12"/>
                    <a:pt x="3" y="12"/>
                  </a:cubicBezTo>
                  <a:cubicBezTo>
                    <a:pt x="3" y="13"/>
                    <a:pt x="1" y="13"/>
                    <a:pt x="0" y="13"/>
                  </a:cubicBezTo>
                  <a:cubicBezTo>
                    <a:pt x="2" y="15"/>
                    <a:pt x="4" y="18"/>
                    <a:pt x="6" y="19"/>
                  </a:cubicBezTo>
                  <a:cubicBezTo>
                    <a:pt x="7" y="21"/>
                    <a:pt x="9" y="22"/>
                    <a:pt x="11" y="22"/>
                  </a:cubicBezTo>
                  <a:cubicBezTo>
                    <a:pt x="12" y="22"/>
                    <a:pt x="14" y="22"/>
                    <a:pt x="15" y="23"/>
                  </a:cubicBezTo>
                  <a:cubicBezTo>
                    <a:pt x="16" y="23"/>
                    <a:pt x="15" y="22"/>
                    <a:pt x="15" y="2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06" name="Freeform 632"/>
            <p:cNvSpPr>
              <a:spLocks/>
            </p:cNvSpPr>
            <p:nvPr/>
          </p:nvSpPr>
          <p:spPr bwMode="auto">
            <a:xfrm>
              <a:off x="7681084" y="8520197"/>
              <a:ext cx="159235" cy="140163"/>
            </a:xfrm>
            <a:custGeom>
              <a:avLst/>
              <a:gdLst>
                <a:gd name="T0" fmla="*/ 16 w 17"/>
                <a:gd name="T1" fmla="*/ 10 h 15"/>
                <a:gd name="T2" fmla="*/ 17 w 17"/>
                <a:gd name="T3" fmla="*/ 8 h 15"/>
                <a:gd name="T4" fmla="*/ 15 w 17"/>
                <a:gd name="T5" fmla="*/ 6 h 15"/>
                <a:gd name="T6" fmla="*/ 12 w 17"/>
                <a:gd name="T7" fmla="*/ 2 h 15"/>
                <a:gd name="T8" fmla="*/ 8 w 17"/>
                <a:gd name="T9" fmla="*/ 1 h 15"/>
                <a:gd name="T10" fmla="*/ 3 w 17"/>
                <a:gd name="T11" fmla="*/ 0 h 15"/>
                <a:gd name="T12" fmla="*/ 3 w 17"/>
                <a:gd name="T13" fmla="*/ 6 h 15"/>
                <a:gd name="T14" fmla="*/ 6 w 17"/>
                <a:gd name="T15" fmla="*/ 7 h 15"/>
                <a:gd name="T16" fmla="*/ 4 w 17"/>
                <a:gd name="T17" fmla="*/ 5 h 15"/>
                <a:gd name="T18" fmla="*/ 7 w 17"/>
                <a:gd name="T19" fmla="*/ 7 h 15"/>
                <a:gd name="T20" fmla="*/ 11 w 17"/>
                <a:gd name="T21" fmla="*/ 10 h 15"/>
                <a:gd name="T22" fmla="*/ 14 w 17"/>
                <a:gd name="T23" fmla="*/ 14 h 15"/>
                <a:gd name="T24" fmla="*/ 16 w 17"/>
                <a:gd name="T25" fmla="*/ 10 h 15"/>
                <a:gd name="T26" fmla="*/ 16 w 17"/>
                <a:gd name="T27" fmla="*/ 1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" h="15">
                  <a:moveTo>
                    <a:pt x="16" y="10"/>
                  </a:moveTo>
                  <a:cubicBezTo>
                    <a:pt x="16" y="9"/>
                    <a:pt x="16" y="8"/>
                    <a:pt x="17" y="8"/>
                  </a:cubicBezTo>
                  <a:cubicBezTo>
                    <a:pt x="16" y="7"/>
                    <a:pt x="16" y="6"/>
                    <a:pt x="15" y="6"/>
                  </a:cubicBezTo>
                  <a:cubicBezTo>
                    <a:pt x="14" y="5"/>
                    <a:pt x="13" y="2"/>
                    <a:pt x="12" y="2"/>
                  </a:cubicBezTo>
                  <a:cubicBezTo>
                    <a:pt x="10" y="2"/>
                    <a:pt x="9" y="2"/>
                    <a:pt x="8" y="1"/>
                  </a:cubicBezTo>
                  <a:cubicBezTo>
                    <a:pt x="7" y="0"/>
                    <a:pt x="4" y="0"/>
                    <a:pt x="3" y="0"/>
                  </a:cubicBezTo>
                  <a:cubicBezTo>
                    <a:pt x="4" y="1"/>
                    <a:pt x="0" y="6"/>
                    <a:pt x="3" y="6"/>
                  </a:cubicBezTo>
                  <a:cubicBezTo>
                    <a:pt x="4" y="6"/>
                    <a:pt x="4" y="8"/>
                    <a:pt x="6" y="7"/>
                  </a:cubicBezTo>
                  <a:cubicBezTo>
                    <a:pt x="7" y="6"/>
                    <a:pt x="4" y="5"/>
                    <a:pt x="4" y="5"/>
                  </a:cubicBezTo>
                  <a:cubicBezTo>
                    <a:pt x="5" y="5"/>
                    <a:pt x="7" y="6"/>
                    <a:pt x="7" y="7"/>
                  </a:cubicBezTo>
                  <a:cubicBezTo>
                    <a:pt x="8" y="9"/>
                    <a:pt x="10" y="8"/>
                    <a:pt x="11" y="10"/>
                  </a:cubicBezTo>
                  <a:cubicBezTo>
                    <a:pt x="12" y="11"/>
                    <a:pt x="12" y="13"/>
                    <a:pt x="14" y="14"/>
                  </a:cubicBezTo>
                  <a:cubicBezTo>
                    <a:pt x="17" y="15"/>
                    <a:pt x="17" y="12"/>
                    <a:pt x="16" y="10"/>
                  </a:cubicBezTo>
                  <a:cubicBezTo>
                    <a:pt x="16" y="9"/>
                    <a:pt x="16" y="11"/>
                    <a:pt x="16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07" name="Freeform 633"/>
            <p:cNvSpPr>
              <a:spLocks/>
            </p:cNvSpPr>
            <p:nvPr/>
          </p:nvSpPr>
          <p:spPr bwMode="auto">
            <a:xfrm>
              <a:off x="7502737" y="8360921"/>
              <a:ext cx="105096" cy="82827"/>
            </a:xfrm>
            <a:custGeom>
              <a:avLst/>
              <a:gdLst>
                <a:gd name="T0" fmla="*/ 4 w 11"/>
                <a:gd name="T1" fmla="*/ 1 h 9"/>
                <a:gd name="T2" fmla="*/ 4 w 11"/>
                <a:gd name="T3" fmla="*/ 0 h 9"/>
                <a:gd name="T4" fmla="*/ 0 w 11"/>
                <a:gd name="T5" fmla="*/ 4 h 9"/>
                <a:gd name="T6" fmla="*/ 11 w 11"/>
                <a:gd name="T7" fmla="*/ 5 h 9"/>
                <a:gd name="T8" fmla="*/ 4 w 11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9">
                  <a:moveTo>
                    <a:pt x="4" y="1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1" y="3"/>
                    <a:pt x="0" y="4"/>
                  </a:cubicBezTo>
                  <a:cubicBezTo>
                    <a:pt x="2" y="5"/>
                    <a:pt x="11" y="9"/>
                    <a:pt x="11" y="5"/>
                  </a:cubicBezTo>
                  <a:cubicBezTo>
                    <a:pt x="11" y="2"/>
                    <a:pt x="6" y="3"/>
                    <a:pt x="4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08" name="Freeform 634"/>
            <p:cNvSpPr>
              <a:spLocks/>
            </p:cNvSpPr>
            <p:nvPr/>
          </p:nvSpPr>
          <p:spPr bwMode="auto">
            <a:xfrm>
              <a:off x="7391272" y="8192091"/>
              <a:ext cx="187902" cy="216615"/>
            </a:xfrm>
            <a:custGeom>
              <a:avLst/>
              <a:gdLst>
                <a:gd name="T0" fmla="*/ 16 w 20"/>
                <a:gd name="T1" fmla="*/ 16 h 23"/>
                <a:gd name="T2" fmla="*/ 20 w 20"/>
                <a:gd name="T3" fmla="*/ 12 h 23"/>
                <a:gd name="T4" fmla="*/ 16 w 20"/>
                <a:gd name="T5" fmla="*/ 8 h 23"/>
                <a:gd name="T6" fmla="*/ 16 w 20"/>
                <a:gd name="T7" fmla="*/ 1 h 23"/>
                <a:gd name="T8" fmla="*/ 8 w 20"/>
                <a:gd name="T9" fmla="*/ 1 h 23"/>
                <a:gd name="T10" fmla="*/ 7 w 20"/>
                <a:gd name="T11" fmla="*/ 6 h 23"/>
                <a:gd name="T12" fmla="*/ 8 w 20"/>
                <a:gd name="T13" fmla="*/ 10 h 23"/>
                <a:gd name="T14" fmla="*/ 4 w 20"/>
                <a:gd name="T15" fmla="*/ 10 h 23"/>
                <a:gd name="T16" fmla="*/ 2 w 20"/>
                <a:gd name="T17" fmla="*/ 15 h 23"/>
                <a:gd name="T18" fmla="*/ 12 w 20"/>
                <a:gd name="T19" fmla="*/ 21 h 23"/>
                <a:gd name="T20" fmla="*/ 16 w 20"/>
                <a:gd name="T21" fmla="*/ 1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3">
                  <a:moveTo>
                    <a:pt x="16" y="16"/>
                  </a:moveTo>
                  <a:cubicBezTo>
                    <a:pt x="16" y="14"/>
                    <a:pt x="19" y="13"/>
                    <a:pt x="20" y="12"/>
                  </a:cubicBezTo>
                  <a:cubicBezTo>
                    <a:pt x="17" y="11"/>
                    <a:pt x="16" y="11"/>
                    <a:pt x="16" y="8"/>
                  </a:cubicBezTo>
                  <a:cubicBezTo>
                    <a:pt x="16" y="7"/>
                    <a:pt x="17" y="2"/>
                    <a:pt x="16" y="1"/>
                  </a:cubicBezTo>
                  <a:cubicBezTo>
                    <a:pt x="15" y="0"/>
                    <a:pt x="10" y="1"/>
                    <a:pt x="8" y="1"/>
                  </a:cubicBezTo>
                  <a:cubicBezTo>
                    <a:pt x="6" y="1"/>
                    <a:pt x="6" y="4"/>
                    <a:pt x="7" y="6"/>
                  </a:cubicBezTo>
                  <a:cubicBezTo>
                    <a:pt x="8" y="7"/>
                    <a:pt x="12" y="10"/>
                    <a:pt x="8" y="10"/>
                  </a:cubicBezTo>
                  <a:cubicBezTo>
                    <a:pt x="7" y="10"/>
                    <a:pt x="5" y="10"/>
                    <a:pt x="4" y="10"/>
                  </a:cubicBezTo>
                  <a:cubicBezTo>
                    <a:pt x="2" y="10"/>
                    <a:pt x="2" y="14"/>
                    <a:pt x="2" y="15"/>
                  </a:cubicBezTo>
                  <a:cubicBezTo>
                    <a:pt x="0" y="21"/>
                    <a:pt x="8" y="20"/>
                    <a:pt x="12" y="21"/>
                  </a:cubicBezTo>
                  <a:cubicBezTo>
                    <a:pt x="13" y="23"/>
                    <a:pt x="16" y="17"/>
                    <a:pt x="16" y="1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09" name="Freeform 635"/>
            <p:cNvSpPr>
              <a:spLocks/>
            </p:cNvSpPr>
            <p:nvPr/>
          </p:nvSpPr>
          <p:spPr bwMode="auto">
            <a:xfrm>
              <a:off x="6254330" y="7453043"/>
              <a:ext cx="1398093" cy="898324"/>
            </a:xfrm>
            <a:custGeom>
              <a:avLst/>
              <a:gdLst>
                <a:gd name="T0" fmla="*/ 132 w 150"/>
                <a:gd name="T1" fmla="*/ 88 h 96"/>
                <a:gd name="T2" fmla="*/ 130 w 150"/>
                <a:gd name="T3" fmla="*/ 80 h 96"/>
                <a:gd name="T4" fmla="*/ 144 w 150"/>
                <a:gd name="T5" fmla="*/ 78 h 96"/>
                <a:gd name="T6" fmla="*/ 146 w 150"/>
                <a:gd name="T7" fmla="*/ 68 h 96"/>
                <a:gd name="T8" fmla="*/ 146 w 150"/>
                <a:gd name="T9" fmla="*/ 61 h 96"/>
                <a:gd name="T10" fmla="*/ 132 w 150"/>
                <a:gd name="T11" fmla="*/ 64 h 96"/>
                <a:gd name="T12" fmla="*/ 126 w 150"/>
                <a:gd name="T13" fmla="*/ 76 h 96"/>
                <a:gd name="T14" fmla="*/ 110 w 150"/>
                <a:gd name="T15" fmla="*/ 76 h 96"/>
                <a:gd name="T16" fmla="*/ 102 w 150"/>
                <a:gd name="T17" fmla="*/ 69 h 96"/>
                <a:gd name="T18" fmla="*/ 96 w 150"/>
                <a:gd name="T19" fmla="*/ 51 h 96"/>
                <a:gd name="T20" fmla="*/ 98 w 150"/>
                <a:gd name="T21" fmla="*/ 38 h 96"/>
                <a:gd name="T22" fmla="*/ 90 w 150"/>
                <a:gd name="T23" fmla="*/ 35 h 96"/>
                <a:gd name="T24" fmla="*/ 82 w 150"/>
                <a:gd name="T25" fmla="*/ 24 h 96"/>
                <a:gd name="T26" fmla="*/ 75 w 150"/>
                <a:gd name="T27" fmla="*/ 17 h 96"/>
                <a:gd name="T28" fmla="*/ 68 w 150"/>
                <a:gd name="T29" fmla="*/ 20 h 96"/>
                <a:gd name="T30" fmla="*/ 59 w 150"/>
                <a:gd name="T31" fmla="*/ 10 h 96"/>
                <a:gd name="T32" fmla="*/ 45 w 150"/>
                <a:gd name="T33" fmla="*/ 6 h 96"/>
                <a:gd name="T34" fmla="*/ 29 w 150"/>
                <a:gd name="T35" fmla="*/ 8 h 96"/>
                <a:gd name="T36" fmla="*/ 13 w 150"/>
                <a:gd name="T37" fmla="*/ 1 h 96"/>
                <a:gd name="T38" fmla="*/ 7 w 150"/>
                <a:gd name="T39" fmla="*/ 16 h 96"/>
                <a:gd name="T40" fmla="*/ 15 w 150"/>
                <a:gd name="T41" fmla="*/ 28 h 96"/>
                <a:gd name="T42" fmla="*/ 15 w 150"/>
                <a:gd name="T43" fmla="*/ 32 h 96"/>
                <a:gd name="T44" fmla="*/ 25 w 150"/>
                <a:gd name="T45" fmla="*/ 38 h 96"/>
                <a:gd name="T46" fmla="*/ 26 w 150"/>
                <a:gd name="T47" fmla="*/ 44 h 96"/>
                <a:gd name="T48" fmla="*/ 36 w 150"/>
                <a:gd name="T49" fmla="*/ 53 h 96"/>
                <a:gd name="T50" fmla="*/ 36 w 150"/>
                <a:gd name="T51" fmla="*/ 47 h 96"/>
                <a:gd name="T52" fmla="*/ 32 w 150"/>
                <a:gd name="T53" fmla="*/ 42 h 96"/>
                <a:gd name="T54" fmla="*/ 26 w 150"/>
                <a:gd name="T55" fmla="*/ 32 h 96"/>
                <a:gd name="T56" fmla="*/ 20 w 150"/>
                <a:gd name="T57" fmla="*/ 23 h 96"/>
                <a:gd name="T58" fmla="*/ 13 w 150"/>
                <a:gd name="T59" fmla="*/ 16 h 96"/>
                <a:gd name="T60" fmla="*/ 11 w 150"/>
                <a:gd name="T61" fmla="*/ 5 h 96"/>
                <a:gd name="T62" fmla="*/ 15 w 150"/>
                <a:gd name="T63" fmla="*/ 7 h 96"/>
                <a:gd name="T64" fmla="*/ 20 w 150"/>
                <a:gd name="T65" fmla="*/ 9 h 96"/>
                <a:gd name="T66" fmla="*/ 23 w 150"/>
                <a:gd name="T67" fmla="*/ 19 h 96"/>
                <a:gd name="T68" fmla="*/ 23 w 150"/>
                <a:gd name="T69" fmla="*/ 20 h 96"/>
                <a:gd name="T70" fmla="*/ 32 w 150"/>
                <a:gd name="T71" fmla="*/ 27 h 96"/>
                <a:gd name="T72" fmla="*/ 36 w 150"/>
                <a:gd name="T73" fmla="*/ 33 h 96"/>
                <a:gd name="T74" fmla="*/ 38 w 150"/>
                <a:gd name="T75" fmla="*/ 38 h 96"/>
                <a:gd name="T76" fmla="*/ 46 w 150"/>
                <a:gd name="T77" fmla="*/ 45 h 96"/>
                <a:gd name="T78" fmla="*/ 54 w 150"/>
                <a:gd name="T79" fmla="*/ 53 h 96"/>
                <a:gd name="T80" fmla="*/ 56 w 150"/>
                <a:gd name="T81" fmla="*/ 59 h 96"/>
                <a:gd name="T82" fmla="*/ 58 w 150"/>
                <a:gd name="T83" fmla="*/ 65 h 96"/>
                <a:gd name="T84" fmla="*/ 60 w 150"/>
                <a:gd name="T85" fmla="*/ 72 h 96"/>
                <a:gd name="T86" fmla="*/ 68 w 150"/>
                <a:gd name="T87" fmla="*/ 77 h 96"/>
                <a:gd name="T88" fmla="*/ 89 w 150"/>
                <a:gd name="T89" fmla="*/ 86 h 96"/>
                <a:gd name="T90" fmla="*/ 113 w 150"/>
                <a:gd name="T91" fmla="*/ 88 h 96"/>
                <a:gd name="T92" fmla="*/ 126 w 150"/>
                <a:gd name="T93" fmla="*/ 89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50" h="96">
                  <a:moveTo>
                    <a:pt x="126" y="89"/>
                  </a:moveTo>
                  <a:cubicBezTo>
                    <a:pt x="127" y="89"/>
                    <a:pt x="134" y="90"/>
                    <a:pt x="132" y="88"/>
                  </a:cubicBezTo>
                  <a:cubicBezTo>
                    <a:pt x="131" y="86"/>
                    <a:pt x="129" y="85"/>
                    <a:pt x="128" y="83"/>
                  </a:cubicBezTo>
                  <a:cubicBezTo>
                    <a:pt x="128" y="83"/>
                    <a:pt x="129" y="80"/>
                    <a:pt x="130" y="80"/>
                  </a:cubicBezTo>
                  <a:cubicBezTo>
                    <a:pt x="131" y="79"/>
                    <a:pt x="136" y="80"/>
                    <a:pt x="138" y="80"/>
                  </a:cubicBezTo>
                  <a:cubicBezTo>
                    <a:pt x="141" y="80"/>
                    <a:pt x="140" y="75"/>
                    <a:pt x="144" y="78"/>
                  </a:cubicBezTo>
                  <a:cubicBezTo>
                    <a:pt x="145" y="76"/>
                    <a:pt x="146" y="75"/>
                    <a:pt x="146" y="73"/>
                  </a:cubicBezTo>
                  <a:cubicBezTo>
                    <a:pt x="146" y="71"/>
                    <a:pt x="145" y="69"/>
                    <a:pt x="146" y="68"/>
                  </a:cubicBezTo>
                  <a:cubicBezTo>
                    <a:pt x="147" y="66"/>
                    <a:pt x="150" y="64"/>
                    <a:pt x="150" y="63"/>
                  </a:cubicBezTo>
                  <a:cubicBezTo>
                    <a:pt x="149" y="61"/>
                    <a:pt x="148" y="61"/>
                    <a:pt x="146" y="61"/>
                  </a:cubicBezTo>
                  <a:cubicBezTo>
                    <a:pt x="143" y="61"/>
                    <a:pt x="139" y="61"/>
                    <a:pt x="136" y="62"/>
                  </a:cubicBezTo>
                  <a:cubicBezTo>
                    <a:pt x="134" y="62"/>
                    <a:pt x="133" y="63"/>
                    <a:pt x="132" y="64"/>
                  </a:cubicBezTo>
                  <a:cubicBezTo>
                    <a:pt x="131" y="66"/>
                    <a:pt x="132" y="68"/>
                    <a:pt x="131" y="70"/>
                  </a:cubicBezTo>
                  <a:cubicBezTo>
                    <a:pt x="131" y="71"/>
                    <a:pt x="126" y="76"/>
                    <a:pt x="126" y="76"/>
                  </a:cubicBezTo>
                  <a:cubicBezTo>
                    <a:pt x="122" y="75"/>
                    <a:pt x="118" y="76"/>
                    <a:pt x="114" y="78"/>
                  </a:cubicBezTo>
                  <a:cubicBezTo>
                    <a:pt x="112" y="78"/>
                    <a:pt x="111" y="77"/>
                    <a:pt x="110" y="76"/>
                  </a:cubicBezTo>
                  <a:cubicBezTo>
                    <a:pt x="109" y="75"/>
                    <a:pt x="107" y="75"/>
                    <a:pt x="105" y="74"/>
                  </a:cubicBezTo>
                  <a:cubicBezTo>
                    <a:pt x="103" y="74"/>
                    <a:pt x="103" y="71"/>
                    <a:pt x="102" y="69"/>
                  </a:cubicBezTo>
                  <a:cubicBezTo>
                    <a:pt x="101" y="67"/>
                    <a:pt x="99" y="66"/>
                    <a:pt x="98" y="64"/>
                  </a:cubicBezTo>
                  <a:cubicBezTo>
                    <a:pt x="97" y="60"/>
                    <a:pt x="95" y="55"/>
                    <a:pt x="96" y="51"/>
                  </a:cubicBezTo>
                  <a:cubicBezTo>
                    <a:pt x="96" y="48"/>
                    <a:pt x="95" y="44"/>
                    <a:pt x="97" y="41"/>
                  </a:cubicBezTo>
                  <a:cubicBezTo>
                    <a:pt x="98" y="40"/>
                    <a:pt x="98" y="39"/>
                    <a:pt x="98" y="38"/>
                  </a:cubicBezTo>
                  <a:cubicBezTo>
                    <a:pt x="99" y="36"/>
                    <a:pt x="97" y="37"/>
                    <a:pt x="96" y="36"/>
                  </a:cubicBezTo>
                  <a:cubicBezTo>
                    <a:pt x="94" y="36"/>
                    <a:pt x="92" y="35"/>
                    <a:pt x="90" y="35"/>
                  </a:cubicBezTo>
                  <a:cubicBezTo>
                    <a:pt x="89" y="34"/>
                    <a:pt x="87" y="32"/>
                    <a:pt x="87" y="30"/>
                  </a:cubicBezTo>
                  <a:cubicBezTo>
                    <a:pt x="87" y="27"/>
                    <a:pt x="84" y="26"/>
                    <a:pt x="82" y="24"/>
                  </a:cubicBezTo>
                  <a:cubicBezTo>
                    <a:pt x="81" y="22"/>
                    <a:pt x="81" y="20"/>
                    <a:pt x="80" y="18"/>
                  </a:cubicBezTo>
                  <a:cubicBezTo>
                    <a:pt x="79" y="17"/>
                    <a:pt x="77" y="17"/>
                    <a:pt x="75" y="17"/>
                  </a:cubicBezTo>
                  <a:cubicBezTo>
                    <a:pt x="74" y="16"/>
                    <a:pt x="72" y="16"/>
                    <a:pt x="71" y="17"/>
                  </a:cubicBezTo>
                  <a:cubicBezTo>
                    <a:pt x="71" y="18"/>
                    <a:pt x="70" y="20"/>
                    <a:pt x="68" y="20"/>
                  </a:cubicBezTo>
                  <a:cubicBezTo>
                    <a:pt x="66" y="20"/>
                    <a:pt x="63" y="18"/>
                    <a:pt x="62" y="16"/>
                  </a:cubicBezTo>
                  <a:cubicBezTo>
                    <a:pt x="61" y="13"/>
                    <a:pt x="61" y="12"/>
                    <a:pt x="59" y="10"/>
                  </a:cubicBezTo>
                  <a:cubicBezTo>
                    <a:pt x="57" y="9"/>
                    <a:pt x="54" y="6"/>
                    <a:pt x="52" y="6"/>
                  </a:cubicBezTo>
                  <a:cubicBezTo>
                    <a:pt x="51" y="5"/>
                    <a:pt x="45" y="5"/>
                    <a:pt x="45" y="6"/>
                  </a:cubicBezTo>
                  <a:cubicBezTo>
                    <a:pt x="43" y="9"/>
                    <a:pt x="42" y="8"/>
                    <a:pt x="39" y="8"/>
                  </a:cubicBezTo>
                  <a:cubicBezTo>
                    <a:pt x="35" y="8"/>
                    <a:pt x="32" y="8"/>
                    <a:pt x="29" y="8"/>
                  </a:cubicBezTo>
                  <a:cubicBezTo>
                    <a:pt x="28" y="8"/>
                    <a:pt x="25" y="6"/>
                    <a:pt x="23" y="5"/>
                  </a:cubicBezTo>
                  <a:cubicBezTo>
                    <a:pt x="20" y="4"/>
                    <a:pt x="17" y="3"/>
                    <a:pt x="13" y="1"/>
                  </a:cubicBezTo>
                  <a:cubicBezTo>
                    <a:pt x="9" y="0"/>
                    <a:pt x="4" y="1"/>
                    <a:pt x="0" y="2"/>
                  </a:cubicBezTo>
                  <a:cubicBezTo>
                    <a:pt x="1" y="7"/>
                    <a:pt x="5" y="11"/>
                    <a:pt x="7" y="16"/>
                  </a:cubicBezTo>
                  <a:cubicBezTo>
                    <a:pt x="8" y="18"/>
                    <a:pt x="11" y="20"/>
                    <a:pt x="13" y="21"/>
                  </a:cubicBezTo>
                  <a:cubicBezTo>
                    <a:pt x="14" y="23"/>
                    <a:pt x="16" y="26"/>
                    <a:pt x="15" y="28"/>
                  </a:cubicBezTo>
                  <a:cubicBezTo>
                    <a:pt x="15" y="28"/>
                    <a:pt x="8" y="26"/>
                    <a:pt x="12" y="29"/>
                  </a:cubicBezTo>
                  <a:cubicBezTo>
                    <a:pt x="13" y="30"/>
                    <a:pt x="14" y="31"/>
                    <a:pt x="15" y="32"/>
                  </a:cubicBezTo>
                  <a:cubicBezTo>
                    <a:pt x="17" y="32"/>
                    <a:pt x="18" y="32"/>
                    <a:pt x="19" y="33"/>
                  </a:cubicBezTo>
                  <a:cubicBezTo>
                    <a:pt x="21" y="34"/>
                    <a:pt x="23" y="36"/>
                    <a:pt x="25" y="38"/>
                  </a:cubicBezTo>
                  <a:cubicBezTo>
                    <a:pt x="26" y="39"/>
                    <a:pt x="25" y="41"/>
                    <a:pt x="24" y="42"/>
                  </a:cubicBezTo>
                  <a:cubicBezTo>
                    <a:pt x="23" y="43"/>
                    <a:pt x="25" y="44"/>
                    <a:pt x="26" y="44"/>
                  </a:cubicBezTo>
                  <a:cubicBezTo>
                    <a:pt x="29" y="46"/>
                    <a:pt x="31" y="48"/>
                    <a:pt x="33" y="50"/>
                  </a:cubicBezTo>
                  <a:cubicBezTo>
                    <a:pt x="34" y="51"/>
                    <a:pt x="35" y="53"/>
                    <a:pt x="36" y="53"/>
                  </a:cubicBezTo>
                  <a:cubicBezTo>
                    <a:pt x="37" y="53"/>
                    <a:pt x="38" y="51"/>
                    <a:pt x="37" y="50"/>
                  </a:cubicBezTo>
                  <a:cubicBezTo>
                    <a:pt x="37" y="49"/>
                    <a:pt x="36" y="48"/>
                    <a:pt x="36" y="47"/>
                  </a:cubicBezTo>
                  <a:cubicBezTo>
                    <a:pt x="35" y="46"/>
                    <a:pt x="33" y="47"/>
                    <a:pt x="32" y="46"/>
                  </a:cubicBezTo>
                  <a:cubicBezTo>
                    <a:pt x="30" y="44"/>
                    <a:pt x="32" y="44"/>
                    <a:pt x="32" y="42"/>
                  </a:cubicBezTo>
                  <a:cubicBezTo>
                    <a:pt x="32" y="42"/>
                    <a:pt x="30" y="40"/>
                    <a:pt x="30" y="39"/>
                  </a:cubicBezTo>
                  <a:cubicBezTo>
                    <a:pt x="28" y="37"/>
                    <a:pt x="28" y="34"/>
                    <a:pt x="26" y="32"/>
                  </a:cubicBezTo>
                  <a:cubicBezTo>
                    <a:pt x="24" y="31"/>
                    <a:pt x="22" y="29"/>
                    <a:pt x="21" y="27"/>
                  </a:cubicBezTo>
                  <a:cubicBezTo>
                    <a:pt x="21" y="26"/>
                    <a:pt x="21" y="24"/>
                    <a:pt x="20" y="23"/>
                  </a:cubicBezTo>
                  <a:cubicBezTo>
                    <a:pt x="19" y="22"/>
                    <a:pt x="18" y="21"/>
                    <a:pt x="17" y="20"/>
                  </a:cubicBezTo>
                  <a:cubicBezTo>
                    <a:pt x="16" y="18"/>
                    <a:pt x="15" y="17"/>
                    <a:pt x="13" y="16"/>
                  </a:cubicBezTo>
                  <a:cubicBezTo>
                    <a:pt x="12" y="15"/>
                    <a:pt x="12" y="13"/>
                    <a:pt x="12" y="12"/>
                  </a:cubicBezTo>
                  <a:cubicBezTo>
                    <a:pt x="12" y="11"/>
                    <a:pt x="10" y="6"/>
                    <a:pt x="11" y="5"/>
                  </a:cubicBezTo>
                  <a:cubicBezTo>
                    <a:pt x="12" y="4"/>
                    <a:pt x="13" y="7"/>
                    <a:pt x="14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7" y="6"/>
                    <a:pt x="17" y="7"/>
                    <a:pt x="18" y="8"/>
                  </a:cubicBezTo>
                  <a:cubicBezTo>
                    <a:pt x="19" y="8"/>
                    <a:pt x="20" y="8"/>
                    <a:pt x="20" y="9"/>
                  </a:cubicBezTo>
                  <a:cubicBezTo>
                    <a:pt x="20" y="11"/>
                    <a:pt x="21" y="13"/>
                    <a:pt x="22" y="15"/>
                  </a:cubicBezTo>
                  <a:cubicBezTo>
                    <a:pt x="22" y="16"/>
                    <a:pt x="23" y="18"/>
                    <a:pt x="23" y="19"/>
                  </a:cubicBezTo>
                  <a:cubicBezTo>
                    <a:pt x="23" y="20"/>
                    <a:pt x="22" y="21"/>
                    <a:pt x="22" y="22"/>
                  </a:cubicBezTo>
                  <a:cubicBezTo>
                    <a:pt x="23" y="22"/>
                    <a:pt x="23" y="20"/>
                    <a:pt x="23" y="20"/>
                  </a:cubicBezTo>
                  <a:cubicBezTo>
                    <a:pt x="24" y="19"/>
                    <a:pt x="25" y="22"/>
                    <a:pt x="26" y="22"/>
                  </a:cubicBezTo>
                  <a:cubicBezTo>
                    <a:pt x="27" y="23"/>
                    <a:pt x="32" y="26"/>
                    <a:pt x="32" y="27"/>
                  </a:cubicBezTo>
                  <a:cubicBezTo>
                    <a:pt x="32" y="29"/>
                    <a:pt x="33" y="30"/>
                    <a:pt x="34" y="30"/>
                  </a:cubicBezTo>
                  <a:cubicBezTo>
                    <a:pt x="35" y="31"/>
                    <a:pt x="35" y="32"/>
                    <a:pt x="36" y="33"/>
                  </a:cubicBezTo>
                  <a:cubicBezTo>
                    <a:pt x="37" y="34"/>
                    <a:pt x="38" y="33"/>
                    <a:pt x="38" y="34"/>
                  </a:cubicBezTo>
                  <a:cubicBezTo>
                    <a:pt x="39" y="35"/>
                    <a:pt x="37" y="36"/>
                    <a:pt x="38" y="38"/>
                  </a:cubicBezTo>
                  <a:cubicBezTo>
                    <a:pt x="40" y="39"/>
                    <a:pt x="42" y="40"/>
                    <a:pt x="44" y="42"/>
                  </a:cubicBezTo>
                  <a:cubicBezTo>
                    <a:pt x="45" y="43"/>
                    <a:pt x="45" y="44"/>
                    <a:pt x="46" y="45"/>
                  </a:cubicBezTo>
                  <a:cubicBezTo>
                    <a:pt x="47" y="46"/>
                    <a:pt x="48" y="46"/>
                    <a:pt x="49" y="48"/>
                  </a:cubicBezTo>
                  <a:cubicBezTo>
                    <a:pt x="51" y="49"/>
                    <a:pt x="52" y="51"/>
                    <a:pt x="54" y="53"/>
                  </a:cubicBezTo>
                  <a:cubicBezTo>
                    <a:pt x="55" y="54"/>
                    <a:pt x="56" y="55"/>
                    <a:pt x="57" y="56"/>
                  </a:cubicBezTo>
                  <a:cubicBezTo>
                    <a:pt x="58" y="58"/>
                    <a:pt x="56" y="58"/>
                    <a:pt x="56" y="59"/>
                  </a:cubicBezTo>
                  <a:cubicBezTo>
                    <a:pt x="56" y="60"/>
                    <a:pt x="59" y="59"/>
                    <a:pt x="59" y="61"/>
                  </a:cubicBezTo>
                  <a:cubicBezTo>
                    <a:pt x="58" y="63"/>
                    <a:pt x="57" y="63"/>
                    <a:pt x="58" y="65"/>
                  </a:cubicBezTo>
                  <a:cubicBezTo>
                    <a:pt x="58" y="65"/>
                    <a:pt x="56" y="67"/>
                    <a:pt x="57" y="68"/>
                  </a:cubicBezTo>
                  <a:cubicBezTo>
                    <a:pt x="58" y="69"/>
                    <a:pt x="59" y="71"/>
                    <a:pt x="60" y="72"/>
                  </a:cubicBezTo>
                  <a:cubicBezTo>
                    <a:pt x="61" y="73"/>
                    <a:pt x="62" y="73"/>
                    <a:pt x="63" y="73"/>
                  </a:cubicBezTo>
                  <a:cubicBezTo>
                    <a:pt x="66" y="74"/>
                    <a:pt x="66" y="76"/>
                    <a:pt x="68" y="77"/>
                  </a:cubicBezTo>
                  <a:cubicBezTo>
                    <a:pt x="71" y="79"/>
                    <a:pt x="75" y="79"/>
                    <a:pt x="77" y="81"/>
                  </a:cubicBezTo>
                  <a:cubicBezTo>
                    <a:pt x="81" y="83"/>
                    <a:pt x="85" y="85"/>
                    <a:pt x="89" y="86"/>
                  </a:cubicBezTo>
                  <a:cubicBezTo>
                    <a:pt x="92" y="88"/>
                    <a:pt x="97" y="90"/>
                    <a:pt x="101" y="91"/>
                  </a:cubicBezTo>
                  <a:cubicBezTo>
                    <a:pt x="105" y="91"/>
                    <a:pt x="108" y="87"/>
                    <a:pt x="113" y="88"/>
                  </a:cubicBezTo>
                  <a:cubicBezTo>
                    <a:pt x="117" y="89"/>
                    <a:pt x="120" y="93"/>
                    <a:pt x="123" y="96"/>
                  </a:cubicBezTo>
                  <a:cubicBezTo>
                    <a:pt x="123" y="95"/>
                    <a:pt x="124" y="90"/>
                    <a:pt x="126" y="89"/>
                  </a:cubicBezTo>
                  <a:cubicBezTo>
                    <a:pt x="127" y="89"/>
                    <a:pt x="125" y="89"/>
                    <a:pt x="126" y="8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10" name="Freeform 636"/>
            <p:cNvSpPr>
              <a:spLocks/>
            </p:cNvSpPr>
            <p:nvPr/>
          </p:nvSpPr>
          <p:spPr bwMode="auto">
            <a:xfrm>
              <a:off x="7531402" y="8287656"/>
              <a:ext cx="280256" cy="149721"/>
            </a:xfrm>
            <a:custGeom>
              <a:avLst/>
              <a:gdLst>
                <a:gd name="T0" fmla="*/ 12 w 30"/>
                <a:gd name="T1" fmla="*/ 15 h 16"/>
                <a:gd name="T2" fmla="*/ 13 w 30"/>
                <a:gd name="T3" fmla="*/ 13 h 16"/>
                <a:gd name="T4" fmla="*/ 16 w 30"/>
                <a:gd name="T5" fmla="*/ 11 h 16"/>
                <a:gd name="T6" fmla="*/ 20 w 30"/>
                <a:gd name="T7" fmla="*/ 10 h 16"/>
                <a:gd name="T8" fmla="*/ 24 w 30"/>
                <a:gd name="T9" fmla="*/ 7 h 16"/>
                <a:gd name="T10" fmla="*/ 30 w 30"/>
                <a:gd name="T11" fmla="*/ 5 h 16"/>
                <a:gd name="T12" fmla="*/ 20 w 30"/>
                <a:gd name="T13" fmla="*/ 1 h 16"/>
                <a:gd name="T14" fmla="*/ 14 w 30"/>
                <a:gd name="T15" fmla="*/ 2 h 16"/>
                <a:gd name="T16" fmla="*/ 8 w 30"/>
                <a:gd name="T17" fmla="*/ 1 h 16"/>
                <a:gd name="T18" fmla="*/ 2 w 30"/>
                <a:gd name="T19" fmla="*/ 4 h 16"/>
                <a:gd name="T20" fmla="*/ 1 w 30"/>
                <a:gd name="T21" fmla="*/ 9 h 16"/>
                <a:gd name="T22" fmla="*/ 8 w 30"/>
                <a:gd name="T23" fmla="*/ 14 h 16"/>
                <a:gd name="T24" fmla="*/ 10 w 30"/>
                <a:gd name="T25" fmla="*/ 14 h 16"/>
                <a:gd name="T26" fmla="*/ 9 w 30"/>
                <a:gd name="T27" fmla="*/ 16 h 16"/>
                <a:gd name="T28" fmla="*/ 12 w 30"/>
                <a:gd name="T29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16">
                  <a:moveTo>
                    <a:pt x="12" y="15"/>
                  </a:moveTo>
                  <a:cubicBezTo>
                    <a:pt x="13" y="15"/>
                    <a:pt x="13" y="14"/>
                    <a:pt x="13" y="13"/>
                  </a:cubicBezTo>
                  <a:cubicBezTo>
                    <a:pt x="13" y="12"/>
                    <a:pt x="15" y="11"/>
                    <a:pt x="16" y="11"/>
                  </a:cubicBezTo>
                  <a:cubicBezTo>
                    <a:pt x="18" y="10"/>
                    <a:pt x="18" y="12"/>
                    <a:pt x="20" y="10"/>
                  </a:cubicBezTo>
                  <a:cubicBezTo>
                    <a:pt x="21" y="9"/>
                    <a:pt x="22" y="6"/>
                    <a:pt x="24" y="7"/>
                  </a:cubicBezTo>
                  <a:cubicBezTo>
                    <a:pt x="27" y="7"/>
                    <a:pt x="27" y="6"/>
                    <a:pt x="30" y="5"/>
                  </a:cubicBezTo>
                  <a:cubicBezTo>
                    <a:pt x="26" y="3"/>
                    <a:pt x="25" y="0"/>
                    <a:pt x="20" y="1"/>
                  </a:cubicBezTo>
                  <a:cubicBezTo>
                    <a:pt x="18" y="1"/>
                    <a:pt x="16" y="2"/>
                    <a:pt x="14" y="2"/>
                  </a:cubicBezTo>
                  <a:cubicBezTo>
                    <a:pt x="12" y="2"/>
                    <a:pt x="10" y="1"/>
                    <a:pt x="8" y="1"/>
                  </a:cubicBezTo>
                  <a:cubicBezTo>
                    <a:pt x="5" y="2"/>
                    <a:pt x="4" y="2"/>
                    <a:pt x="2" y="4"/>
                  </a:cubicBezTo>
                  <a:cubicBezTo>
                    <a:pt x="2" y="5"/>
                    <a:pt x="0" y="7"/>
                    <a:pt x="1" y="9"/>
                  </a:cubicBezTo>
                  <a:cubicBezTo>
                    <a:pt x="4" y="11"/>
                    <a:pt x="8" y="9"/>
                    <a:pt x="8" y="14"/>
                  </a:cubicBezTo>
                  <a:cubicBezTo>
                    <a:pt x="8" y="14"/>
                    <a:pt x="10" y="14"/>
                    <a:pt x="10" y="14"/>
                  </a:cubicBezTo>
                  <a:cubicBezTo>
                    <a:pt x="10" y="14"/>
                    <a:pt x="9" y="16"/>
                    <a:pt x="9" y="16"/>
                  </a:cubicBezTo>
                  <a:cubicBezTo>
                    <a:pt x="10" y="16"/>
                    <a:pt x="12" y="16"/>
                    <a:pt x="12" y="1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11" name="Freeform 637"/>
            <p:cNvSpPr>
              <a:spLocks/>
            </p:cNvSpPr>
            <p:nvPr/>
          </p:nvSpPr>
          <p:spPr bwMode="auto">
            <a:xfrm>
              <a:off x="7531402" y="8163419"/>
              <a:ext cx="66879" cy="140163"/>
            </a:xfrm>
            <a:custGeom>
              <a:avLst/>
              <a:gdLst>
                <a:gd name="T0" fmla="*/ 5 w 7"/>
                <a:gd name="T1" fmla="*/ 1 h 15"/>
                <a:gd name="T2" fmla="*/ 2 w 7"/>
                <a:gd name="T3" fmla="*/ 4 h 15"/>
                <a:gd name="T4" fmla="*/ 1 w 7"/>
                <a:gd name="T5" fmla="*/ 6 h 15"/>
                <a:gd name="T6" fmla="*/ 2 w 7"/>
                <a:gd name="T7" fmla="*/ 14 h 15"/>
                <a:gd name="T8" fmla="*/ 6 w 7"/>
                <a:gd name="T9" fmla="*/ 8 h 15"/>
                <a:gd name="T10" fmla="*/ 7 w 7"/>
                <a:gd name="T11" fmla="*/ 2 h 15"/>
                <a:gd name="T12" fmla="*/ 5 w 7"/>
                <a:gd name="T13" fmla="*/ 1 h 15"/>
                <a:gd name="T14" fmla="*/ 5 w 7"/>
                <a:gd name="T1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5">
                  <a:moveTo>
                    <a:pt x="5" y="1"/>
                  </a:moveTo>
                  <a:cubicBezTo>
                    <a:pt x="4" y="0"/>
                    <a:pt x="2" y="3"/>
                    <a:pt x="2" y="4"/>
                  </a:cubicBezTo>
                  <a:cubicBezTo>
                    <a:pt x="1" y="5"/>
                    <a:pt x="1" y="4"/>
                    <a:pt x="1" y="6"/>
                  </a:cubicBezTo>
                  <a:cubicBezTo>
                    <a:pt x="1" y="7"/>
                    <a:pt x="0" y="15"/>
                    <a:pt x="2" y="14"/>
                  </a:cubicBezTo>
                  <a:cubicBezTo>
                    <a:pt x="2" y="13"/>
                    <a:pt x="5" y="10"/>
                    <a:pt x="6" y="8"/>
                  </a:cubicBezTo>
                  <a:cubicBezTo>
                    <a:pt x="6" y="5"/>
                    <a:pt x="6" y="4"/>
                    <a:pt x="7" y="2"/>
                  </a:cubicBezTo>
                  <a:cubicBezTo>
                    <a:pt x="7" y="1"/>
                    <a:pt x="6" y="1"/>
                    <a:pt x="5" y="1"/>
                  </a:cubicBezTo>
                  <a:cubicBezTo>
                    <a:pt x="4" y="0"/>
                    <a:pt x="6" y="1"/>
                    <a:pt x="5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12" name="Freeform 638"/>
            <p:cNvSpPr>
              <a:spLocks/>
            </p:cNvSpPr>
            <p:nvPr/>
          </p:nvSpPr>
          <p:spPr bwMode="auto">
            <a:xfrm>
              <a:off x="8232035" y="8080592"/>
              <a:ext cx="121018" cy="101936"/>
            </a:xfrm>
            <a:custGeom>
              <a:avLst/>
              <a:gdLst>
                <a:gd name="T0" fmla="*/ 12 w 13"/>
                <a:gd name="T1" fmla="*/ 3 h 11"/>
                <a:gd name="T2" fmla="*/ 6 w 13"/>
                <a:gd name="T3" fmla="*/ 1 h 11"/>
                <a:gd name="T4" fmla="*/ 7 w 13"/>
                <a:gd name="T5" fmla="*/ 5 h 11"/>
                <a:gd name="T6" fmla="*/ 9 w 13"/>
                <a:gd name="T7" fmla="*/ 9 h 11"/>
                <a:gd name="T8" fmla="*/ 6 w 13"/>
                <a:gd name="T9" fmla="*/ 10 h 11"/>
                <a:gd name="T10" fmla="*/ 5 w 13"/>
                <a:gd name="T11" fmla="*/ 8 h 11"/>
                <a:gd name="T12" fmla="*/ 0 w 13"/>
                <a:gd name="T13" fmla="*/ 9 h 11"/>
                <a:gd name="T14" fmla="*/ 3 w 13"/>
                <a:gd name="T15" fmla="*/ 11 h 11"/>
                <a:gd name="T16" fmla="*/ 13 w 13"/>
                <a:gd name="T17" fmla="*/ 11 h 11"/>
                <a:gd name="T18" fmla="*/ 12 w 13"/>
                <a:gd name="T19" fmla="*/ 3 h 11"/>
                <a:gd name="T20" fmla="*/ 12 w 13"/>
                <a:gd name="T21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11">
                  <a:moveTo>
                    <a:pt x="12" y="3"/>
                  </a:moveTo>
                  <a:cubicBezTo>
                    <a:pt x="10" y="3"/>
                    <a:pt x="8" y="0"/>
                    <a:pt x="6" y="1"/>
                  </a:cubicBezTo>
                  <a:cubicBezTo>
                    <a:pt x="3" y="2"/>
                    <a:pt x="7" y="3"/>
                    <a:pt x="7" y="5"/>
                  </a:cubicBezTo>
                  <a:cubicBezTo>
                    <a:pt x="8" y="6"/>
                    <a:pt x="10" y="8"/>
                    <a:pt x="9" y="9"/>
                  </a:cubicBezTo>
                  <a:cubicBezTo>
                    <a:pt x="8" y="10"/>
                    <a:pt x="7" y="10"/>
                    <a:pt x="6" y="10"/>
                  </a:cubicBezTo>
                  <a:cubicBezTo>
                    <a:pt x="4" y="9"/>
                    <a:pt x="6" y="9"/>
                    <a:pt x="5" y="8"/>
                  </a:cubicBezTo>
                  <a:cubicBezTo>
                    <a:pt x="5" y="8"/>
                    <a:pt x="0" y="9"/>
                    <a:pt x="0" y="9"/>
                  </a:cubicBezTo>
                  <a:cubicBezTo>
                    <a:pt x="0" y="11"/>
                    <a:pt x="2" y="11"/>
                    <a:pt x="3" y="11"/>
                  </a:cubicBezTo>
                  <a:cubicBezTo>
                    <a:pt x="6" y="10"/>
                    <a:pt x="9" y="11"/>
                    <a:pt x="13" y="11"/>
                  </a:cubicBezTo>
                  <a:cubicBezTo>
                    <a:pt x="13" y="8"/>
                    <a:pt x="12" y="5"/>
                    <a:pt x="12" y="3"/>
                  </a:cubicBezTo>
                  <a:cubicBezTo>
                    <a:pt x="11" y="3"/>
                    <a:pt x="12" y="5"/>
                    <a:pt x="12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13" name="Freeform 639"/>
            <p:cNvSpPr>
              <a:spLocks/>
            </p:cNvSpPr>
            <p:nvPr/>
          </p:nvSpPr>
          <p:spPr bwMode="auto">
            <a:xfrm>
              <a:off x="8343503" y="8080592"/>
              <a:ext cx="168791" cy="140163"/>
            </a:xfrm>
            <a:custGeom>
              <a:avLst/>
              <a:gdLst>
                <a:gd name="T0" fmla="*/ 14 w 18"/>
                <a:gd name="T1" fmla="*/ 7 h 15"/>
                <a:gd name="T2" fmla="*/ 8 w 18"/>
                <a:gd name="T3" fmla="*/ 3 h 15"/>
                <a:gd name="T4" fmla="*/ 1 w 18"/>
                <a:gd name="T5" fmla="*/ 1 h 15"/>
                <a:gd name="T6" fmla="*/ 0 w 18"/>
                <a:gd name="T7" fmla="*/ 3 h 15"/>
                <a:gd name="T8" fmla="*/ 1 w 18"/>
                <a:gd name="T9" fmla="*/ 10 h 15"/>
                <a:gd name="T10" fmla="*/ 2 w 18"/>
                <a:gd name="T11" fmla="*/ 12 h 15"/>
                <a:gd name="T12" fmla="*/ 4 w 18"/>
                <a:gd name="T13" fmla="*/ 10 h 15"/>
                <a:gd name="T14" fmla="*/ 13 w 18"/>
                <a:gd name="T15" fmla="*/ 10 h 15"/>
                <a:gd name="T16" fmla="*/ 17 w 18"/>
                <a:gd name="T17" fmla="*/ 10 h 15"/>
                <a:gd name="T18" fmla="*/ 14 w 18"/>
                <a:gd name="T19" fmla="*/ 7 h 15"/>
                <a:gd name="T20" fmla="*/ 14 w 18"/>
                <a:gd name="T21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" h="15">
                  <a:moveTo>
                    <a:pt x="14" y="7"/>
                  </a:moveTo>
                  <a:cubicBezTo>
                    <a:pt x="12" y="6"/>
                    <a:pt x="10" y="4"/>
                    <a:pt x="8" y="3"/>
                  </a:cubicBezTo>
                  <a:cubicBezTo>
                    <a:pt x="7" y="2"/>
                    <a:pt x="2" y="0"/>
                    <a:pt x="1" y="1"/>
                  </a:cubicBezTo>
                  <a:cubicBezTo>
                    <a:pt x="1" y="1"/>
                    <a:pt x="3" y="3"/>
                    <a:pt x="0" y="3"/>
                  </a:cubicBezTo>
                  <a:cubicBezTo>
                    <a:pt x="0" y="5"/>
                    <a:pt x="1" y="7"/>
                    <a:pt x="1" y="10"/>
                  </a:cubicBezTo>
                  <a:cubicBezTo>
                    <a:pt x="1" y="11"/>
                    <a:pt x="1" y="11"/>
                    <a:pt x="2" y="12"/>
                  </a:cubicBezTo>
                  <a:cubicBezTo>
                    <a:pt x="3" y="15"/>
                    <a:pt x="3" y="11"/>
                    <a:pt x="4" y="10"/>
                  </a:cubicBezTo>
                  <a:cubicBezTo>
                    <a:pt x="6" y="8"/>
                    <a:pt x="11" y="10"/>
                    <a:pt x="13" y="10"/>
                  </a:cubicBezTo>
                  <a:cubicBezTo>
                    <a:pt x="15" y="10"/>
                    <a:pt x="15" y="11"/>
                    <a:pt x="17" y="10"/>
                  </a:cubicBezTo>
                  <a:cubicBezTo>
                    <a:pt x="18" y="8"/>
                    <a:pt x="17" y="7"/>
                    <a:pt x="14" y="7"/>
                  </a:cubicBezTo>
                  <a:cubicBezTo>
                    <a:pt x="12" y="7"/>
                    <a:pt x="16" y="7"/>
                    <a:pt x="14" y="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14" name="Freeform 640"/>
            <p:cNvSpPr>
              <a:spLocks/>
            </p:cNvSpPr>
            <p:nvPr/>
          </p:nvSpPr>
          <p:spPr bwMode="auto">
            <a:xfrm>
              <a:off x="3843499" y="4965129"/>
              <a:ext cx="1812106" cy="1216878"/>
            </a:xfrm>
            <a:custGeom>
              <a:avLst/>
              <a:gdLst>
                <a:gd name="T0" fmla="*/ 184 w 194"/>
                <a:gd name="T1" fmla="*/ 118 h 130"/>
                <a:gd name="T2" fmla="*/ 161 w 194"/>
                <a:gd name="T3" fmla="*/ 97 h 130"/>
                <a:gd name="T4" fmla="*/ 143 w 194"/>
                <a:gd name="T5" fmla="*/ 92 h 130"/>
                <a:gd name="T6" fmla="*/ 138 w 194"/>
                <a:gd name="T7" fmla="*/ 76 h 130"/>
                <a:gd name="T8" fmla="*/ 135 w 194"/>
                <a:gd name="T9" fmla="*/ 14 h 130"/>
                <a:gd name="T10" fmla="*/ 84 w 194"/>
                <a:gd name="T11" fmla="*/ 8 h 130"/>
                <a:gd name="T12" fmla="*/ 71 w 194"/>
                <a:gd name="T13" fmla="*/ 5 h 130"/>
                <a:gd name="T14" fmla="*/ 62 w 194"/>
                <a:gd name="T15" fmla="*/ 1 h 130"/>
                <a:gd name="T16" fmla="*/ 43 w 194"/>
                <a:gd name="T17" fmla="*/ 8 h 130"/>
                <a:gd name="T18" fmla="*/ 32 w 194"/>
                <a:gd name="T19" fmla="*/ 11 h 130"/>
                <a:gd name="T20" fmla="*/ 12 w 194"/>
                <a:gd name="T21" fmla="*/ 23 h 130"/>
                <a:gd name="T22" fmla="*/ 26 w 194"/>
                <a:gd name="T23" fmla="*/ 38 h 130"/>
                <a:gd name="T24" fmla="*/ 33 w 194"/>
                <a:gd name="T25" fmla="*/ 42 h 130"/>
                <a:gd name="T26" fmla="*/ 38 w 194"/>
                <a:gd name="T27" fmla="*/ 45 h 130"/>
                <a:gd name="T28" fmla="*/ 24 w 194"/>
                <a:gd name="T29" fmla="*/ 42 h 130"/>
                <a:gd name="T30" fmla="*/ 9 w 194"/>
                <a:gd name="T31" fmla="*/ 46 h 130"/>
                <a:gd name="T32" fmla="*/ 12 w 194"/>
                <a:gd name="T33" fmla="*/ 58 h 130"/>
                <a:gd name="T34" fmla="*/ 32 w 194"/>
                <a:gd name="T35" fmla="*/ 58 h 130"/>
                <a:gd name="T36" fmla="*/ 38 w 194"/>
                <a:gd name="T37" fmla="*/ 61 h 130"/>
                <a:gd name="T38" fmla="*/ 21 w 194"/>
                <a:gd name="T39" fmla="*/ 71 h 130"/>
                <a:gd name="T40" fmla="*/ 15 w 194"/>
                <a:gd name="T41" fmla="*/ 78 h 130"/>
                <a:gd name="T42" fmla="*/ 17 w 194"/>
                <a:gd name="T43" fmla="*/ 84 h 130"/>
                <a:gd name="T44" fmla="*/ 26 w 194"/>
                <a:gd name="T45" fmla="*/ 89 h 130"/>
                <a:gd name="T46" fmla="*/ 22 w 194"/>
                <a:gd name="T47" fmla="*/ 94 h 130"/>
                <a:gd name="T48" fmla="*/ 31 w 194"/>
                <a:gd name="T49" fmla="*/ 93 h 130"/>
                <a:gd name="T50" fmla="*/ 38 w 194"/>
                <a:gd name="T51" fmla="*/ 102 h 130"/>
                <a:gd name="T52" fmla="*/ 48 w 194"/>
                <a:gd name="T53" fmla="*/ 105 h 130"/>
                <a:gd name="T54" fmla="*/ 54 w 194"/>
                <a:gd name="T55" fmla="*/ 103 h 130"/>
                <a:gd name="T56" fmla="*/ 55 w 194"/>
                <a:gd name="T57" fmla="*/ 106 h 130"/>
                <a:gd name="T58" fmla="*/ 51 w 194"/>
                <a:gd name="T59" fmla="*/ 114 h 130"/>
                <a:gd name="T60" fmla="*/ 41 w 194"/>
                <a:gd name="T61" fmla="*/ 124 h 130"/>
                <a:gd name="T62" fmla="*/ 36 w 194"/>
                <a:gd name="T63" fmla="*/ 126 h 130"/>
                <a:gd name="T64" fmla="*/ 43 w 194"/>
                <a:gd name="T65" fmla="*/ 125 h 130"/>
                <a:gd name="T66" fmla="*/ 54 w 194"/>
                <a:gd name="T67" fmla="*/ 118 h 130"/>
                <a:gd name="T68" fmla="*/ 72 w 194"/>
                <a:gd name="T69" fmla="*/ 107 h 130"/>
                <a:gd name="T70" fmla="*/ 77 w 194"/>
                <a:gd name="T71" fmla="*/ 91 h 130"/>
                <a:gd name="T72" fmla="*/ 94 w 194"/>
                <a:gd name="T73" fmla="*/ 86 h 130"/>
                <a:gd name="T74" fmla="*/ 87 w 194"/>
                <a:gd name="T75" fmla="*/ 97 h 130"/>
                <a:gd name="T76" fmla="*/ 101 w 194"/>
                <a:gd name="T77" fmla="*/ 88 h 130"/>
                <a:gd name="T78" fmla="*/ 119 w 194"/>
                <a:gd name="T79" fmla="*/ 92 h 130"/>
                <a:gd name="T80" fmla="*/ 136 w 194"/>
                <a:gd name="T81" fmla="*/ 95 h 130"/>
                <a:gd name="T82" fmla="*/ 145 w 194"/>
                <a:gd name="T83" fmla="*/ 98 h 130"/>
                <a:gd name="T84" fmla="*/ 160 w 194"/>
                <a:gd name="T85" fmla="*/ 102 h 130"/>
                <a:gd name="T86" fmla="*/ 169 w 194"/>
                <a:gd name="T87" fmla="*/ 104 h 130"/>
                <a:gd name="T88" fmla="*/ 176 w 194"/>
                <a:gd name="T89" fmla="*/ 111 h 130"/>
                <a:gd name="T90" fmla="*/ 184 w 194"/>
                <a:gd name="T91" fmla="*/ 121 h 130"/>
                <a:gd name="T92" fmla="*/ 186 w 194"/>
                <a:gd name="T93" fmla="*/ 125 h 130"/>
                <a:gd name="T94" fmla="*/ 194 w 194"/>
                <a:gd name="T95" fmla="*/ 126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4" h="130">
                  <a:moveTo>
                    <a:pt x="194" y="126"/>
                  </a:moveTo>
                  <a:cubicBezTo>
                    <a:pt x="193" y="125"/>
                    <a:pt x="191" y="125"/>
                    <a:pt x="193" y="123"/>
                  </a:cubicBezTo>
                  <a:cubicBezTo>
                    <a:pt x="193" y="122"/>
                    <a:pt x="192" y="122"/>
                    <a:pt x="191" y="122"/>
                  </a:cubicBezTo>
                  <a:cubicBezTo>
                    <a:pt x="189" y="120"/>
                    <a:pt x="185" y="119"/>
                    <a:pt x="184" y="118"/>
                  </a:cubicBezTo>
                  <a:cubicBezTo>
                    <a:pt x="180" y="113"/>
                    <a:pt x="178" y="107"/>
                    <a:pt x="174" y="103"/>
                  </a:cubicBezTo>
                  <a:cubicBezTo>
                    <a:pt x="172" y="102"/>
                    <a:pt x="170" y="100"/>
                    <a:pt x="169" y="99"/>
                  </a:cubicBezTo>
                  <a:cubicBezTo>
                    <a:pt x="167" y="98"/>
                    <a:pt x="167" y="95"/>
                    <a:pt x="165" y="95"/>
                  </a:cubicBezTo>
                  <a:cubicBezTo>
                    <a:pt x="164" y="95"/>
                    <a:pt x="161" y="97"/>
                    <a:pt x="161" y="97"/>
                  </a:cubicBezTo>
                  <a:cubicBezTo>
                    <a:pt x="162" y="99"/>
                    <a:pt x="159" y="100"/>
                    <a:pt x="158" y="100"/>
                  </a:cubicBezTo>
                  <a:cubicBezTo>
                    <a:pt x="155" y="101"/>
                    <a:pt x="152" y="97"/>
                    <a:pt x="150" y="95"/>
                  </a:cubicBezTo>
                  <a:cubicBezTo>
                    <a:pt x="149" y="94"/>
                    <a:pt x="148" y="94"/>
                    <a:pt x="147" y="92"/>
                  </a:cubicBezTo>
                  <a:cubicBezTo>
                    <a:pt x="146" y="90"/>
                    <a:pt x="144" y="91"/>
                    <a:pt x="143" y="92"/>
                  </a:cubicBezTo>
                  <a:cubicBezTo>
                    <a:pt x="141" y="92"/>
                    <a:pt x="141" y="91"/>
                    <a:pt x="139" y="92"/>
                  </a:cubicBezTo>
                  <a:cubicBezTo>
                    <a:pt x="139" y="92"/>
                    <a:pt x="138" y="92"/>
                    <a:pt x="138" y="91"/>
                  </a:cubicBezTo>
                  <a:cubicBezTo>
                    <a:pt x="138" y="90"/>
                    <a:pt x="138" y="90"/>
                    <a:pt x="138" y="89"/>
                  </a:cubicBezTo>
                  <a:cubicBezTo>
                    <a:pt x="138" y="85"/>
                    <a:pt x="138" y="80"/>
                    <a:pt x="138" y="76"/>
                  </a:cubicBezTo>
                  <a:cubicBezTo>
                    <a:pt x="138" y="64"/>
                    <a:pt x="138" y="51"/>
                    <a:pt x="138" y="38"/>
                  </a:cubicBezTo>
                  <a:cubicBezTo>
                    <a:pt x="138" y="33"/>
                    <a:pt x="138" y="27"/>
                    <a:pt x="138" y="21"/>
                  </a:cubicBezTo>
                  <a:cubicBezTo>
                    <a:pt x="138" y="20"/>
                    <a:pt x="138" y="18"/>
                    <a:pt x="138" y="16"/>
                  </a:cubicBezTo>
                  <a:cubicBezTo>
                    <a:pt x="138" y="15"/>
                    <a:pt x="137" y="15"/>
                    <a:pt x="135" y="14"/>
                  </a:cubicBezTo>
                  <a:cubicBezTo>
                    <a:pt x="130" y="12"/>
                    <a:pt x="127" y="12"/>
                    <a:pt x="122" y="12"/>
                  </a:cubicBezTo>
                  <a:cubicBezTo>
                    <a:pt x="117" y="12"/>
                    <a:pt x="113" y="11"/>
                    <a:pt x="108" y="10"/>
                  </a:cubicBezTo>
                  <a:cubicBezTo>
                    <a:pt x="102" y="10"/>
                    <a:pt x="97" y="8"/>
                    <a:pt x="92" y="8"/>
                  </a:cubicBezTo>
                  <a:cubicBezTo>
                    <a:pt x="89" y="8"/>
                    <a:pt x="87" y="9"/>
                    <a:pt x="84" y="8"/>
                  </a:cubicBezTo>
                  <a:cubicBezTo>
                    <a:pt x="84" y="8"/>
                    <a:pt x="80" y="7"/>
                    <a:pt x="80" y="7"/>
                  </a:cubicBezTo>
                  <a:cubicBezTo>
                    <a:pt x="80" y="7"/>
                    <a:pt x="81" y="5"/>
                    <a:pt x="81" y="4"/>
                  </a:cubicBezTo>
                  <a:cubicBezTo>
                    <a:pt x="81" y="4"/>
                    <a:pt x="78" y="4"/>
                    <a:pt x="78" y="4"/>
                  </a:cubicBezTo>
                  <a:cubicBezTo>
                    <a:pt x="76" y="4"/>
                    <a:pt x="73" y="5"/>
                    <a:pt x="71" y="5"/>
                  </a:cubicBezTo>
                  <a:cubicBezTo>
                    <a:pt x="69" y="5"/>
                    <a:pt x="70" y="1"/>
                    <a:pt x="67" y="3"/>
                  </a:cubicBezTo>
                  <a:cubicBezTo>
                    <a:pt x="66" y="3"/>
                    <a:pt x="65" y="5"/>
                    <a:pt x="64" y="4"/>
                  </a:cubicBezTo>
                  <a:cubicBezTo>
                    <a:pt x="62" y="4"/>
                    <a:pt x="62" y="3"/>
                    <a:pt x="64" y="2"/>
                  </a:cubicBezTo>
                  <a:cubicBezTo>
                    <a:pt x="66" y="2"/>
                    <a:pt x="63" y="1"/>
                    <a:pt x="62" y="1"/>
                  </a:cubicBezTo>
                  <a:cubicBezTo>
                    <a:pt x="58" y="0"/>
                    <a:pt x="58" y="1"/>
                    <a:pt x="56" y="3"/>
                  </a:cubicBezTo>
                  <a:cubicBezTo>
                    <a:pt x="53" y="6"/>
                    <a:pt x="49" y="4"/>
                    <a:pt x="45" y="5"/>
                  </a:cubicBezTo>
                  <a:cubicBezTo>
                    <a:pt x="41" y="6"/>
                    <a:pt x="45" y="8"/>
                    <a:pt x="45" y="8"/>
                  </a:cubicBezTo>
                  <a:cubicBezTo>
                    <a:pt x="44" y="8"/>
                    <a:pt x="43" y="8"/>
                    <a:pt x="43" y="8"/>
                  </a:cubicBezTo>
                  <a:cubicBezTo>
                    <a:pt x="43" y="8"/>
                    <a:pt x="44" y="10"/>
                    <a:pt x="43" y="10"/>
                  </a:cubicBezTo>
                  <a:cubicBezTo>
                    <a:pt x="42" y="10"/>
                    <a:pt x="42" y="8"/>
                    <a:pt x="42" y="7"/>
                  </a:cubicBezTo>
                  <a:cubicBezTo>
                    <a:pt x="41" y="7"/>
                    <a:pt x="38" y="10"/>
                    <a:pt x="38" y="10"/>
                  </a:cubicBezTo>
                  <a:cubicBezTo>
                    <a:pt x="36" y="11"/>
                    <a:pt x="34" y="9"/>
                    <a:pt x="32" y="11"/>
                  </a:cubicBezTo>
                  <a:cubicBezTo>
                    <a:pt x="30" y="12"/>
                    <a:pt x="28" y="13"/>
                    <a:pt x="27" y="15"/>
                  </a:cubicBezTo>
                  <a:cubicBezTo>
                    <a:pt x="27" y="17"/>
                    <a:pt x="27" y="19"/>
                    <a:pt x="25" y="20"/>
                  </a:cubicBezTo>
                  <a:cubicBezTo>
                    <a:pt x="23" y="21"/>
                    <a:pt x="22" y="22"/>
                    <a:pt x="20" y="22"/>
                  </a:cubicBezTo>
                  <a:cubicBezTo>
                    <a:pt x="19" y="22"/>
                    <a:pt x="13" y="22"/>
                    <a:pt x="12" y="23"/>
                  </a:cubicBezTo>
                  <a:cubicBezTo>
                    <a:pt x="12" y="24"/>
                    <a:pt x="10" y="27"/>
                    <a:pt x="10" y="27"/>
                  </a:cubicBezTo>
                  <a:cubicBezTo>
                    <a:pt x="11" y="28"/>
                    <a:pt x="14" y="28"/>
                    <a:pt x="15" y="29"/>
                  </a:cubicBezTo>
                  <a:cubicBezTo>
                    <a:pt x="18" y="30"/>
                    <a:pt x="21" y="32"/>
                    <a:pt x="23" y="34"/>
                  </a:cubicBezTo>
                  <a:cubicBezTo>
                    <a:pt x="24" y="35"/>
                    <a:pt x="24" y="37"/>
                    <a:pt x="26" y="38"/>
                  </a:cubicBezTo>
                  <a:cubicBezTo>
                    <a:pt x="28" y="38"/>
                    <a:pt x="29" y="38"/>
                    <a:pt x="31" y="37"/>
                  </a:cubicBezTo>
                  <a:cubicBezTo>
                    <a:pt x="31" y="37"/>
                    <a:pt x="34" y="38"/>
                    <a:pt x="34" y="38"/>
                  </a:cubicBezTo>
                  <a:cubicBezTo>
                    <a:pt x="36" y="41"/>
                    <a:pt x="31" y="39"/>
                    <a:pt x="31" y="39"/>
                  </a:cubicBezTo>
                  <a:cubicBezTo>
                    <a:pt x="29" y="39"/>
                    <a:pt x="32" y="41"/>
                    <a:pt x="33" y="42"/>
                  </a:cubicBezTo>
                  <a:cubicBezTo>
                    <a:pt x="34" y="44"/>
                    <a:pt x="35" y="43"/>
                    <a:pt x="37" y="42"/>
                  </a:cubicBezTo>
                  <a:cubicBezTo>
                    <a:pt x="38" y="41"/>
                    <a:pt x="41" y="41"/>
                    <a:pt x="42" y="42"/>
                  </a:cubicBezTo>
                  <a:cubicBezTo>
                    <a:pt x="43" y="43"/>
                    <a:pt x="38" y="44"/>
                    <a:pt x="38" y="44"/>
                  </a:cubicBezTo>
                  <a:cubicBezTo>
                    <a:pt x="37" y="44"/>
                    <a:pt x="38" y="44"/>
                    <a:pt x="38" y="45"/>
                  </a:cubicBezTo>
                  <a:cubicBezTo>
                    <a:pt x="38" y="46"/>
                    <a:pt x="36" y="45"/>
                    <a:pt x="36" y="45"/>
                  </a:cubicBezTo>
                  <a:cubicBezTo>
                    <a:pt x="35" y="45"/>
                    <a:pt x="34" y="46"/>
                    <a:pt x="32" y="46"/>
                  </a:cubicBezTo>
                  <a:cubicBezTo>
                    <a:pt x="30" y="46"/>
                    <a:pt x="26" y="47"/>
                    <a:pt x="24" y="46"/>
                  </a:cubicBezTo>
                  <a:cubicBezTo>
                    <a:pt x="22" y="45"/>
                    <a:pt x="25" y="43"/>
                    <a:pt x="24" y="42"/>
                  </a:cubicBezTo>
                  <a:cubicBezTo>
                    <a:pt x="23" y="42"/>
                    <a:pt x="21" y="42"/>
                    <a:pt x="20" y="43"/>
                  </a:cubicBezTo>
                  <a:cubicBezTo>
                    <a:pt x="19" y="43"/>
                    <a:pt x="17" y="43"/>
                    <a:pt x="16" y="43"/>
                  </a:cubicBezTo>
                  <a:cubicBezTo>
                    <a:pt x="14" y="44"/>
                    <a:pt x="15" y="46"/>
                    <a:pt x="15" y="46"/>
                  </a:cubicBezTo>
                  <a:cubicBezTo>
                    <a:pt x="13" y="46"/>
                    <a:pt x="11" y="45"/>
                    <a:pt x="9" y="46"/>
                  </a:cubicBezTo>
                  <a:cubicBezTo>
                    <a:pt x="8" y="47"/>
                    <a:pt x="6" y="48"/>
                    <a:pt x="5" y="49"/>
                  </a:cubicBezTo>
                  <a:cubicBezTo>
                    <a:pt x="0" y="52"/>
                    <a:pt x="12" y="52"/>
                    <a:pt x="12" y="53"/>
                  </a:cubicBezTo>
                  <a:cubicBezTo>
                    <a:pt x="11" y="54"/>
                    <a:pt x="8" y="54"/>
                    <a:pt x="10" y="55"/>
                  </a:cubicBezTo>
                  <a:cubicBezTo>
                    <a:pt x="11" y="56"/>
                    <a:pt x="11" y="58"/>
                    <a:pt x="12" y="58"/>
                  </a:cubicBezTo>
                  <a:cubicBezTo>
                    <a:pt x="16" y="59"/>
                    <a:pt x="19" y="58"/>
                    <a:pt x="23" y="58"/>
                  </a:cubicBezTo>
                  <a:cubicBezTo>
                    <a:pt x="24" y="59"/>
                    <a:pt x="25" y="59"/>
                    <a:pt x="26" y="59"/>
                  </a:cubicBezTo>
                  <a:cubicBezTo>
                    <a:pt x="28" y="59"/>
                    <a:pt x="27" y="59"/>
                    <a:pt x="29" y="60"/>
                  </a:cubicBezTo>
                  <a:cubicBezTo>
                    <a:pt x="29" y="60"/>
                    <a:pt x="31" y="58"/>
                    <a:pt x="32" y="58"/>
                  </a:cubicBezTo>
                  <a:cubicBezTo>
                    <a:pt x="33" y="57"/>
                    <a:pt x="34" y="57"/>
                    <a:pt x="35" y="57"/>
                  </a:cubicBezTo>
                  <a:cubicBezTo>
                    <a:pt x="36" y="56"/>
                    <a:pt x="37" y="55"/>
                    <a:pt x="37" y="55"/>
                  </a:cubicBezTo>
                  <a:cubicBezTo>
                    <a:pt x="38" y="56"/>
                    <a:pt x="39" y="57"/>
                    <a:pt x="38" y="58"/>
                  </a:cubicBezTo>
                  <a:cubicBezTo>
                    <a:pt x="37" y="59"/>
                    <a:pt x="36" y="59"/>
                    <a:pt x="38" y="61"/>
                  </a:cubicBezTo>
                  <a:cubicBezTo>
                    <a:pt x="40" y="65"/>
                    <a:pt x="38" y="68"/>
                    <a:pt x="33" y="67"/>
                  </a:cubicBezTo>
                  <a:cubicBezTo>
                    <a:pt x="33" y="67"/>
                    <a:pt x="32" y="66"/>
                    <a:pt x="31" y="67"/>
                  </a:cubicBezTo>
                  <a:cubicBezTo>
                    <a:pt x="30" y="68"/>
                    <a:pt x="29" y="70"/>
                    <a:pt x="28" y="70"/>
                  </a:cubicBezTo>
                  <a:cubicBezTo>
                    <a:pt x="26" y="71"/>
                    <a:pt x="20" y="68"/>
                    <a:pt x="21" y="71"/>
                  </a:cubicBezTo>
                  <a:cubicBezTo>
                    <a:pt x="21" y="71"/>
                    <a:pt x="18" y="73"/>
                    <a:pt x="19" y="73"/>
                  </a:cubicBezTo>
                  <a:cubicBezTo>
                    <a:pt x="19" y="73"/>
                    <a:pt x="20" y="73"/>
                    <a:pt x="20" y="73"/>
                  </a:cubicBezTo>
                  <a:cubicBezTo>
                    <a:pt x="21" y="74"/>
                    <a:pt x="18" y="75"/>
                    <a:pt x="17" y="76"/>
                  </a:cubicBezTo>
                  <a:cubicBezTo>
                    <a:pt x="16" y="76"/>
                    <a:pt x="15" y="77"/>
                    <a:pt x="15" y="78"/>
                  </a:cubicBezTo>
                  <a:cubicBezTo>
                    <a:pt x="14" y="80"/>
                    <a:pt x="16" y="80"/>
                    <a:pt x="14" y="81"/>
                  </a:cubicBezTo>
                  <a:cubicBezTo>
                    <a:pt x="12" y="82"/>
                    <a:pt x="14" y="84"/>
                    <a:pt x="15" y="85"/>
                  </a:cubicBezTo>
                  <a:cubicBezTo>
                    <a:pt x="15" y="86"/>
                    <a:pt x="18" y="81"/>
                    <a:pt x="19" y="81"/>
                  </a:cubicBezTo>
                  <a:cubicBezTo>
                    <a:pt x="19" y="81"/>
                    <a:pt x="17" y="84"/>
                    <a:pt x="17" y="84"/>
                  </a:cubicBezTo>
                  <a:cubicBezTo>
                    <a:pt x="16" y="85"/>
                    <a:pt x="19" y="87"/>
                    <a:pt x="20" y="87"/>
                  </a:cubicBezTo>
                  <a:cubicBezTo>
                    <a:pt x="21" y="88"/>
                    <a:pt x="21" y="89"/>
                    <a:pt x="22" y="88"/>
                  </a:cubicBezTo>
                  <a:cubicBezTo>
                    <a:pt x="23" y="87"/>
                    <a:pt x="24" y="86"/>
                    <a:pt x="24" y="86"/>
                  </a:cubicBezTo>
                  <a:cubicBezTo>
                    <a:pt x="24" y="87"/>
                    <a:pt x="25" y="89"/>
                    <a:pt x="26" y="89"/>
                  </a:cubicBezTo>
                  <a:cubicBezTo>
                    <a:pt x="24" y="90"/>
                    <a:pt x="23" y="89"/>
                    <a:pt x="22" y="89"/>
                  </a:cubicBezTo>
                  <a:cubicBezTo>
                    <a:pt x="21" y="90"/>
                    <a:pt x="20" y="87"/>
                    <a:pt x="19" y="87"/>
                  </a:cubicBezTo>
                  <a:cubicBezTo>
                    <a:pt x="18" y="87"/>
                    <a:pt x="16" y="90"/>
                    <a:pt x="18" y="91"/>
                  </a:cubicBezTo>
                  <a:cubicBezTo>
                    <a:pt x="20" y="92"/>
                    <a:pt x="20" y="93"/>
                    <a:pt x="22" y="94"/>
                  </a:cubicBezTo>
                  <a:cubicBezTo>
                    <a:pt x="23" y="96"/>
                    <a:pt x="25" y="95"/>
                    <a:pt x="27" y="95"/>
                  </a:cubicBezTo>
                  <a:cubicBezTo>
                    <a:pt x="28" y="94"/>
                    <a:pt x="30" y="95"/>
                    <a:pt x="30" y="93"/>
                  </a:cubicBezTo>
                  <a:cubicBezTo>
                    <a:pt x="30" y="91"/>
                    <a:pt x="31" y="88"/>
                    <a:pt x="33" y="89"/>
                  </a:cubicBezTo>
                  <a:cubicBezTo>
                    <a:pt x="33" y="88"/>
                    <a:pt x="31" y="92"/>
                    <a:pt x="31" y="93"/>
                  </a:cubicBezTo>
                  <a:cubicBezTo>
                    <a:pt x="31" y="94"/>
                    <a:pt x="35" y="97"/>
                    <a:pt x="34" y="98"/>
                  </a:cubicBezTo>
                  <a:cubicBezTo>
                    <a:pt x="32" y="100"/>
                    <a:pt x="35" y="101"/>
                    <a:pt x="35" y="101"/>
                  </a:cubicBezTo>
                  <a:cubicBezTo>
                    <a:pt x="34" y="101"/>
                    <a:pt x="32" y="104"/>
                    <a:pt x="32" y="104"/>
                  </a:cubicBezTo>
                  <a:cubicBezTo>
                    <a:pt x="33" y="105"/>
                    <a:pt x="38" y="102"/>
                    <a:pt x="38" y="102"/>
                  </a:cubicBezTo>
                  <a:cubicBezTo>
                    <a:pt x="38" y="103"/>
                    <a:pt x="37" y="103"/>
                    <a:pt x="37" y="104"/>
                  </a:cubicBezTo>
                  <a:cubicBezTo>
                    <a:pt x="37" y="104"/>
                    <a:pt x="39" y="102"/>
                    <a:pt x="40" y="101"/>
                  </a:cubicBezTo>
                  <a:cubicBezTo>
                    <a:pt x="41" y="101"/>
                    <a:pt x="45" y="102"/>
                    <a:pt x="45" y="103"/>
                  </a:cubicBezTo>
                  <a:cubicBezTo>
                    <a:pt x="46" y="104"/>
                    <a:pt x="48" y="107"/>
                    <a:pt x="48" y="105"/>
                  </a:cubicBezTo>
                  <a:cubicBezTo>
                    <a:pt x="48" y="104"/>
                    <a:pt x="50" y="100"/>
                    <a:pt x="50" y="100"/>
                  </a:cubicBezTo>
                  <a:cubicBezTo>
                    <a:pt x="50" y="99"/>
                    <a:pt x="53" y="102"/>
                    <a:pt x="53" y="101"/>
                  </a:cubicBezTo>
                  <a:cubicBezTo>
                    <a:pt x="53" y="101"/>
                    <a:pt x="50" y="101"/>
                    <a:pt x="50" y="102"/>
                  </a:cubicBezTo>
                  <a:cubicBezTo>
                    <a:pt x="50" y="104"/>
                    <a:pt x="53" y="104"/>
                    <a:pt x="54" y="103"/>
                  </a:cubicBezTo>
                  <a:cubicBezTo>
                    <a:pt x="55" y="102"/>
                    <a:pt x="56" y="103"/>
                    <a:pt x="57" y="102"/>
                  </a:cubicBezTo>
                  <a:cubicBezTo>
                    <a:pt x="57" y="102"/>
                    <a:pt x="59" y="100"/>
                    <a:pt x="59" y="100"/>
                  </a:cubicBezTo>
                  <a:cubicBezTo>
                    <a:pt x="59" y="100"/>
                    <a:pt x="57" y="103"/>
                    <a:pt x="56" y="104"/>
                  </a:cubicBezTo>
                  <a:cubicBezTo>
                    <a:pt x="56" y="105"/>
                    <a:pt x="56" y="105"/>
                    <a:pt x="55" y="106"/>
                  </a:cubicBezTo>
                  <a:cubicBezTo>
                    <a:pt x="55" y="107"/>
                    <a:pt x="56" y="106"/>
                    <a:pt x="56" y="107"/>
                  </a:cubicBezTo>
                  <a:cubicBezTo>
                    <a:pt x="56" y="107"/>
                    <a:pt x="55" y="108"/>
                    <a:pt x="54" y="109"/>
                  </a:cubicBezTo>
                  <a:cubicBezTo>
                    <a:pt x="54" y="111"/>
                    <a:pt x="54" y="111"/>
                    <a:pt x="55" y="112"/>
                  </a:cubicBezTo>
                  <a:cubicBezTo>
                    <a:pt x="55" y="112"/>
                    <a:pt x="52" y="114"/>
                    <a:pt x="51" y="114"/>
                  </a:cubicBezTo>
                  <a:cubicBezTo>
                    <a:pt x="50" y="116"/>
                    <a:pt x="49" y="117"/>
                    <a:pt x="47" y="118"/>
                  </a:cubicBezTo>
                  <a:cubicBezTo>
                    <a:pt x="45" y="118"/>
                    <a:pt x="43" y="120"/>
                    <a:pt x="42" y="121"/>
                  </a:cubicBezTo>
                  <a:cubicBezTo>
                    <a:pt x="41" y="121"/>
                    <a:pt x="41" y="122"/>
                    <a:pt x="40" y="122"/>
                  </a:cubicBezTo>
                  <a:cubicBezTo>
                    <a:pt x="40" y="123"/>
                    <a:pt x="41" y="124"/>
                    <a:pt x="41" y="124"/>
                  </a:cubicBezTo>
                  <a:cubicBezTo>
                    <a:pt x="40" y="125"/>
                    <a:pt x="37" y="124"/>
                    <a:pt x="36" y="124"/>
                  </a:cubicBezTo>
                  <a:cubicBezTo>
                    <a:pt x="33" y="124"/>
                    <a:pt x="32" y="125"/>
                    <a:pt x="30" y="127"/>
                  </a:cubicBezTo>
                  <a:cubicBezTo>
                    <a:pt x="29" y="128"/>
                    <a:pt x="30" y="130"/>
                    <a:pt x="31" y="129"/>
                  </a:cubicBezTo>
                  <a:cubicBezTo>
                    <a:pt x="33" y="128"/>
                    <a:pt x="35" y="125"/>
                    <a:pt x="36" y="126"/>
                  </a:cubicBezTo>
                  <a:cubicBezTo>
                    <a:pt x="36" y="125"/>
                    <a:pt x="35" y="129"/>
                    <a:pt x="38" y="126"/>
                  </a:cubicBezTo>
                  <a:cubicBezTo>
                    <a:pt x="38" y="126"/>
                    <a:pt x="40" y="129"/>
                    <a:pt x="41" y="127"/>
                  </a:cubicBezTo>
                  <a:cubicBezTo>
                    <a:pt x="41" y="126"/>
                    <a:pt x="40" y="126"/>
                    <a:pt x="41" y="126"/>
                  </a:cubicBezTo>
                  <a:cubicBezTo>
                    <a:pt x="42" y="125"/>
                    <a:pt x="42" y="125"/>
                    <a:pt x="43" y="125"/>
                  </a:cubicBezTo>
                  <a:cubicBezTo>
                    <a:pt x="44" y="125"/>
                    <a:pt x="44" y="125"/>
                    <a:pt x="45" y="124"/>
                  </a:cubicBezTo>
                  <a:cubicBezTo>
                    <a:pt x="46" y="123"/>
                    <a:pt x="48" y="123"/>
                    <a:pt x="50" y="122"/>
                  </a:cubicBezTo>
                  <a:cubicBezTo>
                    <a:pt x="53" y="121"/>
                    <a:pt x="49" y="121"/>
                    <a:pt x="51" y="120"/>
                  </a:cubicBezTo>
                  <a:cubicBezTo>
                    <a:pt x="52" y="119"/>
                    <a:pt x="53" y="118"/>
                    <a:pt x="54" y="118"/>
                  </a:cubicBezTo>
                  <a:cubicBezTo>
                    <a:pt x="56" y="117"/>
                    <a:pt x="58" y="116"/>
                    <a:pt x="59" y="116"/>
                  </a:cubicBezTo>
                  <a:cubicBezTo>
                    <a:pt x="62" y="114"/>
                    <a:pt x="60" y="115"/>
                    <a:pt x="60" y="113"/>
                  </a:cubicBezTo>
                  <a:cubicBezTo>
                    <a:pt x="60" y="113"/>
                    <a:pt x="68" y="109"/>
                    <a:pt x="69" y="108"/>
                  </a:cubicBezTo>
                  <a:cubicBezTo>
                    <a:pt x="70" y="108"/>
                    <a:pt x="72" y="108"/>
                    <a:pt x="72" y="107"/>
                  </a:cubicBezTo>
                  <a:cubicBezTo>
                    <a:pt x="72" y="104"/>
                    <a:pt x="73" y="105"/>
                    <a:pt x="75" y="104"/>
                  </a:cubicBezTo>
                  <a:cubicBezTo>
                    <a:pt x="78" y="102"/>
                    <a:pt x="69" y="101"/>
                    <a:pt x="73" y="97"/>
                  </a:cubicBezTo>
                  <a:cubicBezTo>
                    <a:pt x="75" y="96"/>
                    <a:pt x="77" y="96"/>
                    <a:pt x="78" y="95"/>
                  </a:cubicBezTo>
                  <a:cubicBezTo>
                    <a:pt x="79" y="94"/>
                    <a:pt x="79" y="91"/>
                    <a:pt x="77" y="91"/>
                  </a:cubicBezTo>
                  <a:cubicBezTo>
                    <a:pt x="79" y="91"/>
                    <a:pt x="79" y="92"/>
                    <a:pt x="81" y="91"/>
                  </a:cubicBezTo>
                  <a:cubicBezTo>
                    <a:pt x="82" y="90"/>
                    <a:pt x="83" y="88"/>
                    <a:pt x="85" y="87"/>
                  </a:cubicBezTo>
                  <a:cubicBezTo>
                    <a:pt x="86" y="86"/>
                    <a:pt x="88" y="84"/>
                    <a:pt x="89" y="84"/>
                  </a:cubicBezTo>
                  <a:cubicBezTo>
                    <a:pt x="90" y="84"/>
                    <a:pt x="95" y="84"/>
                    <a:pt x="94" y="86"/>
                  </a:cubicBezTo>
                  <a:cubicBezTo>
                    <a:pt x="93" y="87"/>
                    <a:pt x="91" y="85"/>
                    <a:pt x="89" y="86"/>
                  </a:cubicBezTo>
                  <a:cubicBezTo>
                    <a:pt x="87" y="87"/>
                    <a:pt x="87" y="88"/>
                    <a:pt x="86" y="90"/>
                  </a:cubicBezTo>
                  <a:cubicBezTo>
                    <a:pt x="86" y="92"/>
                    <a:pt x="84" y="94"/>
                    <a:pt x="84" y="96"/>
                  </a:cubicBezTo>
                  <a:cubicBezTo>
                    <a:pt x="83" y="97"/>
                    <a:pt x="87" y="96"/>
                    <a:pt x="87" y="97"/>
                  </a:cubicBezTo>
                  <a:cubicBezTo>
                    <a:pt x="86" y="97"/>
                    <a:pt x="81" y="99"/>
                    <a:pt x="85" y="99"/>
                  </a:cubicBezTo>
                  <a:cubicBezTo>
                    <a:pt x="88" y="99"/>
                    <a:pt x="90" y="97"/>
                    <a:pt x="93" y="96"/>
                  </a:cubicBezTo>
                  <a:cubicBezTo>
                    <a:pt x="95" y="94"/>
                    <a:pt x="97" y="94"/>
                    <a:pt x="99" y="93"/>
                  </a:cubicBezTo>
                  <a:cubicBezTo>
                    <a:pt x="103" y="92"/>
                    <a:pt x="101" y="90"/>
                    <a:pt x="101" y="88"/>
                  </a:cubicBezTo>
                  <a:cubicBezTo>
                    <a:pt x="100" y="84"/>
                    <a:pt x="109" y="87"/>
                    <a:pt x="111" y="88"/>
                  </a:cubicBezTo>
                  <a:cubicBezTo>
                    <a:pt x="113" y="88"/>
                    <a:pt x="114" y="90"/>
                    <a:pt x="116" y="91"/>
                  </a:cubicBezTo>
                  <a:cubicBezTo>
                    <a:pt x="116" y="91"/>
                    <a:pt x="118" y="88"/>
                    <a:pt x="119" y="89"/>
                  </a:cubicBezTo>
                  <a:cubicBezTo>
                    <a:pt x="119" y="89"/>
                    <a:pt x="119" y="91"/>
                    <a:pt x="119" y="92"/>
                  </a:cubicBezTo>
                  <a:cubicBezTo>
                    <a:pt x="121" y="93"/>
                    <a:pt x="122" y="93"/>
                    <a:pt x="123" y="93"/>
                  </a:cubicBezTo>
                  <a:cubicBezTo>
                    <a:pt x="126" y="93"/>
                    <a:pt x="129" y="92"/>
                    <a:pt x="131" y="93"/>
                  </a:cubicBezTo>
                  <a:cubicBezTo>
                    <a:pt x="132" y="93"/>
                    <a:pt x="133" y="94"/>
                    <a:pt x="134" y="93"/>
                  </a:cubicBezTo>
                  <a:cubicBezTo>
                    <a:pt x="135" y="93"/>
                    <a:pt x="135" y="94"/>
                    <a:pt x="136" y="95"/>
                  </a:cubicBezTo>
                  <a:cubicBezTo>
                    <a:pt x="137" y="95"/>
                    <a:pt x="139" y="96"/>
                    <a:pt x="140" y="96"/>
                  </a:cubicBezTo>
                  <a:cubicBezTo>
                    <a:pt x="142" y="96"/>
                    <a:pt x="143" y="94"/>
                    <a:pt x="144" y="94"/>
                  </a:cubicBezTo>
                  <a:cubicBezTo>
                    <a:pt x="146" y="93"/>
                    <a:pt x="145" y="96"/>
                    <a:pt x="145" y="96"/>
                  </a:cubicBezTo>
                  <a:cubicBezTo>
                    <a:pt x="144" y="97"/>
                    <a:pt x="144" y="97"/>
                    <a:pt x="145" y="98"/>
                  </a:cubicBezTo>
                  <a:cubicBezTo>
                    <a:pt x="148" y="99"/>
                    <a:pt x="150" y="100"/>
                    <a:pt x="152" y="101"/>
                  </a:cubicBezTo>
                  <a:cubicBezTo>
                    <a:pt x="154" y="103"/>
                    <a:pt x="156" y="105"/>
                    <a:pt x="158" y="106"/>
                  </a:cubicBezTo>
                  <a:cubicBezTo>
                    <a:pt x="159" y="106"/>
                    <a:pt x="160" y="105"/>
                    <a:pt x="161" y="105"/>
                  </a:cubicBezTo>
                  <a:cubicBezTo>
                    <a:pt x="162" y="104"/>
                    <a:pt x="160" y="103"/>
                    <a:pt x="160" y="102"/>
                  </a:cubicBezTo>
                  <a:cubicBezTo>
                    <a:pt x="160" y="101"/>
                    <a:pt x="163" y="103"/>
                    <a:pt x="163" y="103"/>
                  </a:cubicBezTo>
                  <a:cubicBezTo>
                    <a:pt x="163" y="104"/>
                    <a:pt x="166" y="106"/>
                    <a:pt x="167" y="105"/>
                  </a:cubicBezTo>
                  <a:cubicBezTo>
                    <a:pt x="167" y="105"/>
                    <a:pt x="165" y="99"/>
                    <a:pt x="165" y="99"/>
                  </a:cubicBezTo>
                  <a:cubicBezTo>
                    <a:pt x="166" y="99"/>
                    <a:pt x="168" y="104"/>
                    <a:pt x="169" y="104"/>
                  </a:cubicBezTo>
                  <a:cubicBezTo>
                    <a:pt x="169" y="105"/>
                    <a:pt x="170" y="107"/>
                    <a:pt x="171" y="107"/>
                  </a:cubicBezTo>
                  <a:cubicBezTo>
                    <a:pt x="172" y="107"/>
                    <a:pt x="173" y="105"/>
                    <a:pt x="173" y="105"/>
                  </a:cubicBezTo>
                  <a:cubicBezTo>
                    <a:pt x="171" y="106"/>
                    <a:pt x="177" y="110"/>
                    <a:pt x="177" y="111"/>
                  </a:cubicBezTo>
                  <a:cubicBezTo>
                    <a:pt x="176" y="111"/>
                    <a:pt x="176" y="111"/>
                    <a:pt x="176" y="111"/>
                  </a:cubicBezTo>
                  <a:cubicBezTo>
                    <a:pt x="175" y="112"/>
                    <a:pt x="177" y="112"/>
                    <a:pt x="177" y="113"/>
                  </a:cubicBezTo>
                  <a:cubicBezTo>
                    <a:pt x="177" y="113"/>
                    <a:pt x="175" y="114"/>
                    <a:pt x="176" y="114"/>
                  </a:cubicBezTo>
                  <a:cubicBezTo>
                    <a:pt x="177" y="115"/>
                    <a:pt x="178" y="116"/>
                    <a:pt x="179" y="117"/>
                  </a:cubicBezTo>
                  <a:cubicBezTo>
                    <a:pt x="181" y="119"/>
                    <a:pt x="182" y="120"/>
                    <a:pt x="184" y="121"/>
                  </a:cubicBezTo>
                  <a:cubicBezTo>
                    <a:pt x="184" y="121"/>
                    <a:pt x="182" y="125"/>
                    <a:pt x="183" y="125"/>
                  </a:cubicBezTo>
                  <a:cubicBezTo>
                    <a:pt x="184" y="126"/>
                    <a:pt x="184" y="124"/>
                    <a:pt x="184" y="124"/>
                  </a:cubicBezTo>
                  <a:cubicBezTo>
                    <a:pt x="185" y="123"/>
                    <a:pt x="185" y="126"/>
                    <a:pt x="186" y="127"/>
                  </a:cubicBezTo>
                  <a:cubicBezTo>
                    <a:pt x="186" y="127"/>
                    <a:pt x="186" y="126"/>
                    <a:pt x="186" y="125"/>
                  </a:cubicBezTo>
                  <a:cubicBezTo>
                    <a:pt x="186" y="127"/>
                    <a:pt x="192" y="130"/>
                    <a:pt x="193" y="127"/>
                  </a:cubicBezTo>
                  <a:cubicBezTo>
                    <a:pt x="193" y="127"/>
                    <a:pt x="193" y="128"/>
                    <a:pt x="193" y="128"/>
                  </a:cubicBezTo>
                  <a:cubicBezTo>
                    <a:pt x="193" y="128"/>
                    <a:pt x="194" y="127"/>
                    <a:pt x="194" y="126"/>
                  </a:cubicBezTo>
                  <a:cubicBezTo>
                    <a:pt x="193" y="126"/>
                    <a:pt x="194" y="127"/>
                    <a:pt x="194" y="12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15" name="Freeform 641"/>
            <p:cNvSpPr>
              <a:spLocks/>
            </p:cNvSpPr>
            <p:nvPr/>
          </p:nvSpPr>
          <p:spPr bwMode="auto">
            <a:xfrm>
              <a:off x="5888086" y="6516489"/>
              <a:ext cx="2697455" cy="1337930"/>
            </a:xfrm>
            <a:custGeom>
              <a:avLst/>
              <a:gdLst>
                <a:gd name="T0" fmla="*/ 84 w 289"/>
                <a:gd name="T1" fmla="*/ 106 h 143"/>
                <a:gd name="T2" fmla="*/ 105 w 289"/>
                <a:gd name="T3" fmla="*/ 119 h 143"/>
                <a:gd name="T4" fmla="*/ 125 w 289"/>
                <a:gd name="T5" fmla="*/ 127 h 143"/>
                <a:gd name="T6" fmla="*/ 137 w 289"/>
                <a:gd name="T7" fmla="*/ 127 h 143"/>
                <a:gd name="T8" fmla="*/ 149 w 289"/>
                <a:gd name="T9" fmla="*/ 119 h 143"/>
                <a:gd name="T10" fmla="*/ 162 w 289"/>
                <a:gd name="T11" fmla="*/ 118 h 143"/>
                <a:gd name="T12" fmla="*/ 177 w 289"/>
                <a:gd name="T13" fmla="*/ 119 h 143"/>
                <a:gd name="T14" fmla="*/ 171 w 289"/>
                <a:gd name="T15" fmla="*/ 113 h 143"/>
                <a:gd name="T16" fmla="*/ 186 w 289"/>
                <a:gd name="T17" fmla="*/ 113 h 143"/>
                <a:gd name="T18" fmla="*/ 209 w 289"/>
                <a:gd name="T19" fmla="*/ 122 h 143"/>
                <a:gd name="T20" fmla="*/ 213 w 289"/>
                <a:gd name="T21" fmla="*/ 133 h 143"/>
                <a:gd name="T22" fmla="*/ 220 w 289"/>
                <a:gd name="T23" fmla="*/ 143 h 143"/>
                <a:gd name="T24" fmla="*/ 215 w 289"/>
                <a:gd name="T25" fmla="*/ 108 h 143"/>
                <a:gd name="T26" fmla="*/ 234 w 289"/>
                <a:gd name="T27" fmla="*/ 92 h 143"/>
                <a:gd name="T28" fmla="*/ 239 w 289"/>
                <a:gd name="T29" fmla="*/ 86 h 143"/>
                <a:gd name="T30" fmla="*/ 244 w 289"/>
                <a:gd name="T31" fmla="*/ 82 h 143"/>
                <a:gd name="T32" fmla="*/ 242 w 289"/>
                <a:gd name="T33" fmla="*/ 78 h 143"/>
                <a:gd name="T34" fmla="*/ 238 w 289"/>
                <a:gd name="T35" fmla="*/ 71 h 143"/>
                <a:gd name="T36" fmla="*/ 239 w 289"/>
                <a:gd name="T37" fmla="*/ 69 h 143"/>
                <a:gd name="T38" fmla="*/ 242 w 289"/>
                <a:gd name="T39" fmla="*/ 75 h 143"/>
                <a:gd name="T40" fmla="*/ 246 w 289"/>
                <a:gd name="T41" fmla="*/ 62 h 143"/>
                <a:gd name="T42" fmla="*/ 253 w 289"/>
                <a:gd name="T43" fmla="*/ 52 h 143"/>
                <a:gd name="T44" fmla="*/ 265 w 289"/>
                <a:gd name="T45" fmla="*/ 48 h 143"/>
                <a:gd name="T46" fmla="*/ 271 w 289"/>
                <a:gd name="T47" fmla="*/ 48 h 143"/>
                <a:gd name="T48" fmla="*/ 274 w 289"/>
                <a:gd name="T49" fmla="*/ 35 h 143"/>
                <a:gd name="T50" fmla="*/ 288 w 289"/>
                <a:gd name="T51" fmla="*/ 28 h 143"/>
                <a:gd name="T52" fmla="*/ 276 w 289"/>
                <a:gd name="T53" fmla="*/ 13 h 143"/>
                <a:gd name="T54" fmla="*/ 264 w 289"/>
                <a:gd name="T55" fmla="*/ 28 h 143"/>
                <a:gd name="T56" fmla="*/ 237 w 289"/>
                <a:gd name="T57" fmla="*/ 39 h 143"/>
                <a:gd name="T58" fmla="*/ 224 w 289"/>
                <a:gd name="T59" fmla="*/ 45 h 143"/>
                <a:gd name="T60" fmla="*/ 208 w 289"/>
                <a:gd name="T61" fmla="*/ 44 h 143"/>
                <a:gd name="T62" fmla="*/ 203 w 289"/>
                <a:gd name="T63" fmla="*/ 36 h 143"/>
                <a:gd name="T64" fmla="*/ 196 w 289"/>
                <a:gd name="T65" fmla="*/ 28 h 143"/>
                <a:gd name="T66" fmla="*/ 185 w 289"/>
                <a:gd name="T67" fmla="*/ 48 h 143"/>
                <a:gd name="T68" fmla="*/ 187 w 289"/>
                <a:gd name="T69" fmla="*/ 25 h 143"/>
                <a:gd name="T70" fmla="*/ 196 w 289"/>
                <a:gd name="T71" fmla="*/ 17 h 143"/>
                <a:gd name="T72" fmla="*/ 184 w 289"/>
                <a:gd name="T73" fmla="*/ 13 h 143"/>
                <a:gd name="T74" fmla="*/ 165 w 289"/>
                <a:gd name="T75" fmla="*/ 15 h 143"/>
                <a:gd name="T76" fmla="*/ 158 w 289"/>
                <a:gd name="T77" fmla="*/ 5 h 143"/>
                <a:gd name="T78" fmla="*/ 147 w 289"/>
                <a:gd name="T79" fmla="*/ 4 h 143"/>
                <a:gd name="T80" fmla="*/ 30 w 289"/>
                <a:gd name="T81" fmla="*/ 4 h 143"/>
                <a:gd name="T82" fmla="*/ 7 w 289"/>
                <a:gd name="T83" fmla="*/ 9 h 143"/>
                <a:gd name="T84" fmla="*/ 8 w 289"/>
                <a:gd name="T85" fmla="*/ 21 h 143"/>
                <a:gd name="T86" fmla="*/ 2 w 289"/>
                <a:gd name="T87" fmla="*/ 40 h 143"/>
                <a:gd name="T88" fmla="*/ 5 w 289"/>
                <a:gd name="T89" fmla="*/ 63 h 143"/>
                <a:gd name="T90" fmla="*/ 12 w 289"/>
                <a:gd name="T91" fmla="*/ 73 h 143"/>
                <a:gd name="T92" fmla="*/ 21 w 289"/>
                <a:gd name="T93" fmla="*/ 88 h 143"/>
                <a:gd name="T94" fmla="*/ 39 w 289"/>
                <a:gd name="T95" fmla="*/ 102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89" h="143">
                  <a:moveTo>
                    <a:pt x="68" y="108"/>
                  </a:moveTo>
                  <a:cubicBezTo>
                    <a:pt x="71" y="108"/>
                    <a:pt x="74" y="108"/>
                    <a:pt x="78" y="108"/>
                  </a:cubicBezTo>
                  <a:cubicBezTo>
                    <a:pt x="79" y="108"/>
                    <a:pt x="81" y="108"/>
                    <a:pt x="82" y="108"/>
                  </a:cubicBezTo>
                  <a:cubicBezTo>
                    <a:pt x="83" y="108"/>
                    <a:pt x="83" y="106"/>
                    <a:pt x="84" y="106"/>
                  </a:cubicBezTo>
                  <a:cubicBezTo>
                    <a:pt x="85" y="105"/>
                    <a:pt x="91" y="105"/>
                    <a:pt x="91" y="106"/>
                  </a:cubicBezTo>
                  <a:cubicBezTo>
                    <a:pt x="94" y="108"/>
                    <a:pt x="97" y="110"/>
                    <a:pt x="100" y="112"/>
                  </a:cubicBezTo>
                  <a:cubicBezTo>
                    <a:pt x="100" y="112"/>
                    <a:pt x="101" y="115"/>
                    <a:pt x="101" y="116"/>
                  </a:cubicBezTo>
                  <a:cubicBezTo>
                    <a:pt x="102" y="118"/>
                    <a:pt x="102" y="118"/>
                    <a:pt x="105" y="119"/>
                  </a:cubicBezTo>
                  <a:cubicBezTo>
                    <a:pt x="107" y="120"/>
                    <a:pt x="108" y="121"/>
                    <a:pt x="109" y="119"/>
                  </a:cubicBezTo>
                  <a:cubicBezTo>
                    <a:pt x="110" y="116"/>
                    <a:pt x="111" y="116"/>
                    <a:pt x="114" y="117"/>
                  </a:cubicBezTo>
                  <a:cubicBezTo>
                    <a:pt x="116" y="117"/>
                    <a:pt x="119" y="118"/>
                    <a:pt x="119" y="120"/>
                  </a:cubicBezTo>
                  <a:cubicBezTo>
                    <a:pt x="121" y="123"/>
                    <a:pt x="123" y="124"/>
                    <a:pt x="125" y="127"/>
                  </a:cubicBezTo>
                  <a:cubicBezTo>
                    <a:pt x="127" y="129"/>
                    <a:pt x="126" y="133"/>
                    <a:pt x="129" y="134"/>
                  </a:cubicBezTo>
                  <a:cubicBezTo>
                    <a:pt x="131" y="136"/>
                    <a:pt x="135" y="136"/>
                    <a:pt x="137" y="137"/>
                  </a:cubicBezTo>
                  <a:cubicBezTo>
                    <a:pt x="137" y="136"/>
                    <a:pt x="135" y="129"/>
                    <a:pt x="135" y="129"/>
                  </a:cubicBezTo>
                  <a:cubicBezTo>
                    <a:pt x="137" y="130"/>
                    <a:pt x="136" y="127"/>
                    <a:pt x="137" y="127"/>
                  </a:cubicBezTo>
                  <a:cubicBezTo>
                    <a:pt x="137" y="126"/>
                    <a:pt x="139" y="126"/>
                    <a:pt x="140" y="125"/>
                  </a:cubicBezTo>
                  <a:cubicBezTo>
                    <a:pt x="141" y="125"/>
                    <a:pt x="142" y="122"/>
                    <a:pt x="142" y="122"/>
                  </a:cubicBezTo>
                  <a:cubicBezTo>
                    <a:pt x="143" y="123"/>
                    <a:pt x="144" y="123"/>
                    <a:pt x="145" y="122"/>
                  </a:cubicBezTo>
                  <a:cubicBezTo>
                    <a:pt x="147" y="121"/>
                    <a:pt x="148" y="121"/>
                    <a:pt x="149" y="119"/>
                  </a:cubicBezTo>
                  <a:cubicBezTo>
                    <a:pt x="151" y="118"/>
                    <a:pt x="148" y="118"/>
                    <a:pt x="148" y="117"/>
                  </a:cubicBezTo>
                  <a:cubicBezTo>
                    <a:pt x="148" y="117"/>
                    <a:pt x="151" y="118"/>
                    <a:pt x="152" y="117"/>
                  </a:cubicBezTo>
                  <a:cubicBezTo>
                    <a:pt x="154" y="116"/>
                    <a:pt x="155" y="116"/>
                    <a:pt x="157" y="116"/>
                  </a:cubicBezTo>
                  <a:cubicBezTo>
                    <a:pt x="159" y="116"/>
                    <a:pt x="160" y="119"/>
                    <a:pt x="162" y="118"/>
                  </a:cubicBezTo>
                  <a:cubicBezTo>
                    <a:pt x="165" y="116"/>
                    <a:pt x="166" y="118"/>
                    <a:pt x="168" y="119"/>
                  </a:cubicBezTo>
                  <a:cubicBezTo>
                    <a:pt x="170" y="120"/>
                    <a:pt x="171" y="118"/>
                    <a:pt x="172" y="118"/>
                  </a:cubicBezTo>
                  <a:cubicBezTo>
                    <a:pt x="173" y="117"/>
                    <a:pt x="176" y="119"/>
                    <a:pt x="176" y="120"/>
                  </a:cubicBezTo>
                  <a:cubicBezTo>
                    <a:pt x="177" y="121"/>
                    <a:pt x="178" y="120"/>
                    <a:pt x="177" y="119"/>
                  </a:cubicBezTo>
                  <a:cubicBezTo>
                    <a:pt x="177" y="119"/>
                    <a:pt x="176" y="118"/>
                    <a:pt x="175" y="118"/>
                  </a:cubicBezTo>
                  <a:cubicBezTo>
                    <a:pt x="174" y="117"/>
                    <a:pt x="176" y="117"/>
                    <a:pt x="176" y="117"/>
                  </a:cubicBezTo>
                  <a:cubicBezTo>
                    <a:pt x="175" y="115"/>
                    <a:pt x="175" y="114"/>
                    <a:pt x="173" y="115"/>
                  </a:cubicBezTo>
                  <a:cubicBezTo>
                    <a:pt x="173" y="115"/>
                    <a:pt x="169" y="115"/>
                    <a:pt x="171" y="113"/>
                  </a:cubicBezTo>
                  <a:cubicBezTo>
                    <a:pt x="173" y="113"/>
                    <a:pt x="174" y="114"/>
                    <a:pt x="175" y="114"/>
                  </a:cubicBezTo>
                  <a:cubicBezTo>
                    <a:pt x="178" y="113"/>
                    <a:pt x="180" y="113"/>
                    <a:pt x="183" y="113"/>
                  </a:cubicBezTo>
                  <a:cubicBezTo>
                    <a:pt x="184" y="113"/>
                    <a:pt x="183" y="113"/>
                    <a:pt x="184" y="114"/>
                  </a:cubicBezTo>
                  <a:cubicBezTo>
                    <a:pt x="184" y="114"/>
                    <a:pt x="185" y="114"/>
                    <a:pt x="186" y="113"/>
                  </a:cubicBezTo>
                  <a:cubicBezTo>
                    <a:pt x="188" y="113"/>
                    <a:pt x="190" y="113"/>
                    <a:pt x="192" y="113"/>
                  </a:cubicBezTo>
                  <a:cubicBezTo>
                    <a:pt x="194" y="113"/>
                    <a:pt x="194" y="115"/>
                    <a:pt x="196" y="116"/>
                  </a:cubicBezTo>
                  <a:cubicBezTo>
                    <a:pt x="198" y="118"/>
                    <a:pt x="200" y="116"/>
                    <a:pt x="202" y="115"/>
                  </a:cubicBezTo>
                  <a:cubicBezTo>
                    <a:pt x="203" y="115"/>
                    <a:pt x="209" y="121"/>
                    <a:pt x="209" y="122"/>
                  </a:cubicBezTo>
                  <a:cubicBezTo>
                    <a:pt x="210" y="123"/>
                    <a:pt x="208" y="125"/>
                    <a:pt x="209" y="126"/>
                  </a:cubicBezTo>
                  <a:cubicBezTo>
                    <a:pt x="210" y="128"/>
                    <a:pt x="209" y="128"/>
                    <a:pt x="210" y="130"/>
                  </a:cubicBezTo>
                  <a:cubicBezTo>
                    <a:pt x="210" y="131"/>
                    <a:pt x="211" y="132"/>
                    <a:pt x="211" y="132"/>
                  </a:cubicBezTo>
                  <a:cubicBezTo>
                    <a:pt x="212" y="132"/>
                    <a:pt x="212" y="133"/>
                    <a:pt x="213" y="133"/>
                  </a:cubicBezTo>
                  <a:cubicBezTo>
                    <a:pt x="214" y="134"/>
                    <a:pt x="213" y="136"/>
                    <a:pt x="214" y="137"/>
                  </a:cubicBezTo>
                  <a:cubicBezTo>
                    <a:pt x="215" y="138"/>
                    <a:pt x="216" y="138"/>
                    <a:pt x="217" y="140"/>
                  </a:cubicBezTo>
                  <a:cubicBezTo>
                    <a:pt x="219" y="143"/>
                    <a:pt x="218" y="140"/>
                    <a:pt x="220" y="141"/>
                  </a:cubicBezTo>
                  <a:cubicBezTo>
                    <a:pt x="220" y="141"/>
                    <a:pt x="220" y="143"/>
                    <a:pt x="220" y="143"/>
                  </a:cubicBezTo>
                  <a:cubicBezTo>
                    <a:pt x="221" y="143"/>
                    <a:pt x="222" y="136"/>
                    <a:pt x="222" y="135"/>
                  </a:cubicBezTo>
                  <a:cubicBezTo>
                    <a:pt x="222" y="132"/>
                    <a:pt x="221" y="130"/>
                    <a:pt x="220" y="126"/>
                  </a:cubicBezTo>
                  <a:cubicBezTo>
                    <a:pt x="218" y="123"/>
                    <a:pt x="218" y="120"/>
                    <a:pt x="217" y="117"/>
                  </a:cubicBezTo>
                  <a:cubicBezTo>
                    <a:pt x="215" y="115"/>
                    <a:pt x="214" y="111"/>
                    <a:pt x="215" y="108"/>
                  </a:cubicBezTo>
                  <a:cubicBezTo>
                    <a:pt x="216" y="105"/>
                    <a:pt x="218" y="103"/>
                    <a:pt x="221" y="101"/>
                  </a:cubicBezTo>
                  <a:cubicBezTo>
                    <a:pt x="222" y="100"/>
                    <a:pt x="223" y="100"/>
                    <a:pt x="224" y="99"/>
                  </a:cubicBezTo>
                  <a:cubicBezTo>
                    <a:pt x="225" y="98"/>
                    <a:pt x="226" y="96"/>
                    <a:pt x="227" y="96"/>
                  </a:cubicBezTo>
                  <a:cubicBezTo>
                    <a:pt x="229" y="94"/>
                    <a:pt x="232" y="94"/>
                    <a:pt x="234" y="92"/>
                  </a:cubicBezTo>
                  <a:cubicBezTo>
                    <a:pt x="235" y="91"/>
                    <a:pt x="236" y="89"/>
                    <a:pt x="238" y="89"/>
                  </a:cubicBezTo>
                  <a:cubicBezTo>
                    <a:pt x="238" y="89"/>
                    <a:pt x="242" y="89"/>
                    <a:pt x="241" y="87"/>
                  </a:cubicBezTo>
                  <a:cubicBezTo>
                    <a:pt x="241" y="87"/>
                    <a:pt x="238" y="88"/>
                    <a:pt x="238" y="88"/>
                  </a:cubicBezTo>
                  <a:cubicBezTo>
                    <a:pt x="238" y="87"/>
                    <a:pt x="240" y="88"/>
                    <a:pt x="239" y="86"/>
                  </a:cubicBezTo>
                  <a:cubicBezTo>
                    <a:pt x="239" y="86"/>
                    <a:pt x="238" y="85"/>
                    <a:pt x="239" y="85"/>
                  </a:cubicBezTo>
                  <a:cubicBezTo>
                    <a:pt x="239" y="84"/>
                    <a:pt x="239" y="85"/>
                    <a:pt x="240" y="84"/>
                  </a:cubicBezTo>
                  <a:cubicBezTo>
                    <a:pt x="239" y="85"/>
                    <a:pt x="241" y="86"/>
                    <a:pt x="241" y="85"/>
                  </a:cubicBezTo>
                  <a:cubicBezTo>
                    <a:pt x="242" y="85"/>
                    <a:pt x="245" y="83"/>
                    <a:pt x="244" y="82"/>
                  </a:cubicBezTo>
                  <a:cubicBezTo>
                    <a:pt x="244" y="83"/>
                    <a:pt x="238" y="82"/>
                    <a:pt x="239" y="81"/>
                  </a:cubicBezTo>
                  <a:cubicBezTo>
                    <a:pt x="239" y="80"/>
                    <a:pt x="240" y="82"/>
                    <a:pt x="241" y="81"/>
                  </a:cubicBezTo>
                  <a:cubicBezTo>
                    <a:pt x="241" y="81"/>
                    <a:pt x="243" y="80"/>
                    <a:pt x="243" y="80"/>
                  </a:cubicBezTo>
                  <a:cubicBezTo>
                    <a:pt x="243" y="80"/>
                    <a:pt x="242" y="79"/>
                    <a:pt x="242" y="78"/>
                  </a:cubicBezTo>
                  <a:cubicBezTo>
                    <a:pt x="243" y="77"/>
                    <a:pt x="243" y="76"/>
                    <a:pt x="241" y="76"/>
                  </a:cubicBezTo>
                  <a:cubicBezTo>
                    <a:pt x="241" y="76"/>
                    <a:pt x="237" y="74"/>
                    <a:pt x="237" y="74"/>
                  </a:cubicBezTo>
                  <a:cubicBezTo>
                    <a:pt x="238" y="73"/>
                    <a:pt x="239" y="74"/>
                    <a:pt x="240" y="74"/>
                  </a:cubicBezTo>
                  <a:cubicBezTo>
                    <a:pt x="241" y="73"/>
                    <a:pt x="239" y="71"/>
                    <a:pt x="238" y="71"/>
                  </a:cubicBezTo>
                  <a:cubicBezTo>
                    <a:pt x="237" y="70"/>
                    <a:pt x="236" y="69"/>
                    <a:pt x="236" y="68"/>
                  </a:cubicBezTo>
                  <a:cubicBezTo>
                    <a:pt x="235" y="67"/>
                    <a:pt x="238" y="65"/>
                    <a:pt x="237" y="64"/>
                  </a:cubicBezTo>
                  <a:cubicBezTo>
                    <a:pt x="238" y="65"/>
                    <a:pt x="237" y="66"/>
                    <a:pt x="237" y="67"/>
                  </a:cubicBezTo>
                  <a:cubicBezTo>
                    <a:pt x="237" y="67"/>
                    <a:pt x="239" y="69"/>
                    <a:pt x="239" y="69"/>
                  </a:cubicBezTo>
                  <a:cubicBezTo>
                    <a:pt x="241" y="67"/>
                    <a:pt x="239" y="62"/>
                    <a:pt x="242" y="61"/>
                  </a:cubicBezTo>
                  <a:cubicBezTo>
                    <a:pt x="241" y="61"/>
                    <a:pt x="241" y="66"/>
                    <a:pt x="242" y="67"/>
                  </a:cubicBezTo>
                  <a:cubicBezTo>
                    <a:pt x="242" y="69"/>
                    <a:pt x="244" y="69"/>
                    <a:pt x="244" y="71"/>
                  </a:cubicBezTo>
                  <a:cubicBezTo>
                    <a:pt x="244" y="72"/>
                    <a:pt x="241" y="74"/>
                    <a:pt x="242" y="75"/>
                  </a:cubicBezTo>
                  <a:cubicBezTo>
                    <a:pt x="242" y="75"/>
                    <a:pt x="248" y="69"/>
                    <a:pt x="247" y="67"/>
                  </a:cubicBezTo>
                  <a:cubicBezTo>
                    <a:pt x="247" y="65"/>
                    <a:pt x="245" y="64"/>
                    <a:pt x="245" y="62"/>
                  </a:cubicBezTo>
                  <a:cubicBezTo>
                    <a:pt x="244" y="61"/>
                    <a:pt x="245" y="58"/>
                    <a:pt x="247" y="59"/>
                  </a:cubicBezTo>
                  <a:cubicBezTo>
                    <a:pt x="246" y="58"/>
                    <a:pt x="245" y="61"/>
                    <a:pt x="246" y="62"/>
                  </a:cubicBezTo>
                  <a:cubicBezTo>
                    <a:pt x="248" y="64"/>
                    <a:pt x="248" y="65"/>
                    <a:pt x="250" y="62"/>
                  </a:cubicBezTo>
                  <a:cubicBezTo>
                    <a:pt x="251" y="61"/>
                    <a:pt x="253" y="58"/>
                    <a:pt x="252" y="56"/>
                  </a:cubicBezTo>
                  <a:cubicBezTo>
                    <a:pt x="252" y="56"/>
                    <a:pt x="251" y="55"/>
                    <a:pt x="252" y="54"/>
                  </a:cubicBezTo>
                  <a:cubicBezTo>
                    <a:pt x="252" y="54"/>
                    <a:pt x="253" y="52"/>
                    <a:pt x="253" y="52"/>
                  </a:cubicBezTo>
                  <a:cubicBezTo>
                    <a:pt x="253" y="52"/>
                    <a:pt x="253" y="54"/>
                    <a:pt x="253" y="54"/>
                  </a:cubicBezTo>
                  <a:cubicBezTo>
                    <a:pt x="253" y="54"/>
                    <a:pt x="258" y="51"/>
                    <a:pt x="260" y="51"/>
                  </a:cubicBezTo>
                  <a:cubicBezTo>
                    <a:pt x="261" y="50"/>
                    <a:pt x="263" y="51"/>
                    <a:pt x="264" y="51"/>
                  </a:cubicBezTo>
                  <a:cubicBezTo>
                    <a:pt x="266" y="50"/>
                    <a:pt x="265" y="49"/>
                    <a:pt x="265" y="48"/>
                  </a:cubicBezTo>
                  <a:cubicBezTo>
                    <a:pt x="266" y="48"/>
                    <a:pt x="266" y="50"/>
                    <a:pt x="267" y="50"/>
                  </a:cubicBezTo>
                  <a:cubicBezTo>
                    <a:pt x="267" y="50"/>
                    <a:pt x="269" y="49"/>
                    <a:pt x="269" y="49"/>
                  </a:cubicBezTo>
                  <a:cubicBezTo>
                    <a:pt x="271" y="51"/>
                    <a:pt x="275" y="46"/>
                    <a:pt x="272" y="46"/>
                  </a:cubicBezTo>
                  <a:cubicBezTo>
                    <a:pt x="272" y="46"/>
                    <a:pt x="272" y="48"/>
                    <a:pt x="271" y="48"/>
                  </a:cubicBezTo>
                  <a:cubicBezTo>
                    <a:pt x="270" y="48"/>
                    <a:pt x="268" y="44"/>
                    <a:pt x="268" y="44"/>
                  </a:cubicBezTo>
                  <a:cubicBezTo>
                    <a:pt x="269" y="43"/>
                    <a:pt x="268" y="42"/>
                    <a:pt x="269" y="41"/>
                  </a:cubicBezTo>
                  <a:cubicBezTo>
                    <a:pt x="270" y="39"/>
                    <a:pt x="271" y="37"/>
                    <a:pt x="272" y="36"/>
                  </a:cubicBezTo>
                  <a:cubicBezTo>
                    <a:pt x="273" y="36"/>
                    <a:pt x="274" y="35"/>
                    <a:pt x="274" y="35"/>
                  </a:cubicBezTo>
                  <a:cubicBezTo>
                    <a:pt x="276" y="36"/>
                    <a:pt x="277" y="33"/>
                    <a:pt x="278" y="32"/>
                  </a:cubicBezTo>
                  <a:cubicBezTo>
                    <a:pt x="278" y="32"/>
                    <a:pt x="280" y="33"/>
                    <a:pt x="281" y="32"/>
                  </a:cubicBezTo>
                  <a:cubicBezTo>
                    <a:pt x="283" y="31"/>
                    <a:pt x="285" y="31"/>
                    <a:pt x="286" y="30"/>
                  </a:cubicBezTo>
                  <a:cubicBezTo>
                    <a:pt x="287" y="30"/>
                    <a:pt x="289" y="29"/>
                    <a:pt x="288" y="28"/>
                  </a:cubicBezTo>
                  <a:cubicBezTo>
                    <a:pt x="286" y="26"/>
                    <a:pt x="286" y="25"/>
                    <a:pt x="285" y="24"/>
                  </a:cubicBezTo>
                  <a:cubicBezTo>
                    <a:pt x="281" y="23"/>
                    <a:pt x="287" y="14"/>
                    <a:pt x="281" y="14"/>
                  </a:cubicBezTo>
                  <a:cubicBezTo>
                    <a:pt x="280" y="13"/>
                    <a:pt x="279" y="15"/>
                    <a:pt x="278" y="14"/>
                  </a:cubicBezTo>
                  <a:cubicBezTo>
                    <a:pt x="277" y="13"/>
                    <a:pt x="277" y="12"/>
                    <a:pt x="276" y="13"/>
                  </a:cubicBezTo>
                  <a:cubicBezTo>
                    <a:pt x="275" y="14"/>
                    <a:pt x="274" y="16"/>
                    <a:pt x="273" y="17"/>
                  </a:cubicBezTo>
                  <a:cubicBezTo>
                    <a:pt x="272" y="18"/>
                    <a:pt x="272" y="20"/>
                    <a:pt x="271" y="21"/>
                  </a:cubicBezTo>
                  <a:cubicBezTo>
                    <a:pt x="271" y="23"/>
                    <a:pt x="270" y="26"/>
                    <a:pt x="268" y="26"/>
                  </a:cubicBezTo>
                  <a:cubicBezTo>
                    <a:pt x="266" y="26"/>
                    <a:pt x="266" y="28"/>
                    <a:pt x="264" y="28"/>
                  </a:cubicBezTo>
                  <a:cubicBezTo>
                    <a:pt x="259" y="28"/>
                    <a:pt x="254" y="28"/>
                    <a:pt x="249" y="28"/>
                  </a:cubicBezTo>
                  <a:cubicBezTo>
                    <a:pt x="247" y="28"/>
                    <a:pt x="247" y="28"/>
                    <a:pt x="246" y="29"/>
                  </a:cubicBezTo>
                  <a:cubicBezTo>
                    <a:pt x="245" y="31"/>
                    <a:pt x="241" y="33"/>
                    <a:pt x="241" y="34"/>
                  </a:cubicBezTo>
                  <a:cubicBezTo>
                    <a:pt x="242" y="37"/>
                    <a:pt x="239" y="39"/>
                    <a:pt x="237" y="39"/>
                  </a:cubicBezTo>
                  <a:cubicBezTo>
                    <a:pt x="235" y="39"/>
                    <a:pt x="234" y="38"/>
                    <a:pt x="232" y="38"/>
                  </a:cubicBezTo>
                  <a:cubicBezTo>
                    <a:pt x="230" y="38"/>
                    <a:pt x="228" y="39"/>
                    <a:pt x="227" y="39"/>
                  </a:cubicBezTo>
                  <a:cubicBezTo>
                    <a:pt x="227" y="39"/>
                    <a:pt x="227" y="42"/>
                    <a:pt x="228" y="42"/>
                  </a:cubicBezTo>
                  <a:cubicBezTo>
                    <a:pt x="227" y="43"/>
                    <a:pt x="226" y="44"/>
                    <a:pt x="224" y="45"/>
                  </a:cubicBezTo>
                  <a:cubicBezTo>
                    <a:pt x="222" y="46"/>
                    <a:pt x="219" y="48"/>
                    <a:pt x="216" y="49"/>
                  </a:cubicBezTo>
                  <a:cubicBezTo>
                    <a:pt x="213" y="50"/>
                    <a:pt x="210" y="50"/>
                    <a:pt x="207" y="49"/>
                  </a:cubicBezTo>
                  <a:cubicBezTo>
                    <a:pt x="206" y="48"/>
                    <a:pt x="205" y="47"/>
                    <a:pt x="206" y="46"/>
                  </a:cubicBezTo>
                  <a:cubicBezTo>
                    <a:pt x="206" y="46"/>
                    <a:pt x="207" y="44"/>
                    <a:pt x="208" y="44"/>
                  </a:cubicBezTo>
                  <a:cubicBezTo>
                    <a:pt x="208" y="44"/>
                    <a:pt x="208" y="45"/>
                    <a:pt x="208" y="46"/>
                  </a:cubicBezTo>
                  <a:cubicBezTo>
                    <a:pt x="210" y="42"/>
                    <a:pt x="211" y="39"/>
                    <a:pt x="209" y="35"/>
                  </a:cubicBezTo>
                  <a:cubicBezTo>
                    <a:pt x="208" y="34"/>
                    <a:pt x="206" y="36"/>
                    <a:pt x="205" y="36"/>
                  </a:cubicBezTo>
                  <a:cubicBezTo>
                    <a:pt x="204" y="37"/>
                    <a:pt x="204" y="36"/>
                    <a:pt x="203" y="36"/>
                  </a:cubicBezTo>
                  <a:cubicBezTo>
                    <a:pt x="202" y="35"/>
                    <a:pt x="204" y="34"/>
                    <a:pt x="204" y="34"/>
                  </a:cubicBezTo>
                  <a:cubicBezTo>
                    <a:pt x="208" y="30"/>
                    <a:pt x="205" y="26"/>
                    <a:pt x="201" y="25"/>
                  </a:cubicBezTo>
                  <a:cubicBezTo>
                    <a:pt x="198" y="24"/>
                    <a:pt x="198" y="25"/>
                    <a:pt x="196" y="26"/>
                  </a:cubicBezTo>
                  <a:cubicBezTo>
                    <a:pt x="196" y="27"/>
                    <a:pt x="196" y="27"/>
                    <a:pt x="196" y="28"/>
                  </a:cubicBezTo>
                  <a:cubicBezTo>
                    <a:pt x="196" y="29"/>
                    <a:pt x="194" y="28"/>
                    <a:pt x="193" y="28"/>
                  </a:cubicBezTo>
                  <a:cubicBezTo>
                    <a:pt x="192" y="28"/>
                    <a:pt x="190" y="36"/>
                    <a:pt x="190" y="37"/>
                  </a:cubicBezTo>
                  <a:cubicBezTo>
                    <a:pt x="191" y="42"/>
                    <a:pt x="192" y="45"/>
                    <a:pt x="188" y="47"/>
                  </a:cubicBezTo>
                  <a:cubicBezTo>
                    <a:pt x="188" y="48"/>
                    <a:pt x="185" y="49"/>
                    <a:pt x="185" y="48"/>
                  </a:cubicBezTo>
                  <a:cubicBezTo>
                    <a:pt x="185" y="46"/>
                    <a:pt x="184" y="44"/>
                    <a:pt x="184" y="42"/>
                  </a:cubicBezTo>
                  <a:cubicBezTo>
                    <a:pt x="184" y="41"/>
                    <a:pt x="186" y="30"/>
                    <a:pt x="186" y="30"/>
                  </a:cubicBezTo>
                  <a:cubicBezTo>
                    <a:pt x="185" y="30"/>
                    <a:pt x="183" y="32"/>
                    <a:pt x="183" y="31"/>
                  </a:cubicBezTo>
                  <a:cubicBezTo>
                    <a:pt x="183" y="30"/>
                    <a:pt x="186" y="26"/>
                    <a:pt x="187" y="25"/>
                  </a:cubicBezTo>
                  <a:cubicBezTo>
                    <a:pt x="188" y="23"/>
                    <a:pt x="191" y="23"/>
                    <a:pt x="193" y="22"/>
                  </a:cubicBezTo>
                  <a:cubicBezTo>
                    <a:pt x="196" y="22"/>
                    <a:pt x="199" y="23"/>
                    <a:pt x="202" y="23"/>
                  </a:cubicBezTo>
                  <a:cubicBezTo>
                    <a:pt x="205" y="23"/>
                    <a:pt x="201" y="20"/>
                    <a:pt x="199" y="20"/>
                  </a:cubicBezTo>
                  <a:cubicBezTo>
                    <a:pt x="197" y="20"/>
                    <a:pt x="199" y="17"/>
                    <a:pt x="196" y="17"/>
                  </a:cubicBezTo>
                  <a:cubicBezTo>
                    <a:pt x="194" y="18"/>
                    <a:pt x="192" y="19"/>
                    <a:pt x="189" y="19"/>
                  </a:cubicBezTo>
                  <a:cubicBezTo>
                    <a:pt x="187" y="19"/>
                    <a:pt x="185" y="17"/>
                    <a:pt x="183" y="16"/>
                  </a:cubicBezTo>
                  <a:cubicBezTo>
                    <a:pt x="183" y="16"/>
                    <a:pt x="180" y="16"/>
                    <a:pt x="181" y="15"/>
                  </a:cubicBezTo>
                  <a:cubicBezTo>
                    <a:pt x="182" y="15"/>
                    <a:pt x="184" y="14"/>
                    <a:pt x="184" y="13"/>
                  </a:cubicBezTo>
                  <a:cubicBezTo>
                    <a:pt x="184" y="13"/>
                    <a:pt x="176" y="16"/>
                    <a:pt x="175" y="16"/>
                  </a:cubicBezTo>
                  <a:cubicBezTo>
                    <a:pt x="174" y="17"/>
                    <a:pt x="173" y="18"/>
                    <a:pt x="172" y="18"/>
                  </a:cubicBezTo>
                  <a:cubicBezTo>
                    <a:pt x="170" y="18"/>
                    <a:pt x="170" y="16"/>
                    <a:pt x="168" y="16"/>
                  </a:cubicBezTo>
                  <a:cubicBezTo>
                    <a:pt x="167" y="16"/>
                    <a:pt x="162" y="18"/>
                    <a:pt x="165" y="15"/>
                  </a:cubicBezTo>
                  <a:cubicBezTo>
                    <a:pt x="168" y="13"/>
                    <a:pt x="171" y="11"/>
                    <a:pt x="174" y="9"/>
                  </a:cubicBezTo>
                  <a:cubicBezTo>
                    <a:pt x="172" y="9"/>
                    <a:pt x="170" y="7"/>
                    <a:pt x="168" y="9"/>
                  </a:cubicBezTo>
                  <a:cubicBezTo>
                    <a:pt x="165" y="10"/>
                    <a:pt x="164" y="8"/>
                    <a:pt x="161" y="7"/>
                  </a:cubicBezTo>
                  <a:cubicBezTo>
                    <a:pt x="160" y="7"/>
                    <a:pt x="159" y="6"/>
                    <a:pt x="158" y="5"/>
                  </a:cubicBezTo>
                  <a:cubicBezTo>
                    <a:pt x="156" y="5"/>
                    <a:pt x="155" y="6"/>
                    <a:pt x="153" y="6"/>
                  </a:cubicBezTo>
                  <a:cubicBezTo>
                    <a:pt x="152" y="5"/>
                    <a:pt x="150" y="5"/>
                    <a:pt x="150" y="3"/>
                  </a:cubicBezTo>
                  <a:cubicBezTo>
                    <a:pt x="150" y="3"/>
                    <a:pt x="148" y="0"/>
                    <a:pt x="148" y="1"/>
                  </a:cubicBezTo>
                  <a:cubicBezTo>
                    <a:pt x="147" y="1"/>
                    <a:pt x="148" y="4"/>
                    <a:pt x="147" y="4"/>
                  </a:cubicBezTo>
                  <a:cubicBezTo>
                    <a:pt x="146" y="4"/>
                    <a:pt x="145" y="4"/>
                    <a:pt x="145" y="4"/>
                  </a:cubicBezTo>
                  <a:cubicBezTo>
                    <a:pt x="142" y="4"/>
                    <a:pt x="139" y="4"/>
                    <a:pt x="136" y="4"/>
                  </a:cubicBezTo>
                  <a:cubicBezTo>
                    <a:pt x="125" y="4"/>
                    <a:pt x="115" y="4"/>
                    <a:pt x="105" y="4"/>
                  </a:cubicBezTo>
                  <a:cubicBezTo>
                    <a:pt x="80" y="4"/>
                    <a:pt x="55" y="4"/>
                    <a:pt x="30" y="4"/>
                  </a:cubicBezTo>
                  <a:cubicBezTo>
                    <a:pt x="24" y="4"/>
                    <a:pt x="17" y="4"/>
                    <a:pt x="11" y="4"/>
                  </a:cubicBezTo>
                  <a:cubicBezTo>
                    <a:pt x="12" y="5"/>
                    <a:pt x="14" y="13"/>
                    <a:pt x="11" y="14"/>
                  </a:cubicBezTo>
                  <a:cubicBezTo>
                    <a:pt x="9" y="14"/>
                    <a:pt x="8" y="14"/>
                    <a:pt x="10" y="12"/>
                  </a:cubicBezTo>
                  <a:cubicBezTo>
                    <a:pt x="12" y="9"/>
                    <a:pt x="9" y="9"/>
                    <a:pt x="7" y="9"/>
                  </a:cubicBezTo>
                  <a:cubicBezTo>
                    <a:pt x="5" y="9"/>
                    <a:pt x="2" y="7"/>
                    <a:pt x="1" y="7"/>
                  </a:cubicBezTo>
                  <a:cubicBezTo>
                    <a:pt x="0" y="8"/>
                    <a:pt x="2" y="12"/>
                    <a:pt x="2" y="12"/>
                  </a:cubicBezTo>
                  <a:cubicBezTo>
                    <a:pt x="3" y="15"/>
                    <a:pt x="4" y="16"/>
                    <a:pt x="4" y="18"/>
                  </a:cubicBezTo>
                  <a:cubicBezTo>
                    <a:pt x="4" y="19"/>
                    <a:pt x="7" y="21"/>
                    <a:pt x="8" y="21"/>
                  </a:cubicBezTo>
                  <a:cubicBezTo>
                    <a:pt x="7" y="21"/>
                    <a:pt x="6" y="21"/>
                    <a:pt x="5" y="22"/>
                  </a:cubicBezTo>
                  <a:cubicBezTo>
                    <a:pt x="4" y="23"/>
                    <a:pt x="5" y="24"/>
                    <a:pt x="5" y="25"/>
                  </a:cubicBezTo>
                  <a:cubicBezTo>
                    <a:pt x="5" y="28"/>
                    <a:pt x="5" y="30"/>
                    <a:pt x="4" y="32"/>
                  </a:cubicBezTo>
                  <a:cubicBezTo>
                    <a:pt x="4" y="35"/>
                    <a:pt x="3" y="37"/>
                    <a:pt x="2" y="40"/>
                  </a:cubicBezTo>
                  <a:cubicBezTo>
                    <a:pt x="1" y="43"/>
                    <a:pt x="3" y="46"/>
                    <a:pt x="4" y="49"/>
                  </a:cubicBezTo>
                  <a:cubicBezTo>
                    <a:pt x="4" y="52"/>
                    <a:pt x="3" y="54"/>
                    <a:pt x="3" y="56"/>
                  </a:cubicBezTo>
                  <a:cubicBezTo>
                    <a:pt x="3" y="57"/>
                    <a:pt x="4" y="58"/>
                    <a:pt x="4" y="59"/>
                  </a:cubicBezTo>
                  <a:cubicBezTo>
                    <a:pt x="5" y="60"/>
                    <a:pt x="5" y="62"/>
                    <a:pt x="5" y="63"/>
                  </a:cubicBezTo>
                  <a:cubicBezTo>
                    <a:pt x="6" y="66"/>
                    <a:pt x="9" y="67"/>
                    <a:pt x="10" y="70"/>
                  </a:cubicBezTo>
                  <a:cubicBezTo>
                    <a:pt x="11" y="72"/>
                    <a:pt x="11" y="71"/>
                    <a:pt x="12" y="70"/>
                  </a:cubicBezTo>
                  <a:cubicBezTo>
                    <a:pt x="12" y="70"/>
                    <a:pt x="13" y="73"/>
                    <a:pt x="13" y="73"/>
                  </a:cubicBezTo>
                  <a:cubicBezTo>
                    <a:pt x="13" y="73"/>
                    <a:pt x="12" y="72"/>
                    <a:pt x="12" y="73"/>
                  </a:cubicBezTo>
                  <a:cubicBezTo>
                    <a:pt x="12" y="74"/>
                    <a:pt x="12" y="75"/>
                    <a:pt x="13" y="76"/>
                  </a:cubicBezTo>
                  <a:cubicBezTo>
                    <a:pt x="14" y="76"/>
                    <a:pt x="14" y="76"/>
                    <a:pt x="15" y="77"/>
                  </a:cubicBezTo>
                  <a:cubicBezTo>
                    <a:pt x="16" y="78"/>
                    <a:pt x="14" y="79"/>
                    <a:pt x="15" y="80"/>
                  </a:cubicBezTo>
                  <a:cubicBezTo>
                    <a:pt x="17" y="83"/>
                    <a:pt x="21" y="85"/>
                    <a:pt x="21" y="88"/>
                  </a:cubicBezTo>
                  <a:cubicBezTo>
                    <a:pt x="22" y="90"/>
                    <a:pt x="23" y="90"/>
                    <a:pt x="25" y="91"/>
                  </a:cubicBezTo>
                  <a:cubicBezTo>
                    <a:pt x="27" y="92"/>
                    <a:pt x="29" y="93"/>
                    <a:pt x="31" y="93"/>
                  </a:cubicBezTo>
                  <a:cubicBezTo>
                    <a:pt x="33" y="93"/>
                    <a:pt x="35" y="95"/>
                    <a:pt x="36" y="96"/>
                  </a:cubicBezTo>
                  <a:cubicBezTo>
                    <a:pt x="36" y="97"/>
                    <a:pt x="40" y="101"/>
                    <a:pt x="39" y="102"/>
                  </a:cubicBezTo>
                  <a:cubicBezTo>
                    <a:pt x="43" y="101"/>
                    <a:pt x="48" y="100"/>
                    <a:pt x="52" y="101"/>
                  </a:cubicBezTo>
                  <a:cubicBezTo>
                    <a:pt x="58" y="103"/>
                    <a:pt x="63" y="106"/>
                    <a:pt x="68" y="108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16" name="Freeform 642"/>
            <p:cNvSpPr>
              <a:spLocks noEditPoints="1"/>
            </p:cNvSpPr>
            <p:nvPr/>
          </p:nvSpPr>
          <p:spPr bwMode="auto">
            <a:xfrm>
              <a:off x="5133309" y="4907791"/>
              <a:ext cx="3984080" cy="2048308"/>
            </a:xfrm>
            <a:custGeom>
              <a:avLst/>
              <a:gdLst>
                <a:gd name="T0" fmla="*/ 255 w 427"/>
                <a:gd name="T1" fmla="*/ 181 h 219"/>
                <a:gd name="T2" fmla="*/ 299 w 427"/>
                <a:gd name="T3" fmla="*/ 195 h 219"/>
                <a:gd name="T4" fmla="*/ 296 w 427"/>
                <a:gd name="T5" fmla="*/ 215 h 219"/>
                <a:gd name="T6" fmla="*/ 332 w 427"/>
                <a:gd name="T7" fmla="*/ 200 h 219"/>
                <a:gd name="T8" fmla="*/ 366 w 427"/>
                <a:gd name="T9" fmla="*/ 196 h 219"/>
                <a:gd name="T10" fmla="*/ 383 w 427"/>
                <a:gd name="T11" fmla="*/ 200 h 219"/>
                <a:gd name="T12" fmla="*/ 391 w 427"/>
                <a:gd name="T13" fmla="*/ 201 h 219"/>
                <a:gd name="T14" fmla="*/ 380 w 427"/>
                <a:gd name="T15" fmla="*/ 188 h 219"/>
                <a:gd name="T16" fmla="*/ 382 w 427"/>
                <a:gd name="T17" fmla="*/ 176 h 219"/>
                <a:gd name="T18" fmla="*/ 354 w 427"/>
                <a:gd name="T19" fmla="*/ 180 h 219"/>
                <a:gd name="T20" fmla="*/ 414 w 427"/>
                <a:gd name="T21" fmla="*/ 160 h 219"/>
                <a:gd name="T22" fmla="*/ 417 w 427"/>
                <a:gd name="T23" fmla="*/ 144 h 219"/>
                <a:gd name="T24" fmla="*/ 415 w 427"/>
                <a:gd name="T25" fmla="*/ 139 h 219"/>
                <a:gd name="T26" fmla="*/ 394 w 427"/>
                <a:gd name="T27" fmla="*/ 126 h 219"/>
                <a:gd name="T28" fmla="*/ 390 w 427"/>
                <a:gd name="T29" fmla="*/ 110 h 219"/>
                <a:gd name="T30" fmla="*/ 378 w 427"/>
                <a:gd name="T31" fmla="*/ 104 h 219"/>
                <a:gd name="T32" fmla="*/ 364 w 427"/>
                <a:gd name="T33" fmla="*/ 112 h 219"/>
                <a:gd name="T34" fmla="*/ 356 w 427"/>
                <a:gd name="T35" fmla="*/ 107 h 219"/>
                <a:gd name="T36" fmla="*/ 342 w 427"/>
                <a:gd name="T37" fmla="*/ 85 h 219"/>
                <a:gd name="T38" fmla="*/ 314 w 427"/>
                <a:gd name="T39" fmla="*/ 91 h 219"/>
                <a:gd name="T40" fmla="*/ 320 w 427"/>
                <a:gd name="T41" fmla="*/ 116 h 219"/>
                <a:gd name="T42" fmla="*/ 306 w 427"/>
                <a:gd name="T43" fmla="*/ 159 h 219"/>
                <a:gd name="T44" fmla="*/ 292 w 427"/>
                <a:gd name="T45" fmla="*/ 135 h 219"/>
                <a:gd name="T46" fmla="*/ 250 w 427"/>
                <a:gd name="T47" fmla="*/ 119 h 219"/>
                <a:gd name="T48" fmla="*/ 237 w 427"/>
                <a:gd name="T49" fmla="*/ 86 h 219"/>
                <a:gd name="T50" fmla="*/ 246 w 427"/>
                <a:gd name="T51" fmla="*/ 77 h 219"/>
                <a:gd name="T52" fmla="*/ 246 w 427"/>
                <a:gd name="T53" fmla="*/ 70 h 219"/>
                <a:gd name="T54" fmla="*/ 263 w 427"/>
                <a:gd name="T55" fmla="*/ 58 h 219"/>
                <a:gd name="T56" fmla="*/ 276 w 427"/>
                <a:gd name="T57" fmla="*/ 48 h 219"/>
                <a:gd name="T58" fmla="*/ 293 w 427"/>
                <a:gd name="T59" fmla="*/ 36 h 219"/>
                <a:gd name="T60" fmla="*/ 276 w 427"/>
                <a:gd name="T61" fmla="*/ 23 h 219"/>
                <a:gd name="T62" fmla="*/ 262 w 427"/>
                <a:gd name="T63" fmla="*/ 35 h 219"/>
                <a:gd name="T64" fmla="*/ 252 w 427"/>
                <a:gd name="T65" fmla="*/ 23 h 219"/>
                <a:gd name="T66" fmla="*/ 241 w 427"/>
                <a:gd name="T67" fmla="*/ 10 h 219"/>
                <a:gd name="T68" fmla="*/ 223 w 427"/>
                <a:gd name="T69" fmla="*/ 6 h 219"/>
                <a:gd name="T70" fmla="*/ 232 w 427"/>
                <a:gd name="T71" fmla="*/ 27 h 219"/>
                <a:gd name="T72" fmla="*/ 226 w 427"/>
                <a:gd name="T73" fmla="*/ 40 h 219"/>
                <a:gd name="T74" fmla="*/ 218 w 427"/>
                <a:gd name="T75" fmla="*/ 37 h 219"/>
                <a:gd name="T76" fmla="*/ 164 w 427"/>
                <a:gd name="T77" fmla="*/ 29 h 219"/>
                <a:gd name="T78" fmla="*/ 166 w 427"/>
                <a:gd name="T79" fmla="*/ 41 h 219"/>
                <a:gd name="T80" fmla="*/ 160 w 427"/>
                <a:gd name="T81" fmla="*/ 40 h 219"/>
                <a:gd name="T82" fmla="*/ 133 w 427"/>
                <a:gd name="T83" fmla="*/ 30 h 219"/>
                <a:gd name="T84" fmla="*/ 83 w 427"/>
                <a:gd name="T85" fmla="*/ 23 h 219"/>
                <a:gd name="T86" fmla="*/ 71 w 427"/>
                <a:gd name="T87" fmla="*/ 18 h 219"/>
                <a:gd name="T88" fmla="*/ 50 w 427"/>
                <a:gd name="T89" fmla="*/ 24 h 219"/>
                <a:gd name="T90" fmla="*/ 49 w 427"/>
                <a:gd name="T91" fmla="*/ 22 h 219"/>
                <a:gd name="T92" fmla="*/ 29 w 427"/>
                <a:gd name="T93" fmla="*/ 23 h 219"/>
                <a:gd name="T94" fmla="*/ 21 w 427"/>
                <a:gd name="T95" fmla="*/ 28 h 219"/>
                <a:gd name="T96" fmla="*/ 3 w 427"/>
                <a:gd name="T97" fmla="*/ 97 h 219"/>
                <a:gd name="T98" fmla="*/ 40 w 427"/>
                <a:gd name="T99" fmla="*/ 116 h 219"/>
                <a:gd name="T100" fmla="*/ 53 w 427"/>
                <a:gd name="T101" fmla="*/ 141 h 219"/>
                <a:gd name="T102" fmla="*/ 62 w 427"/>
                <a:gd name="T103" fmla="*/ 150 h 219"/>
                <a:gd name="T104" fmla="*/ 67 w 427"/>
                <a:gd name="T105" fmla="*/ 160 h 219"/>
                <a:gd name="T106" fmla="*/ 80 w 427"/>
                <a:gd name="T107" fmla="*/ 166 h 219"/>
                <a:gd name="T108" fmla="*/ 133 w 427"/>
                <a:gd name="T109" fmla="*/ 176 h 219"/>
                <a:gd name="T110" fmla="*/ 97 w 427"/>
                <a:gd name="T111" fmla="*/ 57 h 219"/>
                <a:gd name="T112" fmla="*/ 87 w 427"/>
                <a:gd name="T113" fmla="*/ 51 h 219"/>
                <a:gd name="T114" fmla="*/ 113 w 427"/>
                <a:gd name="T115" fmla="*/ 49 h 219"/>
                <a:gd name="T116" fmla="*/ 142 w 427"/>
                <a:gd name="T117" fmla="*/ 85 h 219"/>
                <a:gd name="T118" fmla="*/ 131 w 427"/>
                <a:gd name="T119" fmla="*/ 85 h 219"/>
                <a:gd name="T120" fmla="*/ 160 w 427"/>
                <a:gd name="T121" fmla="*/ 78 h 219"/>
                <a:gd name="T122" fmla="*/ 210 w 427"/>
                <a:gd name="T123" fmla="*/ 150 h 219"/>
                <a:gd name="T124" fmla="*/ 222 w 427"/>
                <a:gd name="T125" fmla="*/ 165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27" h="219">
                  <a:moveTo>
                    <a:pt x="229" y="174"/>
                  </a:moveTo>
                  <a:cubicBezTo>
                    <a:pt x="229" y="174"/>
                    <a:pt x="229" y="173"/>
                    <a:pt x="229" y="173"/>
                  </a:cubicBezTo>
                  <a:cubicBezTo>
                    <a:pt x="229" y="173"/>
                    <a:pt x="232" y="177"/>
                    <a:pt x="232" y="177"/>
                  </a:cubicBezTo>
                  <a:cubicBezTo>
                    <a:pt x="234" y="177"/>
                    <a:pt x="235" y="178"/>
                    <a:pt x="236" y="178"/>
                  </a:cubicBezTo>
                  <a:cubicBezTo>
                    <a:pt x="238" y="178"/>
                    <a:pt x="238" y="177"/>
                    <a:pt x="239" y="178"/>
                  </a:cubicBezTo>
                  <a:cubicBezTo>
                    <a:pt x="242" y="179"/>
                    <a:pt x="244" y="180"/>
                    <a:pt x="246" y="181"/>
                  </a:cubicBezTo>
                  <a:cubicBezTo>
                    <a:pt x="247" y="182"/>
                    <a:pt x="248" y="181"/>
                    <a:pt x="249" y="181"/>
                  </a:cubicBezTo>
                  <a:cubicBezTo>
                    <a:pt x="250" y="180"/>
                    <a:pt x="251" y="180"/>
                    <a:pt x="252" y="180"/>
                  </a:cubicBezTo>
                  <a:cubicBezTo>
                    <a:pt x="253" y="180"/>
                    <a:pt x="254" y="181"/>
                    <a:pt x="255" y="181"/>
                  </a:cubicBezTo>
                  <a:cubicBezTo>
                    <a:pt x="257" y="181"/>
                    <a:pt x="258" y="180"/>
                    <a:pt x="259" y="179"/>
                  </a:cubicBezTo>
                  <a:cubicBezTo>
                    <a:pt x="260" y="178"/>
                    <a:pt x="263" y="175"/>
                    <a:pt x="264" y="175"/>
                  </a:cubicBezTo>
                  <a:cubicBezTo>
                    <a:pt x="264" y="175"/>
                    <a:pt x="265" y="176"/>
                    <a:pt x="265" y="176"/>
                  </a:cubicBezTo>
                  <a:cubicBezTo>
                    <a:pt x="267" y="176"/>
                    <a:pt x="268" y="176"/>
                    <a:pt x="269" y="176"/>
                  </a:cubicBezTo>
                  <a:cubicBezTo>
                    <a:pt x="273" y="176"/>
                    <a:pt x="272" y="179"/>
                    <a:pt x="274" y="181"/>
                  </a:cubicBezTo>
                  <a:cubicBezTo>
                    <a:pt x="275" y="182"/>
                    <a:pt x="279" y="181"/>
                    <a:pt x="279" y="183"/>
                  </a:cubicBezTo>
                  <a:cubicBezTo>
                    <a:pt x="279" y="185"/>
                    <a:pt x="280" y="187"/>
                    <a:pt x="281" y="189"/>
                  </a:cubicBezTo>
                  <a:cubicBezTo>
                    <a:pt x="281" y="194"/>
                    <a:pt x="290" y="193"/>
                    <a:pt x="293" y="194"/>
                  </a:cubicBezTo>
                  <a:cubicBezTo>
                    <a:pt x="295" y="194"/>
                    <a:pt x="298" y="194"/>
                    <a:pt x="299" y="195"/>
                  </a:cubicBezTo>
                  <a:cubicBezTo>
                    <a:pt x="300" y="196"/>
                    <a:pt x="305" y="201"/>
                    <a:pt x="304" y="201"/>
                  </a:cubicBezTo>
                  <a:cubicBezTo>
                    <a:pt x="302" y="203"/>
                    <a:pt x="302" y="203"/>
                    <a:pt x="300" y="202"/>
                  </a:cubicBezTo>
                  <a:cubicBezTo>
                    <a:pt x="299" y="201"/>
                    <a:pt x="295" y="199"/>
                    <a:pt x="295" y="199"/>
                  </a:cubicBezTo>
                  <a:cubicBezTo>
                    <a:pt x="295" y="200"/>
                    <a:pt x="298" y="201"/>
                    <a:pt x="297" y="203"/>
                  </a:cubicBezTo>
                  <a:cubicBezTo>
                    <a:pt x="296" y="204"/>
                    <a:pt x="295" y="206"/>
                    <a:pt x="295" y="207"/>
                  </a:cubicBezTo>
                  <a:cubicBezTo>
                    <a:pt x="295" y="209"/>
                    <a:pt x="295" y="210"/>
                    <a:pt x="294" y="211"/>
                  </a:cubicBezTo>
                  <a:cubicBezTo>
                    <a:pt x="294" y="212"/>
                    <a:pt x="291" y="213"/>
                    <a:pt x="291" y="213"/>
                  </a:cubicBezTo>
                  <a:cubicBezTo>
                    <a:pt x="290" y="214"/>
                    <a:pt x="287" y="219"/>
                    <a:pt x="291" y="219"/>
                  </a:cubicBezTo>
                  <a:cubicBezTo>
                    <a:pt x="292" y="219"/>
                    <a:pt x="294" y="217"/>
                    <a:pt x="296" y="215"/>
                  </a:cubicBezTo>
                  <a:cubicBezTo>
                    <a:pt x="298" y="214"/>
                    <a:pt x="299" y="216"/>
                    <a:pt x="301" y="215"/>
                  </a:cubicBezTo>
                  <a:cubicBezTo>
                    <a:pt x="304" y="215"/>
                    <a:pt x="305" y="213"/>
                    <a:pt x="308" y="213"/>
                  </a:cubicBezTo>
                  <a:cubicBezTo>
                    <a:pt x="308" y="211"/>
                    <a:pt x="308" y="212"/>
                    <a:pt x="306" y="211"/>
                  </a:cubicBezTo>
                  <a:cubicBezTo>
                    <a:pt x="305" y="211"/>
                    <a:pt x="305" y="210"/>
                    <a:pt x="306" y="210"/>
                  </a:cubicBezTo>
                  <a:cubicBezTo>
                    <a:pt x="307" y="208"/>
                    <a:pt x="308" y="207"/>
                    <a:pt x="311" y="207"/>
                  </a:cubicBezTo>
                  <a:cubicBezTo>
                    <a:pt x="312" y="207"/>
                    <a:pt x="315" y="205"/>
                    <a:pt x="317" y="206"/>
                  </a:cubicBezTo>
                  <a:cubicBezTo>
                    <a:pt x="319" y="207"/>
                    <a:pt x="320" y="203"/>
                    <a:pt x="322" y="206"/>
                  </a:cubicBezTo>
                  <a:cubicBezTo>
                    <a:pt x="324" y="204"/>
                    <a:pt x="325" y="203"/>
                    <a:pt x="327" y="201"/>
                  </a:cubicBezTo>
                  <a:cubicBezTo>
                    <a:pt x="329" y="200"/>
                    <a:pt x="330" y="200"/>
                    <a:pt x="332" y="200"/>
                  </a:cubicBezTo>
                  <a:cubicBezTo>
                    <a:pt x="335" y="200"/>
                    <a:pt x="339" y="200"/>
                    <a:pt x="342" y="200"/>
                  </a:cubicBezTo>
                  <a:cubicBezTo>
                    <a:pt x="345" y="200"/>
                    <a:pt x="346" y="201"/>
                    <a:pt x="347" y="199"/>
                  </a:cubicBezTo>
                  <a:cubicBezTo>
                    <a:pt x="348" y="198"/>
                    <a:pt x="349" y="199"/>
                    <a:pt x="350" y="198"/>
                  </a:cubicBezTo>
                  <a:cubicBezTo>
                    <a:pt x="351" y="196"/>
                    <a:pt x="352" y="195"/>
                    <a:pt x="352" y="193"/>
                  </a:cubicBezTo>
                  <a:cubicBezTo>
                    <a:pt x="353" y="191"/>
                    <a:pt x="353" y="190"/>
                    <a:pt x="354" y="188"/>
                  </a:cubicBezTo>
                  <a:cubicBezTo>
                    <a:pt x="355" y="187"/>
                    <a:pt x="356" y="186"/>
                    <a:pt x="357" y="185"/>
                  </a:cubicBezTo>
                  <a:cubicBezTo>
                    <a:pt x="358" y="184"/>
                    <a:pt x="359" y="187"/>
                    <a:pt x="361" y="186"/>
                  </a:cubicBezTo>
                  <a:cubicBezTo>
                    <a:pt x="363" y="184"/>
                    <a:pt x="365" y="187"/>
                    <a:pt x="365" y="189"/>
                  </a:cubicBezTo>
                  <a:cubicBezTo>
                    <a:pt x="365" y="190"/>
                    <a:pt x="364" y="196"/>
                    <a:pt x="366" y="196"/>
                  </a:cubicBezTo>
                  <a:cubicBezTo>
                    <a:pt x="367" y="197"/>
                    <a:pt x="368" y="199"/>
                    <a:pt x="369" y="201"/>
                  </a:cubicBezTo>
                  <a:cubicBezTo>
                    <a:pt x="370" y="199"/>
                    <a:pt x="381" y="196"/>
                    <a:pt x="381" y="196"/>
                  </a:cubicBezTo>
                  <a:cubicBezTo>
                    <a:pt x="381" y="195"/>
                    <a:pt x="380" y="195"/>
                    <a:pt x="380" y="194"/>
                  </a:cubicBezTo>
                  <a:cubicBezTo>
                    <a:pt x="380" y="194"/>
                    <a:pt x="382" y="196"/>
                    <a:pt x="382" y="196"/>
                  </a:cubicBezTo>
                  <a:cubicBezTo>
                    <a:pt x="382" y="197"/>
                    <a:pt x="380" y="197"/>
                    <a:pt x="380" y="197"/>
                  </a:cubicBezTo>
                  <a:cubicBezTo>
                    <a:pt x="380" y="197"/>
                    <a:pt x="386" y="198"/>
                    <a:pt x="386" y="198"/>
                  </a:cubicBezTo>
                  <a:cubicBezTo>
                    <a:pt x="386" y="198"/>
                    <a:pt x="386" y="198"/>
                    <a:pt x="386" y="198"/>
                  </a:cubicBezTo>
                  <a:cubicBezTo>
                    <a:pt x="386" y="198"/>
                    <a:pt x="386" y="199"/>
                    <a:pt x="386" y="199"/>
                  </a:cubicBezTo>
                  <a:cubicBezTo>
                    <a:pt x="385" y="199"/>
                    <a:pt x="384" y="199"/>
                    <a:pt x="383" y="200"/>
                  </a:cubicBezTo>
                  <a:cubicBezTo>
                    <a:pt x="383" y="201"/>
                    <a:pt x="382" y="198"/>
                    <a:pt x="382" y="198"/>
                  </a:cubicBezTo>
                  <a:cubicBezTo>
                    <a:pt x="381" y="198"/>
                    <a:pt x="381" y="199"/>
                    <a:pt x="381" y="199"/>
                  </a:cubicBezTo>
                  <a:cubicBezTo>
                    <a:pt x="381" y="199"/>
                    <a:pt x="381" y="198"/>
                    <a:pt x="380" y="199"/>
                  </a:cubicBezTo>
                  <a:cubicBezTo>
                    <a:pt x="379" y="200"/>
                    <a:pt x="378" y="200"/>
                    <a:pt x="377" y="201"/>
                  </a:cubicBezTo>
                  <a:cubicBezTo>
                    <a:pt x="375" y="202"/>
                    <a:pt x="371" y="205"/>
                    <a:pt x="373" y="208"/>
                  </a:cubicBezTo>
                  <a:cubicBezTo>
                    <a:pt x="376" y="210"/>
                    <a:pt x="378" y="208"/>
                    <a:pt x="379" y="207"/>
                  </a:cubicBezTo>
                  <a:cubicBezTo>
                    <a:pt x="380" y="206"/>
                    <a:pt x="384" y="203"/>
                    <a:pt x="384" y="202"/>
                  </a:cubicBezTo>
                  <a:cubicBezTo>
                    <a:pt x="384" y="203"/>
                    <a:pt x="386" y="204"/>
                    <a:pt x="387" y="203"/>
                  </a:cubicBezTo>
                  <a:cubicBezTo>
                    <a:pt x="387" y="202"/>
                    <a:pt x="390" y="201"/>
                    <a:pt x="391" y="201"/>
                  </a:cubicBezTo>
                  <a:cubicBezTo>
                    <a:pt x="393" y="200"/>
                    <a:pt x="395" y="199"/>
                    <a:pt x="397" y="199"/>
                  </a:cubicBezTo>
                  <a:cubicBezTo>
                    <a:pt x="398" y="199"/>
                    <a:pt x="398" y="199"/>
                    <a:pt x="398" y="198"/>
                  </a:cubicBezTo>
                  <a:cubicBezTo>
                    <a:pt x="397" y="197"/>
                    <a:pt x="398" y="197"/>
                    <a:pt x="398" y="197"/>
                  </a:cubicBezTo>
                  <a:cubicBezTo>
                    <a:pt x="398" y="196"/>
                    <a:pt x="396" y="197"/>
                    <a:pt x="395" y="196"/>
                  </a:cubicBezTo>
                  <a:cubicBezTo>
                    <a:pt x="394" y="196"/>
                    <a:pt x="395" y="194"/>
                    <a:pt x="393" y="196"/>
                  </a:cubicBezTo>
                  <a:cubicBezTo>
                    <a:pt x="391" y="197"/>
                    <a:pt x="387" y="196"/>
                    <a:pt x="385" y="195"/>
                  </a:cubicBezTo>
                  <a:cubicBezTo>
                    <a:pt x="384" y="195"/>
                    <a:pt x="385" y="193"/>
                    <a:pt x="384" y="193"/>
                  </a:cubicBezTo>
                  <a:cubicBezTo>
                    <a:pt x="384" y="193"/>
                    <a:pt x="382" y="193"/>
                    <a:pt x="381" y="192"/>
                  </a:cubicBezTo>
                  <a:cubicBezTo>
                    <a:pt x="380" y="192"/>
                    <a:pt x="380" y="189"/>
                    <a:pt x="380" y="188"/>
                  </a:cubicBezTo>
                  <a:cubicBezTo>
                    <a:pt x="380" y="187"/>
                    <a:pt x="378" y="188"/>
                    <a:pt x="377" y="187"/>
                  </a:cubicBezTo>
                  <a:cubicBezTo>
                    <a:pt x="377" y="187"/>
                    <a:pt x="379" y="185"/>
                    <a:pt x="379" y="185"/>
                  </a:cubicBezTo>
                  <a:cubicBezTo>
                    <a:pt x="380" y="184"/>
                    <a:pt x="380" y="181"/>
                    <a:pt x="378" y="181"/>
                  </a:cubicBezTo>
                  <a:cubicBezTo>
                    <a:pt x="378" y="181"/>
                    <a:pt x="376" y="185"/>
                    <a:pt x="375" y="183"/>
                  </a:cubicBezTo>
                  <a:cubicBezTo>
                    <a:pt x="375" y="181"/>
                    <a:pt x="374" y="182"/>
                    <a:pt x="373" y="181"/>
                  </a:cubicBezTo>
                  <a:cubicBezTo>
                    <a:pt x="373" y="180"/>
                    <a:pt x="376" y="181"/>
                    <a:pt x="376" y="181"/>
                  </a:cubicBezTo>
                  <a:cubicBezTo>
                    <a:pt x="378" y="181"/>
                    <a:pt x="379" y="180"/>
                    <a:pt x="380" y="180"/>
                  </a:cubicBezTo>
                  <a:cubicBezTo>
                    <a:pt x="381" y="179"/>
                    <a:pt x="382" y="179"/>
                    <a:pt x="383" y="179"/>
                  </a:cubicBezTo>
                  <a:cubicBezTo>
                    <a:pt x="384" y="178"/>
                    <a:pt x="382" y="176"/>
                    <a:pt x="382" y="176"/>
                  </a:cubicBezTo>
                  <a:cubicBezTo>
                    <a:pt x="382" y="176"/>
                    <a:pt x="383" y="176"/>
                    <a:pt x="383" y="176"/>
                  </a:cubicBezTo>
                  <a:cubicBezTo>
                    <a:pt x="383" y="176"/>
                    <a:pt x="379" y="174"/>
                    <a:pt x="379" y="174"/>
                  </a:cubicBezTo>
                  <a:cubicBezTo>
                    <a:pt x="377" y="173"/>
                    <a:pt x="375" y="173"/>
                    <a:pt x="373" y="174"/>
                  </a:cubicBezTo>
                  <a:cubicBezTo>
                    <a:pt x="369" y="175"/>
                    <a:pt x="366" y="176"/>
                    <a:pt x="363" y="178"/>
                  </a:cubicBezTo>
                  <a:cubicBezTo>
                    <a:pt x="360" y="179"/>
                    <a:pt x="358" y="181"/>
                    <a:pt x="355" y="183"/>
                  </a:cubicBezTo>
                  <a:cubicBezTo>
                    <a:pt x="354" y="184"/>
                    <a:pt x="353" y="185"/>
                    <a:pt x="352" y="187"/>
                  </a:cubicBezTo>
                  <a:cubicBezTo>
                    <a:pt x="352" y="187"/>
                    <a:pt x="348" y="189"/>
                    <a:pt x="348" y="189"/>
                  </a:cubicBezTo>
                  <a:cubicBezTo>
                    <a:pt x="348" y="188"/>
                    <a:pt x="353" y="184"/>
                    <a:pt x="354" y="183"/>
                  </a:cubicBezTo>
                  <a:cubicBezTo>
                    <a:pt x="354" y="182"/>
                    <a:pt x="355" y="181"/>
                    <a:pt x="354" y="180"/>
                  </a:cubicBezTo>
                  <a:cubicBezTo>
                    <a:pt x="353" y="180"/>
                    <a:pt x="351" y="179"/>
                    <a:pt x="350" y="179"/>
                  </a:cubicBezTo>
                  <a:cubicBezTo>
                    <a:pt x="351" y="179"/>
                    <a:pt x="353" y="180"/>
                    <a:pt x="354" y="180"/>
                  </a:cubicBezTo>
                  <a:cubicBezTo>
                    <a:pt x="356" y="181"/>
                    <a:pt x="358" y="178"/>
                    <a:pt x="359" y="177"/>
                  </a:cubicBezTo>
                  <a:cubicBezTo>
                    <a:pt x="360" y="176"/>
                    <a:pt x="361" y="174"/>
                    <a:pt x="363" y="173"/>
                  </a:cubicBezTo>
                  <a:cubicBezTo>
                    <a:pt x="365" y="173"/>
                    <a:pt x="367" y="174"/>
                    <a:pt x="368" y="172"/>
                  </a:cubicBezTo>
                  <a:cubicBezTo>
                    <a:pt x="369" y="168"/>
                    <a:pt x="371" y="167"/>
                    <a:pt x="375" y="167"/>
                  </a:cubicBezTo>
                  <a:cubicBezTo>
                    <a:pt x="379" y="167"/>
                    <a:pt x="383" y="167"/>
                    <a:pt x="387" y="167"/>
                  </a:cubicBezTo>
                  <a:cubicBezTo>
                    <a:pt x="394" y="167"/>
                    <a:pt x="404" y="169"/>
                    <a:pt x="409" y="163"/>
                  </a:cubicBezTo>
                  <a:cubicBezTo>
                    <a:pt x="411" y="161"/>
                    <a:pt x="412" y="160"/>
                    <a:pt x="414" y="160"/>
                  </a:cubicBezTo>
                  <a:cubicBezTo>
                    <a:pt x="416" y="160"/>
                    <a:pt x="418" y="160"/>
                    <a:pt x="421" y="158"/>
                  </a:cubicBezTo>
                  <a:cubicBezTo>
                    <a:pt x="422" y="158"/>
                    <a:pt x="425" y="156"/>
                    <a:pt x="425" y="155"/>
                  </a:cubicBezTo>
                  <a:cubicBezTo>
                    <a:pt x="427" y="152"/>
                    <a:pt x="422" y="153"/>
                    <a:pt x="422" y="152"/>
                  </a:cubicBezTo>
                  <a:cubicBezTo>
                    <a:pt x="422" y="151"/>
                    <a:pt x="424" y="151"/>
                    <a:pt x="424" y="151"/>
                  </a:cubicBezTo>
                  <a:cubicBezTo>
                    <a:pt x="425" y="150"/>
                    <a:pt x="424" y="149"/>
                    <a:pt x="424" y="148"/>
                  </a:cubicBezTo>
                  <a:cubicBezTo>
                    <a:pt x="424" y="148"/>
                    <a:pt x="425" y="147"/>
                    <a:pt x="425" y="147"/>
                  </a:cubicBezTo>
                  <a:cubicBezTo>
                    <a:pt x="425" y="146"/>
                    <a:pt x="423" y="145"/>
                    <a:pt x="423" y="145"/>
                  </a:cubicBezTo>
                  <a:cubicBezTo>
                    <a:pt x="422" y="144"/>
                    <a:pt x="421" y="144"/>
                    <a:pt x="421" y="143"/>
                  </a:cubicBezTo>
                  <a:cubicBezTo>
                    <a:pt x="420" y="143"/>
                    <a:pt x="418" y="146"/>
                    <a:pt x="417" y="144"/>
                  </a:cubicBezTo>
                  <a:cubicBezTo>
                    <a:pt x="417" y="144"/>
                    <a:pt x="419" y="143"/>
                    <a:pt x="418" y="143"/>
                  </a:cubicBezTo>
                  <a:cubicBezTo>
                    <a:pt x="418" y="142"/>
                    <a:pt x="417" y="141"/>
                    <a:pt x="416" y="141"/>
                  </a:cubicBezTo>
                  <a:cubicBezTo>
                    <a:pt x="415" y="140"/>
                    <a:pt x="411" y="141"/>
                    <a:pt x="410" y="142"/>
                  </a:cubicBezTo>
                  <a:cubicBezTo>
                    <a:pt x="409" y="144"/>
                    <a:pt x="406" y="145"/>
                    <a:pt x="404" y="146"/>
                  </a:cubicBezTo>
                  <a:cubicBezTo>
                    <a:pt x="403" y="146"/>
                    <a:pt x="400" y="144"/>
                    <a:pt x="400" y="143"/>
                  </a:cubicBezTo>
                  <a:cubicBezTo>
                    <a:pt x="400" y="142"/>
                    <a:pt x="403" y="145"/>
                    <a:pt x="403" y="145"/>
                  </a:cubicBezTo>
                  <a:cubicBezTo>
                    <a:pt x="404" y="145"/>
                    <a:pt x="408" y="142"/>
                    <a:pt x="408" y="142"/>
                  </a:cubicBezTo>
                  <a:cubicBezTo>
                    <a:pt x="408" y="142"/>
                    <a:pt x="406" y="141"/>
                    <a:pt x="406" y="141"/>
                  </a:cubicBezTo>
                  <a:cubicBezTo>
                    <a:pt x="409" y="140"/>
                    <a:pt x="412" y="140"/>
                    <a:pt x="415" y="139"/>
                  </a:cubicBezTo>
                  <a:cubicBezTo>
                    <a:pt x="415" y="139"/>
                    <a:pt x="417" y="138"/>
                    <a:pt x="416" y="137"/>
                  </a:cubicBezTo>
                  <a:cubicBezTo>
                    <a:pt x="416" y="137"/>
                    <a:pt x="414" y="135"/>
                    <a:pt x="414" y="135"/>
                  </a:cubicBezTo>
                  <a:cubicBezTo>
                    <a:pt x="412" y="136"/>
                    <a:pt x="410" y="136"/>
                    <a:pt x="409" y="134"/>
                  </a:cubicBezTo>
                  <a:cubicBezTo>
                    <a:pt x="408" y="134"/>
                    <a:pt x="404" y="137"/>
                    <a:pt x="404" y="136"/>
                  </a:cubicBezTo>
                  <a:cubicBezTo>
                    <a:pt x="404" y="136"/>
                    <a:pt x="407" y="133"/>
                    <a:pt x="404" y="134"/>
                  </a:cubicBezTo>
                  <a:cubicBezTo>
                    <a:pt x="404" y="134"/>
                    <a:pt x="400" y="135"/>
                    <a:pt x="400" y="135"/>
                  </a:cubicBezTo>
                  <a:cubicBezTo>
                    <a:pt x="401" y="133"/>
                    <a:pt x="404" y="133"/>
                    <a:pt x="402" y="130"/>
                  </a:cubicBezTo>
                  <a:cubicBezTo>
                    <a:pt x="402" y="130"/>
                    <a:pt x="398" y="128"/>
                    <a:pt x="398" y="128"/>
                  </a:cubicBezTo>
                  <a:cubicBezTo>
                    <a:pt x="396" y="128"/>
                    <a:pt x="396" y="126"/>
                    <a:pt x="394" y="126"/>
                  </a:cubicBezTo>
                  <a:cubicBezTo>
                    <a:pt x="395" y="126"/>
                    <a:pt x="392" y="122"/>
                    <a:pt x="392" y="122"/>
                  </a:cubicBezTo>
                  <a:cubicBezTo>
                    <a:pt x="392" y="122"/>
                    <a:pt x="393" y="123"/>
                    <a:pt x="394" y="123"/>
                  </a:cubicBezTo>
                  <a:cubicBezTo>
                    <a:pt x="395" y="124"/>
                    <a:pt x="395" y="122"/>
                    <a:pt x="396" y="122"/>
                  </a:cubicBezTo>
                  <a:cubicBezTo>
                    <a:pt x="400" y="121"/>
                    <a:pt x="393" y="118"/>
                    <a:pt x="392" y="117"/>
                  </a:cubicBezTo>
                  <a:cubicBezTo>
                    <a:pt x="392" y="118"/>
                    <a:pt x="394" y="116"/>
                    <a:pt x="394" y="116"/>
                  </a:cubicBezTo>
                  <a:cubicBezTo>
                    <a:pt x="395" y="115"/>
                    <a:pt x="393" y="115"/>
                    <a:pt x="392" y="114"/>
                  </a:cubicBezTo>
                  <a:cubicBezTo>
                    <a:pt x="392" y="114"/>
                    <a:pt x="391" y="113"/>
                    <a:pt x="390" y="113"/>
                  </a:cubicBezTo>
                  <a:cubicBezTo>
                    <a:pt x="390" y="113"/>
                    <a:pt x="388" y="113"/>
                    <a:pt x="388" y="113"/>
                  </a:cubicBezTo>
                  <a:cubicBezTo>
                    <a:pt x="389" y="112"/>
                    <a:pt x="391" y="113"/>
                    <a:pt x="390" y="110"/>
                  </a:cubicBezTo>
                  <a:cubicBezTo>
                    <a:pt x="389" y="110"/>
                    <a:pt x="386" y="111"/>
                    <a:pt x="386" y="111"/>
                  </a:cubicBezTo>
                  <a:cubicBezTo>
                    <a:pt x="386" y="110"/>
                    <a:pt x="389" y="110"/>
                    <a:pt x="388" y="108"/>
                  </a:cubicBezTo>
                  <a:cubicBezTo>
                    <a:pt x="388" y="107"/>
                    <a:pt x="388" y="106"/>
                    <a:pt x="387" y="105"/>
                  </a:cubicBezTo>
                  <a:cubicBezTo>
                    <a:pt x="387" y="105"/>
                    <a:pt x="386" y="106"/>
                    <a:pt x="386" y="105"/>
                  </a:cubicBezTo>
                  <a:cubicBezTo>
                    <a:pt x="386" y="106"/>
                    <a:pt x="384" y="102"/>
                    <a:pt x="384" y="102"/>
                  </a:cubicBezTo>
                  <a:cubicBezTo>
                    <a:pt x="383" y="100"/>
                    <a:pt x="382" y="99"/>
                    <a:pt x="382" y="98"/>
                  </a:cubicBezTo>
                  <a:cubicBezTo>
                    <a:pt x="381" y="96"/>
                    <a:pt x="381" y="94"/>
                    <a:pt x="379" y="97"/>
                  </a:cubicBezTo>
                  <a:cubicBezTo>
                    <a:pt x="379" y="97"/>
                    <a:pt x="378" y="101"/>
                    <a:pt x="379" y="100"/>
                  </a:cubicBezTo>
                  <a:cubicBezTo>
                    <a:pt x="375" y="101"/>
                    <a:pt x="377" y="101"/>
                    <a:pt x="378" y="104"/>
                  </a:cubicBezTo>
                  <a:cubicBezTo>
                    <a:pt x="378" y="103"/>
                    <a:pt x="377" y="103"/>
                    <a:pt x="377" y="104"/>
                  </a:cubicBezTo>
                  <a:cubicBezTo>
                    <a:pt x="376" y="104"/>
                    <a:pt x="376" y="104"/>
                    <a:pt x="375" y="105"/>
                  </a:cubicBezTo>
                  <a:cubicBezTo>
                    <a:pt x="375" y="105"/>
                    <a:pt x="377" y="106"/>
                    <a:pt x="377" y="106"/>
                  </a:cubicBezTo>
                  <a:cubicBezTo>
                    <a:pt x="376" y="107"/>
                    <a:pt x="374" y="106"/>
                    <a:pt x="374" y="107"/>
                  </a:cubicBezTo>
                  <a:cubicBezTo>
                    <a:pt x="373" y="108"/>
                    <a:pt x="375" y="110"/>
                    <a:pt x="373" y="111"/>
                  </a:cubicBezTo>
                  <a:cubicBezTo>
                    <a:pt x="374" y="111"/>
                    <a:pt x="372" y="107"/>
                    <a:pt x="370" y="109"/>
                  </a:cubicBezTo>
                  <a:cubicBezTo>
                    <a:pt x="370" y="110"/>
                    <a:pt x="366" y="113"/>
                    <a:pt x="366" y="113"/>
                  </a:cubicBezTo>
                  <a:cubicBezTo>
                    <a:pt x="365" y="113"/>
                    <a:pt x="365" y="112"/>
                    <a:pt x="365" y="111"/>
                  </a:cubicBezTo>
                  <a:cubicBezTo>
                    <a:pt x="364" y="111"/>
                    <a:pt x="364" y="112"/>
                    <a:pt x="364" y="112"/>
                  </a:cubicBezTo>
                  <a:cubicBezTo>
                    <a:pt x="363" y="111"/>
                    <a:pt x="364" y="111"/>
                    <a:pt x="364" y="110"/>
                  </a:cubicBezTo>
                  <a:cubicBezTo>
                    <a:pt x="364" y="111"/>
                    <a:pt x="357" y="116"/>
                    <a:pt x="357" y="115"/>
                  </a:cubicBezTo>
                  <a:cubicBezTo>
                    <a:pt x="356" y="114"/>
                    <a:pt x="360" y="113"/>
                    <a:pt x="361" y="113"/>
                  </a:cubicBezTo>
                  <a:cubicBezTo>
                    <a:pt x="363" y="111"/>
                    <a:pt x="363" y="110"/>
                    <a:pt x="362" y="108"/>
                  </a:cubicBezTo>
                  <a:cubicBezTo>
                    <a:pt x="361" y="107"/>
                    <a:pt x="358" y="107"/>
                    <a:pt x="357" y="107"/>
                  </a:cubicBezTo>
                  <a:cubicBezTo>
                    <a:pt x="356" y="107"/>
                    <a:pt x="356" y="108"/>
                    <a:pt x="356" y="108"/>
                  </a:cubicBezTo>
                  <a:cubicBezTo>
                    <a:pt x="355" y="110"/>
                    <a:pt x="353" y="108"/>
                    <a:pt x="352" y="108"/>
                  </a:cubicBezTo>
                  <a:cubicBezTo>
                    <a:pt x="353" y="108"/>
                    <a:pt x="355" y="106"/>
                    <a:pt x="355" y="106"/>
                  </a:cubicBezTo>
                  <a:cubicBezTo>
                    <a:pt x="355" y="106"/>
                    <a:pt x="356" y="107"/>
                    <a:pt x="356" y="107"/>
                  </a:cubicBezTo>
                  <a:cubicBezTo>
                    <a:pt x="355" y="107"/>
                    <a:pt x="357" y="105"/>
                    <a:pt x="357" y="105"/>
                  </a:cubicBezTo>
                  <a:cubicBezTo>
                    <a:pt x="358" y="103"/>
                    <a:pt x="356" y="104"/>
                    <a:pt x="355" y="103"/>
                  </a:cubicBezTo>
                  <a:cubicBezTo>
                    <a:pt x="355" y="103"/>
                    <a:pt x="356" y="98"/>
                    <a:pt x="354" y="99"/>
                  </a:cubicBezTo>
                  <a:cubicBezTo>
                    <a:pt x="355" y="98"/>
                    <a:pt x="356" y="98"/>
                    <a:pt x="355" y="96"/>
                  </a:cubicBezTo>
                  <a:cubicBezTo>
                    <a:pt x="353" y="95"/>
                    <a:pt x="357" y="94"/>
                    <a:pt x="356" y="92"/>
                  </a:cubicBezTo>
                  <a:cubicBezTo>
                    <a:pt x="356" y="91"/>
                    <a:pt x="354" y="93"/>
                    <a:pt x="353" y="92"/>
                  </a:cubicBezTo>
                  <a:cubicBezTo>
                    <a:pt x="352" y="91"/>
                    <a:pt x="350" y="91"/>
                    <a:pt x="349" y="91"/>
                  </a:cubicBezTo>
                  <a:cubicBezTo>
                    <a:pt x="347" y="90"/>
                    <a:pt x="346" y="90"/>
                    <a:pt x="345" y="88"/>
                  </a:cubicBezTo>
                  <a:cubicBezTo>
                    <a:pt x="345" y="86"/>
                    <a:pt x="342" y="87"/>
                    <a:pt x="342" y="85"/>
                  </a:cubicBezTo>
                  <a:cubicBezTo>
                    <a:pt x="342" y="84"/>
                    <a:pt x="340" y="85"/>
                    <a:pt x="340" y="85"/>
                  </a:cubicBezTo>
                  <a:cubicBezTo>
                    <a:pt x="341" y="83"/>
                    <a:pt x="339" y="83"/>
                    <a:pt x="338" y="82"/>
                  </a:cubicBezTo>
                  <a:cubicBezTo>
                    <a:pt x="336" y="81"/>
                    <a:pt x="336" y="80"/>
                    <a:pt x="334" y="81"/>
                  </a:cubicBezTo>
                  <a:cubicBezTo>
                    <a:pt x="332" y="82"/>
                    <a:pt x="331" y="83"/>
                    <a:pt x="329" y="82"/>
                  </a:cubicBezTo>
                  <a:cubicBezTo>
                    <a:pt x="327" y="81"/>
                    <a:pt x="326" y="83"/>
                    <a:pt x="324" y="82"/>
                  </a:cubicBezTo>
                  <a:cubicBezTo>
                    <a:pt x="322" y="80"/>
                    <a:pt x="320" y="80"/>
                    <a:pt x="318" y="80"/>
                  </a:cubicBezTo>
                  <a:cubicBezTo>
                    <a:pt x="316" y="80"/>
                    <a:pt x="314" y="80"/>
                    <a:pt x="313" y="82"/>
                  </a:cubicBezTo>
                  <a:cubicBezTo>
                    <a:pt x="312" y="84"/>
                    <a:pt x="315" y="85"/>
                    <a:pt x="315" y="86"/>
                  </a:cubicBezTo>
                  <a:cubicBezTo>
                    <a:pt x="316" y="87"/>
                    <a:pt x="315" y="90"/>
                    <a:pt x="314" y="91"/>
                  </a:cubicBezTo>
                  <a:cubicBezTo>
                    <a:pt x="314" y="92"/>
                    <a:pt x="314" y="91"/>
                    <a:pt x="313" y="92"/>
                  </a:cubicBezTo>
                  <a:cubicBezTo>
                    <a:pt x="313" y="92"/>
                    <a:pt x="315" y="94"/>
                    <a:pt x="315" y="94"/>
                  </a:cubicBezTo>
                  <a:cubicBezTo>
                    <a:pt x="315" y="96"/>
                    <a:pt x="316" y="98"/>
                    <a:pt x="316" y="99"/>
                  </a:cubicBezTo>
                  <a:cubicBezTo>
                    <a:pt x="316" y="100"/>
                    <a:pt x="316" y="100"/>
                    <a:pt x="316" y="101"/>
                  </a:cubicBezTo>
                  <a:cubicBezTo>
                    <a:pt x="316" y="102"/>
                    <a:pt x="315" y="101"/>
                    <a:pt x="315" y="101"/>
                  </a:cubicBezTo>
                  <a:cubicBezTo>
                    <a:pt x="314" y="102"/>
                    <a:pt x="314" y="104"/>
                    <a:pt x="314" y="104"/>
                  </a:cubicBezTo>
                  <a:cubicBezTo>
                    <a:pt x="313" y="105"/>
                    <a:pt x="312" y="106"/>
                    <a:pt x="312" y="107"/>
                  </a:cubicBezTo>
                  <a:cubicBezTo>
                    <a:pt x="311" y="109"/>
                    <a:pt x="311" y="109"/>
                    <a:pt x="312" y="110"/>
                  </a:cubicBezTo>
                  <a:cubicBezTo>
                    <a:pt x="315" y="112"/>
                    <a:pt x="318" y="114"/>
                    <a:pt x="320" y="116"/>
                  </a:cubicBezTo>
                  <a:cubicBezTo>
                    <a:pt x="321" y="119"/>
                    <a:pt x="322" y="124"/>
                    <a:pt x="321" y="127"/>
                  </a:cubicBezTo>
                  <a:cubicBezTo>
                    <a:pt x="319" y="131"/>
                    <a:pt x="313" y="133"/>
                    <a:pt x="310" y="135"/>
                  </a:cubicBezTo>
                  <a:cubicBezTo>
                    <a:pt x="309" y="136"/>
                    <a:pt x="308" y="136"/>
                    <a:pt x="307" y="137"/>
                  </a:cubicBezTo>
                  <a:cubicBezTo>
                    <a:pt x="304" y="138"/>
                    <a:pt x="308" y="141"/>
                    <a:pt x="308" y="143"/>
                  </a:cubicBezTo>
                  <a:cubicBezTo>
                    <a:pt x="308" y="143"/>
                    <a:pt x="309" y="145"/>
                    <a:pt x="309" y="146"/>
                  </a:cubicBezTo>
                  <a:cubicBezTo>
                    <a:pt x="309" y="148"/>
                    <a:pt x="309" y="149"/>
                    <a:pt x="310" y="151"/>
                  </a:cubicBezTo>
                  <a:cubicBezTo>
                    <a:pt x="311" y="153"/>
                    <a:pt x="311" y="154"/>
                    <a:pt x="309" y="156"/>
                  </a:cubicBezTo>
                  <a:cubicBezTo>
                    <a:pt x="309" y="156"/>
                    <a:pt x="310" y="160"/>
                    <a:pt x="309" y="161"/>
                  </a:cubicBezTo>
                  <a:cubicBezTo>
                    <a:pt x="308" y="161"/>
                    <a:pt x="307" y="157"/>
                    <a:pt x="306" y="159"/>
                  </a:cubicBezTo>
                  <a:cubicBezTo>
                    <a:pt x="305" y="161"/>
                    <a:pt x="307" y="164"/>
                    <a:pt x="307" y="164"/>
                  </a:cubicBezTo>
                  <a:cubicBezTo>
                    <a:pt x="307" y="163"/>
                    <a:pt x="301" y="158"/>
                    <a:pt x="298" y="161"/>
                  </a:cubicBezTo>
                  <a:cubicBezTo>
                    <a:pt x="299" y="160"/>
                    <a:pt x="302" y="159"/>
                    <a:pt x="300" y="157"/>
                  </a:cubicBezTo>
                  <a:cubicBezTo>
                    <a:pt x="299" y="156"/>
                    <a:pt x="298" y="155"/>
                    <a:pt x="297" y="155"/>
                  </a:cubicBezTo>
                  <a:cubicBezTo>
                    <a:pt x="297" y="154"/>
                    <a:pt x="295" y="154"/>
                    <a:pt x="294" y="154"/>
                  </a:cubicBezTo>
                  <a:cubicBezTo>
                    <a:pt x="294" y="153"/>
                    <a:pt x="295" y="153"/>
                    <a:pt x="294" y="151"/>
                  </a:cubicBezTo>
                  <a:cubicBezTo>
                    <a:pt x="293" y="150"/>
                    <a:pt x="292" y="148"/>
                    <a:pt x="293" y="146"/>
                  </a:cubicBezTo>
                  <a:cubicBezTo>
                    <a:pt x="294" y="143"/>
                    <a:pt x="291" y="142"/>
                    <a:pt x="291" y="140"/>
                  </a:cubicBezTo>
                  <a:cubicBezTo>
                    <a:pt x="291" y="138"/>
                    <a:pt x="293" y="137"/>
                    <a:pt x="292" y="135"/>
                  </a:cubicBezTo>
                  <a:cubicBezTo>
                    <a:pt x="290" y="133"/>
                    <a:pt x="286" y="133"/>
                    <a:pt x="283" y="133"/>
                  </a:cubicBezTo>
                  <a:cubicBezTo>
                    <a:pt x="282" y="133"/>
                    <a:pt x="281" y="133"/>
                    <a:pt x="279" y="133"/>
                  </a:cubicBezTo>
                  <a:cubicBezTo>
                    <a:pt x="279" y="133"/>
                    <a:pt x="277" y="135"/>
                    <a:pt x="277" y="135"/>
                  </a:cubicBezTo>
                  <a:cubicBezTo>
                    <a:pt x="277" y="134"/>
                    <a:pt x="278" y="134"/>
                    <a:pt x="277" y="133"/>
                  </a:cubicBezTo>
                  <a:cubicBezTo>
                    <a:pt x="277" y="132"/>
                    <a:pt x="276" y="131"/>
                    <a:pt x="275" y="131"/>
                  </a:cubicBezTo>
                  <a:cubicBezTo>
                    <a:pt x="273" y="130"/>
                    <a:pt x="271" y="130"/>
                    <a:pt x="269" y="129"/>
                  </a:cubicBezTo>
                  <a:cubicBezTo>
                    <a:pt x="266" y="128"/>
                    <a:pt x="264" y="125"/>
                    <a:pt x="261" y="123"/>
                  </a:cubicBezTo>
                  <a:cubicBezTo>
                    <a:pt x="259" y="122"/>
                    <a:pt x="257" y="121"/>
                    <a:pt x="256" y="121"/>
                  </a:cubicBezTo>
                  <a:cubicBezTo>
                    <a:pt x="254" y="121"/>
                    <a:pt x="252" y="119"/>
                    <a:pt x="250" y="119"/>
                  </a:cubicBezTo>
                  <a:cubicBezTo>
                    <a:pt x="249" y="119"/>
                    <a:pt x="240" y="121"/>
                    <a:pt x="240" y="121"/>
                  </a:cubicBezTo>
                  <a:cubicBezTo>
                    <a:pt x="240" y="120"/>
                    <a:pt x="241" y="120"/>
                    <a:pt x="242" y="119"/>
                  </a:cubicBezTo>
                  <a:cubicBezTo>
                    <a:pt x="242" y="118"/>
                    <a:pt x="241" y="117"/>
                    <a:pt x="241" y="117"/>
                  </a:cubicBezTo>
                  <a:cubicBezTo>
                    <a:pt x="240" y="114"/>
                    <a:pt x="239" y="112"/>
                    <a:pt x="238" y="110"/>
                  </a:cubicBezTo>
                  <a:cubicBezTo>
                    <a:pt x="237" y="108"/>
                    <a:pt x="236" y="108"/>
                    <a:pt x="234" y="108"/>
                  </a:cubicBezTo>
                  <a:cubicBezTo>
                    <a:pt x="231" y="108"/>
                    <a:pt x="230" y="108"/>
                    <a:pt x="230" y="105"/>
                  </a:cubicBezTo>
                  <a:cubicBezTo>
                    <a:pt x="231" y="103"/>
                    <a:pt x="230" y="100"/>
                    <a:pt x="230" y="98"/>
                  </a:cubicBezTo>
                  <a:cubicBezTo>
                    <a:pt x="231" y="95"/>
                    <a:pt x="233" y="93"/>
                    <a:pt x="234" y="90"/>
                  </a:cubicBezTo>
                  <a:cubicBezTo>
                    <a:pt x="235" y="88"/>
                    <a:pt x="235" y="87"/>
                    <a:pt x="237" y="86"/>
                  </a:cubicBezTo>
                  <a:cubicBezTo>
                    <a:pt x="238" y="86"/>
                    <a:pt x="237" y="85"/>
                    <a:pt x="237" y="84"/>
                  </a:cubicBezTo>
                  <a:cubicBezTo>
                    <a:pt x="238" y="84"/>
                    <a:pt x="240" y="82"/>
                    <a:pt x="240" y="82"/>
                  </a:cubicBezTo>
                  <a:cubicBezTo>
                    <a:pt x="240" y="82"/>
                    <a:pt x="240" y="82"/>
                    <a:pt x="239" y="81"/>
                  </a:cubicBezTo>
                  <a:cubicBezTo>
                    <a:pt x="239" y="81"/>
                    <a:pt x="240" y="81"/>
                    <a:pt x="240" y="81"/>
                  </a:cubicBezTo>
                  <a:cubicBezTo>
                    <a:pt x="240" y="79"/>
                    <a:pt x="242" y="80"/>
                    <a:pt x="243" y="80"/>
                  </a:cubicBezTo>
                  <a:cubicBezTo>
                    <a:pt x="244" y="80"/>
                    <a:pt x="244" y="79"/>
                    <a:pt x="244" y="79"/>
                  </a:cubicBezTo>
                  <a:cubicBezTo>
                    <a:pt x="245" y="77"/>
                    <a:pt x="243" y="78"/>
                    <a:pt x="242" y="77"/>
                  </a:cubicBezTo>
                  <a:cubicBezTo>
                    <a:pt x="242" y="77"/>
                    <a:pt x="244" y="77"/>
                    <a:pt x="244" y="77"/>
                  </a:cubicBezTo>
                  <a:cubicBezTo>
                    <a:pt x="245" y="76"/>
                    <a:pt x="246" y="77"/>
                    <a:pt x="246" y="77"/>
                  </a:cubicBezTo>
                  <a:cubicBezTo>
                    <a:pt x="248" y="79"/>
                    <a:pt x="248" y="77"/>
                    <a:pt x="250" y="76"/>
                  </a:cubicBezTo>
                  <a:cubicBezTo>
                    <a:pt x="252" y="74"/>
                    <a:pt x="248" y="72"/>
                    <a:pt x="246" y="71"/>
                  </a:cubicBezTo>
                  <a:cubicBezTo>
                    <a:pt x="245" y="71"/>
                    <a:pt x="241" y="72"/>
                    <a:pt x="241" y="72"/>
                  </a:cubicBezTo>
                  <a:cubicBezTo>
                    <a:pt x="240" y="70"/>
                    <a:pt x="243" y="70"/>
                    <a:pt x="240" y="69"/>
                  </a:cubicBezTo>
                  <a:cubicBezTo>
                    <a:pt x="239" y="69"/>
                    <a:pt x="234" y="69"/>
                    <a:pt x="234" y="68"/>
                  </a:cubicBezTo>
                  <a:cubicBezTo>
                    <a:pt x="234" y="67"/>
                    <a:pt x="236" y="67"/>
                    <a:pt x="236" y="67"/>
                  </a:cubicBezTo>
                  <a:cubicBezTo>
                    <a:pt x="237" y="66"/>
                    <a:pt x="237" y="67"/>
                    <a:pt x="238" y="67"/>
                  </a:cubicBezTo>
                  <a:cubicBezTo>
                    <a:pt x="237" y="68"/>
                    <a:pt x="240" y="68"/>
                    <a:pt x="240" y="68"/>
                  </a:cubicBezTo>
                  <a:cubicBezTo>
                    <a:pt x="242" y="68"/>
                    <a:pt x="245" y="70"/>
                    <a:pt x="246" y="70"/>
                  </a:cubicBezTo>
                  <a:cubicBezTo>
                    <a:pt x="247" y="70"/>
                    <a:pt x="248" y="71"/>
                    <a:pt x="249" y="71"/>
                  </a:cubicBezTo>
                  <a:cubicBezTo>
                    <a:pt x="251" y="72"/>
                    <a:pt x="250" y="71"/>
                    <a:pt x="251" y="71"/>
                  </a:cubicBezTo>
                  <a:cubicBezTo>
                    <a:pt x="252" y="71"/>
                    <a:pt x="255" y="71"/>
                    <a:pt x="254" y="70"/>
                  </a:cubicBezTo>
                  <a:cubicBezTo>
                    <a:pt x="253" y="69"/>
                    <a:pt x="254" y="67"/>
                    <a:pt x="255" y="66"/>
                  </a:cubicBezTo>
                  <a:cubicBezTo>
                    <a:pt x="255" y="67"/>
                    <a:pt x="258" y="68"/>
                    <a:pt x="258" y="68"/>
                  </a:cubicBezTo>
                  <a:cubicBezTo>
                    <a:pt x="260" y="68"/>
                    <a:pt x="261" y="68"/>
                    <a:pt x="263" y="67"/>
                  </a:cubicBezTo>
                  <a:cubicBezTo>
                    <a:pt x="264" y="66"/>
                    <a:pt x="265" y="64"/>
                    <a:pt x="266" y="63"/>
                  </a:cubicBezTo>
                  <a:cubicBezTo>
                    <a:pt x="267" y="62"/>
                    <a:pt x="269" y="61"/>
                    <a:pt x="268" y="59"/>
                  </a:cubicBezTo>
                  <a:cubicBezTo>
                    <a:pt x="267" y="57"/>
                    <a:pt x="264" y="58"/>
                    <a:pt x="263" y="58"/>
                  </a:cubicBezTo>
                  <a:cubicBezTo>
                    <a:pt x="260" y="58"/>
                    <a:pt x="258" y="57"/>
                    <a:pt x="256" y="56"/>
                  </a:cubicBezTo>
                  <a:cubicBezTo>
                    <a:pt x="255" y="55"/>
                    <a:pt x="254" y="54"/>
                    <a:pt x="252" y="53"/>
                  </a:cubicBezTo>
                  <a:cubicBezTo>
                    <a:pt x="252" y="53"/>
                    <a:pt x="247" y="53"/>
                    <a:pt x="247" y="53"/>
                  </a:cubicBezTo>
                  <a:cubicBezTo>
                    <a:pt x="247" y="52"/>
                    <a:pt x="252" y="53"/>
                    <a:pt x="253" y="53"/>
                  </a:cubicBezTo>
                  <a:cubicBezTo>
                    <a:pt x="255" y="53"/>
                    <a:pt x="255" y="52"/>
                    <a:pt x="257" y="53"/>
                  </a:cubicBezTo>
                  <a:cubicBezTo>
                    <a:pt x="261" y="55"/>
                    <a:pt x="265" y="59"/>
                    <a:pt x="269" y="56"/>
                  </a:cubicBezTo>
                  <a:cubicBezTo>
                    <a:pt x="271" y="54"/>
                    <a:pt x="272" y="53"/>
                    <a:pt x="273" y="51"/>
                  </a:cubicBezTo>
                  <a:cubicBezTo>
                    <a:pt x="274" y="50"/>
                    <a:pt x="268" y="49"/>
                    <a:pt x="271" y="47"/>
                  </a:cubicBezTo>
                  <a:cubicBezTo>
                    <a:pt x="272" y="47"/>
                    <a:pt x="275" y="47"/>
                    <a:pt x="276" y="48"/>
                  </a:cubicBezTo>
                  <a:cubicBezTo>
                    <a:pt x="279" y="48"/>
                    <a:pt x="279" y="50"/>
                    <a:pt x="282" y="48"/>
                  </a:cubicBezTo>
                  <a:cubicBezTo>
                    <a:pt x="282" y="48"/>
                    <a:pt x="285" y="49"/>
                    <a:pt x="284" y="47"/>
                  </a:cubicBezTo>
                  <a:cubicBezTo>
                    <a:pt x="283" y="46"/>
                    <a:pt x="279" y="44"/>
                    <a:pt x="278" y="44"/>
                  </a:cubicBezTo>
                  <a:cubicBezTo>
                    <a:pt x="280" y="43"/>
                    <a:pt x="282" y="45"/>
                    <a:pt x="284" y="45"/>
                  </a:cubicBezTo>
                  <a:cubicBezTo>
                    <a:pt x="285" y="45"/>
                    <a:pt x="287" y="50"/>
                    <a:pt x="289" y="49"/>
                  </a:cubicBezTo>
                  <a:cubicBezTo>
                    <a:pt x="289" y="49"/>
                    <a:pt x="288" y="48"/>
                    <a:pt x="288" y="48"/>
                  </a:cubicBezTo>
                  <a:cubicBezTo>
                    <a:pt x="289" y="47"/>
                    <a:pt x="290" y="47"/>
                    <a:pt x="292" y="46"/>
                  </a:cubicBezTo>
                  <a:cubicBezTo>
                    <a:pt x="293" y="45"/>
                    <a:pt x="296" y="42"/>
                    <a:pt x="297" y="41"/>
                  </a:cubicBezTo>
                  <a:cubicBezTo>
                    <a:pt x="297" y="38"/>
                    <a:pt x="295" y="38"/>
                    <a:pt x="293" y="36"/>
                  </a:cubicBezTo>
                  <a:cubicBezTo>
                    <a:pt x="293" y="36"/>
                    <a:pt x="290" y="30"/>
                    <a:pt x="290" y="31"/>
                  </a:cubicBezTo>
                  <a:cubicBezTo>
                    <a:pt x="291" y="30"/>
                    <a:pt x="295" y="30"/>
                    <a:pt x="296" y="30"/>
                  </a:cubicBezTo>
                  <a:cubicBezTo>
                    <a:pt x="299" y="29"/>
                    <a:pt x="294" y="28"/>
                    <a:pt x="294" y="27"/>
                  </a:cubicBezTo>
                  <a:cubicBezTo>
                    <a:pt x="293" y="26"/>
                    <a:pt x="297" y="26"/>
                    <a:pt x="297" y="25"/>
                  </a:cubicBezTo>
                  <a:cubicBezTo>
                    <a:pt x="297" y="25"/>
                    <a:pt x="287" y="21"/>
                    <a:pt x="287" y="21"/>
                  </a:cubicBezTo>
                  <a:cubicBezTo>
                    <a:pt x="288" y="21"/>
                    <a:pt x="290" y="20"/>
                    <a:pt x="291" y="20"/>
                  </a:cubicBezTo>
                  <a:cubicBezTo>
                    <a:pt x="288" y="20"/>
                    <a:pt x="285" y="19"/>
                    <a:pt x="282" y="19"/>
                  </a:cubicBezTo>
                  <a:cubicBezTo>
                    <a:pt x="280" y="19"/>
                    <a:pt x="277" y="20"/>
                    <a:pt x="276" y="19"/>
                  </a:cubicBezTo>
                  <a:cubicBezTo>
                    <a:pt x="278" y="20"/>
                    <a:pt x="275" y="21"/>
                    <a:pt x="276" y="23"/>
                  </a:cubicBezTo>
                  <a:cubicBezTo>
                    <a:pt x="277" y="24"/>
                    <a:pt x="280" y="25"/>
                    <a:pt x="280" y="26"/>
                  </a:cubicBezTo>
                  <a:cubicBezTo>
                    <a:pt x="280" y="26"/>
                    <a:pt x="278" y="27"/>
                    <a:pt x="278" y="27"/>
                  </a:cubicBezTo>
                  <a:cubicBezTo>
                    <a:pt x="278" y="27"/>
                    <a:pt x="280" y="28"/>
                    <a:pt x="279" y="28"/>
                  </a:cubicBezTo>
                  <a:cubicBezTo>
                    <a:pt x="277" y="29"/>
                    <a:pt x="276" y="27"/>
                    <a:pt x="275" y="31"/>
                  </a:cubicBezTo>
                  <a:cubicBezTo>
                    <a:pt x="274" y="33"/>
                    <a:pt x="274" y="35"/>
                    <a:pt x="273" y="37"/>
                  </a:cubicBezTo>
                  <a:cubicBezTo>
                    <a:pt x="272" y="37"/>
                    <a:pt x="271" y="38"/>
                    <a:pt x="271" y="39"/>
                  </a:cubicBezTo>
                  <a:cubicBezTo>
                    <a:pt x="271" y="40"/>
                    <a:pt x="270" y="40"/>
                    <a:pt x="270" y="41"/>
                  </a:cubicBezTo>
                  <a:cubicBezTo>
                    <a:pt x="267" y="42"/>
                    <a:pt x="268" y="43"/>
                    <a:pt x="266" y="40"/>
                  </a:cubicBezTo>
                  <a:cubicBezTo>
                    <a:pt x="265" y="39"/>
                    <a:pt x="262" y="37"/>
                    <a:pt x="262" y="35"/>
                  </a:cubicBezTo>
                  <a:cubicBezTo>
                    <a:pt x="262" y="35"/>
                    <a:pt x="262" y="32"/>
                    <a:pt x="263" y="32"/>
                  </a:cubicBezTo>
                  <a:cubicBezTo>
                    <a:pt x="263" y="32"/>
                    <a:pt x="265" y="33"/>
                    <a:pt x="265" y="31"/>
                  </a:cubicBezTo>
                  <a:cubicBezTo>
                    <a:pt x="264" y="29"/>
                    <a:pt x="264" y="28"/>
                    <a:pt x="262" y="26"/>
                  </a:cubicBezTo>
                  <a:cubicBezTo>
                    <a:pt x="260" y="25"/>
                    <a:pt x="258" y="23"/>
                    <a:pt x="256" y="25"/>
                  </a:cubicBezTo>
                  <a:cubicBezTo>
                    <a:pt x="255" y="26"/>
                    <a:pt x="255" y="28"/>
                    <a:pt x="255" y="30"/>
                  </a:cubicBezTo>
                  <a:cubicBezTo>
                    <a:pt x="255" y="31"/>
                    <a:pt x="251" y="31"/>
                    <a:pt x="251" y="30"/>
                  </a:cubicBezTo>
                  <a:cubicBezTo>
                    <a:pt x="251" y="29"/>
                    <a:pt x="251" y="26"/>
                    <a:pt x="250" y="25"/>
                  </a:cubicBezTo>
                  <a:cubicBezTo>
                    <a:pt x="246" y="22"/>
                    <a:pt x="251" y="25"/>
                    <a:pt x="251" y="24"/>
                  </a:cubicBezTo>
                  <a:cubicBezTo>
                    <a:pt x="252" y="24"/>
                    <a:pt x="253" y="23"/>
                    <a:pt x="252" y="23"/>
                  </a:cubicBezTo>
                  <a:cubicBezTo>
                    <a:pt x="252" y="22"/>
                    <a:pt x="251" y="21"/>
                    <a:pt x="250" y="22"/>
                  </a:cubicBezTo>
                  <a:cubicBezTo>
                    <a:pt x="249" y="23"/>
                    <a:pt x="249" y="21"/>
                    <a:pt x="248" y="21"/>
                  </a:cubicBezTo>
                  <a:cubicBezTo>
                    <a:pt x="247" y="20"/>
                    <a:pt x="246" y="22"/>
                    <a:pt x="245" y="21"/>
                  </a:cubicBezTo>
                  <a:cubicBezTo>
                    <a:pt x="243" y="20"/>
                    <a:pt x="242" y="21"/>
                    <a:pt x="243" y="18"/>
                  </a:cubicBezTo>
                  <a:cubicBezTo>
                    <a:pt x="243" y="18"/>
                    <a:pt x="243" y="18"/>
                    <a:pt x="244" y="18"/>
                  </a:cubicBezTo>
                  <a:cubicBezTo>
                    <a:pt x="244" y="17"/>
                    <a:pt x="244" y="17"/>
                    <a:pt x="244" y="16"/>
                  </a:cubicBezTo>
                  <a:cubicBezTo>
                    <a:pt x="245" y="16"/>
                    <a:pt x="245" y="16"/>
                    <a:pt x="246" y="16"/>
                  </a:cubicBezTo>
                  <a:cubicBezTo>
                    <a:pt x="245" y="16"/>
                    <a:pt x="244" y="13"/>
                    <a:pt x="244" y="13"/>
                  </a:cubicBezTo>
                  <a:cubicBezTo>
                    <a:pt x="243" y="11"/>
                    <a:pt x="241" y="11"/>
                    <a:pt x="241" y="10"/>
                  </a:cubicBezTo>
                  <a:cubicBezTo>
                    <a:pt x="239" y="9"/>
                    <a:pt x="240" y="9"/>
                    <a:pt x="239" y="7"/>
                  </a:cubicBezTo>
                  <a:cubicBezTo>
                    <a:pt x="239" y="5"/>
                    <a:pt x="237" y="4"/>
                    <a:pt x="237" y="3"/>
                  </a:cubicBezTo>
                  <a:cubicBezTo>
                    <a:pt x="236" y="1"/>
                    <a:pt x="234" y="1"/>
                    <a:pt x="232" y="1"/>
                  </a:cubicBezTo>
                  <a:cubicBezTo>
                    <a:pt x="231" y="1"/>
                    <a:pt x="232" y="0"/>
                    <a:pt x="230" y="0"/>
                  </a:cubicBezTo>
                  <a:cubicBezTo>
                    <a:pt x="229" y="0"/>
                    <a:pt x="228" y="0"/>
                    <a:pt x="228" y="2"/>
                  </a:cubicBezTo>
                  <a:cubicBezTo>
                    <a:pt x="228" y="2"/>
                    <a:pt x="225" y="3"/>
                    <a:pt x="225" y="3"/>
                  </a:cubicBezTo>
                  <a:cubicBezTo>
                    <a:pt x="226" y="3"/>
                    <a:pt x="228" y="3"/>
                    <a:pt x="228" y="4"/>
                  </a:cubicBezTo>
                  <a:cubicBezTo>
                    <a:pt x="228" y="4"/>
                    <a:pt x="226" y="5"/>
                    <a:pt x="226" y="5"/>
                  </a:cubicBezTo>
                  <a:cubicBezTo>
                    <a:pt x="225" y="6"/>
                    <a:pt x="224" y="4"/>
                    <a:pt x="223" y="6"/>
                  </a:cubicBezTo>
                  <a:cubicBezTo>
                    <a:pt x="222" y="6"/>
                    <a:pt x="221" y="9"/>
                    <a:pt x="221" y="10"/>
                  </a:cubicBezTo>
                  <a:cubicBezTo>
                    <a:pt x="222" y="10"/>
                    <a:pt x="224" y="10"/>
                    <a:pt x="225" y="11"/>
                  </a:cubicBezTo>
                  <a:cubicBezTo>
                    <a:pt x="224" y="10"/>
                    <a:pt x="222" y="14"/>
                    <a:pt x="222" y="15"/>
                  </a:cubicBezTo>
                  <a:cubicBezTo>
                    <a:pt x="222" y="16"/>
                    <a:pt x="224" y="18"/>
                    <a:pt x="225" y="19"/>
                  </a:cubicBezTo>
                  <a:cubicBezTo>
                    <a:pt x="226" y="19"/>
                    <a:pt x="228" y="21"/>
                    <a:pt x="229" y="21"/>
                  </a:cubicBezTo>
                  <a:cubicBezTo>
                    <a:pt x="231" y="20"/>
                    <a:pt x="231" y="20"/>
                    <a:pt x="232" y="21"/>
                  </a:cubicBezTo>
                  <a:cubicBezTo>
                    <a:pt x="233" y="21"/>
                    <a:pt x="235" y="23"/>
                    <a:pt x="235" y="23"/>
                  </a:cubicBezTo>
                  <a:cubicBezTo>
                    <a:pt x="234" y="24"/>
                    <a:pt x="233" y="22"/>
                    <a:pt x="233" y="24"/>
                  </a:cubicBezTo>
                  <a:cubicBezTo>
                    <a:pt x="233" y="26"/>
                    <a:pt x="232" y="26"/>
                    <a:pt x="232" y="27"/>
                  </a:cubicBezTo>
                  <a:cubicBezTo>
                    <a:pt x="231" y="29"/>
                    <a:pt x="233" y="29"/>
                    <a:pt x="234" y="28"/>
                  </a:cubicBezTo>
                  <a:cubicBezTo>
                    <a:pt x="234" y="28"/>
                    <a:pt x="236" y="25"/>
                    <a:pt x="236" y="26"/>
                  </a:cubicBezTo>
                  <a:cubicBezTo>
                    <a:pt x="237" y="27"/>
                    <a:pt x="236" y="29"/>
                    <a:pt x="236" y="30"/>
                  </a:cubicBezTo>
                  <a:cubicBezTo>
                    <a:pt x="235" y="31"/>
                    <a:pt x="234" y="31"/>
                    <a:pt x="233" y="31"/>
                  </a:cubicBezTo>
                  <a:cubicBezTo>
                    <a:pt x="233" y="32"/>
                    <a:pt x="233" y="33"/>
                    <a:pt x="232" y="34"/>
                  </a:cubicBezTo>
                  <a:cubicBezTo>
                    <a:pt x="231" y="34"/>
                    <a:pt x="229" y="34"/>
                    <a:pt x="228" y="35"/>
                  </a:cubicBezTo>
                  <a:cubicBezTo>
                    <a:pt x="227" y="35"/>
                    <a:pt x="226" y="37"/>
                    <a:pt x="226" y="37"/>
                  </a:cubicBezTo>
                  <a:cubicBezTo>
                    <a:pt x="227" y="38"/>
                    <a:pt x="228" y="39"/>
                    <a:pt x="228" y="41"/>
                  </a:cubicBezTo>
                  <a:cubicBezTo>
                    <a:pt x="228" y="42"/>
                    <a:pt x="227" y="41"/>
                    <a:pt x="226" y="40"/>
                  </a:cubicBezTo>
                  <a:cubicBezTo>
                    <a:pt x="226" y="40"/>
                    <a:pt x="225" y="40"/>
                    <a:pt x="225" y="41"/>
                  </a:cubicBezTo>
                  <a:cubicBezTo>
                    <a:pt x="224" y="41"/>
                    <a:pt x="222" y="40"/>
                    <a:pt x="222" y="39"/>
                  </a:cubicBezTo>
                  <a:cubicBezTo>
                    <a:pt x="222" y="38"/>
                    <a:pt x="224" y="35"/>
                    <a:pt x="224" y="34"/>
                  </a:cubicBezTo>
                  <a:cubicBezTo>
                    <a:pt x="225" y="32"/>
                    <a:pt x="222" y="34"/>
                    <a:pt x="222" y="34"/>
                  </a:cubicBezTo>
                  <a:cubicBezTo>
                    <a:pt x="221" y="34"/>
                    <a:pt x="218" y="32"/>
                    <a:pt x="217" y="31"/>
                  </a:cubicBezTo>
                  <a:cubicBezTo>
                    <a:pt x="215" y="30"/>
                    <a:pt x="216" y="32"/>
                    <a:pt x="214" y="32"/>
                  </a:cubicBezTo>
                  <a:cubicBezTo>
                    <a:pt x="213" y="32"/>
                    <a:pt x="210" y="31"/>
                    <a:pt x="212" y="33"/>
                  </a:cubicBezTo>
                  <a:cubicBezTo>
                    <a:pt x="213" y="34"/>
                    <a:pt x="213" y="35"/>
                    <a:pt x="215" y="35"/>
                  </a:cubicBezTo>
                  <a:cubicBezTo>
                    <a:pt x="216" y="35"/>
                    <a:pt x="218" y="35"/>
                    <a:pt x="218" y="37"/>
                  </a:cubicBezTo>
                  <a:cubicBezTo>
                    <a:pt x="220" y="41"/>
                    <a:pt x="214" y="36"/>
                    <a:pt x="213" y="35"/>
                  </a:cubicBezTo>
                  <a:cubicBezTo>
                    <a:pt x="211" y="35"/>
                    <a:pt x="211" y="37"/>
                    <a:pt x="209" y="37"/>
                  </a:cubicBezTo>
                  <a:cubicBezTo>
                    <a:pt x="207" y="37"/>
                    <a:pt x="206" y="36"/>
                    <a:pt x="204" y="36"/>
                  </a:cubicBezTo>
                  <a:cubicBezTo>
                    <a:pt x="200" y="37"/>
                    <a:pt x="197" y="37"/>
                    <a:pt x="193" y="37"/>
                  </a:cubicBezTo>
                  <a:cubicBezTo>
                    <a:pt x="190" y="36"/>
                    <a:pt x="186" y="34"/>
                    <a:pt x="182" y="33"/>
                  </a:cubicBezTo>
                  <a:cubicBezTo>
                    <a:pt x="181" y="33"/>
                    <a:pt x="179" y="33"/>
                    <a:pt x="178" y="32"/>
                  </a:cubicBezTo>
                  <a:cubicBezTo>
                    <a:pt x="177" y="30"/>
                    <a:pt x="177" y="28"/>
                    <a:pt x="176" y="28"/>
                  </a:cubicBezTo>
                  <a:cubicBezTo>
                    <a:pt x="174" y="27"/>
                    <a:pt x="172" y="28"/>
                    <a:pt x="171" y="28"/>
                  </a:cubicBezTo>
                  <a:cubicBezTo>
                    <a:pt x="168" y="29"/>
                    <a:pt x="166" y="29"/>
                    <a:pt x="164" y="29"/>
                  </a:cubicBezTo>
                  <a:cubicBezTo>
                    <a:pt x="163" y="30"/>
                    <a:pt x="161" y="31"/>
                    <a:pt x="161" y="32"/>
                  </a:cubicBezTo>
                  <a:cubicBezTo>
                    <a:pt x="161" y="32"/>
                    <a:pt x="165" y="34"/>
                    <a:pt x="166" y="34"/>
                  </a:cubicBezTo>
                  <a:cubicBezTo>
                    <a:pt x="166" y="34"/>
                    <a:pt x="165" y="31"/>
                    <a:pt x="167" y="32"/>
                  </a:cubicBezTo>
                  <a:cubicBezTo>
                    <a:pt x="168" y="32"/>
                    <a:pt x="168" y="33"/>
                    <a:pt x="169" y="32"/>
                  </a:cubicBezTo>
                  <a:cubicBezTo>
                    <a:pt x="170" y="32"/>
                    <a:pt x="176" y="28"/>
                    <a:pt x="176" y="30"/>
                  </a:cubicBezTo>
                  <a:cubicBezTo>
                    <a:pt x="176" y="31"/>
                    <a:pt x="173" y="32"/>
                    <a:pt x="172" y="33"/>
                  </a:cubicBezTo>
                  <a:cubicBezTo>
                    <a:pt x="171" y="34"/>
                    <a:pt x="169" y="34"/>
                    <a:pt x="167" y="34"/>
                  </a:cubicBezTo>
                  <a:cubicBezTo>
                    <a:pt x="166" y="35"/>
                    <a:pt x="163" y="37"/>
                    <a:pt x="165" y="38"/>
                  </a:cubicBezTo>
                  <a:cubicBezTo>
                    <a:pt x="167" y="38"/>
                    <a:pt x="167" y="39"/>
                    <a:pt x="166" y="41"/>
                  </a:cubicBezTo>
                  <a:cubicBezTo>
                    <a:pt x="166" y="42"/>
                    <a:pt x="168" y="42"/>
                    <a:pt x="168" y="43"/>
                  </a:cubicBezTo>
                  <a:cubicBezTo>
                    <a:pt x="169" y="44"/>
                    <a:pt x="169" y="46"/>
                    <a:pt x="167" y="44"/>
                  </a:cubicBezTo>
                  <a:cubicBezTo>
                    <a:pt x="165" y="42"/>
                    <a:pt x="167" y="46"/>
                    <a:pt x="166" y="45"/>
                  </a:cubicBezTo>
                  <a:cubicBezTo>
                    <a:pt x="165" y="45"/>
                    <a:pt x="163" y="42"/>
                    <a:pt x="162" y="43"/>
                  </a:cubicBezTo>
                  <a:cubicBezTo>
                    <a:pt x="164" y="42"/>
                    <a:pt x="167" y="43"/>
                    <a:pt x="164" y="41"/>
                  </a:cubicBezTo>
                  <a:cubicBezTo>
                    <a:pt x="165" y="41"/>
                    <a:pt x="166" y="40"/>
                    <a:pt x="164" y="39"/>
                  </a:cubicBezTo>
                  <a:cubicBezTo>
                    <a:pt x="166" y="40"/>
                    <a:pt x="161" y="40"/>
                    <a:pt x="162" y="40"/>
                  </a:cubicBezTo>
                  <a:cubicBezTo>
                    <a:pt x="162" y="39"/>
                    <a:pt x="162" y="39"/>
                    <a:pt x="163" y="39"/>
                  </a:cubicBezTo>
                  <a:cubicBezTo>
                    <a:pt x="163" y="38"/>
                    <a:pt x="160" y="40"/>
                    <a:pt x="160" y="40"/>
                  </a:cubicBezTo>
                  <a:cubicBezTo>
                    <a:pt x="159" y="40"/>
                    <a:pt x="160" y="38"/>
                    <a:pt x="159" y="37"/>
                  </a:cubicBezTo>
                  <a:cubicBezTo>
                    <a:pt x="159" y="37"/>
                    <a:pt x="157" y="37"/>
                    <a:pt x="157" y="37"/>
                  </a:cubicBezTo>
                  <a:cubicBezTo>
                    <a:pt x="155" y="37"/>
                    <a:pt x="155" y="34"/>
                    <a:pt x="153" y="35"/>
                  </a:cubicBezTo>
                  <a:cubicBezTo>
                    <a:pt x="151" y="37"/>
                    <a:pt x="150" y="37"/>
                    <a:pt x="147" y="37"/>
                  </a:cubicBezTo>
                  <a:cubicBezTo>
                    <a:pt x="143" y="37"/>
                    <a:pt x="140" y="37"/>
                    <a:pt x="136" y="37"/>
                  </a:cubicBezTo>
                  <a:cubicBezTo>
                    <a:pt x="135" y="37"/>
                    <a:pt x="128" y="37"/>
                    <a:pt x="128" y="36"/>
                  </a:cubicBezTo>
                  <a:cubicBezTo>
                    <a:pt x="127" y="36"/>
                    <a:pt x="130" y="34"/>
                    <a:pt x="131" y="33"/>
                  </a:cubicBezTo>
                  <a:cubicBezTo>
                    <a:pt x="132" y="32"/>
                    <a:pt x="133" y="33"/>
                    <a:pt x="135" y="33"/>
                  </a:cubicBezTo>
                  <a:cubicBezTo>
                    <a:pt x="136" y="32"/>
                    <a:pt x="133" y="30"/>
                    <a:pt x="133" y="30"/>
                  </a:cubicBezTo>
                  <a:cubicBezTo>
                    <a:pt x="131" y="28"/>
                    <a:pt x="130" y="28"/>
                    <a:pt x="128" y="27"/>
                  </a:cubicBezTo>
                  <a:cubicBezTo>
                    <a:pt x="127" y="27"/>
                    <a:pt x="126" y="26"/>
                    <a:pt x="125" y="27"/>
                  </a:cubicBezTo>
                  <a:cubicBezTo>
                    <a:pt x="124" y="28"/>
                    <a:pt x="123" y="29"/>
                    <a:pt x="122" y="28"/>
                  </a:cubicBezTo>
                  <a:cubicBezTo>
                    <a:pt x="119" y="26"/>
                    <a:pt x="116" y="26"/>
                    <a:pt x="113" y="25"/>
                  </a:cubicBezTo>
                  <a:cubicBezTo>
                    <a:pt x="109" y="24"/>
                    <a:pt x="106" y="24"/>
                    <a:pt x="102" y="22"/>
                  </a:cubicBezTo>
                  <a:cubicBezTo>
                    <a:pt x="99" y="20"/>
                    <a:pt x="97" y="19"/>
                    <a:pt x="93" y="19"/>
                  </a:cubicBezTo>
                  <a:cubicBezTo>
                    <a:pt x="92" y="19"/>
                    <a:pt x="91" y="19"/>
                    <a:pt x="90" y="20"/>
                  </a:cubicBezTo>
                  <a:cubicBezTo>
                    <a:pt x="89" y="21"/>
                    <a:pt x="88" y="23"/>
                    <a:pt x="87" y="23"/>
                  </a:cubicBezTo>
                  <a:cubicBezTo>
                    <a:pt x="86" y="23"/>
                    <a:pt x="83" y="24"/>
                    <a:pt x="83" y="23"/>
                  </a:cubicBezTo>
                  <a:cubicBezTo>
                    <a:pt x="83" y="22"/>
                    <a:pt x="85" y="21"/>
                    <a:pt x="85" y="20"/>
                  </a:cubicBezTo>
                  <a:cubicBezTo>
                    <a:pt x="85" y="20"/>
                    <a:pt x="82" y="21"/>
                    <a:pt x="82" y="20"/>
                  </a:cubicBezTo>
                  <a:cubicBezTo>
                    <a:pt x="83" y="19"/>
                    <a:pt x="83" y="18"/>
                    <a:pt x="82" y="17"/>
                  </a:cubicBezTo>
                  <a:cubicBezTo>
                    <a:pt x="82" y="15"/>
                    <a:pt x="78" y="17"/>
                    <a:pt x="78" y="18"/>
                  </a:cubicBezTo>
                  <a:cubicBezTo>
                    <a:pt x="78" y="18"/>
                    <a:pt x="80" y="17"/>
                    <a:pt x="80" y="18"/>
                  </a:cubicBezTo>
                  <a:cubicBezTo>
                    <a:pt x="81" y="18"/>
                    <a:pt x="77" y="20"/>
                    <a:pt x="80" y="20"/>
                  </a:cubicBezTo>
                  <a:cubicBezTo>
                    <a:pt x="79" y="20"/>
                    <a:pt x="78" y="20"/>
                    <a:pt x="78" y="22"/>
                  </a:cubicBezTo>
                  <a:cubicBezTo>
                    <a:pt x="78" y="23"/>
                    <a:pt x="77" y="24"/>
                    <a:pt x="76" y="23"/>
                  </a:cubicBezTo>
                  <a:cubicBezTo>
                    <a:pt x="73" y="22"/>
                    <a:pt x="72" y="21"/>
                    <a:pt x="71" y="18"/>
                  </a:cubicBezTo>
                  <a:cubicBezTo>
                    <a:pt x="70" y="16"/>
                    <a:pt x="68" y="15"/>
                    <a:pt x="66" y="13"/>
                  </a:cubicBezTo>
                  <a:cubicBezTo>
                    <a:pt x="65" y="13"/>
                    <a:pt x="64" y="11"/>
                    <a:pt x="63" y="12"/>
                  </a:cubicBezTo>
                  <a:cubicBezTo>
                    <a:pt x="63" y="14"/>
                    <a:pt x="66" y="15"/>
                    <a:pt x="67" y="16"/>
                  </a:cubicBezTo>
                  <a:cubicBezTo>
                    <a:pt x="67" y="15"/>
                    <a:pt x="63" y="16"/>
                    <a:pt x="63" y="17"/>
                  </a:cubicBezTo>
                  <a:cubicBezTo>
                    <a:pt x="62" y="18"/>
                    <a:pt x="63" y="18"/>
                    <a:pt x="62" y="19"/>
                  </a:cubicBezTo>
                  <a:cubicBezTo>
                    <a:pt x="61" y="19"/>
                    <a:pt x="60" y="21"/>
                    <a:pt x="59" y="20"/>
                  </a:cubicBezTo>
                  <a:cubicBezTo>
                    <a:pt x="59" y="20"/>
                    <a:pt x="59" y="19"/>
                    <a:pt x="59" y="19"/>
                  </a:cubicBezTo>
                  <a:cubicBezTo>
                    <a:pt x="59" y="18"/>
                    <a:pt x="54" y="20"/>
                    <a:pt x="54" y="21"/>
                  </a:cubicBezTo>
                  <a:cubicBezTo>
                    <a:pt x="53" y="22"/>
                    <a:pt x="52" y="23"/>
                    <a:pt x="50" y="24"/>
                  </a:cubicBezTo>
                  <a:cubicBezTo>
                    <a:pt x="49" y="25"/>
                    <a:pt x="50" y="22"/>
                    <a:pt x="49" y="22"/>
                  </a:cubicBezTo>
                  <a:cubicBezTo>
                    <a:pt x="48" y="22"/>
                    <a:pt x="47" y="23"/>
                    <a:pt x="46" y="23"/>
                  </a:cubicBezTo>
                  <a:cubicBezTo>
                    <a:pt x="45" y="23"/>
                    <a:pt x="45" y="25"/>
                    <a:pt x="44" y="25"/>
                  </a:cubicBezTo>
                  <a:cubicBezTo>
                    <a:pt x="43" y="25"/>
                    <a:pt x="40" y="27"/>
                    <a:pt x="41" y="27"/>
                  </a:cubicBezTo>
                  <a:cubicBezTo>
                    <a:pt x="41" y="28"/>
                    <a:pt x="43" y="28"/>
                    <a:pt x="40" y="29"/>
                  </a:cubicBezTo>
                  <a:cubicBezTo>
                    <a:pt x="40" y="29"/>
                    <a:pt x="37" y="29"/>
                    <a:pt x="37" y="28"/>
                  </a:cubicBezTo>
                  <a:cubicBezTo>
                    <a:pt x="37" y="27"/>
                    <a:pt x="40" y="26"/>
                    <a:pt x="40" y="26"/>
                  </a:cubicBezTo>
                  <a:cubicBezTo>
                    <a:pt x="41" y="24"/>
                    <a:pt x="43" y="23"/>
                    <a:pt x="44" y="22"/>
                  </a:cubicBezTo>
                  <a:cubicBezTo>
                    <a:pt x="46" y="21"/>
                    <a:pt x="47" y="21"/>
                    <a:pt x="49" y="22"/>
                  </a:cubicBezTo>
                  <a:cubicBezTo>
                    <a:pt x="48" y="22"/>
                    <a:pt x="56" y="18"/>
                    <a:pt x="56" y="18"/>
                  </a:cubicBezTo>
                  <a:cubicBezTo>
                    <a:pt x="58" y="17"/>
                    <a:pt x="57" y="16"/>
                    <a:pt x="56" y="16"/>
                  </a:cubicBezTo>
                  <a:cubicBezTo>
                    <a:pt x="54" y="16"/>
                    <a:pt x="52" y="16"/>
                    <a:pt x="50" y="17"/>
                  </a:cubicBezTo>
                  <a:cubicBezTo>
                    <a:pt x="49" y="17"/>
                    <a:pt x="49" y="19"/>
                    <a:pt x="47" y="19"/>
                  </a:cubicBezTo>
                  <a:cubicBezTo>
                    <a:pt x="46" y="19"/>
                    <a:pt x="44" y="20"/>
                    <a:pt x="43" y="20"/>
                  </a:cubicBezTo>
                  <a:cubicBezTo>
                    <a:pt x="41" y="20"/>
                    <a:pt x="36" y="25"/>
                    <a:pt x="35" y="24"/>
                  </a:cubicBezTo>
                  <a:cubicBezTo>
                    <a:pt x="34" y="24"/>
                    <a:pt x="36" y="23"/>
                    <a:pt x="36" y="22"/>
                  </a:cubicBezTo>
                  <a:cubicBezTo>
                    <a:pt x="36" y="22"/>
                    <a:pt x="33" y="21"/>
                    <a:pt x="33" y="21"/>
                  </a:cubicBezTo>
                  <a:cubicBezTo>
                    <a:pt x="33" y="21"/>
                    <a:pt x="30" y="23"/>
                    <a:pt x="29" y="23"/>
                  </a:cubicBezTo>
                  <a:cubicBezTo>
                    <a:pt x="28" y="23"/>
                    <a:pt x="26" y="24"/>
                    <a:pt x="25" y="25"/>
                  </a:cubicBezTo>
                  <a:cubicBezTo>
                    <a:pt x="24" y="25"/>
                    <a:pt x="26" y="26"/>
                    <a:pt x="26" y="26"/>
                  </a:cubicBezTo>
                  <a:cubicBezTo>
                    <a:pt x="27" y="26"/>
                    <a:pt x="26" y="27"/>
                    <a:pt x="26" y="27"/>
                  </a:cubicBezTo>
                  <a:cubicBezTo>
                    <a:pt x="26" y="28"/>
                    <a:pt x="30" y="27"/>
                    <a:pt x="30" y="27"/>
                  </a:cubicBezTo>
                  <a:cubicBezTo>
                    <a:pt x="31" y="26"/>
                    <a:pt x="33" y="25"/>
                    <a:pt x="34" y="24"/>
                  </a:cubicBezTo>
                  <a:cubicBezTo>
                    <a:pt x="29" y="26"/>
                    <a:pt x="34" y="27"/>
                    <a:pt x="33" y="29"/>
                  </a:cubicBezTo>
                  <a:cubicBezTo>
                    <a:pt x="33" y="29"/>
                    <a:pt x="32" y="28"/>
                    <a:pt x="32" y="28"/>
                  </a:cubicBezTo>
                  <a:cubicBezTo>
                    <a:pt x="30" y="27"/>
                    <a:pt x="29" y="28"/>
                    <a:pt x="28" y="29"/>
                  </a:cubicBezTo>
                  <a:cubicBezTo>
                    <a:pt x="27" y="29"/>
                    <a:pt x="23" y="28"/>
                    <a:pt x="21" y="28"/>
                  </a:cubicBezTo>
                  <a:cubicBezTo>
                    <a:pt x="19" y="28"/>
                    <a:pt x="16" y="26"/>
                    <a:pt x="14" y="25"/>
                  </a:cubicBezTo>
                  <a:cubicBezTo>
                    <a:pt x="13" y="25"/>
                    <a:pt x="12" y="24"/>
                    <a:pt x="11" y="24"/>
                  </a:cubicBezTo>
                  <a:cubicBezTo>
                    <a:pt x="10" y="23"/>
                    <a:pt x="9" y="21"/>
                    <a:pt x="10" y="21"/>
                  </a:cubicBezTo>
                  <a:cubicBezTo>
                    <a:pt x="9" y="21"/>
                    <a:pt x="7" y="21"/>
                    <a:pt x="6" y="22"/>
                  </a:cubicBezTo>
                  <a:cubicBezTo>
                    <a:pt x="4" y="22"/>
                    <a:pt x="2" y="22"/>
                    <a:pt x="0" y="21"/>
                  </a:cubicBezTo>
                  <a:cubicBezTo>
                    <a:pt x="0" y="41"/>
                    <a:pt x="0" y="61"/>
                    <a:pt x="0" y="80"/>
                  </a:cubicBezTo>
                  <a:cubicBezTo>
                    <a:pt x="0" y="85"/>
                    <a:pt x="0" y="89"/>
                    <a:pt x="0" y="94"/>
                  </a:cubicBezTo>
                  <a:cubicBezTo>
                    <a:pt x="0" y="95"/>
                    <a:pt x="0" y="96"/>
                    <a:pt x="0" y="97"/>
                  </a:cubicBezTo>
                  <a:cubicBezTo>
                    <a:pt x="0" y="99"/>
                    <a:pt x="2" y="97"/>
                    <a:pt x="3" y="97"/>
                  </a:cubicBezTo>
                  <a:cubicBezTo>
                    <a:pt x="5" y="98"/>
                    <a:pt x="5" y="97"/>
                    <a:pt x="7" y="97"/>
                  </a:cubicBezTo>
                  <a:cubicBezTo>
                    <a:pt x="9" y="97"/>
                    <a:pt x="9" y="98"/>
                    <a:pt x="10" y="99"/>
                  </a:cubicBezTo>
                  <a:cubicBezTo>
                    <a:pt x="11" y="101"/>
                    <a:pt x="16" y="107"/>
                    <a:pt x="18" y="107"/>
                  </a:cubicBezTo>
                  <a:cubicBezTo>
                    <a:pt x="19" y="107"/>
                    <a:pt x="21" y="106"/>
                    <a:pt x="22" y="105"/>
                  </a:cubicBezTo>
                  <a:cubicBezTo>
                    <a:pt x="23" y="104"/>
                    <a:pt x="22" y="103"/>
                    <a:pt x="23" y="102"/>
                  </a:cubicBezTo>
                  <a:cubicBezTo>
                    <a:pt x="24" y="102"/>
                    <a:pt x="28" y="101"/>
                    <a:pt x="28" y="102"/>
                  </a:cubicBezTo>
                  <a:cubicBezTo>
                    <a:pt x="30" y="104"/>
                    <a:pt x="32" y="105"/>
                    <a:pt x="33" y="107"/>
                  </a:cubicBezTo>
                  <a:cubicBezTo>
                    <a:pt x="35" y="109"/>
                    <a:pt x="37" y="110"/>
                    <a:pt x="38" y="112"/>
                  </a:cubicBezTo>
                  <a:cubicBezTo>
                    <a:pt x="39" y="113"/>
                    <a:pt x="39" y="114"/>
                    <a:pt x="40" y="116"/>
                  </a:cubicBezTo>
                  <a:cubicBezTo>
                    <a:pt x="42" y="118"/>
                    <a:pt x="43" y="122"/>
                    <a:pt x="46" y="124"/>
                  </a:cubicBezTo>
                  <a:cubicBezTo>
                    <a:pt x="48" y="126"/>
                    <a:pt x="52" y="127"/>
                    <a:pt x="54" y="128"/>
                  </a:cubicBezTo>
                  <a:cubicBezTo>
                    <a:pt x="56" y="129"/>
                    <a:pt x="53" y="130"/>
                    <a:pt x="54" y="132"/>
                  </a:cubicBezTo>
                  <a:cubicBezTo>
                    <a:pt x="55" y="132"/>
                    <a:pt x="56" y="132"/>
                    <a:pt x="56" y="133"/>
                  </a:cubicBezTo>
                  <a:cubicBezTo>
                    <a:pt x="56" y="133"/>
                    <a:pt x="55" y="136"/>
                    <a:pt x="56" y="135"/>
                  </a:cubicBezTo>
                  <a:cubicBezTo>
                    <a:pt x="55" y="136"/>
                    <a:pt x="53" y="136"/>
                    <a:pt x="53" y="138"/>
                  </a:cubicBezTo>
                  <a:cubicBezTo>
                    <a:pt x="52" y="139"/>
                    <a:pt x="55" y="141"/>
                    <a:pt x="56" y="141"/>
                  </a:cubicBezTo>
                  <a:cubicBezTo>
                    <a:pt x="56" y="141"/>
                    <a:pt x="54" y="143"/>
                    <a:pt x="54" y="143"/>
                  </a:cubicBezTo>
                  <a:cubicBezTo>
                    <a:pt x="54" y="143"/>
                    <a:pt x="53" y="142"/>
                    <a:pt x="53" y="141"/>
                  </a:cubicBezTo>
                  <a:cubicBezTo>
                    <a:pt x="52" y="141"/>
                    <a:pt x="53" y="143"/>
                    <a:pt x="53" y="143"/>
                  </a:cubicBezTo>
                  <a:cubicBezTo>
                    <a:pt x="54" y="144"/>
                    <a:pt x="53" y="145"/>
                    <a:pt x="54" y="146"/>
                  </a:cubicBezTo>
                  <a:cubicBezTo>
                    <a:pt x="55" y="148"/>
                    <a:pt x="55" y="148"/>
                    <a:pt x="57" y="147"/>
                  </a:cubicBezTo>
                  <a:cubicBezTo>
                    <a:pt x="57" y="147"/>
                    <a:pt x="58" y="147"/>
                    <a:pt x="58" y="147"/>
                  </a:cubicBezTo>
                  <a:cubicBezTo>
                    <a:pt x="59" y="147"/>
                    <a:pt x="59" y="145"/>
                    <a:pt x="59" y="145"/>
                  </a:cubicBezTo>
                  <a:cubicBezTo>
                    <a:pt x="59" y="145"/>
                    <a:pt x="60" y="147"/>
                    <a:pt x="61" y="147"/>
                  </a:cubicBezTo>
                  <a:cubicBezTo>
                    <a:pt x="61" y="147"/>
                    <a:pt x="60" y="149"/>
                    <a:pt x="60" y="150"/>
                  </a:cubicBezTo>
                  <a:cubicBezTo>
                    <a:pt x="59" y="151"/>
                    <a:pt x="59" y="152"/>
                    <a:pt x="61" y="151"/>
                  </a:cubicBezTo>
                  <a:cubicBezTo>
                    <a:pt x="61" y="150"/>
                    <a:pt x="62" y="150"/>
                    <a:pt x="62" y="150"/>
                  </a:cubicBezTo>
                  <a:cubicBezTo>
                    <a:pt x="63" y="150"/>
                    <a:pt x="63" y="149"/>
                    <a:pt x="63" y="149"/>
                  </a:cubicBezTo>
                  <a:cubicBezTo>
                    <a:pt x="65" y="148"/>
                    <a:pt x="64" y="151"/>
                    <a:pt x="64" y="152"/>
                  </a:cubicBezTo>
                  <a:cubicBezTo>
                    <a:pt x="64" y="153"/>
                    <a:pt x="65" y="154"/>
                    <a:pt x="66" y="154"/>
                  </a:cubicBezTo>
                  <a:cubicBezTo>
                    <a:pt x="67" y="154"/>
                    <a:pt x="68" y="152"/>
                    <a:pt x="69" y="152"/>
                  </a:cubicBezTo>
                  <a:cubicBezTo>
                    <a:pt x="69" y="152"/>
                    <a:pt x="68" y="153"/>
                    <a:pt x="68" y="153"/>
                  </a:cubicBezTo>
                  <a:cubicBezTo>
                    <a:pt x="68" y="153"/>
                    <a:pt x="70" y="154"/>
                    <a:pt x="70" y="154"/>
                  </a:cubicBezTo>
                  <a:cubicBezTo>
                    <a:pt x="70" y="154"/>
                    <a:pt x="63" y="156"/>
                    <a:pt x="66" y="158"/>
                  </a:cubicBezTo>
                  <a:cubicBezTo>
                    <a:pt x="66" y="158"/>
                    <a:pt x="72" y="157"/>
                    <a:pt x="71" y="158"/>
                  </a:cubicBezTo>
                  <a:cubicBezTo>
                    <a:pt x="71" y="158"/>
                    <a:pt x="66" y="158"/>
                    <a:pt x="67" y="160"/>
                  </a:cubicBezTo>
                  <a:cubicBezTo>
                    <a:pt x="67" y="160"/>
                    <a:pt x="69" y="160"/>
                    <a:pt x="69" y="160"/>
                  </a:cubicBezTo>
                  <a:cubicBezTo>
                    <a:pt x="68" y="161"/>
                    <a:pt x="66" y="161"/>
                    <a:pt x="67" y="162"/>
                  </a:cubicBezTo>
                  <a:cubicBezTo>
                    <a:pt x="69" y="163"/>
                    <a:pt x="71" y="163"/>
                    <a:pt x="72" y="163"/>
                  </a:cubicBezTo>
                  <a:cubicBezTo>
                    <a:pt x="74" y="163"/>
                    <a:pt x="73" y="164"/>
                    <a:pt x="74" y="164"/>
                  </a:cubicBezTo>
                  <a:cubicBezTo>
                    <a:pt x="76" y="165"/>
                    <a:pt x="76" y="162"/>
                    <a:pt x="77" y="162"/>
                  </a:cubicBezTo>
                  <a:cubicBezTo>
                    <a:pt x="78" y="162"/>
                    <a:pt x="77" y="164"/>
                    <a:pt x="77" y="164"/>
                  </a:cubicBezTo>
                  <a:cubicBezTo>
                    <a:pt x="76" y="165"/>
                    <a:pt x="76" y="165"/>
                    <a:pt x="77" y="166"/>
                  </a:cubicBezTo>
                  <a:cubicBezTo>
                    <a:pt x="80" y="168"/>
                    <a:pt x="81" y="163"/>
                    <a:pt x="81" y="163"/>
                  </a:cubicBezTo>
                  <a:cubicBezTo>
                    <a:pt x="81" y="163"/>
                    <a:pt x="81" y="166"/>
                    <a:pt x="80" y="166"/>
                  </a:cubicBezTo>
                  <a:cubicBezTo>
                    <a:pt x="80" y="167"/>
                    <a:pt x="82" y="166"/>
                    <a:pt x="83" y="166"/>
                  </a:cubicBezTo>
                  <a:cubicBezTo>
                    <a:pt x="82" y="168"/>
                    <a:pt x="81" y="169"/>
                    <a:pt x="83" y="170"/>
                  </a:cubicBezTo>
                  <a:cubicBezTo>
                    <a:pt x="85" y="171"/>
                    <a:pt x="86" y="168"/>
                    <a:pt x="86" y="168"/>
                  </a:cubicBezTo>
                  <a:cubicBezTo>
                    <a:pt x="86" y="168"/>
                    <a:pt x="86" y="169"/>
                    <a:pt x="86" y="170"/>
                  </a:cubicBezTo>
                  <a:cubicBezTo>
                    <a:pt x="87" y="172"/>
                    <a:pt x="86" y="171"/>
                    <a:pt x="85" y="171"/>
                  </a:cubicBezTo>
                  <a:cubicBezTo>
                    <a:pt x="84" y="172"/>
                    <a:pt x="90" y="173"/>
                    <a:pt x="89" y="171"/>
                  </a:cubicBezTo>
                  <a:cubicBezTo>
                    <a:pt x="91" y="174"/>
                    <a:pt x="90" y="176"/>
                    <a:pt x="94" y="176"/>
                  </a:cubicBezTo>
                  <a:cubicBezTo>
                    <a:pt x="97" y="176"/>
                    <a:pt x="99" y="176"/>
                    <a:pt x="102" y="176"/>
                  </a:cubicBezTo>
                  <a:cubicBezTo>
                    <a:pt x="113" y="176"/>
                    <a:pt x="123" y="176"/>
                    <a:pt x="133" y="176"/>
                  </a:cubicBezTo>
                  <a:cubicBezTo>
                    <a:pt x="158" y="176"/>
                    <a:pt x="183" y="176"/>
                    <a:pt x="208" y="176"/>
                  </a:cubicBezTo>
                  <a:cubicBezTo>
                    <a:pt x="213" y="176"/>
                    <a:pt x="218" y="176"/>
                    <a:pt x="223" y="176"/>
                  </a:cubicBezTo>
                  <a:cubicBezTo>
                    <a:pt x="224" y="176"/>
                    <a:pt x="229" y="177"/>
                    <a:pt x="229" y="174"/>
                  </a:cubicBezTo>
                  <a:close/>
                  <a:moveTo>
                    <a:pt x="112" y="54"/>
                  </a:moveTo>
                  <a:cubicBezTo>
                    <a:pt x="110" y="54"/>
                    <a:pt x="108" y="53"/>
                    <a:pt x="106" y="54"/>
                  </a:cubicBezTo>
                  <a:cubicBezTo>
                    <a:pt x="104" y="57"/>
                    <a:pt x="108" y="56"/>
                    <a:pt x="108" y="57"/>
                  </a:cubicBezTo>
                  <a:cubicBezTo>
                    <a:pt x="108" y="56"/>
                    <a:pt x="100" y="60"/>
                    <a:pt x="100" y="60"/>
                  </a:cubicBezTo>
                  <a:cubicBezTo>
                    <a:pt x="98" y="59"/>
                    <a:pt x="107" y="53"/>
                    <a:pt x="99" y="56"/>
                  </a:cubicBezTo>
                  <a:cubicBezTo>
                    <a:pt x="98" y="56"/>
                    <a:pt x="97" y="57"/>
                    <a:pt x="97" y="57"/>
                  </a:cubicBezTo>
                  <a:cubicBezTo>
                    <a:pt x="96" y="58"/>
                    <a:pt x="97" y="59"/>
                    <a:pt x="96" y="60"/>
                  </a:cubicBezTo>
                  <a:cubicBezTo>
                    <a:pt x="95" y="60"/>
                    <a:pt x="88" y="59"/>
                    <a:pt x="88" y="59"/>
                  </a:cubicBezTo>
                  <a:cubicBezTo>
                    <a:pt x="88" y="58"/>
                    <a:pt x="91" y="59"/>
                    <a:pt x="91" y="58"/>
                  </a:cubicBezTo>
                  <a:cubicBezTo>
                    <a:pt x="92" y="57"/>
                    <a:pt x="91" y="57"/>
                    <a:pt x="92" y="56"/>
                  </a:cubicBezTo>
                  <a:cubicBezTo>
                    <a:pt x="92" y="55"/>
                    <a:pt x="94" y="54"/>
                    <a:pt x="94" y="54"/>
                  </a:cubicBezTo>
                  <a:cubicBezTo>
                    <a:pt x="94" y="53"/>
                    <a:pt x="91" y="52"/>
                    <a:pt x="94" y="52"/>
                  </a:cubicBezTo>
                  <a:cubicBezTo>
                    <a:pt x="94" y="52"/>
                    <a:pt x="98" y="53"/>
                    <a:pt x="98" y="52"/>
                  </a:cubicBezTo>
                  <a:cubicBezTo>
                    <a:pt x="98" y="51"/>
                    <a:pt x="93" y="50"/>
                    <a:pt x="92" y="50"/>
                  </a:cubicBezTo>
                  <a:cubicBezTo>
                    <a:pt x="91" y="50"/>
                    <a:pt x="89" y="51"/>
                    <a:pt x="87" y="51"/>
                  </a:cubicBezTo>
                  <a:cubicBezTo>
                    <a:pt x="86" y="51"/>
                    <a:pt x="84" y="50"/>
                    <a:pt x="82" y="51"/>
                  </a:cubicBezTo>
                  <a:cubicBezTo>
                    <a:pt x="81" y="51"/>
                    <a:pt x="79" y="53"/>
                    <a:pt x="80" y="51"/>
                  </a:cubicBezTo>
                  <a:cubicBezTo>
                    <a:pt x="81" y="49"/>
                    <a:pt x="83" y="50"/>
                    <a:pt x="84" y="49"/>
                  </a:cubicBezTo>
                  <a:cubicBezTo>
                    <a:pt x="86" y="49"/>
                    <a:pt x="89" y="48"/>
                    <a:pt x="91" y="47"/>
                  </a:cubicBezTo>
                  <a:cubicBezTo>
                    <a:pt x="95" y="46"/>
                    <a:pt x="99" y="46"/>
                    <a:pt x="102" y="44"/>
                  </a:cubicBezTo>
                  <a:cubicBezTo>
                    <a:pt x="104" y="44"/>
                    <a:pt x="107" y="43"/>
                    <a:pt x="108" y="45"/>
                  </a:cubicBezTo>
                  <a:cubicBezTo>
                    <a:pt x="109" y="46"/>
                    <a:pt x="105" y="47"/>
                    <a:pt x="104" y="48"/>
                  </a:cubicBezTo>
                  <a:cubicBezTo>
                    <a:pt x="102" y="49"/>
                    <a:pt x="110" y="49"/>
                    <a:pt x="111" y="49"/>
                  </a:cubicBezTo>
                  <a:cubicBezTo>
                    <a:pt x="111" y="49"/>
                    <a:pt x="113" y="49"/>
                    <a:pt x="113" y="49"/>
                  </a:cubicBezTo>
                  <a:cubicBezTo>
                    <a:pt x="114" y="48"/>
                    <a:pt x="116" y="46"/>
                    <a:pt x="117" y="47"/>
                  </a:cubicBezTo>
                  <a:cubicBezTo>
                    <a:pt x="118" y="48"/>
                    <a:pt x="113" y="54"/>
                    <a:pt x="112" y="54"/>
                  </a:cubicBezTo>
                  <a:cubicBezTo>
                    <a:pt x="110" y="54"/>
                    <a:pt x="114" y="54"/>
                    <a:pt x="112" y="54"/>
                  </a:cubicBezTo>
                  <a:close/>
                  <a:moveTo>
                    <a:pt x="157" y="78"/>
                  </a:moveTo>
                  <a:cubicBezTo>
                    <a:pt x="157" y="78"/>
                    <a:pt x="152" y="78"/>
                    <a:pt x="153" y="78"/>
                  </a:cubicBezTo>
                  <a:cubicBezTo>
                    <a:pt x="153" y="79"/>
                    <a:pt x="155" y="78"/>
                    <a:pt x="155" y="79"/>
                  </a:cubicBezTo>
                  <a:cubicBezTo>
                    <a:pt x="155" y="80"/>
                    <a:pt x="151" y="81"/>
                    <a:pt x="150" y="81"/>
                  </a:cubicBezTo>
                  <a:cubicBezTo>
                    <a:pt x="148" y="81"/>
                    <a:pt x="147" y="83"/>
                    <a:pt x="145" y="84"/>
                  </a:cubicBezTo>
                  <a:cubicBezTo>
                    <a:pt x="145" y="84"/>
                    <a:pt x="141" y="84"/>
                    <a:pt x="142" y="85"/>
                  </a:cubicBezTo>
                  <a:cubicBezTo>
                    <a:pt x="142" y="86"/>
                    <a:pt x="145" y="86"/>
                    <a:pt x="142" y="88"/>
                  </a:cubicBezTo>
                  <a:cubicBezTo>
                    <a:pt x="141" y="88"/>
                    <a:pt x="137" y="88"/>
                    <a:pt x="137" y="89"/>
                  </a:cubicBezTo>
                  <a:cubicBezTo>
                    <a:pt x="136" y="89"/>
                    <a:pt x="137" y="90"/>
                    <a:pt x="137" y="90"/>
                  </a:cubicBezTo>
                  <a:cubicBezTo>
                    <a:pt x="137" y="92"/>
                    <a:pt x="135" y="92"/>
                    <a:pt x="134" y="92"/>
                  </a:cubicBezTo>
                  <a:cubicBezTo>
                    <a:pt x="131" y="93"/>
                    <a:pt x="128" y="93"/>
                    <a:pt x="125" y="93"/>
                  </a:cubicBezTo>
                  <a:cubicBezTo>
                    <a:pt x="125" y="93"/>
                    <a:pt x="120" y="90"/>
                    <a:pt x="120" y="90"/>
                  </a:cubicBezTo>
                  <a:cubicBezTo>
                    <a:pt x="122" y="89"/>
                    <a:pt x="125" y="90"/>
                    <a:pt x="126" y="89"/>
                  </a:cubicBezTo>
                  <a:cubicBezTo>
                    <a:pt x="127" y="89"/>
                    <a:pt x="126" y="87"/>
                    <a:pt x="127" y="87"/>
                  </a:cubicBezTo>
                  <a:cubicBezTo>
                    <a:pt x="128" y="85"/>
                    <a:pt x="130" y="86"/>
                    <a:pt x="131" y="85"/>
                  </a:cubicBezTo>
                  <a:cubicBezTo>
                    <a:pt x="132" y="85"/>
                    <a:pt x="130" y="83"/>
                    <a:pt x="130" y="83"/>
                  </a:cubicBezTo>
                  <a:cubicBezTo>
                    <a:pt x="128" y="82"/>
                    <a:pt x="128" y="82"/>
                    <a:pt x="128" y="81"/>
                  </a:cubicBezTo>
                  <a:cubicBezTo>
                    <a:pt x="128" y="79"/>
                    <a:pt x="126" y="80"/>
                    <a:pt x="126" y="79"/>
                  </a:cubicBezTo>
                  <a:cubicBezTo>
                    <a:pt x="125" y="78"/>
                    <a:pt x="128" y="79"/>
                    <a:pt x="128" y="79"/>
                  </a:cubicBezTo>
                  <a:cubicBezTo>
                    <a:pt x="131" y="80"/>
                    <a:pt x="134" y="81"/>
                    <a:pt x="136" y="82"/>
                  </a:cubicBezTo>
                  <a:cubicBezTo>
                    <a:pt x="138" y="84"/>
                    <a:pt x="142" y="83"/>
                    <a:pt x="144" y="82"/>
                  </a:cubicBezTo>
                  <a:cubicBezTo>
                    <a:pt x="147" y="81"/>
                    <a:pt x="148" y="78"/>
                    <a:pt x="152" y="77"/>
                  </a:cubicBezTo>
                  <a:cubicBezTo>
                    <a:pt x="153" y="76"/>
                    <a:pt x="155" y="76"/>
                    <a:pt x="157" y="77"/>
                  </a:cubicBezTo>
                  <a:cubicBezTo>
                    <a:pt x="157" y="77"/>
                    <a:pt x="160" y="78"/>
                    <a:pt x="160" y="78"/>
                  </a:cubicBezTo>
                  <a:cubicBezTo>
                    <a:pt x="160" y="78"/>
                    <a:pt x="158" y="78"/>
                    <a:pt x="157" y="78"/>
                  </a:cubicBezTo>
                  <a:close/>
                  <a:moveTo>
                    <a:pt x="222" y="165"/>
                  </a:moveTo>
                  <a:cubicBezTo>
                    <a:pt x="221" y="167"/>
                    <a:pt x="219" y="163"/>
                    <a:pt x="219" y="162"/>
                  </a:cubicBezTo>
                  <a:cubicBezTo>
                    <a:pt x="219" y="160"/>
                    <a:pt x="221" y="159"/>
                    <a:pt x="221" y="157"/>
                  </a:cubicBezTo>
                  <a:cubicBezTo>
                    <a:pt x="220" y="156"/>
                    <a:pt x="219" y="159"/>
                    <a:pt x="218" y="158"/>
                  </a:cubicBezTo>
                  <a:cubicBezTo>
                    <a:pt x="218" y="157"/>
                    <a:pt x="218" y="154"/>
                    <a:pt x="216" y="154"/>
                  </a:cubicBezTo>
                  <a:cubicBezTo>
                    <a:pt x="216" y="154"/>
                    <a:pt x="216" y="156"/>
                    <a:pt x="215" y="156"/>
                  </a:cubicBezTo>
                  <a:cubicBezTo>
                    <a:pt x="214" y="155"/>
                    <a:pt x="214" y="154"/>
                    <a:pt x="213" y="153"/>
                  </a:cubicBezTo>
                  <a:cubicBezTo>
                    <a:pt x="212" y="152"/>
                    <a:pt x="211" y="151"/>
                    <a:pt x="210" y="150"/>
                  </a:cubicBezTo>
                  <a:cubicBezTo>
                    <a:pt x="209" y="149"/>
                    <a:pt x="212" y="149"/>
                    <a:pt x="212" y="148"/>
                  </a:cubicBezTo>
                  <a:cubicBezTo>
                    <a:pt x="211" y="147"/>
                    <a:pt x="209" y="148"/>
                    <a:pt x="209" y="147"/>
                  </a:cubicBezTo>
                  <a:cubicBezTo>
                    <a:pt x="209" y="146"/>
                    <a:pt x="210" y="143"/>
                    <a:pt x="210" y="142"/>
                  </a:cubicBezTo>
                  <a:cubicBezTo>
                    <a:pt x="212" y="140"/>
                    <a:pt x="217" y="147"/>
                    <a:pt x="217" y="148"/>
                  </a:cubicBezTo>
                  <a:cubicBezTo>
                    <a:pt x="218" y="150"/>
                    <a:pt x="219" y="151"/>
                    <a:pt x="219" y="153"/>
                  </a:cubicBezTo>
                  <a:cubicBezTo>
                    <a:pt x="220" y="155"/>
                    <a:pt x="220" y="154"/>
                    <a:pt x="221" y="156"/>
                  </a:cubicBezTo>
                  <a:cubicBezTo>
                    <a:pt x="221" y="157"/>
                    <a:pt x="222" y="158"/>
                    <a:pt x="222" y="159"/>
                  </a:cubicBezTo>
                  <a:cubicBezTo>
                    <a:pt x="223" y="161"/>
                    <a:pt x="222" y="163"/>
                    <a:pt x="222" y="165"/>
                  </a:cubicBezTo>
                  <a:cubicBezTo>
                    <a:pt x="221" y="166"/>
                    <a:pt x="222" y="164"/>
                    <a:pt x="222" y="16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17" name="Freeform 643"/>
            <p:cNvSpPr>
              <a:spLocks/>
            </p:cNvSpPr>
            <p:nvPr/>
          </p:nvSpPr>
          <p:spPr bwMode="auto">
            <a:xfrm>
              <a:off x="17343512" y="9466307"/>
              <a:ext cx="95541" cy="82827"/>
            </a:xfrm>
            <a:custGeom>
              <a:avLst/>
              <a:gdLst>
                <a:gd name="T0" fmla="*/ 9 w 10"/>
                <a:gd name="T1" fmla="*/ 0 h 9"/>
                <a:gd name="T2" fmla="*/ 2 w 10"/>
                <a:gd name="T3" fmla="*/ 7 h 9"/>
                <a:gd name="T4" fmla="*/ 10 w 10"/>
                <a:gd name="T5" fmla="*/ 3 h 9"/>
                <a:gd name="T6" fmla="*/ 9 w 10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9">
                  <a:moveTo>
                    <a:pt x="9" y="0"/>
                  </a:moveTo>
                  <a:cubicBezTo>
                    <a:pt x="7" y="1"/>
                    <a:pt x="0" y="4"/>
                    <a:pt x="2" y="7"/>
                  </a:cubicBezTo>
                  <a:cubicBezTo>
                    <a:pt x="4" y="9"/>
                    <a:pt x="9" y="3"/>
                    <a:pt x="10" y="3"/>
                  </a:cubicBezTo>
                  <a:cubicBezTo>
                    <a:pt x="10" y="2"/>
                    <a:pt x="9" y="1"/>
                    <a:pt x="9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18" name="Freeform 644"/>
            <p:cNvSpPr>
              <a:spLocks/>
            </p:cNvSpPr>
            <p:nvPr/>
          </p:nvSpPr>
          <p:spPr bwMode="auto">
            <a:xfrm>
              <a:off x="17419944" y="9447193"/>
              <a:ext cx="121018" cy="44598"/>
            </a:xfrm>
            <a:custGeom>
              <a:avLst/>
              <a:gdLst>
                <a:gd name="T0" fmla="*/ 12 w 13"/>
                <a:gd name="T1" fmla="*/ 0 h 5"/>
                <a:gd name="T2" fmla="*/ 7 w 13"/>
                <a:gd name="T3" fmla="*/ 0 h 5"/>
                <a:gd name="T4" fmla="*/ 1 w 13"/>
                <a:gd name="T5" fmla="*/ 2 h 5"/>
                <a:gd name="T6" fmla="*/ 5 w 13"/>
                <a:gd name="T7" fmla="*/ 3 h 5"/>
                <a:gd name="T8" fmla="*/ 12 w 13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">
                  <a:moveTo>
                    <a:pt x="12" y="0"/>
                  </a:moveTo>
                  <a:cubicBezTo>
                    <a:pt x="13" y="0"/>
                    <a:pt x="7" y="0"/>
                    <a:pt x="7" y="0"/>
                  </a:cubicBezTo>
                  <a:cubicBezTo>
                    <a:pt x="6" y="0"/>
                    <a:pt x="0" y="1"/>
                    <a:pt x="1" y="2"/>
                  </a:cubicBezTo>
                  <a:cubicBezTo>
                    <a:pt x="3" y="5"/>
                    <a:pt x="2" y="5"/>
                    <a:pt x="5" y="3"/>
                  </a:cubicBezTo>
                  <a:cubicBezTo>
                    <a:pt x="8" y="2"/>
                    <a:pt x="10" y="2"/>
                    <a:pt x="1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19" name="Freeform 645"/>
            <p:cNvSpPr>
              <a:spLocks/>
            </p:cNvSpPr>
            <p:nvPr/>
          </p:nvSpPr>
          <p:spPr bwMode="auto">
            <a:xfrm>
              <a:off x="12273444" y="6414553"/>
              <a:ext cx="289811" cy="159279"/>
            </a:xfrm>
            <a:custGeom>
              <a:avLst/>
              <a:gdLst>
                <a:gd name="T0" fmla="*/ 10 w 31"/>
                <a:gd name="T1" fmla="*/ 17 h 17"/>
                <a:gd name="T2" fmla="*/ 13 w 31"/>
                <a:gd name="T3" fmla="*/ 14 h 17"/>
                <a:gd name="T4" fmla="*/ 18 w 31"/>
                <a:gd name="T5" fmla="*/ 16 h 17"/>
                <a:gd name="T6" fmla="*/ 21 w 31"/>
                <a:gd name="T7" fmla="*/ 16 h 17"/>
                <a:gd name="T8" fmla="*/ 23 w 31"/>
                <a:gd name="T9" fmla="*/ 15 h 17"/>
                <a:gd name="T10" fmla="*/ 29 w 31"/>
                <a:gd name="T11" fmla="*/ 11 h 17"/>
                <a:gd name="T12" fmla="*/ 27 w 31"/>
                <a:gd name="T13" fmla="*/ 7 h 17"/>
                <a:gd name="T14" fmla="*/ 21 w 31"/>
                <a:gd name="T15" fmla="*/ 5 h 17"/>
                <a:gd name="T16" fmla="*/ 17 w 31"/>
                <a:gd name="T17" fmla="*/ 3 h 17"/>
                <a:gd name="T18" fmla="*/ 13 w 31"/>
                <a:gd name="T19" fmla="*/ 0 h 17"/>
                <a:gd name="T20" fmla="*/ 11 w 31"/>
                <a:gd name="T21" fmla="*/ 2 h 17"/>
                <a:gd name="T22" fmla="*/ 8 w 31"/>
                <a:gd name="T23" fmla="*/ 2 h 17"/>
                <a:gd name="T24" fmla="*/ 0 w 31"/>
                <a:gd name="T25" fmla="*/ 6 h 17"/>
                <a:gd name="T26" fmla="*/ 2 w 31"/>
                <a:gd name="T27" fmla="*/ 10 h 17"/>
                <a:gd name="T28" fmla="*/ 4 w 31"/>
                <a:gd name="T29" fmla="*/ 13 h 17"/>
                <a:gd name="T30" fmla="*/ 10 w 31"/>
                <a:gd name="T31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" h="17">
                  <a:moveTo>
                    <a:pt x="10" y="17"/>
                  </a:moveTo>
                  <a:cubicBezTo>
                    <a:pt x="12" y="17"/>
                    <a:pt x="11" y="14"/>
                    <a:pt x="13" y="14"/>
                  </a:cubicBezTo>
                  <a:cubicBezTo>
                    <a:pt x="15" y="14"/>
                    <a:pt x="16" y="16"/>
                    <a:pt x="18" y="16"/>
                  </a:cubicBezTo>
                  <a:cubicBezTo>
                    <a:pt x="19" y="16"/>
                    <a:pt x="20" y="16"/>
                    <a:pt x="21" y="16"/>
                  </a:cubicBezTo>
                  <a:cubicBezTo>
                    <a:pt x="22" y="16"/>
                    <a:pt x="23" y="15"/>
                    <a:pt x="23" y="15"/>
                  </a:cubicBezTo>
                  <a:cubicBezTo>
                    <a:pt x="26" y="14"/>
                    <a:pt x="27" y="13"/>
                    <a:pt x="29" y="11"/>
                  </a:cubicBezTo>
                  <a:cubicBezTo>
                    <a:pt x="31" y="9"/>
                    <a:pt x="29" y="8"/>
                    <a:pt x="27" y="7"/>
                  </a:cubicBezTo>
                  <a:cubicBezTo>
                    <a:pt x="25" y="6"/>
                    <a:pt x="22" y="3"/>
                    <a:pt x="21" y="5"/>
                  </a:cubicBezTo>
                  <a:cubicBezTo>
                    <a:pt x="19" y="8"/>
                    <a:pt x="18" y="4"/>
                    <a:pt x="17" y="3"/>
                  </a:cubicBezTo>
                  <a:cubicBezTo>
                    <a:pt x="16" y="2"/>
                    <a:pt x="13" y="3"/>
                    <a:pt x="13" y="0"/>
                  </a:cubicBezTo>
                  <a:cubicBezTo>
                    <a:pt x="13" y="1"/>
                    <a:pt x="12" y="3"/>
                    <a:pt x="11" y="2"/>
                  </a:cubicBezTo>
                  <a:cubicBezTo>
                    <a:pt x="9" y="0"/>
                    <a:pt x="9" y="0"/>
                    <a:pt x="8" y="2"/>
                  </a:cubicBezTo>
                  <a:cubicBezTo>
                    <a:pt x="7" y="3"/>
                    <a:pt x="0" y="5"/>
                    <a:pt x="0" y="6"/>
                  </a:cubicBezTo>
                  <a:cubicBezTo>
                    <a:pt x="0" y="6"/>
                    <a:pt x="1" y="9"/>
                    <a:pt x="2" y="10"/>
                  </a:cubicBezTo>
                  <a:cubicBezTo>
                    <a:pt x="2" y="11"/>
                    <a:pt x="3" y="12"/>
                    <a:pt x="4" y="13"/>
                  </a:cubicBezTo>
                  <a:cubicBezTo>
                    <a:pt x="6" y="14"/>
                    <a:pt x="8" y="17"/>
                    <a:pt x="10" y="1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20" name="Freeform 646"/>
            <p:cNvSpPr>
              <a:spLocks/>
            </p:cNvSpPr>
            <p:nvPr/>
          </p:nvSpPr>
          <p:spPr bwMode="auto">
            <a:xfrm>
              <a:off x="12142870" y="6545160"/>
              <a:ext cx="347132" cy="149721"/>
            </a:xfrm>
            <a:custGeom>
              <a:avLst/>
              <a:gdLst>
                <a:gd name="T0" fmla="*/ 32 w 37"/>
                <a:gd name="T1" fmla="*/ 2 h 16"/>
                <a:gd name="T2" fmla="*/ 27 w 37"/>
                <a:gd name="T3" fmla="*/ 0 h 16"/>
                <a:gd name="T4" fmla="*/ 24 w 37"/>
                <a:gd name="T5" fmla="*/ 3 h 16"/>
                <a:gd name="T6" fmla="*/ 20 w 37"/>
                <a:gd name="T7" fmla="*/ 3 h 16"/>
                <a:gd name="T8" fmla="*/ 17 w 37"/>
                <a:gd name="T9" fmla="*/ 7 h 16"/>
                <a:gd name="T10" fmla="*/ 16 w 37"/>
                <a:gd name="T11" fmla="*/ 9 h 16"/>
                <a:gd name="T12" fmla="*/ 13 w 37"/>
                <a:gd name="T13" fmla="*/ 9 h 16"/>
                <a:gd name="T14" fmla="*/ 9 w 37"/>
                <a:gd name="T15" fmla="*/ 10 h 16"/>
                <a:gd name="T16" fmla="*/ 5 w 37"/>
                <a:gd name="T17" fmla="*/ 11 h 16"/>
                <a:gd name="T18" fmla="*/ 0 w 37"/>
                <a:gd name="T19" fmla="*/ 9 h 16"/>
                <a:gd name="T20" fmla="*/ 4 w 37"/>
                <a:gd name="T21" fmla="*/ 13 h 16"/>
                <a:gd name="T22" fmla="*/ 6 w 37"/>
                <a:gd name="T23" fmla="*/ 13 h 16"/>
                <a:gd name="T24" fmla="*/ 8 w 37"/>
                <a:gd name="T25" fmla="*/ 14 h 16"/>
                <a:gd name="T26" fmla="*/ 12 w 37"/>
                <a:gd name="T27" fmla="*/ 13 h 16"/>
                <a:gd name="T28" fmla="*/ 15 w 37"/>
                <a:gd name="T29" fmla="*/ 15 h 16"/>
                <a:gd name="T30" fmla="*/ 22 w 37"/>
                <a:gd name="T31" fmla="*/ 16 h 16"/>
                <a:gd name="T32" fmla="*/ 29 w 37"/>
                <a:gd name="T33" fmla="*/ 14 h 16"/>
                <a:gd name="T34" fmla="*/ 33 w 37"/>
                <a:gd name="T35" fmla="*/ 12 h 16"/>
                <a:gd name="T36" fmla="*/ 34 w 37"/>
                <a:gd name="T37" fmla="*/ 9 h 16"/>
                <a:gd name="T38" fmla="*/ 36 w 37"/>
                <a:gd name="T39" fmla="*/ 8 h 16"/>
                <a:gd name="T40" fmla="*/ 36 w 37"/>
                <a:gd name="T41" fmla="*/ 2 h 16"/>
                <a:gd name="T42" fmla="*/ 32 w 37"/>
                <a:gd name="T43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">
                  <a:moveTo>
                    <a:pt x="32" y="2"/>
                  </a:moveTo>
                  <a:cubicBezTo>
                    <a:pt x="30" y="2"/>
                    <a:pt x="28" y="0"/>
                    <a:pt x="27" y="0"/>
                  </a:cubicBezTo>
                  <a:cubicBezTo>
                    <a:pt x="25" y="0"/>
                    <a:pt x="26" y="3"/>
                    <a:pt x="24" y="3"/>
                  </a:cubicBezTo>
                  <a:cubicBezTo>
                    <a:pt x="22" y="3"/>
                    <a:pt x="22" y="2"/>
                    <a:pt x="20" y="3"/>
                  </a:cubicBezTo>
                  <a:cubicBezTo>
                    <a:pt x="20" y="3"/>
                    <a:pt x="16" y="6"/>
                    <a:pt x="17" y="7"/>
                  </a:cubicBezTo>
                  <a:cubicBezTo>
                    <a:pt x="17" y="8"/>
                    <a:pt x="19" y="10"/>
                    <a:pt x="16" y="9"/>
                  </a:cubicBezTo>
                  <a:cubicBezTo>
                    <a:pt x="15" y="9"/>
                    <a:pt x="14" y="8"/>
                    <a:pt x="13" y="9"/>
                  </a:cubicBezTo>
                  <a:cubicBezTo>
                    <a:pt x="12" y="9"/>
                    <a:pt x="10" y="10"/>
                    <a:pt x="9" y="10"/>
                  </a:cubicBezTo>
                  <a:cubicBezTo>
                    <a:pt x="7" y="10"/>
                    <a:pt x="6" y="8"/>
                    <a:pt x="5" y="11"/>
                  </a:cubicBezTo>
                  <a:cubicBezTo>
                    <a:pt x="5" y="11"/>
                    <a:pt x="1" y="9"/>
                    <a:pt x="0" y="9"/>
                  </a:cubicBezTo>
                  <a:cubicBezTo>
                    <a:pt x="0" y="11"/>
                    <a:pt x="1" y="12"/>
                    <a:pt x="4" y="13"/>
                  </a:cubicBezTo>
                  <a:cubicBezTo>
                    <a:pt x="5" y="13"/>
                    <a:pt x="5" y="13"/>
                    <a:pt x="6" y="13"/>
                  </a:cubicBezTo>
                  <a:cubicBezTo>
                    <a:pt x="7" y="13"/>
                    <a:pt x="7" y="15"/>
                    <a:pt x="8" y="14"/>
                  </a:cubicBezTo>
                  <a:cubicBezTo>
                    <a:pt x="10" y="13"/>
                    <a:pt x="10" y="13"/>
                    <a:pt x="12" y="13"/>
                  </a:cubicBezTo>
                  <a:cubicBezTo>
                    <a:pt x="14" y="13"/>
                    <a:pt x="13" y="14"/>
                    <a:pt x="15" y="15"/>
                  </a:cubicBezTo>
                  <a:cubicBezTo>
                    <a:pt x="17" y="16"/>
                    <a:pt x="20" y="16"/>
                    <a:pt x="22" y="16"/>
                  </a:cubicBezTo>
                  <a:cubicBezTo>
                    <a:pt x="25" y="16"/>
                    <a:pt x="26" y="14"/>
                    <a:pt x="29" y="14"/>
                  </a:cubicBezTo>
                  <a:cubicBezTo>
                    <a:pt x="31" y="14"/>
                    <a:pt x="33" y="13"/>
                    <a:pt x="33" y="12"/>
                  </a:cubicBezTo>
                  <a:cubicBezTo>
                    <a:pt x="34" y="11"/>
                    <a:pt x="34" y="10"/>
                    <a:pt x="34" y="9"/>
                  </a:cubicBezTo>
                  <a:cubicBezTo>
                    <a:pt x="34" y="7"/>
                    <a:pt x="35" y="9"/>
                    <a:pt x="36" y="8"/>
                  </a:cubicBezTo>
                  <a:cubicBezTo>
                    <a:pt x="37" y="6"/>
                    <a:pt x="36" y="3"/>
                    <a:pt x="36" y="2"/>
                  </a:cubicBezTo>
                  <a:cubicBezTo>
                    <a:pt x="34" y="2"/>
                    <a:pt x="33" y="2"/>
                    <a:pt x="32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21" name="Freeform 647"/>
            <p:cNvSpPr>
              <a:spLocks/>
            </p:cNvSpPr>
            <p:nvPr/>
          </p:nvSpPr>
          <p:spPr bwMode="auto">
            <a:xfrm>
              <a:off x="12021850" y="6656654"/>
              <a:ext cx="531848" cy="516057"/>
            </a:xfrm>
            <a:custGeom>
              <a:avLst/>
              <a:gdLst>
                <a:gd name="T0" fmla="*/ 37 w 57"/>
                <a:gd name="T1" fmla="*/ 10 h 55"/>
                <a:gd name="T2" fmla="*/ 41 w 57"/>
                <a:gd name="T3" fmla="*/ 9 h 55"/>
                <a:gd name="T4" fmla="*/ 43 w 57"/>
                <a:gd name="T5" fmla="*/ 6 h 55"/>
                <a:gd name="T6" fmla="*/ 45 w 57"/>
                <a:gd name="T7" fmla="*/ 4 h 55"/>
                <a:gd name="T8" fmla="*/ 45 w 57"/>
                <a:gd name="T9" fmla="*/ 1 h 55"/>
                <a:gd name="T10" fmla="*/ 41 w 57"/>
                <a:gd name="T11" fmla="*/ 2 h 55"/>
                <a:gd name="T12" fmla="*/ 36 w 57"/>
                <a:gd name="T13" fmla="*/ 4 h 55"/>
                <a:gd name="T14" fmla="*/ 27 w 57"/>
                <a:gd name="T15" fmla="*/ 1 h 55"/>
                <a:gd name="T16" fmla="*/ 22 w 57"/>
                <a:gd name="T17" fmla="*/ 1 h 55"/>
                <a:gd name="T18" fmla="*/ 19 w 57"/>
                <a:gd name="T19" fmla="*/ 1 h 55"/>
                <a:gd name="T20" fmla="*/ 18 w 57"/>
                <a:gd name="T21" fmla="*/ 3 h 55"/>
                <a:gd name="T22" fmla="*/ 17 w 57"/>
                <a:gd name="T23" fmla="*/ 4 h 55"/>
                <a:gd name="T24" fmla="*/ 15 w 57"/>
                <a:gd name="T25" fmla="*/ 5 h 55"/>
                <a:gd name="T26" fmla="*/ 13 w 57"/>
                <a:gd name="T27" fmla="*/ 5 h 55"/>
                <a:gd name="T28" fmla="*/ 12 w 57"/>
                <a:gd name="T29" fmla="*/ 4 h 55"/>
                <a:gd name="T30" fmla="*/ 11 w 57"/>
                <a:gd name="T31" fmla="*/ 8 h 55"/>
                <a:gd name="T32" fmla="*/ 9 w 57"/>
                <a:gd name="T33" fmla="*/ 5 h 55"/>
                <a:gd name="T34" fmla="*/ 5 w 57"/>
                <a:gd name="T35" fmla="*/ 7 h 55"/>
                <a:gd name="T36" fmla="*/ 0 w 57"/>
                <a:gd name="T37" fmla="*/ 7 h 55"/>
                <a:gd name="T38" fmla="*/ 1 w 57"/>
                <a:gd name="T39" fmla="*/ 10 h 55"/>
                <a:gd name="T40" fmla="*/ 0 w 57"/>
                <a:gd name="T41" fmla="*/ 14 h 55"/>
                <a:gd name="T42" fmla="*/ 2 w 57"/>
                <a:gd name="T43" fmla="*/ 18 h 55"/>
                <a:gd name="T44" fmla="*/ 4 w 57"/>
                <a:gd name="T45" fmla="*/ 21 h 55"/>
                <a:gd name="T46" fmla="*/ 12 w 57"/>
                <a:gd name="T47" fmla="*/ 17 h 55"/>
                <a:gd name="T48" fmla="*/ 15 w 57"/>
                <a:gd name="T49" fmla="*/ 19 h 55"/>
                <a:gd name="T50" fmla="*/ 17 w 57"/>
                <a:gd name="T51" fmla="*/ 22 h 55"/>
                <a:gd name="T52" fmla="*/ 18 w 57"/>
                <a:gd name="T53" fmla="*/ 25 h 55"/>
                <a:gd name="T54" fmla="*/ 21 w 57"/>
                <a:gd name="T55" fmla="*/ 28 h 55"/>
                <a:gd name="T56" fmla="*/ 28 w 57"/>
                <a:gd name="T57" fmla="*/ 33 h 55"/>
                <a:gd name="T58" fmla="*/ 33 w 57"/>
                <a:gd name="T59" fmla="*/ 36 h 55"/>
                <a:gd name="T60" fmla="*/ 42 w 57"/>
                <a:gd name="T61" fmla="*/ 42 h 55"/>
                <a:gd name="T62" fmla="*/ 45 w 57"/>
                <a:gd name="T63" fmla="*/ 48 h 55"/>
                <a:gd name="T64" fmla="*/ 43 w 57"/>
                <a:gd name="T65" fmla="*/ 55 h 55"/>
                <a:gd name="T66" fmla="*/ 49 w 57"/>
                <a:gd name="T67" fmla="*/ 48 h 55"/>
                <a:gd name="T68" fmla="*/ 47 w 57"/>
                <a:gd name="T69" fmla="*/ 45 h 55"/>
                <a:gd name="T70" fmla="*/ 50 w 57"/>
                <a:gd name="T71" fmla="*/ 40 h 55"/>
                <a:gd name="T72" fmla="*/ 53 w 57"/>
                <a:gd name="T73" fmla="*/ 41 h 55"/>
                <a:gd name="T74" fmla="*/ 55 w 57"/>
                <a:gd name="T75" fmla="*/ 44 h 55"/>
                <a:gd name="T76" fmla="*/ 53 w 57"/>
                <a:gd name="T77" fmla="*/ 39 h 55"/>
                <a:gd name="T78" fmla="*/ 44 w 57"/>
                <a:gd name="T79" fmla="*/ 35 h 55"/>
                <a:gd name="T80" fmla="*/ 44 w 57"/>
                <a:gd name="T81" fmla="*/ 32 h 55"/>
                <a:gd name="T82" fmla="*/ 39 w 57"/>
                <a:gd name="T83" fmla="*/ 31 h 55"/>
                <a:gd name="T84" fmla="*/ 35 w 57"/>
                <a:gd name="T85" fmla="*/ 26 h 55"/>
                <a:gd name="T86" fmla="*/ 32 w 57"/>
                <a:gd name="T87" fmla="*/ 21 h 55"/>
                <a:gd name="T88" fmla="*/ 27 w 57"/>
                <a:gd name="T89" fmla="*/ 17 h 55"/>
                <a:gd name="T90" fmla="*/ 27 w 57"/>
                <a:gd name="T91" fmla="*/ 15 h 55"/>
                <a:gd name="T92" fmla="*/ 28 w 57"/>
                <a:gd name="T93" fmla="*/ 12 h 55"/>
                <a:gd name="T94" fmla="*/ 30 w 57"/>
                <a:gd name="T95" fmla="*/ 9 h 55"/>
                <a:gd name="T96" fmla="*/ 32 w 57"/>
                <a:gd name="T97" fmla="*/ 8 h 55"/>
                <a:gd name="T98" fmla="*/ 34 w 57"/>
                <a:gd name="T99" fmla="*/ 10 h 55"/>
                <a:gd name="T100" fmla="*/ 37 w 57"/>
                <a:gd name="T101" fmla="*/ 10 h 55"/>
                <a:gd name="T102" fmla="*/ 37 w 57"/>
                <a:gd name="T103" fmla="*/ 1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7" h="55">
                  <a:moveTo>
                    <a:pt x="37" y="10"/>
                  </a:moveTo>
                  <a:cubicBezTo>
                    <a:pt x="38" y="9"/>
                    <a:pt x="40" y="10"/>
                    <a:pt x="41" y="9"/>
                  </a:cubicBezTo>
                  <a:cubicBezTo>
                    <a:pt x="43" y="8"/>
                    <a:pt x="42" y="7"/>
                    <a:pt x="43" y="6"/>
                  </a:cubicBezTo>
                  <a:cubicBezTo>
                    <a:pt x="43" y="5"/>
                    <a:pt x="44" y="4"/>
                    <a:pt x="45" y="4"/>
                  </a:cubicBezTo>
                  <a:cubicBezTo>
                    <a:pt x="46" y="3"/>
                    <a:pt x="45" y="3"/>
                    <a:pt x="45" y="1"/>
                  </a:cubicBezTo>
                  <a:cubicBezTo>
                    <a:pt x="44" y="2"/>
                    <a:pt x="43" y="2"/>
                    <a:pt x="41" y="2"/>
                  </a:cubicBezTo>
                  <a:cubicBezTo>
                    <a:pt x="39" y="2"/>
                    <a:pt x="37" y="5"/>
                    <a:pt x="36" y="4"/>
                  </a:cubicBezTo>
                  <a:cubicBezTo>
                    <a:pt x="33" y="3"/>
                    <a:pt x="28" y="4"/>
                    <a:pt x="27" y="1"/>
                  </a:cubicBezTo>
                  <a:cubicBezTo>
                    <a:pt x="26" y="0"/>
                    <a:pt x="23" y="1"/>
                    <a:pt x="22" y="1"/>
                  </a:cubicBezTo>
                  <a:cubicBezTo>
                    <a:pt x="20" y="3"/>
                    <a:pt x="20" y="1"/>
                    <a:pt x="19" y="1"/>
                  </a:cubicBezTo>
                  <a:cubicBezTo>
                    <a:pt x="18" y="1"/>
                    <a:pt x="18" y="3"/>
                    <a:pt x="18" y="3"/>
                  </a:cubicBezTo>
                  <a:cubicBezTo>
                    <a:pt x="18" y="3"/>
                    <a:pt x="17" y="4"/>
                    <a:pt x="17" y="4"/>
                  </a:cubicBezTo>
                  <a:cubicBezTo>
                    <a:pt x="17" y="5"/>
                    <a:pt x="16" y="5"/>
                    <a:pt x="15" y="5"/>
                  </a:cubicBezTo>
                  <a:cubicBezTo>
                    <a:pt x="15" y="5"/>
                    <a:pt x="14" y="5"/>
                    <a:pt x="13" y="5"/>
                  </a:cubicBezTo>
                  <a:cubicBezTo>
                    <a:pt x="13" y="5"/>
                    <a:pt x="13" y="5"/>
                    <a:pt x="12" y="4"/>
                  </a:cubicBezTo>
                  <a:cubicBezTo>
                    <a:pt x="12" y="4"/>
                    <a:pt x="11" y="7"/>
                    <a:pt x="11" y="8"/>
                  </a:cubicBezTo>
                  <a:cubicBezTo>
                    <a:pt x="11" y="9"/>
                    <a:pt x="9" y="6"/>
                    <a:pt x="9" y="5"/>
                  </a:cubicBezTo>
                  <a:cubicBezTo>
                    <a:pt x="7" y="4"/>
                    <a:pt x="6" y="7"/>
                    <a:pt x="5" y="7"/>
                  </a:cubicBezTo>
                  <a:cubicBezTo>
                    <a:pt x="3" y="7"/>
                    <a:pt x="1" y="7"/>
                    <a:pt x="0" y="7"/>
                  </a:cubicBezTo>
                  <a:cubicBezTo>
                    <a:pt x="0" y="8"/>
                    <a:pt x="1" y="9"/>
                    <a:pt x="1" y="10"/>
                  </a:cubicBezTo>
                  <a:cubicBezTo>
                    <a:pt x="1" y="12"/>
                    <a:pt x="0" y="12"/>
                    <a:pt x="0" y="14"/>
                  </a:cubicBezTo>
                  <a:cubicBezTo>
                    <a:pt x="0" y="15"/>
                    <a:pt x="0" y="18"/>
                    <a:pt x="2" y="18"/>
                  </a:cubicBezTo>
                  <a:cubicBezTo>
                    <a:pt x="3" y="19"/>
                    <a:pt x="4" y="18"/>
                    <a:pt x="4" y="21"/>
                  </a:cubicBezTo>
                  <a:cubicBezTo>
                    <a:pt x="6" y="20"/>
                    <a:pt x="10" y="16"/>
                    <a:pt x="12" y="17"/>
                  </a:cubicBezTo>
                  <a:cubicBezTo>
                    <a:pt x="13" y="18"/>
                    <a:pt x="14" y="19"/>
                    <a:pt x="15" y="19"/>
                  </a:cubicBezTo>
                  <a:cubicBezTo>
                    <a:pt x="16" y="19"/>
                    <a:pt x="17" y="21"/>
                    <a:pt x="17" y="22"/>
                  </a:cubicBezTo>
                  <a:cubicBezTo>
                    <a:pt x="18" y="23"/>
                    <a:pt x="18" y="24"/>
                    <a:pt x="18" y="25"/>
                  </a:cubicBezTo>
                  <a:cubicBezTo>
                    <a:pt x="19" y="26"/>
                    <a:pt x="20" y="27"/>
                    <a:pt x="21" y="28"/>
                  </a:cubicBezTo>
                  <a:cubicBezTo>
                    <a:pt x="23" y="29"/>
                    <a:pt x="25" y="31"/>
                    <a:pt x="28" y="33"/>
                  </a:cubicBezTo>
                  <a:cubicBezTo>
                    <a:pt x="30" y="35"/>
                    <a:pt x="31" y="35"/>
                    <a:pt x="33" y="36"/>
                  </a:cubicBezTo>
                  <a:cubicBezTo>
                    <a:pt x="36" y="38"/>
                    <a:pt x="38" y="41"/>
                    <a:pt x="42" y="42"/>
                  </a:cubicBezTo>
                  <a:cubicBezTo>
                    <a:pt x="44" y="43"/>
                    <a:pt x="44" y="46"/>
                    <a:pt x="45" y="48"/>
                  </a:cubicBezTo>
                  <a:cubicBezTo>
                    <a:pt x="45" y="50"/>
                    <a:pt x="42" y="52"/>
                    <a:pt x="43" y="55"/>
                  </a:cubicBezTo>
                  <a:cubicBezTo>
                    <a:pt x="43" y="54"/>
                    <a:pt x="49" y="49"/>
                    <a:pt x="49" y="48"/>
                  </a:cubicBezTo>
                  <a:cubicBezTo>
                    <a:pt x="50" y="47"/>
                    <a:pt x="47" y="45"/>
                    <a:pt x="47" y="45"/>
                  </a:cubicBezTo>
                  <a:cubicBezTo>
                    <a:pt x="45" y="43"/>
                    <a:pt x="49" y="39"/>
                    <a:pt x="50" y="40"/>
                  </a:cubicBezTo>
                  <a:cubicBezTo>
                    <a:pt x="51" y="41"/>
                    <a:pt x="52" y="41"/>
                    <a:pt x="53" y="41"/>
                  </a:cubicBezTo>
                  <a:cubicBezTo>
                    <a:pt x="54" y="42"/>
                    <a:pt x="54" y="43"/>
                    <a:pt x="55" y="44"/>
                  </a:cubicBezTo>
                  <a:cubicBezTo>
                    <a:pt x="57" y="44"/>
                    <a:pt x="54" y="40"/>
                    <a:pt x="53" y="39"/>
                  </a:cubicBezTo>
                  <a:cubicBezTo>
                    <a:pt x="51" y="37"/>
                    <a:pt x="47" y="37"/>
                    <a:pt x="44" y="35"/>
                  </a:cubicBezTo>
                  <a:cubicBezTo>
                    <a:pt x="43" y="34"/>
                    <a:pt x="46" y="32"/>
                    <a:pt x="44" y="32"/>
                  </a:cubicBezTo>
                  <a:cubicBezTo>
                    <a:pt x="43" y="31"/>
                    <a:pt x="41" y="32"/>
                    <a:pt x="39" y="31"/>
                  </a:cubicBezTo>
                  <a:cubicBezTo>
                    <a:pt x="37" y="30"/>
                    <a:pt x="36" y="28"/>
                    <a:pt x="35" y="26"/>
                  </a:cubicBezTo>
                  <a:cubicBezTo>
                    <a:pt x="34" y="24"/>
                    <a:pt x="34" y="22"/>
                    <a:pt x="32" y="21"/>
                  </a:cubicBezTo>
                  <a:cubicBezTo>
                    <a:pt x="31" y="20"/>
                    <a:pt x="27" y="19"/>
                    <a:pt x="27" y="17"/>
                  </a:cubicBezTo>
                  <a:cubicBezTo>
                    <a:pt x="27" y="16"/>
                    <a:pt x="27" y="15"/>
                    <a:pt x="27" y="15"/>
                  </a:cubicBezTo>
                  <a:cubicBezTo>
                    <a:pt x="28" y="13"/>
                    <a:pt x="28" y="13"/>
                    <a:pt x="28" y="12"/>
                  </a:cubicBezTo>
                  <a:cubicBezTo>
                    <a:pt x="27" y="9"/>
                    <a:pt x="30" y="10"/>
                    <a:pt x="30" y="9"/>
                  </a:cubicBezTo>
                  <a:cubicBezTo>
                    <a:pt x="31" y="8"/>
                    <a:pt x="32" y="8"/>
                    <a:pt x="32" y="8"/>
                  </a:cubicBezTo>
                  <a:cubicBezTo>
                    <a:pt x="34" y="8"/>
                    <a:pt x="34" y="9"/>
                    <a:pt x="34" y="10"/>
                  </a:cubicBezTo>
                  <a:cubicBezTo>
                    <a:pt x="35" y="10"/>
                    <a:pt x="36" y="10"/>
                    <a:pt x="37" y="10"/>
                  </a:cubicBezTo>
                  <a:cubicBezTo>
                    <a:pt x="37" y="9"/>
                    <a:pt x="36" y="10"/>
                    <a:pt x="37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22" name="Freeform 648"/>
            <p:cNvSpPr>
              <a:spLocks/>
            </p:cNvSpPr>
            <p:nvPr/>
          </p:nvSpPr>
          <p:spPr bwMode="auto">
            <a:xfrm>
              <a:off x="12330767" y="6685324"/>
              <a:ext cx="251592" cy="235731"/>
            </a:xfrm>
            <a:custGeom>
              <a:avLst/>
              <a:gdLst>
                <a:gd name="T0" fmla="*/ 12 w 27"/>
                <a:gd name="T1" fmla="*/ 10 h 25"/>
                <a:gd name="T2" fmla="*/ 21 w 27"/>
                <a:gd name="T3" fmla="*/ 9 h 25"/>
                <a:gd name="T4" fmla="*/ 27 w 27"/>
                <a:gd name="T5" fmla="*/ 11 h 25"/>
                <a:gd name="T6" fmla="*/ 25 w 27"/>
                <a:gd name="T7" fmla="*/ 4 h 25"/>
                <a:gd name="T8" fmla="*/ 17 w 27"/>
                <a:gd name="T9" fmla="*/ 3 h 25"/>
                <a:gd name="T10" fmla="*/ 13 w 27"/>
                <a:gd name="T11" fmla="*/ 0 h 25"/>
                <a:gd name="T12" fmla="*/ 11 w 27"/>
                <a:gd name="T13" fmla="*/ 2 h 25"/>
                <a:gd name="T14" fmla="*/ 6 w 27"/>
                <a:gd name="T15" fmla="*/ 7 h 25"/>
                <a:gd name="T16" fmla="*/ 1 w 27"/>
                <a:gd name="T17" fmla="*/ 7 h 25"/>
                <a:gd name="T18" fmla="*/ 1 w 27"/>
                <a:gd name="T19" fmla="*/ 11 h 25"/>
                <a:gd name="T20" fmla="*/ 3 w 27"/>
                <a:gd name="T21" fmla="*/ 10 h 25"/>
                <a:gd name="T22" fmla="*/ 4 w 27"/>
                <a:gd name="T23" fmla="*/ 13 h 25"/>
                <a:gd name="T24" fmla="*/ 6 w 27"/>
                <a:gd name="T25" fmla="*/ 10 h 25"/>
                <a:gd name="T26" fmla="*/ 11 w 27"/>
                <a:gd name="T27" fmla="*/ 17 h 25"/>
                <a:gd name="T28" fmla="*/ 23 w 27"/>
                <a:gd name="T29" fmla="*/ 25 h 25"/>
                <a:gd name="T30" fmla="*/ 21 w 27"/>
                <a:gd name="T31" fmla="*/ 22 h 25"/>
                <a:gd name="T32" fmla="*/ 16 w 27"/>
                <a:gd name="T33" fmla="*/ 19 h 25"/>
                <a:gd name="T34" fmla="*/ 12 w 27"/>
                <a:gd name="T35" fmla="*/ 1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25">
                  <a:moveTo>
                    <a:pt x="12" y="10"/>
                  </a:moveTo>
                  <a:cubicBezTo>
                    <a:pt x="15" y="10"/>
                    <a:pt x="18" y="8"/>
                    <a:pt x="21" y="9"/>
                  </a:cubicBezTo>
                  <a:cubicBezTo>
                    <a:pt x="23" y="9"/>
                    <a:pt x="25" y="10"/>
                    <a:pt x="27" y="11"/>
                  </a:cubicBezTo>
                  <a:cubicBezTo>
                    <a:pt x="26" y="9"/>
                    <a:pt x="26" y="7"/>
                    <a:pt x="25" y="4"/>
                  </a:cubicBezTo>
                  <a:cubicBezTo>
                    <a:pt x="22" y="6"/>
                    <a:pt x="19" y="4"/>
                    <a:pt x="17" y="3"/>
                  </a:cubicBezTo>
                  <a:cubicBezTo>
                    <a:pt x="15" y="2"/>
                    <a:pt x="14" y="2"/>
                    <a:pt x="13" y="0"/>
                  </a:cubicBezTo>
                  <a:cubicBezTo>
                    <a:pt x="13" y="0"/>
                    <a:pt x="11" y="1"/>
                    <a:pt x="11" y="2"/>
                  </a:cubicBezTo>
                  <a:cubicBezTo>
                    <a:pt x="9" y="3"/>
                    <a:pt x="10" y="8"/>
                    <a:pt x="6" y="7"/>
                  </a:cubicBezTo>
                  <a:cubicBezTo>
                    <a:pt x="4" y="6"/>
                    <a:pt x="2" y="7"/>
                    <a:pt x="1" y="7"/>
                  </a:cubicBezTo>
                  <a:cubicBezTo>
                    <a:pt x="0" y="8"/>
                    <a:pt x="1" y="11"/>
                    <a:pt x="1" y="11"/>
                  </a:cubicBezTo>
                  <a:cubicBezTo>
                    <a:pt x="1" y="11"/>
                    <a:pt x="3" y="10"/>
                    <a:pt x="3" y="10"/>
                  </a:cubicBezTo>
                  <a:cubicBezTo>
                    <a:pt x="4" y="10"/>
                    <a:pt x="4" y="12"/>
                    <a:pt x="4" y="13"/>
                  </a:cubicBezTo>
                  <a:cubicBezTo>
                    <a:pt x="4" y="11"/>
                    <a:pt x="5" y="8"/>
                    <a:pt x="6" y="10"/>
                  </a:cubicBezTo>
                  <a:cubicBezTo>
                    <a:pt x="7" y="13"/>
                    <a:pt x="9" y="15"/>
                    <a:pt x="11" y="17"/>
                  </a:cubicBezTo>
                  <a:cubicBezTo>
                    <a:pt x="14" y="20"/>
                    <a:pt x="19" y="22"/>
                    <a:pt x="23" y="25"/>
                  </a:cubicBezTo>
                  <a:cubicBezTo>
                    <a:pt x="23" y="23"/>
                    <a:pt x="23" y="23"/>
                    <a:pt x="21" y="22"/>
                  </a:cubicBezTo>
                  <a:cubicBezTo>
                    <a:pt x="19" y="21"/>
                    <a:pt x="17" y="20"/>
                    <a:pt x="16" y="19"/>
                  </a:cubicBezTo>
                  <a:cubicBezTo>
                    <a:pt x="14" y="17"/>
                    <a:pt x="9" y="10"/>
                    <a:pt x="12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23" name="Freeform 649"/>
            <p:cNvSpPr>
              <a:spLocks/>
            </p:cNvSpPr>
            <p:nvPr/>
          </p:nvSpPr>
          <p:spPr bwMode="auto">
            <a:xfrm>
              <a:off x="11470893" y="6414553"/>
              <a:ext cx="617835" cy="531986"/>
            </a:xfrm>
            <a:custGeom>
              <a:avLst/>
              <a:gdLst>
                <a:gd name="T0" fmla="*/ 59 w 66"/>
                <a:gd name="T1" fmla="*/ 31 h 57"/>
                <a:gd name="T2" fmla="*/ 56 w 66"/>
                <a:gd name="T3" fmla="*/ 30 h 57"/>
                <a:gd name="T4" fmla="*/ 60 w 66"/>
                <a:gd name="T5" fmla="*/ 24 h 57"/>
                <a:gd name="T6" fmla="*/ 63 w 66"/>
                <a:gd name="T7" fmla="*/ 23 h 57"/>
                <a:gd name="T8" fmla="*/ 65 w 66"/>
                <a:gd name="T9" fmla="*/ 15 h 57"/>
                <a:gd name="T10" fmla="*/ 60 w 66"/>
                <a:gd name="T11" fmla="*/ 13 h 57"/>
                <a:gd name="T12" fmla="*/ 57 w 66"/>
                <a:gd name="T13" fmla="*/ 11 h 57"/>
                <a:gd name="T14" fmla="*/ 55 w 66"/>
                <a:gd name="T15" fmla="*/ 11 h 57"/>
                <a:gd name="T16" fmla="*/ 48 w 66"/>
                <a:gd name="T17" fmla="*/ 7 h 57"/>
                <a:gd name="T18" fmla="*/ 43 w 66"/>
                <a:gd name="T19" fmla="*/ 5 h 57"/>
                <a:gd name="T20" fmla="*/ 38 w 66"/>
                <a:gd name="T21" fmla="*/ 1 h 57"/>
                <a:gd name="T22" fmla="*/ 34 w 66"/>
                <a:gd name="T23" fmla="*/ 1 h 57"/>
                <a:gd name="T24" fmla="*/ 33 w 66"/>
                <a:gd name="T25" fmla="*/ 5 h 57"/>
                <a:gd name="T26" fmla="*/ 30 w 66"/>
                <a:gd name="T27" fmla="*/ 8 h 57"/>
                <a:gd name="T28" fmla="*/ 26 w 66"/>
                <a:gd name="T29" fmla="*/ 10 h 57"/>
                <a:gd name="T30" fmla="*/ 24 w 66"/>
                <a:gd name="T31" fmla="*/ 12 h 57"/>
                <a:gd name="T32" fmla="*/ 20 w 66"/>
                <a:gd name="T33" fmla="*/ 11 h 57"/>
                <a:gd name="T34" fmla="*/ 16 w 66"/>
                <a:gd name="T35" fmla="*/ 10 h 57"/>
                <a:gd name="T36" fmla="*/ 16 w 66"/>
                <a:gd name="T37" fmla="*/ 16 h 57"/>
                <a:gd name="T38" fmla="*/ 9 w 66"/>
                <a:gd name="T39" fmla="*/ 15 h 57"/>
                <a:gd name="T40" fmla="*/ 1 w 66"/>
                <a:gd name="T41" fmla="*/ 17 h 57"/>
                <a:gd name="T42" fmla="*/ 2 w 66"/>
                <a:gd name="T43" fmla="*/ 19 h 57"/>
                <a:gd name="T44" fmla="*/ 4 w 66"/>
                <a:gd name="T45" fmla="*/ 21 h 57"/>
                <a:gd name="T46" fmla="*/ 15 w 66"/>
                <a:gd name="T47" fmla="*/ 25 h 57"/>
                <a:gd name="T48" fmla="*/ 14 w 66"/>
                <a:gd name="T49" fmla="*/ 28 h 57"/>
                <a:gd name="T50" fmla="*/ 19 w 66"/>
                <a:gd name="T51" fmla="*/ 31 h 57"/>
                <a:gd name="T52" fmla="*/ 20 w 66"/>
                <a:gd name="T53" fmla="*/ 35 h 57"/>
                <a:gd name="T54" fmla="*/ 22 w 66"/>
                <a:gd name="T55" fmla="*/ 38 h 57"/>
                <a:gd name="T56" fmla="*/ 19 w 66"/>
                <a:gd name="T57" fmla="*/ 36 h 57"/>
                <a:gd name="T58" fmla="*/ 16 w 66"/>
                <a:gd name="T59" fmla="*/ 49 h 57"/>
                <a:gd name="T60" fmla="*/ 27 w 66"/>
                <a:gd name="T61" fmla="*/ 53 h 57"/>
                <a:gd name="T62" fmla="*/ 30 w 66"/>
                <a:gd name="T63" fmla="*/ 53 h 57"/>
                <a:gd name="T64" fmla="*/ 33 w 66"/>
                <a:gd name="T65" fmla="*/ 55 h 57"/>
                <a:gd name="T66" fmla="*/ 40 w 66"/>
                <a:gd name="T67" fmla="*/ 54 h 57"/>
                <a:gd name="T68" fmla="*/ 47 w 66"/>
                <a:gd name="T69" fmla="*/ 48 h 57"/>
                <a:gd name="T70" fmla="*/ 57 w 66"/>
                <a:gd name="T71" fmla="*/ 50 h 57"/>
                <a:gd name="T72" fmla="*/ 62 w 66"/>
                <a:gd name="T73" fmla="*/ 47 h 57"/>
                <a:gd name="T74" fmla="*/ 62 w 66"/>
                <a:gd name="T75" fmla="*/ 45 h 57"/>
                <a:gd name="T76" fmla="*/ 59 w 66"/>
                <a:gd name="T77" fmla="*/ 38 h 57"/>
                <a:gd name="T78" fmla="*/ 59 w 66"/>
                <a:gd name="T79" fmla="*/ 34 h 57"/>
                <a:gd name="T80" fmla="*/ 59 w 66"/>
                <a:gd name="T81" fmla="*/ 31 h 57"/>
                <a:gd name="T82" fmla="*/ 59 w 66"/>
                <a:gd name="T83" fmla="*/ 3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6" h="57">
                  <a:moveTo>
                    <a:pt x="59" y="31"/>
                  </a:moveTo>
                  <a:cubicBezTo>
                    <a:pt x="58" y="29"/>
                    <a:pt x="55" y="33"/>
                    <a:pt x="56" y="30"/>
                  </a:cubicBezTo>
                  <a:cubicBezTo>
                    <a:pt x="56" y="29"/>
                    <a:pt x="59" y="24"/>
                    <a:pt x="60" y="24"/>
                  </a:cubicBezTo>
                  <a:cubicBezTo>
                    <a:pt x="61" y="23"/>
                    <a:pt x="62" y="25"/>
                    <a:pt x="63" y="23"/>
                  </a:cubicBezTo>
                  <a:cubicBezTo>
                    <a:pt x="64" y="20"/>
                    <a:pt x="63" y="18"/>
                    <a:pt x="65" y="15"/>
                  </a:cubicBezTo>
                  <a:cubicBezTo>
                    <a:pt x="66" y="13"/>
                    <a:pt x="61" y="13"/>
                    <a:pt x="60" y="13"/>
                  </a:cubicBezTo>
                  <a:cubicBezTo>
                    <a:pt x="58" y="13"/>
                    <a:pt x="57" y="12"/>
                    <a:pt x="57" y="11"/>
                  </a:cubicBezTo>
                  <a:cubicBezTo>
                    <a:pt x="56" y="11"/>
                    <a:pt x="55" y="11"/>
                    <a:pt x="55" y="11"/>
                  </a:cubicBezTo>
                  <a:cubicBezTo>
                    <a:pt x="53" y="11"/>
                    <a:pt x="48" y="9"/>
                    <a:pt x="48" y="7"/>
                  </a:cubicBezTo>
                  <a:cubicBezTo>
                    <a:pt x="47" y="10"/>
                    <a:pt x="44" y="5"/>
                    <a:pt x="43" y="5"/>
                  </a:cubicBezTo>
                  <a:cubicBezTo>
                    <a:pt x="41" y="4"/>
                    <a:pt x="39" y="3"/>
                    <a:pt x="38" y="1"/>
                  </a:cubicBezTo>
                  <a:cubicBezTo>
                    <a:pt x="37" y="0"/>
                    <a:pt x="35" y="0"/>
                    <a:pt x="34" y="1"/>
                  </a:cubicBezTo>
                  <a:cubicBezTo>
                    <a:pt x="33" y="2"/>
                    <a:pt x="32" y="4"/>
                    <a:pt x="33" y="5"/>
                  </a:cubicBezTo>
                  <a:cubicBezTo>
                    <a:pt x="33" y="6"/>
                    <a:pt x="31" y="7"/>
                    <a:pt x="30" y="8"/>
                  </a:cubicBezTo>
                  <a:cubicBezTo>
                    <a:pt x="29" y="8"/>
                    <a:pt x="27" y="8"/>
                    <a:pt x="26" y="10"/>
                  </a:cubicBezTo>
                  <a:cubicBezTo>
                    <a:pt x="26" y="11"/>
                    <a:pt x="25" y="12"/>
                    <a:pt x="24" y="12"/>
                  </a:cubicBezTo>
                  <a:cubicBezTo>
                    <a:pt x="22" y="12"/>
                    <a:pt x="21" y="12"/>
                    <a:pt x="20" y="11"/>
                  </a:cubicBezTo>
                  <a:cubicBezTo>
                    <a:pt x="18" y="11"/>
                    <a:pt x="18" y="10"/>
                    <a:pt x="16" y="10"/>
                  </a:cubicBezTo>
                  <a:cubicBezTo>
                    <a:pt x="14" y="9"/>
                    <a:pt x="20" y="16"/>
                    <a:pt x="16" y="16"/>
                  </a:cubicBezTo>
                  <a:cubicBezTo>
                    <a:pt x="13" y="16"/>
                    <a:pt x="11" y="17"/>
                    <a:pt x="9" y="15"/>
                  </a:cubicBezTo>
                  <a:cubicBezTo>
                    <a:pt x="8" y="14"/>
                    <a:pt x="1" y="16"/>
                    <a:pt x="1" y="17"/>
                  </a:cubicBezTo>
                  <a:cubicBezTo>
                    <a:pt x="1" y="18"/>
                    <a:pt x="4" y="18"/>
                    <a:pt x="2" y="19"/>
                  </a:cubicBezTo>
                  <a:cubicBezTo>
                    <a:pt x="0" y="20"/>
                    <a:pt x="3" y="21"/>
                    <a:pt x="4" y="21"/>
                  </a:cubicBezTo>
                  <a:cubicBezTo>
                    <a:pt x="6" y="22"/>
                    <a:pt x="15" y="23"/>
                    <a:pt x="15" y="25"/>
                  </a:cubicBezTo>
                  <a:cubicBezTo>
                    <a:pt x="15" y="26"/>
                    <a:pt x="13" y="26"/>
                    <a:pt x="14" y="28"/>
                  </a:cubicBezTo>
                  <a:cubicBezTo>
                    <a:pt x="16" y="30"/>
                    <a:pt x="17" y="30"/>
                    <a:pt x="19" y="31"/>
                  </a:cubicBezTo>
                  <a:cubicBezTo>
                    <a:pt x="21" y="32"/>
                    <a:pt x="18" y="34"/>
                    <a:pt x="20" y="35"/>
                  </a:cubicBezTo>
                  <a:cubicBezTo>
                    <a:pt x="20" y="35"/>
                    <a:pt x="22" y="38"/>
                    <a:pt x="22" y="38"/>
                  </a:cubicBezTo>
                  <a:cubicBezTo>
                    <a:pt x="21" y="39"/>
                    <a:pt x="20" y="36"/>
                    <a:pt x="19" y="36"/>
                  </a:cubicBezTo>
                  <a:cubicBezTo>
                    <a:pt x="18" y="36"/>
                    <a:pt x="19" y="48"/>
                    <a:pt x="16" y="49"/>
                  </a:cubicBezTo>
                  <a:cubicBezTo>
                    <a:pt x="19" y="51"/>
                    <a:pt x="23" y="54"/>
                    <a:pt x="27" y="53"/>
                  </a:cubicBezTo>
                  <a:cubicBezTo>
                    <a:pt x="28" y="53"/>
                    <a:pt x="29" y="52"/>
                    <a:pt x="30" y="53"/>
                  </a:cubicBezTo>
                  <a:cubicBezTo>
                    <a:pt x="31" y="53"/>
                    <a:pt x="32" y="54"/>
                    <a:pt x="33" y="55"/>
                  </a:cubicBezTo>
                  <a:cubicBezTo>
                    <a:pt x="35" y="56"/>
                    <a:pt x="41" y="57"/>
                    <a:pt x="40" y="54"/>
                  </a:cubicBezTo>
                  <a:cubicBezTo>
                    <a:pt x="39" y="49"/>
                    <a:pt x="44" y="47"/>
                    <a:pt x="47" y="48"/>
                  </a:cubicBezTo>
                  <a:cubicBezTo>
                    <a:pt x="51" y="49"/>
                    <a:pt x="53" y="52"/>
                    <a:pt x="57" y="50"/>
                  </a:cubicBezTo>
                  <a:cubicBezTo>
                    <a:pt x="59" y="49"/>
                    <a:pt x="60" y="48"/>
                    <a:pt x="62" y="47"/>
                  </a:cubicBezTo>
                  <a:cubicBezTo>
                    <a:pt x="62" y="47"/>
                    <a:pt x="64" y="45"/>
                    <a:pt x="62" y="45"/>
                  </a:cubicBezTo>
                  <a:cubicBezTo>
                    <a:pt x="60" y="44"/>
                    <a:pt x="58" y="40"/>
                    <a:pt x="59" y="38"/>
                  </a:cubicBezTo>
                  <a:cubicBezTo>
                    <a:pt x="61" y="36"/>
                    <a:pt x="60" y="36"/>
                    <a:pt x="59" y="34"/>
                  </a:cubicBezTo>
                  <a:cubicBezTo>
                    <a:pt x="59" y="33"/>
                    <a:pt x="59" y="32"/>
                    <a:pt x="59" y="31"/>
                  </a:cubicBezTo>
                  <a:cubicBezTo>
                    <a:pt x="58" y="30"/>
                    <a:pt x="59" y="32"/>
                    <a:pt x="59" y="31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24" name="Freeform 650"/>
            <p:cNvSpPr>
              <a:spLocks/>
            </p:cNvSpPr>
            <p:nvPr/>
          </p:nvSpPr>
          <p:spPr bwMode="auto">
            <a:xfrm>
              <a:off x="11983632" y="6621615"/>
              <a:ext cx="207006" cy="140163"/>
            </a:xfrm>
            <a:custGeom>
              <a:avLst/>
              <a:gdLst>
                <a:gd name="T0" fmla="*/ 17 w 22"/>
                <a:gd name="T1" fmla="*/ 1 h 15"/>
                <a:gd name="T2" fmla="*/ 9 w 22"/>
                <a:gd name="T3" fmla="*/ 1 h 15"/>
                <a:gd name="T4" fmla="*/ 8 w 22"/>
                <a:gd name="T5" fmla="*/ 2 h 15"/>
                <a:gd name="T6" fmla="*/ 5 w 22"/>
                <a:gd name="T7" fmla="*/ 2 h 15"/>
                <a:gd name="T8" fmla="*/ 3 w 22"/>
                <a:gd name="T9" fmla="*/ 5 h 15"/>
                <a:gd name="T10" fmla="*/ 1 w 22"/>
                <a:gd name="T11" fmla="*/ 9 h 15"/>
                <a:gd name="T12" fmla="*/ 4 w 22"/>
                <a:gd name="T13" fmla="*/ 10 h 15"/>
                <a:gd name="T14" fmla="*/ 7 w 22"/>
                <a:gd name="T15" fmla="*/ 11 h 15"/>
                <a:gd name="T16" fmla="*/ 11 w 22"/>
                <a:gd name="T17" fmla="*/ 10 h 15"/>
                <a:gd name="T18" fmla="*/ 13 w 22"/>
                <a:gd name="T19" fmla="*/ 10 h 15"/>
                <a:gd name="T20" fmla="*/ 16 w 22"/>
                <a:gd name="T21" fmla="*/ 8 h 15"/>
                <a:gd name="T22" fmla="*/ 18 w 22"/>
                <a:gd name="T23" fmla="*/ 9 h 15"/>
                <a:gd name="T24" fmla="*/ 21 w 22"/>
                <a:gd name="T25" fmla="*/ 8 h 15"/>
                <a:gd name="T26" fmla="*/ 22 w 22"/>
                <a:gd name="T27" fmla="*/ 5 h 15"/>
                <a:gd name="T28" fmla="*/ 18 w 22"/>
                <a:gd name="T29" fmla="*/ 4 h 15"/>
                <a:gd name="T30" fmla="*/ 17 w 22"/>
                <a:gd name="T31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15">
                  <a:moveTo>
                    <a:pt x="17" y="1"/>
                  </a:moveTo>
                  <a:cubicBezTo>
                    <a:pt x="14" y="0"/>
                    <a:pt x="12" y="1"/>
                    <a:pt x="9" y="1"/>
                  </a:cubicBezTo>
                  <a:cubicBezTo>
                    <a:pt x="7" y="1"/>
                    <a:pt x="9" y="1"/>
                    <a:pt x="8" y="2"/>
                  </a:cubicBezTo>
                  <a:cubicBezTo>
                    <a:pt x="7" y="2"/>
                    <a:pt x="5" y="2"/>
                    <a:pt x="5" y="2"/>
                  </a:cubicBezTo>
                  <a:cubicBezTo>
                    <a:pt x="4" y="2"/>
                    <a:pt x="3" y="5"/>
                    <a:pt x="3" y="5"/>
                  </a:cubicBezTo>
                  <a:cubicBezTo>
                    <a:pt x="2" y="6"/>
                    <a:pt x="0" y="10"/>
                    <a:pt x="1" y="9"/>
                  </a:cubicBezTo>
                  <a:cubicBezTo>
                    <a:pt x="3" y="9"/>
                    <a:pt x="3" y="8"/>
                    <a:pt x="4" y="10"/>
                  </a:cubicBezTo>
                  <a:cubicBezTo>
                    <a:pt x="4" y="12"/>
                    <a:pt x="5" y="11"/>
                    <a:pt x="7" y="11"/>
                  </a:cubicBezTo>
                  <a:cubicBezTo>
                    <a:pt x="8" y="11"/>
                    <a:pt x="10" y="11"/>
                    <a:pt x="11" y="10"/>
                  </a:cubicBezTo>
                  <a:cubicBezTo>
                    <a:pt x="12" y="8"/>
                    <a:pt x="13" y="9"/>
                    <a:pt x="13" y="10"/>
                  </a:cubicBezTo>
                  <a:cubicBezTo>
                    <a:pt x="16" y="15"/>
                    <a:pt x="15" y="8"/>
                    <a:pt x="16" y="8"/>
                  </a:cubicBezTo>
                  <a:cubicBezTo>
                    <a:pt x="17" y="8"/>
                    <a:pt x="17" y="9"/>
                    <a:pt x="18" y="9"/>
                  </a:cubicBezTo>
                  <a:cubicBezTo>
                    <a:pt x="19" y="9"/>
                    <a:pt x="20" y="9"/>
                    <a:pt x="21" y="8"/>
                  </a:cubicBezTo>
                  <a:cubicBezTo>
                    <a:pt x="22" y="7"/>
                    <a:pt x="22" y="7"/>
                    <a:pt x="22" y="5"/>
                  </a:cubicBezTo>
                  <a:cubicBezTo>
                    <a:pt x="22" y="5"/>
                    <a:pt x="19" y="4"/>
                    <a:pt x="18" y="4"/>
                  </a:cubicBezTo>
                  <a:cubicBezTo>
                    <a:pt x="17" y="3"/>
                    <a:pt x="17" y="2"/>
                    <a:pt x="17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25" name="Freeform 651"/>
            <p:cNvSpPr>
              <a:spLocks/>
            </p:cNvSpPr>
            <p:nvPr/>
          </p:nvSpPr>
          <p:spPr bwMode="auto">
            <a:xfrm>
              <a:off x="11808475" y="6395439"/>
              <a:ext cx="194268" cy="121050"/>
            </a:xfrm>
            <a:custGeom>
              <a:avLst/>
              <a:gdLst>
                <a:gd name="T0" fmla="*/ 19 w 21"/>
                <a:gd name="T1" fmla="*/ 9 h 13"/>
                <a:gd name="T2" fmla="*/ 20 w 21"/>
                <a:gd name="T3" fmla="*/ 6 h 13"/>
                <a:gd name="T4" fmla="*/ 18 w 21"/>
                <a:gd name="T5" fmla="*/ 3 h 13"/>
                <a:gd name="T6" fmla="*/ 13 w 21"/>
                <a:gd name="T7" fmla="*/ 0 h 13"/>
                <a:gd name="T8" fmla="*/ 8 w 21"/>
                <a:gd name="T9" fmla="*/ 1 h 13"/>
                <a:gd name="T10" fmla="*/ 3 w 21"/>
                <a:gd name="T11" fmla="*/ 1 h 13"/>
                <a:gd name="T12" fmla="*/ 5 w 21"/>
                <a:gd name="T13" fmla="*/ 6 h 13"/>
                <a:gd name="T14" fmla="*/ 10 w 21"/>
                <a:gd name="T15" fmla="*/ 9 h 13"/>
                <a:gd name="T16" fmla="*/ 12 w 21"/>
                <a:gd name="T17" fmla="*/ 9 h 13"/>
                <a:gd name="T18" fmla="*/ 18 w 21"/>
                <a:gd name="T19" fmla="*/ 13 h 13"/>
                <a:gd name="T20" fmla="*/ 19 w 21"/>
                <a:gd name="T21" fmla="*/ 9 h 13"/>
                <a:gd name="T22" fmla="*/ 19 w 21"/>
                <a:gd name="T23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13">
                  <a:moveTo>
                    <a:pt x="19" y="9"/>
                  </a:moveTo>
                  <a:cubicBezTo>
                    <a:pt x="18" y="9"/>
                    <a:pt x="21" y="7"/>
                    <a:pt x="20" y="6"/>
                  </a:cubicBezTo>
                  <a:cubicBezTo>
                    <a:pt x="20" y="5"/>
                    <a:pt x="19" y="3"/>
                    <a:pt x="18" y="3"/>
                  </a:cubicBezTo>
                  <a:cubicBezTo>
                    <a:pt x="17" y="2"/>
                    <a:pt x="15" y="0"/>
                    <a:pt x="13" y="0"/>
                  </a:cubicBezTo>
                  <a:cubicBezTo>
                    <a:pt x="11" y="0"/>
                    <a:pt x="10" y="1"/>
                    <a:pt x="8" y="1"/>
                  </a:cubicBezTo>
                  <a:cubicBezTo>
                    <a:pt x="6" y="1"/>
                    <a:pt x="5" y="0"/>
                    <a:pt x="3" y="1"/>
                  </a:cubicBezTo>
                  <a:cubicBezTo>
                    <a:pt x="0" y="3"/>
                    <a:pt x="3" y="5"/>
                    <a:pt x="5" y="6"/>
                  </a:cubicBezTo>
                  <a:cubicBezTo>
                    <a:pt x="7" y="7"/>
                    <a:pt x="8" y="7"/>
                    <a:pt x="10" y="9"/>
                  </a:cubicBezTo>
                  <a:cubicBezTo>
                    <a:pt x="10" y="10"/>
                    <a:pt x="12" y="10"/>
                    <a:pt x="12" y="9"/>
                  </a:cubicBezTo>
                  <a:cubicBezTo>
                    <a:pt x="12" y="10"/>
                    <a:pt x="17" y="13"/>
                    <a:pt x="18" y="13"/>
                  </a:cubicBezTo>
                  <a:cubicBezTo>
                    <a:pt x="18" y="11"/>
                    <a:pt x="18" y="10"/>
                    <a:pt x="19" y="9"/>
                  </a:cubicBezTo>
                  <a:cubicBezTo>
                    <a:pt x="19" y="9"/>
                    <a:pt x="17" y="10"/>
                    <a:pt x="19" y="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26" name="Freeform 652"/>
            <p:cNvSpPr>
              <a:spLocks/>
            </p:cNvSpPr>
            <p:nvPr/>
          </p:nvSpPr>
          <p:spPr bwMode="auto">
            <a:xfrm>
              <a:off x="11967711" y="6481449"/>
              <a:ext cx="35033" cy="35042"/>
            </a:xfrm>
            <a:custGeom>
              <a:avLst/>
              <a:gdLst>
                <a:gd name="T0" fmla="*/ 2 w 4"/>
                <a:gd name="T1" fmla="*/ 0 h 4"/>
                <a:gd name="T2" fmla="*/ 1 w 4"/>
                <a:gd name="T3" fmla="*/ 3 h 4"/>
                <a:gd name="T4" fmla="*/ 4 w 4"/>
                <a:gd name="T5" fmla="*/ 4 h 4"/>
                <a:gd name="T6" fmla="*/ 2 w 4"/>
                <a:gd name="T7" fmla="*/ 0 h 4"/>
                <a:gd name="T8" fmla="*/ 2 w 4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cubicBezTo>
                    <a:pt x="1" y="0"/>
                    <a:pt x="1" y="2"/>
                    <a:pt x="1" y="3"/>
                  </a:cubicBezTo>
                  <a:cubicBezTo>
                    <a:pt x="1" y="4"/>
                    <a:pt x="3" y="4"/>
                    <a:pt x="4" y="4"/>
                  </a:cubicBezTo>
                  <a:cubicBezTo>
                    <a:pt x="4" y="2"/>
                    <a:pt x="4" y="1"/>
                    <a:pt x="2" y="0"/>
                  </a:cubicBezTo>
                  <a:cubicBezTo>
                    <a:pt x="0" y="1"/>
                    <a:pt x="3" y="1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27" name="Freeform 653"/>
            <p:cNvSpPr>
              <a:spLocks/>
            </p:cNvSpPr>
            <p:nvPr/>
          </p:nvSpPr>
          <p:spPr bwMode="auto">
            <a:xfrm>
              <a:off x="11853061" y="6264832"/>
              <a:ext cx="187902" cy="168837"/>
            </a:xfrm>
            <a:custGeom>
              <a:avLst/>
              <a:gdLst>
                <a:gd name="T0" fmla="*/ 5 w 20"/>
                <a:gd name="T1" fmla="*/ 14 h 18"/>
                <a:gd name="T2" fmla="*/ 14 w 20"/>
                <a:gd name="T3" fmla="*/ 18 h 18"/>
                <a:gd name="T4" fmla="*/ 14 w 20"/>
                <a:gd name="T5" fmla="*/ 13 h 18"/>
                <a:gd name="T6" fmla="*/ 17 w 20"/>
                <a:gd name="T7" fmla="*/ 11 h 18"/>
                <a:gd name="T8" fmla="*/ 18 w 20"/>
                <a:gd name="T9" fmla="*/ 6 h 18"/>
                <a:gd name="T10" fmla="*/ 20 w 20"/>
                <a:gd name="T11" fmla="*/ 5 h 18"/>
                <a:gd name="T12" fmla="*/ 19 w 20"/>
                <a:gd name="T13" fmla="*/ 0 h 18"/>
                <a:gd name="T14" fmla="*/ 15 w 20"/>
                <a:gd name="T15" fmla="*/ 1 h 18"/>
                <a:gd name="T16" fmla="*/ 10 w 20"/>
                <a:gd name="T17" fmla="*/ 3 h 18"/>
                <a:gd name="T18" fmla="*/ 12 w 20"/>
                <a:gd name="T19" fmla="*/ 6 h 18"/>
                <a:gd name="T20" fmla="*/ 10 w 20"/>
                <a:gd name="T21" fmla="*/ 4 h 18"/>
                <a:gd name="T22" fmla="*/ 7 w 20"/>
                <a:gd name="T23" fmla="*/ 6 h 18"/>
                <a:gd name="T24" fmla="*/ 5 w 20"/>
                <a:gd name="T25" fmla="*/ 8 h 18"/>
                <a:gd name="T26" fmla="*/ 5 w 20"/>
                <a:gd name="T27" fmla="*/ 12 h 18"/>
                <a:gd name="T28" fmla="*/ 3 w 20"/>
                <a:gd name="T29" fmla="*/ 12 h 18"/>
                <a:gd name="T30" fmla="*/ 4 w 20"/>
                <a:gd name="T31" fmla="*/ 12 h 18"/>
                <a:gd name="T32" fmla="*/ 3 w 20"/>
                <a:gd name="T33" fmla="*/ 12 h 18"/>
                <a:gd name="T34" fmla="*/ 4 w 20"/>
                <a:gd name="T35" fmla="*/ 14 h 18"/>
                <a:gd name="T36" fmla="*/ 2 w 20"/>
                <a:gd name="T37" fmla="*/ 13 h 18"/>
                <a:gd name="T38" fmla="*/ 3 w 20"/>
                <a:gd name="T39" fmla="*/ 14 h 18"/>
                <a:gd name="T40" fmla="*/ 1 w 20"/>
                <a:gd name="T41" fmla="*/ 14 h 18"/>
                <a:gd name="T42" fmla="*/ 2 w 20"/>
                <a:gd name="T43" fmla="*/ 15 h 18"/>
                <a:gd name="T44" fmla="*/ 0 w 20"/>
                <a:gd name="T45" fmla="*/ 15 h 18"/>
                <a:gd name="T46" fmla="*/ 5 w 20"/>
                <a:gd name="T47" fmla="*/ 14 h 18"/>
                <a:gd name="T48" fmla="*/ 5 w 20"/>
                <a:gd name="T49" fmla="*/ 1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" h="18">
                  <a:moveTo>
                    <a:pt x="5" y="14"/>
                  </a:moveTo>
                  <a:cubicBezTo>
                    <a:pt x="7" y="12"/>
                    <a:pt x="13" y="16"/>
                    <a:pt x="14" y="18"/>
                  </a:cubicBezTo>
                  <a:cubicBezTo>
                    <a:pt x="15" y="16"/>
                    <a:pt x="15" y="14"/>
                    <a:pt x="14" y="13"/>
                  </a:cubicBezTo>
                  <a:cubicBezTo>
                    <a:pt x="13" y="9"/>
                    <a:pt x="15" y="11"/>
                    <a:pt x="17" y="11"/>
                  </a:cubicBezTo>
                  <a:cubicBezTo>
                    <a:pt x="19" y="10"/>
                    <a:pt x="19" y="8"/>
                    <a:pt x="18" y="6"/>
                  </a:cubicBezTo>
                  <a:cubicBezTo>
                    <a:pt x="18" y="6"/>
                    <a:pt x="20" y="5"/>
                    <a:pt x="20" y="5"/>
                  </a:cubicBezTo>
                  <a:cubicBezTo>
                    <a:pt x="20" y="3"/>
                    <a:pt x="20" y="2"/>
                    <a:pt x="19" y="0"/>
                  </a:cubicBezTo>
                  <a:cubicBezTo>
                    <a:pt x="19" y="0"/>
                    <a:pt x="15" y="1"/>
                    <a:pt x="15" y="1"/>
                  </a:cubicBezTo>
                  <a:cubicBezTo>
                    <a:pt x="13" y="1"/>
                    <a:pt x="12" y="1"/>
                    <a:pt x="10" y="3"/>
                  </a:cubicBezTo>
                  <a:cubicBezTo>
                    <a:pt x="10" y="3"/>
                    <a:pt x="13" y="5"/>
                    <a:pt x="12" y="6"/>
                  </a:cubicBezTo>
                  <a:cubicBezTo>
                    <a:pt x="10" y="8"/>
                    <a:pt x="9" y="4"/>
                    <a:pt x="10" y="4"/>
                  </a:cubicBezTo>
                  <a:cubicBezTo>
                    <a:pt x="10" y="4"/>
                    <a:pt x="7" y="5"/>
                    <a:pt x="7" y="6"/>
                  </a:cubicBezTo>
                  <a:cubicBezTo>
                    <a:pt x="7" y="7"/>
                    <a:pt x="6" y="7"/>
                    <a:pt x="5" y="8"/>
                  </a:cubicBezTo>
                  <a:cubicBezTo>
                    <a:pt x="5" y="9"/>
                    <a:pt x="3" y="12"/>
                    <a:pt x="5" y="12"/>
                  </a:cubicBezTo>
                  <a:cubicBezTo>
                    <a:pt x="5" y="12"/>
                    <a:pt x="4" y="12"/>
                    <a:pt x="3" y="12"/>
                  </a:cubicBezTo>
                  <a:cubicBezTo>
                    <a:pt x="3" y="12"/>
                    <a:pt x="4" y="12"/>
                    <a:pt x="4" y="12"/>
                  </a:cubicBezTo>
                  <a:cubicBezTo>
                    <a:pt x="4" y="12"/>
                    <a:pt x="3" y="12"/>
                    <a:pt x="3" y="12"/>
                  </a:cubicBezTo>
                  <a:cubicBezTo>
                    <a:pt x="2" y="13"/>
                    <a:pt x="4" y="14"/>
                    <a:pt x="4" y="14"/>
                  </a:cubicBezTo>
                  <a:cubicBezTo>
                    <a:pt x="4" y="13"/>
                    <a:pt x="2" y="13"/>
                    <a:pt x="2" y="13"/>
                  </a:cubicBezTo>
                  <a:cubicBezTo>
                    <a:pt x="2" y="13"/>
                    <a:pt x="3" y="14"/>
                    <a:pt x="3" y="14"/>
                  </a:cubicBezTo>
                  <a:cubicBezTo>
                    <a:pt x="3" y="14"/>
                    <a:pt x="2" y="13"/>
                    <a:pt x="1" y="14"/>
                  </a:cubicBezTo>
                  <a:cubicBezTo>
                    <a:pt x="1" y="14"/>
                    <a:pt x="2" y="15"/>
                    <a:pt x="2" y="15"/>
                  </a:cubicBezTo>
                  <a:cubicBezTo>
                    <a:pt x="2" y="14"/>
                    <a:pt x="1" y="14"/>
                    <a:pt x="0" y="15"/>
                  </a:cubicBezTo>
                  <a:cubicBezTo>
                    <a:pt x="1" y="15"/>
                    <a:pt x="4" y="16"/>
                    <a:pt x="5" y="14"/>
                  </a:cubicBezTo>
                  <a:cubicBezTo>
                    <a:pt x="5" y="14"/>
                    <a:pt x="5" y="15"/>
                    <a:pt x="5" y="1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28" name="Freeform 654"/>
            <p:cNvSpPr>
              <a:spLocks/>
            </p:cNvSpPr>
            <p:nvPr/>
          </p:nvSpPr>
          <p:spPr bwMode="auto">
            <a:xfrm>
              <a:off x="12079173" y="5984503"/>
              <a:ext cx="140127" cy="207060"/>
            </a:xfrm>
            <a:custGeom>
              <a:avLst/>
              <a:gdLst>
                <a:gd name="T0" fmla="*/ 10 w 15"/>
                <a:gd name="T1" fmla="*/ 21 h 22"/>
                <a:gd name="T2" fmla="*/ 8 w 15"/>
                <a:gd name="T3" fmla="*/ 17 h 22"/>
                <a:gd name="T4" fmla="*/ 11 w 15"/>
                <a:gd name="T5" fmla="*/ 12 h 22"/>
                <a:gd name="T6" fmla="*/ 11 w 15"/>
                <a:gd name="T7" fmla="*/ 13 h 22"/>
                <a:gd name="T8" fmla="*/ 15 w 15"/>
                <a:gd name="T9" fmla="*/ 10 h 22"/>
                <a:gd name="T10" fmla="*/ 11 w 15"/>
                <a:gd name="T11" fmla="*/ 7 h 22"/>
                <a:gd name="T12" fmla="*/ 10 w 15"/>
                <a:gd name="T13" fmla="*/ 5 h 22"/>
                <a:gd name="T14" fmla="*/ 12 w 15"/>
                <a:gd name="T15" fmla="*/ 4 h 22"/>
                <a:gd name="T16" fmla="*/ 12 w 15"/>
                <a:gd name="T17" fmla="*/ 1 h 22"/>
                <a:gd name="T18" fmla="*/ 11 w 15"/>
                <a:gd name="T19" fmla="*/ 1 h 22"/>
                <a:gd name="T20" fmla="*/ 7 w 15"/>
                <a:gd name="T21" fmla="*/ 4 h 22"/>
                <a:gd name="T22" fmla="*/ 2 w 15"/>
                <a:gd name="T23" fmla="*/ 5 h 22"/>
                <a:gd name="T24" fmla="*/ 4 w 15"/>
                <a:gd name="T25" fmla="*/ 6 h 22"/>
                <a:gd name="T26" fmla="*/ 6 w 15"/>
                <a:gd name="T27" fmla="*/ 8 h 22"/>
                <a:gd name="T28" fmla="*/ 4 w 15"/>
                <a:gd name="T29" fmla="*/ 8 h 22"/>
                <a:gd name="T30" fmla="*/ 2 w 15"/>
                <a:gd name="T31" fmla="*/ 8 h 22"/>
                <a:gd name="T32" fmla="*/ 0 w 15"/>
                <a:gd name="T33" fmla="*/ 9 h 22"/>
                <a:gd name="T34" fmla="*/ 0 w 15"/>
                <a:gd name="T35" fmla="*/ 14 h 22"/>
                <a:gd name="T36" fmla="*/ 2 w 15"/>
                <a:gd name="T37" fmla="*/ 16 h 22"/>
                <a:gd name="T38" fmla="*/ 2 w 15"/>
                <a:gd name="T39" fmla="*/ 20 h 22"/>
                <a:gd name="T40" fmla="*/ 10 w 15"/>
                <a:gd name="T41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" h="22">
                  <a:moveTo>
                    <a:pt x="10" y="21"/>
                  </a:moveTo>
                  <a:cubicBezTo>
                    <a:pt x="10" y="20"/>
                    <a:pt x="6" y="18"/>
                    <a:pt x="8" y="17"/>
                  </a:cubicBezTo>
                  <a:cubicBezTo>
                    <a:pt x="9" y="16"/>
                    <a:pt x="9" y="13"/>
                    <a:pt x="11" y="12"/>
                  </a:cubicBezTo>
                  <a:cubicBezTo>
                    <a:pt x="11" y="12"/>
                    <a:pt x="11" y="13"/>
                    <a:pt x="11" y="13"/>
                  </a:cubicBezTo>
                  <a:cubicBezTo>
                    <a:pt x="12" y="13"/>
                    <a:pt x="15" y="11"/>
                    <a:pt x="15" y="10"/>
                  </a:cubicBezTo>
                  <a:cubicBezTo>
                    <a:pt x="15" y="9"/>
                    <a:pt x="11" y="9"/>
                    <a:pt x="11" y="7"/>
                  </a:cubicBezTo>
                  <a:cubicBezTo>
                    <a:pt x="11" y="6"/>
                    <a:pt x="10" y="6"/>
                    <a:pt x="10" y="5"/>
                  </a:cubicBezTo>
                  <a:cubicBezTo>
                    <a:pt x="10" y="4"/>
                    <a:pt x="12" y="5"/>
                    <a:pt x="12" y="4"/>
                  </a:cubicBezTo>
                  <a:cubicBezTo>
                    <a:pt x="12" y="3"/>
                    <a:pt x="12" y="2"/>
                    <a:pt x="12" y="1"/>
                  </a:cubicBezTo>
                  <a:cubicBezTo>
                    <a:pt x="12" y="0"/>
                    <a:pt x="12" y="1"/>
                    <a:pt x="11" y="1"/>
                  </a:cubicBezTo>
                  <a:cubicBezTo>
                    <a:pt x="8" y="1"/>
                    <a:pt x="9" y="2"/>
                    <a:pt x="7" y="4"/>
                  </a:cubicBezTo>
                  <a:cubicBezTo>
                    <a:pt x="6" y="5"/>
                    <a:pt x="3" y="3"/>
                    <a:pt x="2" y="5"/>
                  </a:cubicBezTo>
                  <a:cubicBezTo>
                    <a:pt x="0" y="7"/>
                    <a:pt x="3" y="7"/>
                    <a:pt x="4" y="6"/>
                  </a:cubicBezTo>
                  <a:cubicBezTo>
                    <a:pt x="5" y="5"/>
                    <a:pt x="7" y="6"/>
                    <a:pt x="6" y="8"/>
                  </a:cubicBezTo>
                  <a:cubicBezTo>
                    <a:pt x="6" y="7"/>
                    <a:pt x="4" y="6"/>
                    <a:pt x="4" y="8"/>
                  </a:cubicBezTo>
                  <a:cubicBezTo>
                    <a:pt x="3" y="8"/>
                    <a:pt x="2" y="9"/>
                    <a:pt x="2" y="8"/>
                  </a:cubicBezTo>
                  <a:cubicBezTo>
                    <a:pt x="2" y="9"/>
                    <a:pt x="0" y="7"/>
                    <a:pt x="0" y="9"/>
                  </a:cubicBezTo>
                  <a:cubicBezTo>
                    <a:pt x="0" y="11"/>
                    <a:pt x="0" y="12"/>
                    <a:pt x="0" y="14"/>
                  </a:cubicBezTo>
                  <a:cubicBezTo>
                    <a:pt x="1" y="15"/>
                    <a:pt x="2" y="15"/>
                    <a:pt x="2" y="16"/>
                  </a:cubicBezTo>
                  <a:cubicBezTo>
                    <a:pt x="3" y="18"/>
                    <a:pt x="1" y="19"/>
                    <a:pt x="2" y="20"/>
                  </a:cubicBezTo>
                  <a:cubicBezTo>
                    <a:pt x="4" y="22"/>
                    <a:pt x="8" y="21"/>
                    <a:pt x="10" y="2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29" name="Freeform 655"/>
            <p:cNvSpPr>
              <a:spLocks/>
            </p:cNvSpPr>
            <p:nvPr/>
          </p:nvSpPr>
          <p:spPr bwMode="auto">
            <a:xfrm>
              <a:off x="11977264" y="6172454"/>
              <a:ext cx="417198" cy="484203"/>
            </a:xfrm>
            <a:custGeom>
              <a:avLst/>
              <a:gdLst>
                <a:gd name="T0" fmla="*/ 44 w 45"/>
                <a:gd name="T1" fmla="*/ 24 h 52"/>
                <a:gd name="T2" fmla="*/ 43 w 45"/>
                <a:gd name="T3" fmla="*/ 18 h 52"/>
                <a:gd name="T4" fmla="*/ 42 w 45"/>
                <a:gd name="T5" fmla="*/ 12 h 52"/>
                <a:gd name="T6" fmla="*/ 41 w 45"/>
                <a:gd name="T7" fmla="*/ 7 h 52"/>
                <a:gd name="T8" fmla="*/ 38 w 45"/>
                <a:gd name="T9" fmla="*/ 4 h 52"/>
                <a:gd name="T10" fmla="*/ 38 w 45"/>
                <a:gd name="T11" fmla="*/ 2 h 52"/>
                <a:gd name="T12" fmla="*/ 37 w 45"/>
                <a:gd name="T13" fmla="*/ 5 h 52"/>
                <a:gd name="T14" fmla="*/ 33 w 45"/>
                <a:gd name="T15" fmla="*/ 4 h 52"/>
                <a:gd name="T16" fmla="*/ 25 w 45"/>
                <a:gd name="T17" fmla="*/ 7 h 52"/>
                <a:gd name="T18" fmla="*/ 26 w 45"/>
                <a:gd name="T19" fmla="*/ 4 h 52"/>
                <a:gd name="T20" fmla="*/ 21 w 45"/>
                <a:gd name="T21" fmla="*/ 4 h 52"/>
                <a:gd name="T22" fmla="*/ 20 w 45"/>
                <a:gd name="T23" fmla="*/ 1 h 52"/>
                <a:gd name="T24" fmla="*/ 13 w 45"/>
                <a:gd name="T25" fmla="*/ 0 h 52"/>
                <a:gd name="T26" fmla="*/ 15 w 45"/>
                <a:gd name="T27" fmla="*/ 3 h 52"/>
                <a:gd name="T28" fmla="*/ 15 w 45"/>
                <a:gd name="T29" fmla="*/ 6 h 52"/>
                <a:gd name="T30" fmla="*/ 17 w 45"/>
                <a:gd name="T31" fmla="*/ 7 h 52"/>
                <a:gd name="T32" fmla="*/ 20 w 45"/>
                <a:gd name="T33" fmla="*/ 9 h 52"/>
                <a:gd name="T34" fmla="*/ 15 w 45"/>
                <a:gd name="T35" fmla="*/ 8 h 52"/>
                <a:gd name="T36" fmla="*/ 14 w 45"/>
                <a:gd name="T37" fmla="*/ 8 h 52"/>
                <a:gd name="T38" fmla="*/ 13 w 45"/>
                <a:gd name="T39" fmla="*/ 10 h 52"/>
                <a:gd name="T40" fmla="*/ 6 w 45"/>
                <a:gd name="T41" fmla="*/ 10 h 52"/>
                <a:gd name="T42" fmla="*/ 6 w 45"/>
                <a:gd name="T43" fmla="*/ 15 h 52"/>
                <a:gd name="T44" fmla="*/ 6 w 45"/>
                <a:gd name="T45" fmla="*/ 17 h 52"/>
                <a:gd name="T46" fmla="*/ 1 w 45"/>
                <a:gd name="T47" fmla="*/ 22 h 52"/>
                <a:gd name="T48" fmla="*/ 2 w 45"/>
                <a:gd name="T49" fmla="*/ 26 h 52"/>
                <a:gd name="T50" fmla="*/ 2 w 45"/>
                <a:gd name="T51" fmla="*/ 30 h 52"/>
                <a:gd name="T52" fmla="*/ 1 w 45"/>
                <a:gd name="T53" fmla="*/ 33 h 52"/>
                <a:gd name="T54" fmla="*/ 3 w 45"/>
                <a:gd name="T55" fmla="*/ 37 h 52"/>
                <a:gd name="T56" fmla="*/ 11 w 45"/>
                <a:gd name="T57" fmla="*/ 40 h 52"/>
                <a:gd name="T58" fmla="*/ 9 w 45"/>
                <a:gd name="T59" fmla="*/ 49 h 52"/>
                <a:gd name="T60" fmla="*/ 19 w 45"/>
                <a:gd name="T61" fmla="*/ 49 h 52"/>
                <a:gd name="T62" fmla="*/ 23 w 45"/>
                <a:gd name="T63" fmla="*/ 51 h 52"/>
                <a:gd name="T64" fmla="*/ 26 w 45"/>
                <a:gd name="T65" fmla="*/ 50 h 52"/>
                <a:gd name="T66" fmla="*/ 33 w 45"/>
                <a:gd name="T67" fmla="*/ 49 h 52"/>
                <a:gd name="T68" fmla="*/ 36 w 45"/>
                <a:gd name="T69" fmla="*/ 49 h 52"/>
                <a:gd name="T70" fmla="*/ 36 w 45"/>
                <a:gd name="T71" fmla="*/ 45 h 52"/>
                <a:gd name="T72" fmla="*/ 40 w 45"/>
                <a:gd name="T73" fmla="*/ 43 h 52"/>
                <a:gd name="T74" fmla="*/ 35 w 45"/>
                <a:gd name="T75" fmla="*/ 37 h 52"/>
                <a:gd name="T76" fmla="*/ 32 w 45"/>
                <a:gd name="T77" fmla="*/ 31 h 52"/>
                <a:gd name="T78" fmla="*/ 41 w 45"/>
                <a:gd name="T79" fmla="*/ 26 h 52"/>
                <a:gd name="T80" fmla="*/ 44 w 45"/>
                <a:gd name="T81" fmla="*/ 28 h 52"/>
                <a:gd name="T82" fmla="*/ 44 w 45"/>
                <a:gd name="T83" fmla="*/ 24 h 52"/>
                <a:gd name="T84" fmla="*/ 44 w 45"/>
                <a:gd name="T85" fmla="*/ 2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5" h="52">
                  <a:moveTo>
                    <a:pt x="44" y="24"/>
                  </a:moveTo>
                  <a:cubicBezTo>
                    <a:pt x="43" y="22"/>
                    <a:pt x="43" y="20"/>
                    <a:pt x="43" y="18"/>
                  </a:cubicBezTo>
                  <a:cubicBezTo>
                    <a:pt x="42" y="16"/>
                    <a:pt x="41" y="15"/>
                    <a:pt x="42" y="12"/>
                  </a:cubicBezTo>
                  <a:cubicBezTo>
                    <a:pt x="43" y="10"/>
                    <a:pt x="42" y="8"/>
                    <a:pt x="41" y="7"/>
                  </a:cubicBezTo>
                  <a:cubicBezTo>
                    <a:pt x="40" y="6"/>
                    <a:pt x="38" y="5"/>
                    <a:pt x="38" y="4"/>
                  </a:cubicBezTo>
                  <a:cubicBezTo>
                    <a:pt x="38" y="4"/>
                    <a:pt x="39" y="3"/>
                    <a:pt x="38" y="2"/>
                  </a:cubicBezTo>
                  <a:cubicBezTo>
                    <a:pt x="37" y="2"/>
                    <a:pt x="37" y="5"/>
                    <a:pt x="37" y="5"/>
                  </a:cubicBezTo>
                  <a:cubicBezTo>
                    <a:pt x="35" y="5"/>
                    <a:pt x="35" y="4"/>
                    <a:pt x="33" y="4"/>
                  </a:cubicBezTo>
                  <a:cubicBezTo>
                    <a:pt x="31" y="5"/>
                    <a:pt x="28" y="7"/>
                    <a:pt x="25" y="7"/>
                  </a:cubicBezTo>
                  <a:cubicBezTo>
                    <a:pt x="24" y="6"/>
                    <a:pt x="26" y="5"/>
                    <a:pt x="26" y="4"/>
                  </a:cubicBezTo>
                  <a:cubicBezTo>
                    <a:pt x="24" y="4"/>
                    <a:pt x="23" y="5"/>
                    <a:pt x="21" y="4"/>
                  </a:cubicBezTo>
                  <a:cubicBezTo>
                    <a:pt x="20" y="3"/>
                    <a:pt x="23" y="1"/>
                    <a:pt x="20" y="1"/>
                  </a:cubicBezTo>
                  <a:cubicBezTo>
                    <a:pt x="18" y="1"/>
                    <a:pt x="16" y="1"/>
                    <a:pt x="13" y="0"/>
                  </a:cubicBezTo>
                  <a:cubicBezTo>
                    <a:pt x="14" y="1"/>
                    <a:pt x="15" y="1"/>
                    <a:pt x="15" y="3"/>
                  </a:cubicBezTo>
                  <a:cubicBezTo>
                    <a:pt x="14" y="4"/>
                    <a:pt x="14" y="4"/>
                    <a:pt x="15" y="6"/>
                  </a:cubicBezTo>
                  <a:cubicBezTo>
                    <a:pt x="15" y="8"/>
                    <a:pt x="15" y="7"/>
                    <a:pt x="17" y="7"/>
                  </a:cubicBezTo>
                  <a:cubicBezTo>
                    <a:pt x="18" y="7"/>
                    <a:pt x="19" y="8"/>
                    <a:pt x="20" y="9"/>
                  </a:cubicBezTo>
                  <a:cubicBezTo>
                    <a:pt x="19" y="8"/>
                    <a:pt x="16" y="8"/>
                    <a:pt x="15" y="8"/>
                  </a:cubicBezTo>
                  <a:cubicBezTo>
                    <a:pt x="15" y="8"/>
                    <a:pt x="14" y="8"/>
                    <a:pt x="14" y="8"/>
                  </a:cubicBezTo>
                  <a:cubicBezTo>
                    <a:pt x="13" y="9"/>
                    <a:pt x="14" y="10"/>
                    <a:pt x="13" y="10"/>
                  </a:cubicBezTo>
                  <a:cubicBezTo>
                    <a:pt x="11" y="11"/>
                    <a:pt x="7" y="6"/>
                    <a:pt x="6" y="10"/>
                  </a:cubicBezTo>
                  <a:cubicBezTo>
                    <a:pt x="7" y="12"/>
                    <a:pt x="8" y="14"/>
                    <a:pt x="6" y="15"/>
                  </a:cubicBezTo>
                  <a:cubicBezTo>
                    <a:pt x="5" y="17"/>
                    <a:pt x="5" y="15"/>
                    <a:pt x="6" y="17"/>
                  </a:cubicBezTo>
                  <a:cubicBezTo>
                    <a:pt x="6" y="22"/>
                    <a:pt x="0" y="20"/>
                    <a:pt x="1" y="22"/>
                  </a:cubicBezTo>
                  <a:cubicBezTo>
                    <a:pt x="1" y="23"/>
                    <a:pt x="2" y="24"/>
                    <a:pt x="2" y="26"/>
                  </a:cubicBezTo>
                  <a:cubicBezTo>
                    <a:pt x="2" y="28"/>
                    <a:pt x="1" y="28"/>
                    <a:pt x="2" y="30"/>
                  </a:cubicBezTo>
                  <a:cubicBezTo>
                    <a:pt x="3" y="31"/>
                    <a:pt x="0" y="33"/>
                    <a:pt x="1" y="33"/>
                  </a:cubicBezTo>
                  <a:cubicBezTo>
                    <a:pt x="3" y="34"/>
                    <a:pt x="2" y="36"/>
                    <a:pt x="3" y="37"/>
                  </a:cubicBezTo>
                  <a:cubicBezTo>
                    <a:pt x="4" y="40"/>
                    <a:pt x="8" y="39"/>
                    <a:pt x="11" y="40"/>
                  </a:cubicBezTo>
                  <a:cubicBezTo>
                    <a:pt x="11" y="40"/>
                    <a:pt x="9" y="48"/>
                    <a:pt x="9" y="49"/>
                  </a:cubicBezTo>
                  <a:cubicBezTo>
                    <a:pt x="13" y="49"/>
                    <a:pt x="15" y="48"/>
                    <a:pt x="19" y="49"/>
                  </a:cubicBezTo>
                  <a:cubicBezTo>
                    <a:pt x="19" y="49"/>
                    <a:pt x="23" y="52"/>
                    <a:pt x="23" y="51"/>
                  </a:cubicBezTo>
                  <a:cubicBezTo>
                    <a:pt x="24" y="49"/>
                    <a:pt x="25" y="49"/>
                    <a:pt x="26" y="50"/>
                  </a:cubicBezTo>
                  <a:cubicBezTo>
                    <a:pt x="27" y="51"/>
                    <a:pt x="32" y="48"/>
                    <a:pt x="33" y="49"/>
                  </a:cubicBezTo>
                  <a:cubicBezTo>
                    <a:pt x="33" y="49"/>
                    <a:pt x="37" y="50"/>
                    <a:pt x="36" y="49"/>
                  </a:cubicBezTo>
                  <a:cubicBezTo>
                    <a:pt x="35" y="46"/>
                    <a:pt x="34" y="46"/>
                    <a:pt x="36" y="45"/>
                  </a:cubicBezTo>
                  <a:cubicBezTo>
                    <a:pt x="38" y="43"/>
                    <a:pt x="38" y="43"/>
                    <a:pt x="40" y="43"/>
                  </a:cubicBezTo>
                  <a:cubicBezTo>
                    <a:pt x="41" y="42"/>
                    <a:pt x="36" y="38"/>
                    <a:pt x="35" y="37"/>
                  </a:cubicBezTo>
                  <a:cubicBezTo>
                    <a:pt x="34" y="37"/>
                    <a:pt x="31" y="32"/>
                    <a:pt x="32" y="31"/>
                  </a:cubicBezTo>
                  <a:cubicBezTo>
                    <a:pt x="36" y="30"/>
                    <a:pt x="38" y="29"/>
                    <a:pt x="41" y="26"/>
                  </a:cubicBezTo>
                  <a:cubicBezTo>
                    <a:pt x="42" y="25"/>
                    <a:pt x="43" y="29"/>
                    <a:pt x="44" y="28"/>
                  </a:cubicBezTo>
                  <a:cubicBezTo>
                    <a:pt x="45" y="27"/>
                    <a:pt x="45" y="25"/>
                    <a:pt x="44" y="24"/>
                  </a:cubicBezTo>
                  <a:cubicBezTo>
                    <a:pt x="44" y="23"/>
                    <a:pt x="44" y="24"/>
                    <a:pt x="44" y="2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30" name="Freeform 656"/>
            <p:cNvSpPr>
              <a:spLocks/>
            </p:cNvSpPr>
            <p:nvPr/>
          </p:nvSpPr>
          <p:spPr bwMode="auto">
            <a:xfrm>
              <a:off x="12712935" y="6322173"/>
              <a:ext cx="831212" cy="493761"/>
            </a:xfrm>
            <a:custGeom>
              <a:avLst/>
              <a:gdLst>
                <a:gd name="T0" fmla="*/ 0 w 89"/>
                <a:gd name="T1" fmla="*/ 27 h 53"/>
                <a:gd name="T2" fmla="*/ 9 w 89"/>
                <a:gd name="T3" fmla="*/ 30 h 53"/>
                <a:gd name="T4" fmla="*/ 16 w 89"/>
                <a:gd name="T5" fmla="*/ 31 h 53"/>
                <a:gd name="T6" fmla="*/ 22 w 89"/>
                <a:gd name="T7" fmla="*/ 28 h 53"/>
                <a:gd name="T8" fmla="*/ 33 w 89"/>
                <a:gd name="T9" fmla="*/ 30 h 53"/>
                <a:gd name="T10" fmla="*/ 40 w 89"/>
                <a:gd name="T11" fmla="*/ 41 h 53"/>
                <a:gd name="T12" fmla="*/ 44 w 89"/>
                <a:gd name="T13" fmla="*/ 38 h 53"/>
                <a:gd name="T14" fmla="*/ 47 w 89"/>
                <a:gd name="T15" fmla="*/ 41 h 53"/>
                <a:gd name="T16" fmla="*/ 57 w 89"/>
                <a:gd name="T17" fmla="*/ 42 h 53"/>
                <a:gd name="T18" fmla="*/ 51 w 89"/>
                <a:gd name="T19" fmla="*/ 46 h 53"/>
                <a:gd name="T20" fmla="*/ 55 w 89"/>
                <a:gd name="T21" fmla="*/ 49 h 53"/>
                <a:gd name="T22" fmla="*/ 59 w 89"/>
                <a:gd name="T23" fmla="*/ 51 h 53"/>
                <a:gd name="T24" fmla="*/ 67 w 89"/>
                <a:gd name="T25" fmla="*/ 48 h 53"/>
                <a:gd name="T26" fmla="*/ 72 w 89"/>
                <a:gd name="T27" fmla="*/ 46 h 53"/>
                <a:gd name="T28" fmla="*/ 68 w 89"/>
                <a:gd name="T29" fmla="*/ 46 h 53"/>
                <a:gd name="T30" fmla="*/ 63 w 89"/>
                <a:gd name="T31" fmla="*/ 44 h 53"/>
                <a:gd name="T32" fmla="*/ 72 w 89"/>
                <a:gd name="T33" fmla="*/ 38 h 53"/>
                <a:gd name="T34" fmla="*/ 78 w 89"/>
                <a:gd name="T35" fmla="*/ 35 h 53"/>
                <a:gd name="T36" fmla="*/ 84 w 89"/>
                <a:gd name="T37" fmla="*/ 31 h 53"/>
                <a:gd name="T38" fmla="*/ 87 w 89"/>
                <a:gd name="T39" fmla="*/ 28 h 53"/>
                <a:gd name="T40" fmla="*/ 86 w 89"/>
                <a:gd name="T41" fmla="*/ 26 h 53"/>
                <a:gd name="T42" fmla="*/ 88 w 89"/>
                <a:gd name="T43" fmla="*/ 25 h 53"/>
                <a:gd name="T44" fmla="*/ 86 w 89"/>
                <a:gd name="T45" fmla="*/ 24 h 53"/>
                <a:gd name="T46" fmla="*/ 88 w 89"/>
                <a:gd name="T47" fmla="*/ 21 h 53"/>
                <a:gd name="T48" fmla="*/ 85 w 89"/>
                <a:gd name="T49" fmla="*/ 19 h 53"/>
                <a:gd name="T50" fmla="*/ 82 w 89"/>
                <a:gd name="T51" fmla="*/ 18 h 53"/>
                <a:gd name="T52" fmla="*/ 78 w 89"/>
                <a:gd name="T53" fmla="*/ 18 h 53"/>
                <a:gd name="T54" fmla="*/ 75 w 89"/>
                <a:gd name="T55" fmla="*/ 15 h 53"/>
                <a:gd name="T56" fmla="*/ 72 w 89"/>
                <a:gd name="T57" fmla="*/ 17 h 53"/>
                <a:gd name="T58" fmla="*/ 69 w 89"/>
                <a:gd name="T59" fmla="*/ 14 h 53"/>
                <a:gd name="T60" fmla="*/ 65 w 89"/>
                <a:gd name="T61" fmla="*/ 14 h 53"/>
                <a:gd name="T62" fmla="*/ 64 w 89"/>
                <a:gd name="T63" fmla="*/ 10 h 53"/>
                <a:gd name="T64" fmla="*/ 60 w 89"/>
                <a:gd name="T65" fmla="*/ 9 h 53"/>
                <a:gd name="T66" fmla="*/ 60 w 89"/>
                <a:gd name="T67" fmla="*/ 5 h 53"/>
                <a:gd name="T68" fmla="*/ 58 w 89"/>
                <a:gd name="T69" fmla="*/ 2 h 53"/>
                <a:gd name="T70" fmla="*/ 53 w 89"/>
                <a:gd name="T71" fmla="*/ 1 h 53"/>
                <a:gd name="T72" fmla="*/ 47 w 89"/>
                <a:gd name="T73" fmla="*/ 2 h 53"/>
                <a:gd name="T74" fmla="*/ 43 w 89"/>
                <a:gd name="T75" fmla="*/ 3 h 53"/>
                <a:gd name="T76" fmla="*/ 41 w 89"/>
                <a:gd name="T77" fmla="*/ 9 h 53"/>
                <a:gd name="T78" fmla="*/ 38 w 89"/>
                <a:gd name="T79" fmla="*/ 7 h 53"/>
                <a:gd name="T80" fmla="*/ 36 w 89"/>
                <a:gd name="T81" fmla="*/ 8 h 53"/>
                <a:gd name="T82" fmla="*/ 34 w 89"/>
                <a:gd name="T83" fmla="*/ 6 h 53"/>
                <a:gd name="T84" fmla="*/ 31 w 89"/>
                <a:gd name="T85" fmla="*/ 7 h 53"/>
                <a:gd name="T86" fmla="*/ 29 w 89"/>
                <a:gd name="T87" fmla="*/ 6 h 53"/>
                <a:gd name="T88" fmla="*/ 28 w 89"/>
                <a:gd name="T89" fmla="*/ 8 h 53"/>
                <a:gd name="T90" fmla="*/ 21 w 89"/>
                <a:gd name="T91" fmla="*/ 5 h 53"/>
                <a:gd name="T92" fmla="*/ 12 w 89"/>
                <a:gd name="T93" fmla="*/ 4 h 53"/>
                <a:gd name="T94" fmla="*/ 6 w 89"/>
                <a:gd name="T95" fmla="*/ 6 h 53"/>
                <a:gd name="T96" fmla="*/ 9 w 89"/>
                <a:gd name="T97" fmla="*/ 11 h 53"/>
                <a:gd name="T98" fmla="*/ 10 w 89"/>
                <a:gd name="T99" fmla="*/ 14 h 53"/>
                <a:gd name="T100" fmla="*/ 5 w 89"/>
                <a:gd name="T101" fmla="*/ 16 h 53"/>
                <a:gd name="T102" fmla="*/ 2 w 89"/>
                <a:gd name="T103" fmla="*/ 23 h 53"/>
                <a:gd name="T104" fmla="*/ 0 w 89"/>
                <a:gd name="T105" fmla="*/ 2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9" h="53">
                  <a:moveTo>
                    <a:pt x="0" y="27"/>
                  </a:moveTo>
                  <a:cubicBezTo>
                    <a:pt x="0" y="30"/>
                    <a:pt x="7" y="30"/>
                    <a:pt x="9" y="30"/>
                  </a:cubicBezTo>
                  <a:cubicBezTo>
                    <a:pt x="11" y="30"/>
                    <a:pt x="13" y="32"/>
                    <a:pt x="16" y="31"/>
                  </a:cubicBezTo>
                  <a:cubicBezTo>
                    <a:pt x="17" y="29"/>
                    <a:pt x="20" y="28"/>
                    <a:pt x="22" y="28"/>
                  </a:cubicBezTo>
                  <a:cubicBezTo>
                    <a:pt x="25" y="26"/>
                    <a:pt x="31" y="28"/>
                    <a:pt x="33" y="30"/>
                  </a:cubicBezTo>
                  <a:cubicBezTo>
                    <a:pt x="36" y="34"/>
                    <a:pt x="37" y="38"/>
                    <a:pt x="40" y="41"/>
                  </a:cubicBezTo>
                  <a:cubicBezTo>
                    <a:pt x="42" y="40"/>
                    <a:pt x="42" y="39"/>
                    <a:pt x="44" y="38"/>
                  </a:cubicBezTo>
                  <a:cubicBezTo>
                    <a:pt x="46" y="38"/>
                    <a:pt x="46" y="40"/>
                    <a:pt x="47" y="41"/>
                  </a:cubicBezTo>
                  <a:cubicBezTo>
                    <a:pt x="48" y="42"/>
                    <a:pt x="57" y="43"/>
                    <a:pt x="57" y="42"/>
                  </a:cubicBezTo>
                  <a:cubicBezTo>
                    <a:pt x="57" y="43"/>
                    <a:pt x="51" y="45"/>
                    <a:pt x="51" y="46"/>
                  </a:cubicBezTo>
                  <a:cubicBezTo>
                    <a:pt x="52" y="47"/>
                    <a:pt x="56" y="46"/>
                    <a:pt x="55" y="49"/>
                  </a:cubicBezTo>
                  <a:cubicBezTo>
                    <a:pt x="54" y="51"/>
                    <a:pt x="57" y="53"/>
                    <a:pt x="59" y="51"/>
                  </a:cubicBezTo>
                  <a:cubicBezTo>
                    <a:pt x="61" y="50"/>
                    <a:pt x="64" y="48"/>
                    <a:pt x="67" y="48"/>
                  </a:cubicBezTo>
                  <a:cubicBezTo>
                    <a:pt x="70" y="48"/>
                    <a:pt x="71" y="48"/>
                    <a:pt x="72" y="46"/>
                  </a:cubicBezTo>
                  <a:cubicBezTo>
                    <a:pt x="72" y="46"/>
                    <a:pt x="69" y="46"/>
                    <a:pt x="68" y="46"/>
                  </a:cubicBezTo>
                  <a:cubicBezTo>
                    <a:pt x="66" y="46"/>
                    <a:pt x="64" y="47"/>
                    <a:pt x="63" y="44"/>
                  </a:cubicBezTo>
                  <a:cubicBezTo>
                    <a:pt x="60" y="40"/>
                    <a:pt x="70" y="38"/>
                    <a:pt x="72" y="38"/>
                  </a:cubicBezTo>
                  <a:cubicBezTo>
                    <a:pt x="74" y="37"/>
                    <a:pt x="76" y="36"/>
                    <a:pt x="78" y="35"/>
                  </a:cubicBezTo>
                  <a:cubicBezTo>
                    <a:pt x="79" y="33"/>
                    <a:pt x="81" y="31"/>
                    <a:pt x="84" y="31"/>
                  </a:cubicBezTo>
                  <a:cubicBezTo>
                    <a:pt x="85" y="31"/>
                    <a:pt x="87" y="31"/>
                    <a:pt x="87" y="28"/>
                  </a:cubicBezTo>
                  <a:cubicBezTo>
                    <a:pt x="87" y="27"/>
                    <a:pt x="86" y="27"/>
                    <a:pt x="86" y="26"/>
                  </a:cubicBezTo>
                  <a:cubicBezTo>
                    <a:pt x="86" y="25"/>
                    <a:pt x="88" y="25"/>
                    <a:pt x="88" y="25"/>
                  </a:cubicBezTo>
                  <a:cubicBezTo>
                    <a:pt x="88" y="25"/>
                    <a:pt x="86" y="24"/>
                    <a:pt x="86" y="24"/>
                  </a:cubicBezTo>
                  <a:cubicBezTo>
                    <a:pt x="86" y="23"/>
                    <a:pt x="89" y="23"/>
                    <a:pt x="88" y="21"/>
                  </a:cubicBezTo>
                  <a:cubicBezTo>
                    <a:pt x="88" y="21"/>
                    <a:pt x="86" y="20"/>
                    <a:pt x="85" y="19"/>
                  </a:cubicBezTo>
                  <a:cubicBezTo>
                    <a:pt x="84" y="18"/>
                    <a:pt x="83" y="20"/>
                    <a:pt x="82" y="18"/>
                  </a:cubicBezTo>
                  <a:cubicBezTo>
                    <a:pt x="81" y="17"/>
                    <a:pt x="80" y="17"/>
                    <a:pt x="78" y="18"/>
                  </a:cubicBezTo>
                  <a:cubicBezTo>
                    <a:pt x="77" y="18"/>
                    <a:pt x="76" y="15"/>
                    <a:pt x="75" y="15"/>
                  </a:cubicBezTo>
                  <a:cubicBezTo>
                    <a:pt x="74" y="14"/>
                    <a:pt x="73" y="16"/>
                    <a:pt x="72" y="17"/>
                  </a:cubicBezTo>
                  <a:cubicBezTo>
                    <a:pt x="71" y="17"/>
                    <a:pt x="70" y="14"/>
                    <a:pt x="69" y="14"/>
                  </a:cubicBezTo>
                  <a:cubicBezTo>
                    <a:pt x="68" y="14"/>
                    <a:pt x="65" y="15"/>
                    <a:pt x="65" y="14"/>
                  </a:cubicBezTo>
                  <a:cubicBezTo>
                    <a:pt x="65" y="13"/>
                    <a:pt x="65" y="11"/>
                    <a:pt x="64" y="10"/>
                  </a:cubicBezTo>
                  <a:cubicBezTo>
                    <a:pt x="63" y="9"/>
                    <a:pt x="61" y="10"/>
                    <a:pt x="60" y="9"/>
                  </a:cubicBezTo>
                  <a:cubicBezTo>
                    <a:pt x="59" y="8"/>
                    <a:pt x="58" y="6"/>
                    <a:pt x="60" y="5"/>
                  </a:cubicBezTo>
                  <a:cubicBezTo>
                    <a:pt x="61" y="5"/>
                    <a:pt x="59" y="2"/>
                    <a:pt x="58" y="2"/>
                  </a:cubicBezTo>
                  <a:cubicBezTo>
                    <a:pt x="57" y="1"/>
                    <a:pt x="54" y="2"/>
                    <a:pt x="53" y="1"/>
                  </a:cubicBezTo>
                  <a:cubicBezTo>
                    <a:pt x="50" y="0"/>
                    <a:pt x="50" y="6"/>
                    <a:pt x="47" y="2"/>
                  </a:cubicBezTo>
                  <a:cubicBezTo>
                    <a:pt x="46" y="2"/>
                    <a:pt x="44" y="3"/>
                    <a:pt x="43" y="3"/>
                  </a:cubicBezTo>
                  <a:cubicBezTo>
                    <a:pt x="41" y="4"/>
                    <a:pt x="42" y="9"/>
                    <a:pt x="41" y="9"/>
                  </a:cubicBezTo>
                  <a:cubicBezTo>
                    <a:pt x="40" y="9"/>
                    <a:pt x="39" y="7"/>
                    <a:pt x="38" y="7"/>
                  </a:cubicBezTo>
                  <a:cubicBezTo>
                    <a:pt x="38" y="7"/>
                    <a:pt x="37" y="8"/>
                    <a:pt x="36" y="8"/>
                  </a:cubicBezTo>
                  <a:cubicBezTo>
                    <a:pt x="35" y="8"/>
                    <a:pt x="34" y="7"/>
                    <a:pt x="34" y="6"/>
                  </a:cubicBezTo>
                  <a:cubicBezTo>
                    <a:pt x="34" y="5"/>
                    <a:pt x="32" y="7"/>
                    <a:pt x="31" y="7"/>
                  </a:cubicBezTo>
                  <a:cubicBezTo>
                    <a:pt x="30" y="7"/>
                    <a:pt x="30" y="6"/>
                    <a:pt x="29" y="6"/>
                  </a:cubicBezTo>
                  <a:cubicBezTo>
                    <a:pt x="28" y="6"/>
                    <a:pt x="28" y="7"/>
                    <a:pt x="28" y="8"/>
                  </a:cubicBezTo>
                  <a:cubicBezTo>
                    <a:pt x="28" y="8"/>
                    <a:pt x="21" y="5"/>
                    <a:pt x="21" y="5"/>
                  </a:cubicBezTo>
                  <a:cubicBezTo>
                    <a:pt x="18" y="4"/>
                    <a:pt x="15" y="4"/>
                    <a:pt x="12" y="4"/>
                  </a:cubicBezTo>
                  <a:cubicBezTo>
                    <a:pt x="10" y="4"/>
                    <a:pt x="9" y="6"/>
                    <a:pt x="6" y="6"/>
                  </a:cubicBezTo>
                  <a:cubicBezTo>
                    <a:pt x="6" y="9"/>
                    <a:pt x="9" y="9"/>
                    <a:pt x="9" y="11"/>
                  </a:cubicBezTo>
                  <a:cubicBezTo>
                    <a:pt x="9" y="12"/>
                    <a:pt x="10" y="13"/>
                    <a:pt x="10" y="14"/>
                  </a:cubicBezTo>
                  <a:cubicBezTo>
                    <a:pt x="9" y="15"/>
                    <a:pt x="6" y="15"/>
                    <a:pt x="5" y="16"/>
                  </a:cubicBezTo>
                  <a:cubicBezTo>
                    <a:pt x="2" y="18"/>
                    <a:pt x="3" y="20"/>
                    <a:pt x="2" y="23"/>
                  </a:cubicBezTo>
                  <a:cubicBezTo>
                    <a:pt x="2" y="25"/>
                    <a:pt x="1" y="26"/>
                    <a:pt x="0" y="2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31" name="Freeform 657"/>
            <p:cNvSpPr>
              <a:spLocks/>
            </p:cNvSpPr>
            <p:nvPr/>
          </p:nvSpPr>
          <p:spPr bwMode="auto">
            <a:xfrm>
              <a:off x="12451788" y="6506933"/>
              <a:ext cx="280256" cy="114679"/>
            </a:xfrm>
            <a:custGeom>
              <a:avLst/>
              <a:gdLst>
                <a:gd name="T0" fmla="*/ 30 w 30"/>
                <a:gd name="T1" fmla="*/ 4 h 12"/>
                <a:gd name="T2" fmla="*/ 22 w 30"/>
                <a:gd name="T3" fmla="*/ 0 h 12"/>
                <a:gd name="T4" fmla="*/ 17 w 30"/>
                <a:gd name="T5" fmla="*/ 0 h 12"/>
                <a:gd name="T6" fmla="*/ 14 w 30"/>
                <a:gd name="T7" fmla="*/ 1 h 12"/>
                <a:gd name="T8" fmla="*/ 11 w 30"/>
                <a:gd name="T9" fmla="*/ 0 h 12"/>
                <a:gd name="T10" fmla="*/ 8 w 30"/>
                <a:gd name="T11" fmla="*/ 3 h 12"/>
                <a:gd name="T12" fmla="*/ 3 w 30"/>
                <a:gd name="T13" fmla="*/ 9 h 12"/>
                <a:gd name="T14" fmla="*/ 11 w 30"/>
                <a:gd name="T15" fmla="*/ 11 h 12"/>
                <a:gd name="T16" fmla="*/ 13 w 30"/>
                <a:gd name="T17" fmla="*/ 9 h 12"/>
                <a:gd name="T18" fmla="*/ 18 w 30"/>
                <a:gd name="T19" fmla="*/ 9 h 12"/>
                <a:gd name="T20" fmla="*/ 19 w 30"/>
                <a:gd name="T21" fmla="*/ 6 h 12"/>
                <a:gd name="T22" fmla="*/ 24 w 30"/>
                <a:gd name="T23" fmla="*/ 7 h 12"/>
                <a:gd name="T24" fmla="*/ 28 w 30"/>
                <a:gd name="T25" fmla="*/ 7 h 12"/>
                <a:gd name="T26" fmla="*/ 30 w 30"/>
                <a:gd name="T27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" h="12">
                  <a:moveTo>
                    <a:pt x="30" y="4"/>
                  </a:moveTo>
                  <a:cubicBezTo>
                    <a:pt x="27" y="2"/>
                    <a:pt x="26" y="0"/>
                    <a:pt x="22" y="0"/>
                  </a:cubicBezTo>
                  <a:cubicBezTo>
                    <a:pt x="20" y="0"/>
                    <a:pt x="19" y="0"/>
                    <a:pt x="17" y="0"/>
                  </a:cubicBezTo>
                  <a:cubicBezTo>
                    <a:pt x="15" y="0"/>
                    <a:pt x="15" y="1"/>
                    <a:pt x="14" y="1"/>
                  </a:cubicBezTo>
                  <a:cubicBezTo>
                    <a:pt x="13" y="1"/>
                    <a:pt x="12" y="0"/>
                    <a:pt x="11" y="0"/>
                  </a:cubicBezTo>
                  <a:cubicBezTo>
                    <a:pt x="10" y="1"/>
                    <a:pt x="9" y="2"/>
                    <a:pt x="8" y="3"/>
                  </a:cubicBezTo>
                  <a:cubicBezTo>
                    <a:pt x="6" y="5"/>
                    <a:pt x="0" y="4"/>
                    <a:pt x="3" y="9"/>
                  </a:cubicBezTo>
                  <a:cubicBezTo>
                    <a:pt x="4" y="11"/>
                    <a:pt x="8" y="12"/>
                    <a:pt x="11" y="11"/>
                  </a:cubicBezTo>
                  <a:cubicBezTo>
                    <a:pt x="12" y="11"/>
                    <a:pt x="12" y="9"/>
                    <a:pt x="13" y="9"/>
                  </a:cubicBezTo>
                  <a:cubicBezTo>
                    <a:pt x="15" y="9"/>
                    <a:pt x="17" y="9"/>
                    <a:pt x="18" y="9"/>
                  </a:cubicBezTo>
                  <a:cubicBezTo>
                    <a:pt x="19" y="9"/>
                    <a:pt x="19" y="7"/>
                    <a:pt x="19" y="6"/>
                  </a:cubicBezTo>
                  <a:cubicBezTo>
                    <a:pt x="20" y="5"/>
                    <a:pt x="23" y="7"/>
                    <a:pt x="24" y="7"/>
                  </a:cubicBezTo>
                  <a:cubicBezTo>
                    <a:pt x="25" y="7"/>
                    <a:pt x="27" y="7"/>
                    <a:pt x="28" y="7"/>
                  </a:cubicBezTo>
                  <a:cubicBezTo>
                    <a:pt x="29" y="7"/>
                    <a:pt x="29" y="5"/>
                    <a:pt x="30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32" name="Freeform 658"/>
            <p:cNvSpPr>
              <a:spLocks/>
            </p:cNvSpPr>
            <p:nvPr/>
          </p:nvSpPr>
          <p:spPr bwMode="auto">
            <a:xfrm>
              <a:off x="12760703" y="6086441"/>
              <a:ext cx="439491" cy="328114"/>
            </a:xfrm>
            <a:custGeom>
              <a:avLst/>
              <a:gdLst>
                <a:gd name="T0" fmla="*/ 11 w 47"/>
                <a:gd name="T1" fmla="*/ 29 h 35"/>
                <a:gd name="T2" fmla="*/ 18 w 47"/>
                <a:gd name="T3" fmla="*/ 30 h 35"/>
                <a:gd name="T4" fmla="*/ 23 w 47"/>
                <a:gd name="T5" fmla="*/ 33 h 35"/>
                <a:gd name="T6" fmla="*/ 25 w 47"/>
                <a:gd name="T7" fmla="*/ 31 h 35"/>
                <a:gd name="T8" fmla="*/ 29 w 47"/>
                <a:gd name="T9" fmla="*/ 32 h 35"/>
                <a:gd name="T10" fmla="*/ 33 w 47"/>
                <a:gd name="T11" fmla="*/ 32 h 35"/>
                <a:gd name="T12" fmla="*/ 36 w 47"/>
                <a:gd name="T13" fmla="*/ 33 h 35"/>
                <a:gd name="T14" fmla="*/ 38 w 47"/>
                <a:gd name="T15" fmla="*/ 28 h 35"/>
                <a:gd name="T16" fmla="*/ 42 w 47"/>
                <a:gd name="T17" fmla="*/ 27 h 35"/>
                <a:gd name="T18" fmla="*/ 40 w 47"/>
                <a:gd name="T19" fmla="*/ 22 h 35"/>
                <a:gd name="T20" fmla="*/ 44 w 47"/>
                <a:gd name="T21" fmla="*/ 21 h 35"/>
                <a:gd name="T22" fmla="*/ 45 w 47"/>
                <a:gd name="T23" fmla="*/ 17 h 35"/>
                <a:gd name="T24" fmla="*/ 42 w 47"/>
                <a:gd name="T25" fmla="*/ 15 h 35"/>
                <a:gd name="T26" fmla="*/ 39 w 47"/>
                <a:gd name="T27" fmla="*/ 11 h 35"/>
                <a:gd name="T28" fmla="*/ 38 w 47"/>
                <a:gd name="T29" fmla="*/ 6 h 35"/>
                <a:gd name="T30" fmla="*/ 35 w 47"/>
                <a:gd name="T31" fmla="*/ 2 h 35"/>
                <a:gd name="T32" fmla="*/ 33 w 47"/>
                <a:gd name="T33" fmla="*/ 2 h 35"/>
                <a:gd name="T34" fmla="*/ 30 w 47"/>
                <a:gd name="T35" fmla="*/ 1 h 35"/>
                <a:gd name="T36" fmla="*/ 28 w 47"/>
                <a:gd name="T37" fmla="*/ 2 h 35"/>
                <a:gd name="T38" fmla="*/ 25 w 47"/>
                <a:gd name="T39" fmla="*/ 0 h 35"/>
                <a:gd name="T40" fmla="*/ 22 w 47"/>
                <a:gd name="T41" fmla="*/ 2 h 35"/>
                <a:gd name="T42" fmla="*/ 17 w 47"/>
                <a:gd name="T43" fmla="*/ 3 h 35"/>
                <a:gd name="T44" fmla="*/ 17 w 47"/>
                <a:gd name="T45" fmla="*/ 6 h 35"/>
                <a:gd name="T46" fmla="*/ 13 w 47"/>
                <a:gd name="T47" fmla="*/ 9 h 35"/>
                <a:gd name="T48" fmla="*/ 12 w 47"/>
                <a:gd name="T49" fmla="*/ 13 h 35"/>
                <a:gd name="T50" fmla="*/ 8 w 47"/>
                <a:gd name="T51" fmla="*/ 14 h 35"/>
                <a:gd name="T52" fmla="*/ 1 w 47"/>
                <a:gd name="T53" fmla="*/ 16 h 35"/>
                <a:gd name="T54" fmla="*/ 2 w 47"/>
                <a:gd name="T55" fmla="*/ 24 h 35"/>
                <a:gd name="T56" fmla="*/ 1 w 47"/>
                <a:gd name="T57" fmla="*/ 27 h 35"/>
                <a:gd name="T58" fmla="*/ 1 w 47"/>
                <a:gd name="T59" fmla="*/ 31 h 35"/>
                <a:gd name="T60" fmla="*/ 5 w 47"/>
                <a:gd name="T61" fmla="*/ 30 h 35"/>
                <a:gd name="T62" fmla="*/ 11 w 47"/>
                <a:gd name="T63" fmla="*/ 2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7" h="35">
                  <a:moveTo>
                    <a:pt x="11" y="29"/>
                  </a:moveTo>
                  <a:cubicBezTo>
                    <a:pt x="14" y="29"/>
                    <a:pt x="16" y="30"/>
                    <a:pt x="18" y="30"/>
                  </a:cubicBezTo>
                  <a:cubicBezTo>
                    <a:pt x="18" y="30"/>
                    <a:pt x="23" y="33"/>
                    <a:pt x="23" y="33"/>
                  </a:cubicBezTo>
                  <a:cubicBezTo>
                    <a:pt x="23" y="32"/>
                    <a:pt x="24" y="29"/>
                    <a:pt x="25" y="31"/>
                  </a:cubicBezTo>
                  <a:cubicBezTo>
                    <a:pt x="27" y="34"/>
                    <a:pt x="28" y="29"/>
                    <a:pt x="29" y="32"/>
                  </a:cubicBezTo>
                  <a:cubicBezTo>
                    <a:pt x="30" y="34"/>
                    <a:pt x="32" y="32"/>
                    <a:pt x="33" y="32"/>
                  </a:cubicBezTo>
                  <a:cubicBezTo>
                    <a:pt x="34" y="31"/>
                    <a:pt x="36" y="35"/>
                    <a:pt x="36" y="33"/>
                  </a:cubicBezTo>
                  <a:cubicBezTo>
                    <a:pt x="37" y="31"/>
                    <a:pt x="36" y="29"/>
                    <a:pt x="38" y="28"/>
                  </a:cubicBezTo>
                  <a:cubicBezTo>
                    <a:pt x="39" y="28"/>
                    <a:pt x="41" y="27"/>
                    <a:pt x="42" y="27"/>
                  </a:cubicBezTo>
                  <a:cubicBezTo>
                    <a:pt x="41" y="26"/>
                    <a:pt x="40" y="24"/>
                    <a:pt x="40" y="22"/>
                  </a:cubicBezTo>
                  <a:cubicBezTo>
                    <a:pt x="40" y="20"/>
                    <a:pt x="42" y="22"/>
                    <a:pt x="44" y="21"/>
                  </a:cubicBezTo>
                  <a:cubicBezTo>
                    <a:pt x="46" y="21"/>
                    <a:pt x="47" y="19"/>
                    <a:pt x="45" y="17"/>
                  </a:cubicBezTo>
                  <a:cubicBezTo>
                    <a:pt x="44" y="16"/>
                    <a:pt x="43" y="17"/>
                    <a:pt x="42" y="15"/>
                  </a:cubicBezTo>
                  <a:cubicBezTo>
                    <a:pt x="41" y="14"/>
                    <a:pt x="40" y="13"/>
                    <a:pt x="39" y="11"/>
                  </a:cubicBezTo>
                  <a:cubicBezTo>
                    <a:pt x="38" y="10"/>
                    <a:pt x="38" y="8"/>
                    <a:pt x="38" y="6"/>
                  </a:cubicBezTo>
                  <a:cubicBezTo>
                    <a:pt x="39" y="4"/>
                    <a:pt x="36" y="2"/>
                    <a:pt x="35" y="2"/>
                  </a:cubicBezTo>
                  <a:cubicBezTo>
                    <a:pt x="34" y="1"/>
                    <a:pt x="34" y="2"/>
                    <a:pt x="33" y="2"/>
                  </a:cubicBezTo>
                  <a:cubicBezTo>
                    <a:pt x="31" y="3"/>
                    <a:pt x="31" y="2"/>
                    <a:pt x="30" y="1"/>
                  </a:cubicBezTo>
                  <a:cubicBezTo>
                    <a:pt x="29" y="0"/>
                    <a:pt x="29" y="2"/>
                    <a:pt x="28" y="2"/>
                  </a:cubicBezTo>
                  <a:cubicBezTo>
                    <a:pt x="27" y="2"/>
                    <a:pt x="25" y="0"/>
                    <a:pt x="25" y="0"/>
                  </a:cubicBezTo>
                  <a:cubicBezTo>
                    <a:pt x="23" y="0"/>
                    <a:pt x="23" y="2"/>
                    <a:pt x="22" y="2"/>
                  </a:cubicBezTo>
                  <a:cubicBezTo>
                    <a:pt x="20" y="3"/>
                    <a:pt x="19" y="3"/>
                    <a:pt x="17" y="3"/>
                  </a:cubicBezTo>
                  <a:cubicBezTo>
                    <a:pt x="16" y="4"/>
                    <a:pt x="17" y="6"/>
                    <a:pt x="17" y="6"/>
                  </a:cubicBezTo>
                  <a:cubicBezTo>
                    <a:pt x="16" y="8"/>
                    <a:pt x="13" y="7"/>
                    <a:pt x="13" y="9"/>
                  </a:cubicBezTo>
                  <a:cubicBezTo>
                    <a:pt x="12" y="10"/>
                    <a:pt x="12" y="11"/>
                    <a:pt x="12" y="13"/>
                  </a:cubicBezTo>
                  <a:cubicBezTo>
                    <a:pt x="12" y="14"/>
                    <a:pt x="9" y="14"/>
                    <a:pt x="8" y="14"/>
                  </a:cubicBezTo>
                  <a:cubicBezTo>
                    <a:pt x="5" y="15"/>
                    <a:pt x="4" y="16"/>
                    <a:pt x="1" y="16"/>
                  </a:cubicBezTo>
                  <a:cubicBezTo>
                    <a:pt x="2" y="19"/>
                    <a:pt x="5" y="21"/>
                    <a:pt x="2" y="24"/>
                  </a:cubicBezTo>
                  <a:cubicBezTo>
                    <a:pt x="0" y="25"/>
                    <a:pt x="0" y="26"/>
                    <a:pt x="1" y="27"/>
                  </a:cubicBezTo>
                  <a:cubicBezTo>
                    <a:pt x="3" y="28"/>
                    <a:pt x="1" y="30"/>
                    <a:pt x="1" y="31"/>
                  </a:cubicBezTo>
                  <a:cubicBezTo>
                    <a:pt x="3" y="31"/>
                    <a:pt x="4" y="31"/>
                    <a:pt x="5" y="30"/>
                  </a:cubicBezTo>
                  <a:cubicBezTo>
                    <a:pt x="7" y="29"/>
                    <a:pt x="10" y="29"/>
                    <a:pt x="11" y="2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33" name="Freeform 659"/>
            <p:cNvSpPr>
              <a:spLocks/>
            </p:cNvSpPr>
            <p:nvPr/>
          </p:nvSpPr>
          <p:spPr bwMode="auto">
            <a:xfrm>
              <a:off x="12658794" y="6067328"/>
              <a:ext cx="270700" cy="178393"/>
            </a:xfrm>
            <a:custGeom>
              <a:avLst/>
              <a:gdLst>
                <a:gd name="T0" fmla="*/ 16 w 29"/>
                <a:gd name="T1" fmla="*/ 18 h 19"/>
                <a:gd name="T2" fmla="*/ 23 w 29"/>
                <a:gd name="T3" fmla="*/ 15 h 19"/>
                <a:gd name="T4" fmla="*/ 23 w 29"/>
                <a:gd name="T5" fmla="*/ 12 h 19"/>
                <a:gd name="T6" fmla="*/ 27 w 29"/>
                <a:gd name="T7" fmla="*/ 9 h 19"/>
                <a:gd name="T8" fmla="*/ 26 w 29"/>
                <a:gd name="T9" fmla="*/ 4 h 19"/>
                <a:gd name="T10" fmla="*/ 19 w 29"/>
                <a:gd name="T11" fmla="*/ 1 h 19"/>
                <a:gd name="T12" fmla="*/ 10 w 29"/>
                <a:gd name="T13" fmla="*/ 1 h 19"/>
                <a:gd name="T14" fmla="*/ 0 w 29"/>
                <a:gd name="T15" fmla="*/ 4 h 19"/>
                <a:gd name="T16" fmla="*/ 1 w 29"/>
                <a:gd name="T17" fmla="*/ 6 h 19"/>
                <a:gd name="T18" fmla="*/ 2 w 29"/>
                <a:gd name="T19" fmla="*/ 9 h 19"/>
                <a:gd name="T20" fmla="*/ 5 w 29"/>
                <a:gd name="T21" fmla="*/ 10 h 19"/>
                <a:gd name="T22" fmla="*/ 9 w 29"/>
                <a:gd name="T23" fmla="*/ 11 h 19"/>
                <a:gd name="T24" fmla="*/ 8 w 29"/>
                <a:gd name="T25" fmla="*/ 15 h 19"/>
                <a:gd name="T26" fmla="*/ 12 w 29"/>
                <a:gd name="T27" fmla="*/ 18 h 19"/>
                <a:gd name="T28" fmla="*/ 16 w 29"/>
                <a:gd name="T29" fmla="*/ 18 h 19"/>
                <a:gd name="T30" fmla="*/ 16 w 29"/>
                <a:gd name="T31" fmla="*/ 1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19">
                  <a:moveTo>
                    <a:pt x="16" y="18"/>
                  </a:moveTo>
                  <a:cubicBezTo>
                    <a:pt x="18" y="16"/>
                    <a:pt x="21" y="16"/>
                    <a:pt x="23" y="15"/>
                  </a:cubicBezTo>
                  <a:cubicBezTo>
                    <a:pt x="23" y="14"/>
                    <a:pt x="23" y="13"/>
                    <a:pt x="23" y="12"/>
                  </a:cubicBezTo>
                  <a:cubicBezTo>
                    <a:pt x="24" y="10"/>
                    <a:pt x="25" y="10"/>
                    <a:pt x="27" y="9"/>
                  </a:cubicBezTo>
                  <a:cubicBezTo>
                    <a:pt x="29" y="8"/>
                    <a:pt x="28" y="5"/>
                    <a:pt x="26" y="4"/>
                  </a:cubicBezTo>
                  <a:cubicBezTo>
                    <a:pt x="24" y="3"/>
                    <a:pt x="22" y="2"/>
                    <a:pt x="19" y="1"/>
                  </a:cubicBezTo>
                  <a:cubicBezTo>
                    <a:pt x="17" y="0"/>
                    <a:pt x="13" y="1"/>
                    <a:pt x="10" y="1"/>
                  </a:cubicBezTo>
                  <a:cubicBezTo>
                    <a:pt x="8" y="1"/>
                    <a:pt x="0" y="0"/>
                    <a:pt x="0" y="4"/>
                  </a:cubicBezTo>
                  <a:cubicBezTo>
                    <a:pt x="0" y="4"/>
                    <a:pt x="1" y="5"/>
                    <a:pt x="1" y="6"/>
                  </a:cubicBezTo>
                  <a:cubicBezTo>
                    <a:pt x="2" y="7"/>
                    <a:pt x="1" y="8"/>
                    <a:pt x="2" y="9"/>
                  </a:cubicBezTo>
                  <a:cubicBezTo>
                    <a:pt x="3" y="9"/>
                    <a:pt x="4" y="11"/>
                    <a:pt x="5" y="10"/>
                  </a:cubicBezTo>
                  <a:cubicBezTo>
                    <a:pt x="7" y="10"/>
                    <a:pt x="9" y="9"/>
                    <a:pt x="9" y="11"/>
                  </a:cubicBezTo>
                  <a:cubicBezTo>
                    <a:pt x="9" y="12"/>
                    <a:pt x="9" y="14"/>
                    <a:pt x="8" y="15"/>
                  </a:cubicBezTo>
                  <a:cubicBezTo>
                    <a:pt x="11" y="15"/>
                    <a:pt x="11" y="15"/>
                    <a:pt x="12" y="18"/>
                  </a:cubicBezTo>
                  <a:cubicBezTo>
                    <a:pt x="13" y="18"/>
                    <a:pt x="16" y="18"/>
                    <a:pt x="16" y="18"/>
                  </a:cubicBezTo>
                  <a:cubicBezTo>
                    <a:pt x="17" y="17"/>
                    <a:pt x="15" y="19"/>
                    <a:pt x="16" y="1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34" name="Freeform 660"/>
            <p:cNvSpPr>
              <a:spLocks/>
            </p:cNvSpPr>
            <p:nvPr/>
          </p:nvSpPr>
          <p:spPr bwMode="auto">
            <a:xfrm>
              <a:off x="12658794" y="5955834"/>
              <a:ext cx="334397" cy="168837"/>
            </a:xfrm>
            <a:custGeom>
              <a:avLst/>
              <a:gdLst>
                <a:gd name="T0" fmla="*/ 11 w 36"/>
                <a:gd name="T1" fmla="*/ 13 h 18"/>
                <a:gd name="T2" fmla="*/ 19 w 36"/>
                <a:gd name="T3" fmla="*/ 12 h 18"/>
                <a:gd name="T4" fmla="*/ 25 w 36"/>
                <a:gd name="T5" fmla="*/ 15 h 18"/>
                <a:gd name="T6" fmla="*/ 29 w 36"/>
                <a:gd name="T7" fmla="*/ 17 h 18"/>
                <a:gd name="T8" fmla="*/ 33 w 36"/>
                <a:gd name="T9" fmla="*/ 16 h 18"/>
                <a:gd name="T10" fmla="*/ 36 w 36"/>
                <a:gd name="T11" fmla="*/ 14 h 18"/>
                <a:gd name="T12" fmla="*/ 34 w 36"/>
                <a:gd name="T13" fmla="*/ 8 h 18"/>
                <a:gd name="T14" fmla="*/ 31 w 36"/>
                <a:gd name="T15" fmla="*/ 4 h 18"/>
                <a:gd name="T16" fmla="*/ 25 w 36"/>
                <a:gd name="T17" fmla="*/ 3 h 18"/>
                <a:gd name="T18" fmla="*/ 18 w 36"/>
                <a:gd name="T19" fmla="*/ 1 h 18"/>
                <a:gd name="T20" fmla="*/ 17 w 36"/>
                <a:gd name="T21" fmla="*/ 5 h 18"/>
                <a:gd name="T22" fmla="*/ 15 w 36"/>
                <a:gd name="T23" fmla="*/ 7 h 18"/>
                <a:gd name="T24" fmla="*/ 8 w 36"/>
                <a:gd name="T25" fmla="*/ 4 h 18"/>
                <a:gd name="T26" fmla="*/ 0 w 36"/>
                <a:gd name="T27" fmla="*/ 15 h 18"/>
                <a:gd name="T28" fmla="*/ 11 w 36"/>
                <a:gd name="T29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18">
                  <a:moveTo>
                    <a:pt x="11" y="13"/>
                  </a:moveTo>
                  <a:cubicBezTo>
                    <a:pt x="14" y="13"/>
                    <a:pt x="16" y="12"/>
                    <a:pt x="19" y="12"/>
                  </a:cubicBezTo>
                  <a:cubicBezTo>
                    <a:pt x="20" y="12"/>
                    <a:pt x="24" y="14"/>
                    <a:pt x="25" y="15"/>
                  </a:cubicBezTo>
                  <a:cubicBezTo>
                    <a:pt x="26" y="16"/>
                    <a:pt x="27" y="18"/>
                    <a:pt x="29" y="17"/>
                  </a:cubicBezTo>
                  <a:cubicBezTo>
                    <a:pt x="30" y="17"/>
                    <a:pt x="31" y="16"/>
                    <a:pt x="33" y="16"/>
                  </a:cubicBezTo>
                  <a:cubicBezTo>
                    <a:pt x="34" y="16"/>
                    <a:pt x="34" y="14"/>
                    <a:pt x="36" y="14"/>
                  </a:cubicBezTo>
                  <a:cubicBezTo>
                    <a:pt x="35" y="12"/>
                    <a:pt x="33" y="9"/>
                    <a:pt x="34" y="8"/>
                  </a:cubicBezTo>
                  <a:cubicBezTo>
                    <a:pt x="35" y="6"/>
                    <a:pt x="32" y="4"/>
                    <a:pt x="31" y="4"/>
                  </a:cubicBezTo>
                  <a:cubicBezTo>
                    <a:pt x="29" y="3"/>
                    <a:pt x="27" y="5"/>
                    <a:pt x="25" y="3"/>
                  </a:cubicBezTo>
                  <a:cubicBezTo>
                    <a:pt x="22" y="1"/>
                    <a:pt x="21" y="0"/>
                    <a:pt x="18" y="1"/>
                  </a:cubicBezTo>
                  <a:cubicBezTo>
                    <a:pt x="16" y="2"/>
                    <a:pt x="17" y="3"/>
                    <a:pt x="17" y="5"/>
                  </a:cubicBezTo>
                  <a:cubicBezTo>
                    <a:pt x="16" y="6"/>
                    <a:pt x="16" y="7"/>
                    <a:pt x="15" y="7"/>
                  </a:cubicBezTo>
                  <a:cubicBezTo>
                    <a:pt x="12" y="9"/>
                    <a:pt x="10" y="5"/>
                    <a:pt x="8" y="4"/>
                  </a:cubicBezTo>
                  <a:cubicBezTo>
                    <a:pt x="3" y="0"/>
                    <a:pt x="0" y="11"/>
                    <a:pt x="0" y="15"/>
                  </a:cubicBezTo>
                  <a:cubicBezTo>
                    <a:pt x="4" y="13"/>
                    <a:pt x="7" y="13"/>
                    <a:pt x="11" y="1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35" name="Freeform 661"/>
            <p:cNvSpPr>
              <a:spLocks/>
            </p:cNvSpPr>
            <p:nvPr/>
          </p:nvSpPr>
          <p:spPr bwMode="auto">
            <a:xfrm>
              <a:off x="12760703" y="5853898"/>
              <a:ext cx="222932" cy="140163"/>
            </a:xfrm>
            <a:custGeom>
              <a:avLst/>
              <a:gdLst>
                <a:gd name="T0" fmla="*/ 16 w 24"/>
                <a:gd name="T1" fmla="*/ 15 h 15"/>
                <a:gd name="T2" fmla="*/ 20 w 24"/>
                <a:gd name="T3" fmla="*/ 15 h 15"/>
                <a:gd name="T4" fmla="*/ 22 w 24"/>
                <a:gd name="T5" fmla="*/ 13 h 15"/>
                <a:gd name="T6" fmla="*/ 22 w 24"/>
                <a:gd name="T7" fmla="*/ 10 h 15"/>
                <a:gd name="T8" fmla="*/ 21 w 24"/>
                <a:gd name="T9" fmla="*/ 5 h 15"/>
                <a:gd name="T10" fmla="*/ 24 w 24"/>
                <a:gd name="T11" fmla="*/ 0 h 15"/>
                <a:gd name="T12" fmla="*/ 12 w 24"/>
                <a:gd name="T13" fmla="*/ 0 h 15"/>
                <a:gd name="T14" fmla="*/ 6 w 24"/>
                <a:gd name="T15" fmla="*/ 1 h 15"/>
                <a:gd name="T16" fmla="*/ 0 w 24"/>
                <a:gd name="T17" fmla="*/ 5 h 15"/>
                <a:gd name="T18" fmla="*/ 2 w 24"/>
                <a:gd name="T19" fmla="*/ 6 h 15"/>
                <a:gd name="T20" fmla="*/ 2 w 24"/>
                <a:gd name="T21" fmla="*/ 8 h 15"/>
                <a:gd name="T22" fmla="*/ 7 w 24"/>
                <a:gd name="T23" fmla="*/ 9 h 15"/>
                <a:gd name="T24" fmla="*/ 6 w 24"/>
                <a:gd name="T25" fmla="*/ 13 h 15"/>
                <a:gd name="T26" fmla="*/ 11 w 24"/>
                <a:gd name="T27" fmla="*/ 12 h 15"/>
                <a:gd name="T28" fmla="*/ 16 w 24"/>
                <a:gd name="T2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15">
                  <a:moveTo>
                    <a:pt x="16" y="15"/>
                  </a:moveTo>
                  <a:cubicBezTo>
                    <a:pt x="17" y="15"/>
                    <a:pt x="19" y="15"/>
                    <a:pt x="20" y="15"/>
                  </a:cubicBezTo>
                  <a:cubicBezTo>
                    <a:pt x="20" y="14"/>
                    <a:pt x="22" y="14"/>
                    <a:pt x="22" y="13"/>
                  </a:cubicBezTo>
                  <a:cubicBezTo>
                    <a:pt x="22" y="12"/>
                    <a:pt x="22" y="11"/>
                    <a:pt x="22" y="10"/>
                  </a:cubicBezTo>
                  <a:cubicBezTo>
                    <a:pt x="21" y="8"/>
                    <a:pt x="20" y="7"/>
                    <a:pt x="21" y="5"/>
                  </a:cubicBezTo>
                  <a:cubicBezTo>
                    <a:pt x="23" y="4"/>
                    <a:pt x="24" y="2"/>
                    <a:pt x="24" y="0"/>
                  </a:cubicBezTo>
                  <a:cubicBezTo>
                    <a:pt x="22" y="3"/>
                    <a:pt x="15" y="0"/>
                    <a:pt x="12" y="0"/>
                  </a:cubicBezTo>
                  <a:cubicBezTo>
                    <a:pt x="10" y="0"/>
                    <a:pt x="8" y="0"/>
                    <a:pt x="6" y="1"/>
                  </a:cubicBezTo>
                  <a:cubicBezTo>
                    <a:pt x="5" y="1"/>
                    <a:pt x="0" y="5"/>
                    <a:pt x="0" y="5"/>
                  </a:cubicBezTo>
                  <a:cubicBezTo>
                    <a:pt x="0" y="6"/>
                    <a:pt x="3" y="5"/>
                    <a:pt x="2" y="6"/>
                  </a:cubicBezTo>
                  <a:cubicBezTo>
                    <a:pt x="2" y="7"/>
                    <a:pt x="2" y="7"/>
                    <a:pt x="2" y="8"/>
                  </a:cubicBezTo>
                  <a:cubicBezTo>
                    <a:pt x="3" y="10"/>
                    <a:pt x="7" y="9"/>
                    <a:pt x="7" y="9"/>
                  </a:cubicBezTo>
                  <a:cubicBezTo>
                    <a:pt x="7" y="10"/>
                    <a:pt x="6" y="12"/>
                    <a:pt x="6" y="13"/>
                  </a:cubicBezTo>
                  <a:cubicBezTo>
                    <a:pt x="7" y="12"/>
                    <a:pt x="9" y="11"/>
                    <a:pt x="11" y="12"/>
                  </a:cubicBezTo>
                  <a:cubicBezTo>
                    <a:pt x="13" y="13"/>
                    <a:pt x="14" y="15"/>
                    <a:pt x="16" y="1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36" name="Freeform 662"/>
            <p:cNvSpPr>
              <a:spLocks/>
            </p:cNvSpPr>
            <p:nvPr/>
          </p:nvSpPr>
          <p:spPr bwMode="auto">
            <a:xfrm>
              <a:off x="12591917" y="6143782"/>
              <a:ext cx="149682" cy="73269"/>
            </a:xfrm>
            <a:custGeom>
              <a:avLst/>
              <a:gdLst>
                <a:gd name="T0" fmla="*/ 16 w 16"/>
                <a:gd name="T1" fmla="*/ 4 h 8"/>
                <a:gd name="T2" fmla="*/ 12 w 16"/>
                <a:gd name="T3" fmla="*/ 2 h 8"/>
                <a:gd name="T4" fmla="*/ 8 w 16"/>
                <a:gd name="T5" fmla="*/ 0 h 8"/>
                <a:gd name="T6" fmla="*/ 7 w 16"/>
                <a:gd name="T7" fmla="*/ 3 h 8"/>
                <a:gd name="T8" fmla="*/ 5 w 16"/>
                <a:gd name="T9" fmla="*/ 2 h 8"/>
                <a:gd name="T10" fmla="*/ 2 w 16"/>
                <a:gd name="T11" fmla="*/ 3 h 8"/>
                <a:gd name="T12" fmla="*/ 0 w 16"/>
                <a:gd name="T13" fmla="*/ 5 h 8"/>
                <a:gd name="T14" fmla="*/ 0 w 16"/>
                <a:gd name="T15" fmla="*/ 6 h 8"/>
                <a:gd name="T16" fmla="*/ 2 w 16"/>
                <a:gd name="T17" fmla="*/ 6 h 8"/>
                <a:gd name="T18" fmla="*/ 8 w 16"/>
                <a:gd name="T19" fmla="*/ 7 h 8"/>
                <a:gd name="T20" fmla="*/ 16 w 16"/>
                <a:gd name="T2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8">
                  <a:moveTo>
                    <a:pt x="16" y="4"/>
                  </a:moveTo>
                  <a:cubicBezTo>
                    <a:pt x="16" y="1"/>
                    <a:pt x="14" y="2"/>
                    <a:pt x="12" y="2"/>
                  </a:cubicBezTo>
                  <a:cubicBezTo>
                    <a:pt x="11" y="3"/>
                    <a:pt x="10" y="1"/>
                    <a:pt x="8" y="0"/>
                  </a:cubicBezTo>
                  <a:cubicBezTo>
                    <a:pt x="8" y="1"/>
                    <a:pt x="8" y="2"/>
                    <a:pt x="7" y="3"/>
                  </a:cubicBezTo>
                  <a:cubicBezTo>
                    <a:pt x="6" y="3"/>
                    <a:pt x="7" y="1"/>
                    <a:pt x="5" y="2"/>
                  </a:cubicBezTo>
                  <a:cubicBezTo>
                    <a:pt x="4" y="2"/>
                    <a:pt x="2" y="2"/>
                    <a:pt x="2" y="3"/>
                  </a:cubicBezTo>
                  <a:cubicBezTo>
                    <a:pt x="1" y="5"/>
                    <a:pt x="2" y="6"/>
                    <a:pt x="0" y="5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0" y="6"/>
                    <a:pt x="1" y="6"/>
                    <a:pt x="2" y="6"/>
                  </a:cubicBezTo>
                  <a:cubicBezTo>
                    <a:pt x="4" y="7"/>
                    <a:pt x="6" y="7"/>
                    <a:pt x="8" y="7"/>
                  </a:cubicBezTo>
                  <a:cubicBezTo>
                    <a:pt x="10" y="7"/>
                    <a:pt x="16" y="8"/>
                    <a:pt x="16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37" name="Freeform 663"/>
            <p:cNvSpPr>
              <a:spLocks/>
            </p:cNvSpPr>
            <p:nvPr/>
          </p:nvSpPr>
          <p:spPr bwMode="auto">
            <a:xfrm>
              <a:off x="12359429" y="6162893"/>
              <a:ext cx="445860" cy="391823"/>
            </a:xfrm>
            <a:custGeom>
              <a:avLst/>
              <a:gdLst>
                <a:gd name="T0" fmla="*/ 1 w 48"/>
                <a:gd name="T1" fmla="*/ 12 h 42"/>
                <a:gd name="T2" fmla="*/ 0 w 48"/>
                <a:gd name="T3" fmla="*/ 16 h 42"/>
                <a:gd name="T4" fmla="*/ 2 w 48"/>
                <a:gd name="T5" fmla="*/ 20 h 42"/>
                <a:gd name="T6" fmla="*/ 4 w 48"/>
                <a:gd name="T7" fmla="*/ 27 h 42"/>
                <a:gd name="T8" fmla="*/ 9 w 48"/>
                <a:gd name="T9" fmla="*/ 31 h 42"/>
                <a:gd name="T10" fmla="*/ 10 w 48"/>
                <a:gd name="T11" fmla="*/ 33 h 42"/>
                <a:gd name="T12" fmla="*/ 13 w 48"/>
                <a:gd name="T13" fmla="*/ 32 h 42"/>
                <a:gd name="T14" fmla="*/ 21 w 48"/>
                <a:gd name="T15" fmla="*/ 36 h 42"/>
                <a:gd name="T16" fmla="*/ 25 w 48"/>
                <a:gd name="T17" fmla="*/ 37 h 42"/>
                <a:gd name="T18" fmla="*/ 33 w 48"/>
                <a:gd name="T19" fmla="*/ 37 h 42"/>
                <a:gd name="T20" fmla="*/ 39 w 48"/>
                <a:gd name="T21" fmla="*/ 41 h 42"/>
                <a:gd name="T22" fmla="*/ 41 w 48"/>
                <a:gd name="T23" fmla="*/ 35 h 42"/>
                <a:gd name="T24" fmla="*/ 44 w 48"/>
                <a:gd name="T25" fmla="*/ 32 h 42"/>
                <a:gd name="T26" fmla="*/ 48 w 48"/>
                <a:gd name="T27" fmla="*/ 31 h 42"/>
                <a:gd name="T28" fmla="*/ 45 w 48"/>
                <a:gd name="T29" fmla="*/ 26 h 42"/>
                <a:gd name="T30" fmla="*/ 44 w 48"/>
                <a:gd name="T31" fmla="*/ 19 h 42"/>
                <a:gd name="T32" fmla="*/ 46 w 48"/>
                <a:gd name="T33" fmla="*/ 12 h 42"/>
                <a:gd name="T34" fmla="*/ 44 w 48"/>
                <a:gd name="T35" fmla="*/ 7 h 42"/>
                <a:gd name="T36" fmla="*/ 42 w 48"/>
                <a:gd name="T37" fmla="*/ 5 h 42"/>
                <a:gd name="T38" fmla="*/ 25 w 48"/>
                <a:gd name="T39" fmla="*/ 4 h 42"/>
                <a:gd name="T40" fmla="*/ 20 w 48"/>
                <a:gd name="T41" fmla="*/ 2 h 42"/>
                <a:gd name="T42" fmla="*/ 13 w 48"/>
                <a:gd name="T43" fmla="*/ 4 h 42"/>
                <a:gd name="T44" fmla="*/ 6 w 48"/>
                <a:gd name="T45" fmla="*/ 6 h 42"/>
                <a:gd name="T46" fmla="*/ 2 w 48"/>
                <a:gd name="T47" fmla="*/ 7 h 42"/>
                <a:gd name="T48" fmla="*/ 1 w 48"/>
                <a:gd name="T49" fmla="*/ 9 h 42"/>
                <a:gd name="T50" fmla="*/ 1 w 48"/>
                <a:gd name="T51" fmla="*/ 12 h 42"/>
                <a:gd name="T52" fmla="*/ 1 w 48"/>
                <a:gd name="T53" fmla="*/ 1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8" h="42">
                  <a:moveTo>
                    <a:pt x="1" y="12"/>
                  </a:moveTo>
                  <a:cubicBezTo>
                    <a:pt x="1" y="13"/>
                    <a:pt x="0" y="15"/>
                    <a:pt x="0" y="16"/>
                  </a:cubicBezTo>
                  <a:cubicBezTo>
                    <a:pt x="1" y="17"/>
                    <a:pt x="2" y="19"/>
                    <a:pt x="2" y="20"/>
                  </a:cubicBezTo>
                  <a:cubicBezTo>
                    <a:pt x="2" y="22"/>
                    <a:pt x="3" y="25"/>
                    <a:pt x="4" y="27"/>
                  </a:cubicBezTo>
                  <a:cubicBezTo>
                    <a:pt x="5" y="30"/>
                    <a:pt x="8" y="29"/>
                    <a:pt x="9" y="31"/>
                  </a:cubicBezTo>
                  <a:cubicBezTo>
                    <a:pt x="9" y="31"/>
                    <a:pt x="9" y="33"/>
                    <a:pt x="10" y="33"/>
                  </a:cubicBezTo>
                  <a:cubicBezTo>
                    <a:pt x="11" y="34"/>
                    <a:pt x="12" y="32"/>
                    <a:pt x="13" y="32"/>
                  </a:cubicBezTo>
                  <a:cubicBezTo>
                    <a:pt x="15" y="31"/>
                    <a:pt x="19" y="35"/>
                    <a:pt x="21" y="36"/>
                  </a:cubicBezTo>
                  <a:cubicBezTo>
                    <a:pt x="22" y="37"/>
                    <a:pt x="23" y="39"/>
                    <a:pt x="25" y="37"/>
                  </a:cubicBezTo>
                  <a:cubicBezTo>
                    <a:pt x="26" y="36"/>
                    <a:pt x="31" y="37"/>
                    <a:pt x="33" y="37"/>
                  </a:cubicBezTo>
                  <a:cubicBezTo>
                    <a:pt x="36" y="37"/>
                    <a:pt x="37" y="39"/>
                    <a:pt x="39" y="41"/>
                  </a:cubicBezTo>
                  <a:cubicBezTo>
                    <a:pt x="40" y="42"/>
                    <a:pt x="40" y="36"/>
                    <a:pt x="41" y="35"/>
                  </a:cubicBezTo>
                  <a:cubicBezTo>
                    <a:pt x="42" y="34"/>
                    <a:pt x="43" y="33"/>
                    <a:pt x="44" y="32"/>
                  </a:cubicBezTo>
                  <a:cubicBezTo>
                    <a:pt x="45" y="32"/>
                    <a:pt x="48" y="32"/>
                    <a:pt x="48" y="31"/>
                  </a:cubicBezTo>
                  <a:cubicBezTo>
                    <a:pt x="47" y="28"/>
                    <a:pt x="47" y="27"/>
                    <a:pt x="45" y="26"/>
                  </a:cubicBezTo>
                  <a:cubicBezTo>
                    <a:pt x="43" y="24"/>
                    <a:pt x="46" y="21"/>
                    <a:pt x="44" y="19"/>
                  </a:cubicBezTo>
                  <a:cubicBezTo>
                    <a:pt x="42" y="18"/>
                    <a:pt x="47" y="14"/>
                    <a:pt x="46" y="12"/>
                  </a:cubicBezTo>
                  <a:cubicBezTo>
                    <a:pt x="45" y="10"/>
                    <a:pt x="44" y="9"/>
                    <a:pt x="44" y="7"/>
                  </a:cubicBezTo>
                  <a:cubicBezTo>
                    <a:pt x="44" y="6"/>
                    <a:pt x="44" y="5"/>
                    <a:pt x="42" y="5"/>
                  </a:cubicBezTo>
                  <a:cubicBezTo>
                    <a:pt x="37" y="3"/>
                    <a:pt x="30" y="6"/>
                    <a:pt x="25" y="4"/>
                  </a:cubicBezTo>
                  <a:cubicBezTo>
                    <a:pt x="25" y="7"/>
                    <a:pt x="21" y="2"/>
                    <a:pt x="20" y="2"/>
                  </a:cubicBezTo>
                  <a:cubicBezTo>
                    <a:pt x="17" y="0"/>
                    <a:pt x="15" y="2"/>
                    <a:pt x="13" y="4"/>
                  </a:cubicBezTo>
                  <a:cubicBezTo>
                    <a:pt x="10" y="5"/>
                    <a:pt x="8" y="6"/>
                    <a:pt x="6" y="6"/>
                  </a:cubicBezTo>
                  <a:cubicBezTo>
                    <a:pt x="5" y="7"/>
                    <a:pt x="3" y="7"/>
                    <a:pt x="2" y="7"/>
                  </a:cubicBezTo>
                  <a:cubicBezTo>
                    <a:pt x="1" y="8"/>
                    <a:pt x="3" y="9"/>
                    <a:pt x="1" y="9"/>
                  </a:cubicBezTo>
                  <a:cubicBezTo>
                    <a:pt x="1" y="10"/>
                    <a:pt x="1" y="11"/>
                    <a:pt x="1" y="12"/>
                  </a:cubicBezTo>
                  <a:cubicBezTo>
                    <a:pt x="1" y="14"/>
                    <a:pt x="1" y="12"/>
                    <a:pt x="1" y="1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38" name="Freeform 664"/>
            <p:cNvSpPr>
              <a:spLocks/>
            </p:cNvSpPr>
            <p:nvPr/>
          </p:nvSpPr>
          <p:spPr bwMode="auto">
            <a:xfrm>
              <a:off x="12630129" y="6573832"/>
              <a:ext cx="429938" cy="280329"/>
            </a:xfrm>
            <a:custGeom>
              <a:avLst/>
              <a:gdLst>
                <a:gd name="T0" fmla="*/ 38 w 46"/>
                <a:gd name="T1" fmla="*/ 13 h 30"/>
                <a:gd name="T2" fmla="*/ 35 w 46"/>
                <a:gd name="T3" fmla="*/ 6 h 30"/>
                <a:gd name="T4" fmla="*/ 32 w 46"/>
                <a:gd name="T5" fmla="*/ 0 h 30"/>
                <a:gd name="T6" fmla="*/ 22 w 46"/>
                <a:gd name="T7" fmla="*/ 4 h 30"/>
                <a:gd name="T8" fmla="*/ 18 w 46"/>
                <a:gd name="T9" fmla="*/ 3 h 30"/>
                <a:gd name="T10" fmla="*/ 12 w 46"/>
                <a:gd name="T11" fmla="*/ 3 h 30"/>
                <a:gd name="T12" fmla="*/ 8 w 46"/>
                <a:gd name="T13" fmla="*/ 6 h 30"/>
                <a:gd name="T14" fmla="*/ 4 w 46"/>
                <a:gd name="T15" fmla="*/ 14 h 30"/>
                <a:gd name="T16" fmla="*/ 0 w 46"/>
                <a:gd name="T17" fmla="*/ 15 h 30"/>
                <a:gd name="T18" fmla="*/ 3 w 46"/>
                <a:gd name="T19" fmla="*/ 18 h 30"/>
                <a:gd name="T20" fmla="*/ 5 w 46"/>
                <a:gd name="T21" fmla="*/ 22 h 30"/>
                <a:gd name="T22" fmla="*/ 8 w 46"/>
                <a:gd name="T23" fmla="*/ 24 h 30"/>
                <a:gd name="T24" fmla="*/ 11 w 46"/>
                <a:gd name="T25" fmla="*/ 25 h 30"/>
                <a:gd name="T26" fmla="*/ 11 w 46"/>
                <a:gd name="T27" fmla="*/ 28 h 30"/>
                <a:gd name="T28" fmla="*/ 21 w 46"/>
                <a:gd name="T29" fmla="*/ 30 h 30"/>
                <a:gd name="T30" fmla="*/ 28 w 46"/>
                <a:gd name="T31" fmla="*/ 28 h 30"/>
                <a:gd name="T32" fmla="*/ 40 w 46"/>
                <a:gd name="T33" fmla="*/ 30 h 30"/>
                <a:gd name="T34" fmla="*/ 41 w 46"/>
                <a:gd name="T35" fmla="*/ 23 h 30"/>
                <a:gd name="T36" fmla="*/ 46 w 46"/>
                <a:gd name="T37" fmla="*/ 20 h 30"/>
                <a:gd name="T38" fmla="*/ 39 w 46"/>
                <a:gd name="T39" fmla="*/ 20 h 30"/>
                <a:gd name="T40" fmla="*/ 38 w 46"/>
                <a:gd name="T41" fmla="*/ 13 h 30"/>
                <a:gd name="T42" fmla="*/ 38 w 46"/>
                <a:gd name="T43" fmla="*/ 1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30">
                  <a:moveTo>
                    <a:pt x="38" y="13"/>
                  </a:moveTo>
                  <a:cubicBezTo>
                    <a:pt x="39" y="10"/>
                    <a:pt x="36" y="8"/>
                    <a:pt x="35" y="6"/>
                  </a:cubicBezTo>
                  <a:cubicBezTo>
                    <a:pt x="33" y="5"/>
                    <a:pt x="32" y="2"/>
                    <a:pt x="32" y="0"/>
                  </a:cubicBezTo>
                  <a:cubicBezTo>
                    <a:pt x="29" y="1"/>
                    <a:pt x="26" y="4"/>
                    <a:pt x="22" y="4"/>
                  </a:cubicBezTo>
                  <a:cubicBezTo>
                    <a:pt x="21" y="4"/>
                    <a:pt x="19" y="3"/>
                    <a:pt x="18" y="3"/>
                  </a:cubicBezTo>
                  <a:cubicBezTo>
                    <a:pt x="16" y="3"/>
                    <a:pt x="14" y="3"/>
                    <a:pt x="12" y="3"/>
                  </a:cubicBezTo>
                  <a:cubicBezTo>
                    <a:pt x="12" y="3"/>
                    <a:pt x="9" y="6"/>
                    <a:pt x="8" y="6"/>
                  </a:cubicBezTo>
                  <a:cubicBezTo>
                    <a:pt x="7" y="9"/>
                    <a:pt x="5" y="11"/>
                    <a:pt x="4" y="14"/>
                  </a:cubicBezTo>
                  <a:cubicBezTo>
                    <a:pt x="3" y="14"/>
                    <a:pt x="1" y="14"/>
                    <a:pt x="0" y="15"/>
                  </a:cubicBezTo>
                  <a:cubicBezTo>
                    <a:pt x="0" y="16"/>
                    <a:pt x="3" y="17"/>
                    <a:pt x="3" y="18"/>
                  </a:cubicBezTo>
                  <a:cubicBezTo>
                    <a:pt x="3" y="20"/>
                    <a:pt x="4" y="20"/>
                    <a:pt x="5" y="22"/>
                  </a:cubicBezTo>
                  <a:cubicBezTo>
                    <a:pt x="5" y="24"/>
                    <a:pt x="6" y="24"/>
                    <a:pt x="8" y="24"/>
                  </a:cubicBezTo>
                  <a:cubicBezTo>
                    <a:pt x="9" y="24"/>
                    <a:pt x="11" y="24"/>
                    <a:pt x="11" y="25"/>
                  </a:cubicBezTo>
                  <a:cubicBezTo>
                    <a:pt x="11" y="26"/>
                    <a:pt x="11" y="27"/>
                    <a:pt x="11" y="28"/>
                  </a:cubicBezTo>
                  <a:cubicBezTo>
                    <a:pt x="13" y="30"/>
                    <a:pt x="18" y="30"/>
                    <a:pt x="21" y="30"/>
                  </a:cubicBezTo>
                  <a:cubicBezTo>
                    <a:pt x="24" y="30"/>
                    <a:pt x="26" y="30"/>
                    <a:pt x="28" y="28"/>
                  </a:cubicBezTo>
                  <a:cubicBezTo>
                    <a:pt x="32" y="26"/>
                    <a:pt x="36" y="28"/>
                    <a:pt x="40" y="30"/>
                  </a:cubicBezTo>
                  <a:cubicBezTo>
                    <a:pt x="40" y="28"/>
                    <a:pt x="40" y="25"/>
                    <a:pt x="41" y="23"/>
                  </a:cubicBezTo>
                  <a:cubicBezTo>
                    <a:pt x="42" y="22"/>
                    <a:pt x="45" y="24"/>
                    <a:pt x="46" y="20"/>
                  </a:cubicBezTo>
                  <a:cubicBezTo>
                    <a:pt x="43" y="18"/>
                    <a:pt x="42" y="20"/>
                    <a:pt x="39" y="20"/>
                  </a:cubicBezTo>
                  <a:cubicBezTo>
                    <a:pt x="37" y="19"/>
                    <a:pt x="37" y="14"/>
                    <a:pt x="38" y="13"/>
                  </a:cubicBezTo>
                  <a:cubicBezTo>
                    <a:pt x="39" y="11"/>
                    <a:pt x="37" y="15"/>
                    <a:pt x="38" y="1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39" name="Freeform 665"/>
            <p:cNvSpPr>
              <a:spLocks/>
            </p:cNvSpPr>
            <p:nvPr/>
          </p:nvSpPr>
          <p:spPr bwMode="auto">
            <a:xfrm>
              <a:off x="12929494" y="6564274"/>
              <a:ext cx="156051" cy="187951"/>
            </a:xfrm>
            <a:custGeom>
              <a:avLst/>
              <a:gdLst>
                <a:gd name="T0" fmla="*/ 14 w 17"/>
                <a:gd name="T1" fmla="*/ 10 h 20"/>
                <a:gd name="T2" fmla="*/ 9 w 17"/>
                <a:gd name="T3" fmla="*/ 3 h 20"/>
                <a:gd name="T4" fmla="*/ 0 w 17"/>
                <a:gd name="T5" fmla="*/ 1 h 20"/>
                <a:gd name="T6" fmla="*/ 5 w 17"/>
                <a:gd name="T7" fmla="*/ 10 h 20"/>
                <a:gd name="T8" fmla="*/ 7 w 17"/>
                <a:gd name="T9" fmla="*/ 20 h 20"/>
                <a:gd name="T10" fmla="*/ 10 w 17"/>
                <a:gd name="T11" fmla="*/ 14 h 20"/>
                <a:gd name="T12" fmla="*/ 14 w 17"/>
                <a:gd name="T13" fmla="*/ 14 h 20"/>
                <a:gd name="T14" fmla="*/ 14 w 17"/>
                <a:gd name="T15" fmla="*/ 10 h 20"/>
                <a:gd name="T16" fmla="*/ 14 w 17"/>
                <a:gd name="T17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20">
                  <a:moveTo>
                    <a:pt x="14" y="10"/>
                  </a:moveTo>
                  <a:cubicBezTo>
                    <a:pt x="12" y="8"/>
                    <a:pt x="11" y="4"/>
                    <a:pt x="9" y="3"/>
                  </a:cubicBezTo>
                  <a:cubicBezTo>
                    <a:pt x="8" y="3"/>
                    <a:pt x="0" y="0"/>
                    <a:pt x="0" y="1"/>
                  </a:cubicBezTo>
                  <a:cubicBezTo>
                    <a:pt x="1" y="5"/>
                    <a:pt x="3" y="7"/>
                    <a:pt x="5" y="10"/>
                  </a:cubicBezTo>
                  <a:cubicBezTo>
                    <a:pt x="7" y="13"/>
                    <a:pt x="4" y="17"/>
                    <a:pt x="7" y="20"/>
                  </a:cubicBezTo>
                  <a:cubicBezTo>
                    <a:pt x="8" y="19"/>
                    <a:pt x="9" y="16"/>
                    <a:pt x="10" y="14"/>
                  </a:cubicBezTo>
                  <a:cubicBezTo>
                    <a:pt x="12" y="13"/>
                    <a:pt x="13" y="14"/>
                    <a:pt x="14" y="14"/>
                  </a:cubicBezTo>
                  <a:cubicBezTo>
                    <a:pt x="17" y="14"/>
                    <a:pt x="14" y="10"/>
                    <a:pt x="14" y="10"/>
                  </a:cubicBezTo>
                  <a:cubicBezTo>
                    <a:pt x="13" y="9"/>
                    <a:pt x="14" y="10"/>
                    <a:pt x="14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40" name="Freeform 666"/>
            <p:cNvSpPr>
              <a:spLocks/>
            </p:cNvSpPr>
            <p:nvPr/>
          </p:nvSpPr>
          <p:spPr bwMode="auto">
            <a:xfrm>
              <a:off x="12993189" y="6666210"/>
              <a:ext cx="92356" cy="95566"/>
            </a:xfrm>
            <a:custGeom>
              <a:avLst/>
              <a:gdLst>
                <a:gd name="T0" fmla="*/ 7 w 10"/>
                <a:gd name="T1" fmla="*/ 9 h 10"/>
                <a:gd name="T2" fmla="*/ 7 w 10"/>
                <a:gd name="T3" fmla="*/ 7 h 10"/>
                <a:gd name="T4" fmla="*/ 10 w 10"/>
                <a:gd name="T5" fmla="*/ 4 h 10"/>
                <a:gd name="T6" fmla="*/ 8 w 10"/>
                <a:gd name="T7" fmla="*/ 1 h 10"/>
                <a:gd name="T8" fmla="*/ 3 w 10"/>
                <a:gd name="T9" fmla="*/ 4 h 10"/>
                <a:gd name="T10" fmla="*/ 0 w 10"/>
                <a:gd name="T11" fmla="*/ 9 h 10"/>
                <a:gd name="T12" fmla="*/ 3 w 10"/>
                <a:gd name="T13" fmla="*/ 9 h 10"/>
                <a:gd name="T14" fmla="*/ 7 w 10"/>
                <a:gd name="T15" fmla="*/ 10 h 10"/>
                <a:gd name="T16" fmla="*/ 7 w 10"/>
                <a:gd name="T17" fmla="*/ 9 h 10"/>
                <a:gd name="T18" fmla="*/ 7 w 10"/>
                <a:gd name="T1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10">
                  <a:moveTo>
                    <a:pt x="7" y="9"/>
                  </a:moveTo>
                  <a:cubicBezTo>
                    <a:pt x="6" y="8"/>
                    <a:pt x="6" y="8"/>
                    <a:pt x="7" y="7"/>
                  </a:cubicBezTo>
                  <a:cubicBezTo>
                    <a:pt x="8" y="6"/>
                    <a:pt x="9" y="5"/>
                    <a:pt x="10" y="4"/>
                  </a:cubicBezTo>
                  <a:cubicBezTo>
                    <a:pt x="10" y="4"/>
                    <a:pt x="8" y="2"/>
                    <a:pt x="8" y="1"/>
                  </a:cubicBezTo>
                  <a:cubicBezTo>
                    <a:pt x="8" y="5"/>
                    <a:pt x="3" y="0"/>
                    <a:pt x="3" y="4"/>
                  </a:cubicBezTo>
                  <a:cubicBezTo>
                    <a:pt x="3" y="6"/>
                    <a:pt x="1" y="8"/>
                    <a:pt x="0" y="9"/>
                  </a:cubicBezTo>
                  <a:cubicBezTo>
                    <a:pt x="0" y="10"/>
                    <a:pt x="2" y="9"/>
                    <a:pt x="3" y="9"/>
                  </a:cubicBezTo>
                  <a:cubicBezTo>
                    <a:pt x="5" y="9"/>
                    <a:pt x="6" y="9"/>
                    <a:pt x="7" y="10"/>
                  </a:cubicBezTo>
                  <a:cubicBezTo>
                    <a:pt x="7" y="10"/>
                    <a:pt x="7" y="9"/>
                    <a:pt x="7" y="9"/>
                  </a:cubicBezTo>
                  <a:cubicBezTo>
                    <a:pt x="6" y="8"/>
                    <a:pt x="7" y="9"/>
                    <a:pt x="7" y="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41" name="Freeform 667"/>
            <p:cNvSpPr>
              <a:spLocks/>
            </p:cNvSpPr>
            <p:nvPr/>
          </p:nvSpPr>
          <p:spPr bwMode="auto">
            <a:xfrm>
              <a:off x="12712935" y="6815931"/>
              <a:ext cx="299364" cy="178393"/>
            </a:xfrm>
            <a:custGeom>
              <a:avLst/>
              <a:gdLst>
                <a:gd name="T0" fmla="*/ 17 w 32"/>
                <a:gd name="T1" fmla="*/ 4 h 19"/>
                <a:gd name="T2" fmla="*/ 2 w 32"/>
                <a:gd name="T3" fmla="*/ 0 h 19"/>
                <a:gd name="T4" fmla="*/ 2 w 32"/>
                <a:gd name="T5" fmla="*/ 5 h 19"/>
                <a:gd name="T6" fmla="*/ 3 w 32"/>
                <a:gd name="T7" fmla="*/ 8 h 19"/>
                <a:gd name="T8" fmla="*/ 1 w 32"/>
                <a:gd name="T9" fmla="*/ 11 h 19"/>
                <a:gd name="T10" fmla="*/ 3 w 32"/>
                <a:gd name="T11" fmla="*/ 17 h 19"/>
                <a:gd name="T12" fmla="*/ 9 w 32"/>
                <a:gd name="T13" fmla="*/ 17 h 19"/>
                <a:gd name="T14" fmla="*/ 16 w 32"/>
                <a:gd name="T15" fmla="*/ 18 h 19"/>
                <a:gd name="T16" fmla="*/ 21 w 32"/>
                <a:gd name="T17" fmla="*/ 15 h 19"/>
                <a:gd name="T18" fmla="*/ 28 w 32"/>
                <a:gd name="T19" fmla="*/ 14 h 19"/>
                <a:gd name="T20" fmla="*/ 28 w 32"/>
                <a:gd name="T21" fmla="*/ 8 h 19"/>
                <a:gd name="T22" fmla="*/ 29 w 32"/>
                <a:gd name="T23" fmla="*/ 3 h 19"/>
                <a:gd name="T24" fmla="*/ 21 w 32"/>
                <a:gd name="T25" fmla="*/ 2 h 19"/>
                <a:gd name="T26" fmla="*/ 17 w 32"/>
                <a:gd name="T27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19">
                  <a:moveTo>
                    <a:pt x="17" y="4"/>
                  </a:moveTo>
                  <a:cubicBezTo>
                    <a:pt x="13" y="4"/>
                    <a:pt x="3" y="6"/>
                    <a:pt x="2" y="0"/>
                  </a:cubicBezTo>
                  <a:cubicBezTo>
                    <a:pt x="1" y="2"/>
                    <a:pt x="0" y="4"/>
                    <a:pt x="2" y="5"/>
                  </a:cubicBezTo>
                  <a:cubicBezTo>
                    <a:pt x="3" y="6"/>
                    <a:pt x="4" y="7"/>
                    <a:pt x="3" y="8"/>
                  </a:cubicBezTo>
                  <a:cubicBezTo>
                    <a:pt x="2" y="9"/>
                    <a:pt x="1" y="9"/>
                    <a:pt x="1" y="11"/>
                  </a:cubicBezTo>
                  <a:cubicBezTo>
                    <a:pt x="2" y="13"/>
                    <a:pt x="3" y="14"/>
                    <a:pt x="3" y="17"/>
                  </a:cubicBezTo>
                  <a:cubicBezTo>
                    <a:pt x="5" y="17"/>
                    <a:pt x="7" y="17"/>
                    <a:pt x="9" y="17"/>
                  </a:cubicBezTo>
                  <a:cubicBezTo>
                    <a:pt x="11" y="17"/>
                    <a:pt x="14" y="19"/>
                    <a:pt x="16" y="18"/>
                  </a:cubicBezTo>
                  <a:cubicBezTo>
                    <a:pt x="18" y="18"/>
                    <a:pt x="20" y="16"/>
                    <a:pt x="21" y="15"/>
                  </a:cubicBezTo>
                  <a:cubicBezTo>
                    <a:pt x="23" y="13"/>
                    <a:pt x="25" y="14"/>
                    <a:pt x="28" y="14"/>
                  </a:cubicBezTo>
                  <a:cubicBezTo>
                    <a:pt x="27" y="12"/>
                    <a:pt x="27" y="11"/>
                    <a:pt x="28" y="8"/>
                  </a:cubicBezTo>
                  <a:cubicBezTo>
                    <a:pt x="29" y="6"/>
                    <a:pt x="32" y="4"/>
                    <a:pt x="29" y="3"/>
                  </a:cubicBezTo>
                  <a:cubicBezTo>
                    <a:pt x="27" y="2"/>
                    <a:pt x="24" y="1"/>
                    <a:pt x="21" y="2"/>
                  </a:cubicBezTo>
                  <a:cubicBezTo>
                    <a:pt x="19" y="2"/>
                    <a:pt x="18" y="4"/>
                    <a:pt x="17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42" name="Freeform 668"/>
            <p:cNvSpPr>
              <a:spLocks/>
            </p:cNvSpPr>
            <p:nvPr/>
          </p:nvSpPr>
          <p:spPr bwMode="auto">
            <a:xfrm>
              <a:off x="12423124" y="6771334"/>
              <a:ext cx="168791" cy="140163"/>
            </a:xfrm>
            <a:custGeom>
              <a:avLst/>
              <a:gdLst>
                <a:gd name="T0" fmla="*/ 10 w 18"/>
                <a:gd name="T1" fmla="*/ 0 h 15"/>
                <a:gd name="T2" fmla="*/ 1 w 18"/>
                <a:gd name="T3" fmla="*/ 2 h 15"/>
                <a:gd name="T4" fmla="*/ 4 w 18"/>
                <a:gd name="T5" fmla="*/ 8 h 15"/>
                <a:gd name="T6" fmla="*/ 13 w 18"/>
                <a:gd name="T7" fmla="*/ 15 h 15"/>
                <a:gd name="T8" fmla="*/ 15 w 18"/>
                <a:gd name="T9" fmla="*/ 10 h 15"/>
                <a:gd name="T10" fmla="*/ 17 w 18"/>
                <a:gd name="T11" fmla="*/ 6 h 15"/>
                <a:gd name="T12" fmla="*/ 16 w 18"/>
                <a:gd name="T13" fmla="*/ 2 h 15"/>
                <a:gd name="T14" fmla="*/ 10 w 18"/>
                <a:gd name="T1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5">
                  <a:moveTo>
                    <a:pt x="10" y="0"/>
                  </a:moveTo>
                  <a:cubicBezTo>
                    <a:pt x="8" y="0"/>
                    <a:pt x="0" y="0"/>
                    <a:pt x="1" y="2"/>
                  </a:cubicBezTo>
                  <a:cubicBezTo>
                    <a:pt x="1" y="3"/>
                    <a:pt x="3" y="7"/>
                    <a:pt x="4" y="8"/>
                  </a:cubicBezTo>
                  <a:cubicBezTo>
                    <a:pt x="6" y="11"/>
                    <a:pt x="10" y="13"/>
                    <a:pt x="13" y="15"/>
                  </a:cubicBezTo>
                  <a:cubicBezTo>
                    <a:pt x="13" y="13"/>
                    <a:pt x="13" y="11"/>
                    <a:pt x="15" y="10"/>
                  </a:cubicBezTo>
                  <a:cubicBezTo>
                    <a:pt x="17" y="9"/>
                    <a:pt x="18" y="8"/>
                    <a:pt x="17" y="6"/>
                  </a:cubicBezTo>
                  <a:cubicBezTo>
                    <a:pt x="17" y="4"/>
                    <a:pt x="17" y="3"/>
                    <a:pt x="16" y="2"/>
                  </a:cubicBezTo>
                  <a:cubicBezTo>
                    <a:pt x="14" y="1"/>
                    <a:pt x="12" y="0"/>
                    <a:pt x="10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43" name="Freeform 669"/>
            <p:cNvSpPr>
              <a:spLocks/>
            </p:cNvSpPr>
            <p:nvPr/>
          </p:nvSpPr>
          <p:spPr bwMode="auto">
            <a:xfrm>
              <a:off x="12544142" y="6704437"/>
              <a:ext cx="207006" cy="251657"/>
            </a:xfrm>
            <a:custGeom>
              <a:avLst/>
              <a:gdLst>
                <a:gd name="T0" fmla="*/ 21 w 22"/>
                <a:gd name="T1" fmla="*/ 19 h 27"/>
                <a:gd name="T2" fmla="*/ 20 w 22"/>
                <a:gd name="T3" fmla="*/ 17 h 27"/>
                <a:gd name="T4" fmla="*/ 19 w 22"/>
                <a:gd name="T5" fmla="*/ 13 h 27"/>
                <a:gd name="T6" fmla="*/ 15 w 22"/>
                <a:gd name="T7" fmla="*/ 10 h 27"/>
                <a:gd name="T8" fmla="*/ 14 w 22"/>
                <a:gd name="T9" fmla="*/ 8 h 27"/>
                <a:gd name="T10" fmla="*/ 12 w 22"/>
                <a:gd name="T11" fmla="*/ 5 h 27"/>
                <a:gd name="T12" fmla="*/ 5 w 22"/>
                <a:gd name="T13" fmla="*/ 1 h 27"/>
                <a:gd name="T14" fmla="*/ 2 w 22"/>
                <a:gd name="T15" fmla="*/ 4 h 27"/>
                <a:gd name="T16" fmla="*/ 4 w 22"/>
                <a:gd name="T17" fmla="*/ 14 h 27"/>
                <a:gd name="T18" fmla="*/ 1 w 22"/>
                <a:gd name="T19" fmla="*/ 19 h 27"/>
                <a:gd name="T20" fmla="*/ 0 w 22"/>
                <a:gd name="T21" fmla="*/ 23 h 27"/>
                <a:gd name="T22" fmla="*/ 4 w 22"/>
                <a:gd name="T23" fmla="*/ 27 h 27"/>
                <a:gd name="T24" fmla="*/ 6 w 22"/>
                <a:gd name="T25" fmla="*/ 23 h 27"/>
                <a:gd name="T26" fmla="*/ 10 w 22"/>
                <a:gd name="T27" fmla="*/ 26 h 27"/>
                <a:gd name="T28" fmla="*/ 20 w 22"/>
                <a:gd name="T29" fmla="*/ 24 h 27"/>
                <a:gd name="T30" fmla="*/ 21 w 22"/>
                <a:gd name="T31" fmla="*/ 19 h 27"/>
                <a:gd name="T32" fmla="*/ 21 w 22"/>
                <a:gd name="T33" fmla="*/ 19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27">
                  <a:moveTo>
                    <a:pt x="21" y="19"/>
                  </a:moveTo>
                  <a:cubicBezTo>
                    <a:pt x="22" y="18"/>
                    <a:pt x="21" y="18"/>
                    <a:pt x="20" y="17"/>
                  </a:cubicBezTo>
                  <a:cubicBezTo>
                    <a:pt x="19" y="16"/>
                    <a:pt x="19" y="15"/>
                    <a:pt x="19" y="13"/>
                  </a:cubicBezTo>
                  <a:cubicBezTo>
                    <a:pt x="21" y="10"/>
                    <a:pt x="18" y="10"/>
                    <a:pt x="15" y="10"/>
                  </a:cubicBezTo>
                  <a:cubicBezTo>
                    <a:pt x="14" y="10"/>
                    <a:pt x="14" y="9"/>
                    <a:pt x="14" y="8"/>
                  </a:cubicBezTo>
                  <a:cubicBezTo>
                    <a:pt x="13" y="6"/>
                    <a:pt x="12" y="7"/>
                    <a:pt x="12" y="5"/>
                  </a:cubicBezTo>
                  <a:cubicBezTo>
                    <a:pt x="11" y="2"/>
                    <a:pt x="9" y="0"/>
                    <a:pt x="5" y="1"/>
                  </a:cubicBezTo>
                  <a:cubicBezTo>
                    <a:pt x="2" y="2"/>
                    <a:pt x="2" y="2"/>
                    <a:pt x="2" y="4"/>
                  </a:cubicBezTo>
                  <a:cubicBezTo>
                    <a:pt x="3" y="7"/>
                    <a:pt x="4" y="10"/>
                    <a:pt x="4" y="14"/>
                  </a:cubicBezTo>
                  <a:cubicBezTo>
                    <a:pt x="5" y="17"/>
                    <a:pt x="2" y="16"/>
                    <a:pt x="1" y="19"/>
                  </a:cubicBezTo>
                  <a:cubicBezTo>
                    <a:pt x="0" y="20"/>
                    <a:pt x="0" y="22"/>
                    <a:pt x="0" y="23"/>
                  </a:cubicBezTo>
                  <a:cubicBezTo>
                    <a:pt x="0" y="25"/>
                    <a:pt x="3" y="26"/>
                    <a:pt x="4" y="27"/>
                  </a:cubicBezTo>
                  <a:cubicBezTo>
                    <a:pt x="4" y="26"/>
                    <a:pt x="4" y="23"/>
                    <a:pt x="6" y="23"/>
                  </a:cubicBezTo>
                  <a:cubicBezTo>
                    <a:pt x="8" y="23"/>
                    <a:pt x="9" y="24"/>
                    <a:pt x="10" y="26"/>
                  </a:cubicBezTo>
                  <a:cubicBezTo>
                    <a:pt x="11" y="26"/>
                    <a:pt x="18" y="24"/>
                    <a:pt x="20" y="24"/>
                  </a:cubicBezTo>
                  <a:cubicBezTo>
                    <a:pt x="18" y="22"/>
                    <a:pt x="20" y="21"/>
                    <a:pt x="21" y="19"/>
                  </a:cubicBezTo>
                  <a:cubicBezTo>
                    <a:pt x="22" y="18"/>
                    <a:pt x="20" y="20"/>
                    <a:pt x="21" y="1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44" name="Freeform 670"/>
            <p:cNvSpPr>
              <a:spLocks/>
            </p:cNvSpPr>
            <p:nvPr/>
          </p:nvSpPr>
          <p:spPr bwMode="auto">
            <a:xfrm>
              <a:off x="12432679" y="6554719"/>
              <a:ext cx="328029" cy="178393"/>
            </a:xfrm>
            <a:custGeom>
              <a:avLst/>
              <a:gdLst>
                <a:gd name="T0" fmla="*/ 30 w 35"/>
                <a:gd name="T1" fmla="*/ 3 h 19"/>
                <a:gd name="T2" fmla="*/ 24 w 35"/>
                <a:gd name="T3" fmla="*/ 1 h 19"/>
                <a:gd name="T4" fmla="*/ 19 w 35"/>
                <a:gd name="T5" fmla="*/ 4 h 19"/>
                <a:gd name="T6" fmla="*/ 15 w 35"/>
                <a:gd name="T7" fmla="*/ 4 h 19"/>
                <a:gd name="T8" fmla="*/ 13 w 35"/>
                <a:gd name="T9" fmla="*/ 6 h 19"/>
                <a:gd name="T10" fmla="*/ 5 w 35"/>
                <a:gd name="T11" fmla="*/ 4 h 19"/>
                <a:gd name="T12" fmla="*/ 5 w 35"/>
                <a:gd name="T13" fmla="*/ 7 h 19"/>
                <a:gd name="T14" fmla="*/ 3 w 35"/>
                <a:gd name="T15" fmla="*/ 8 h 19"/>
                <a:gd name="T16" fmla="*/ 3 w 35"/>
                <a:gd name="T17" fmla="*/ 15 h 19"/>
                <a:gd name="T18" fmla="*/ 11 w 35"/>
                <a:gd name="T19" fmla="*/ 19 h 19"/>
                <a:gd name="T20" fmla="*/ 21 w 35"/>
                <a:gd name="T21" fmla="*/ 17 h 19"/>
                <a:gd name="T22" fmla="*/ 25 w 35"/>
                <a:gd name="T23" fmla="*/ 15 h 19"/>
                <a:gd name="T24" fmla="*/ 29 w 35"/>
                <a:gd name="T25" fmla="*/ 9 h 19"/>
                <a:gd name="T26" fmla="*/ 33 w 35"/>
                <a:gd name="T27" fmla="*/ 6 h 19"/>
                <a:gd name="T28" fmla="*/ 30 w 35"/>
                <a:gd name="T29" fmla="*/ 3 h 19"/>
                <a:gd name="T30" fmla="*/ 30 w 35"/>
                <a:gd name="T31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5" h="19">
                  <a:moveTo>
                    <a:pt x="30" y="3"/>
                  </a:moveTo>
                  <a:cubicBezTo>
                    <a:pt x="30" y="2"/>
                    <a:pt x="25" y="2"/>
                    <a:pt x="24" y="1"/>
                  </a:cubicBezTo>
                  <a:cubicBezTo>
                    <a:pt x="20" y="0"/>
                    <a:pt x="22" y="4"/>
                    <a:pt x="19" y="4"/>
                  </a:cubicBezTo>
                  <a:cubicBezTo>
                    <a:pt x="18" y="3"/>
                    <a:pt x="17" y="4"/>
                    <a:pt x="15" y="4"/>
                  </a:cubicBezTo>
                  <a:cubicBezTo>
                    <a:pt x="14" y="4"/>
                    <a:pt x="14" y="6"/>
                    <a:pt x="13" y="6"/>
                  </a:cubicBezTo>
                  <a:cubicBezTo>
                    <a:pt x="9" y="8"/>
                    <a:pt x="7" y="6"/>
                    <a:pt x="5" y="4"/>
                  </a:cubicBezTo>
                  <a:cubicBezTo>
                    <a:pt x="5" y="5"/>
                    <a:pt x="5" y="6"/>
                    <a:pt x="5" y="7"/>
                  </a:cubicBezTo>
                  <a:cubicBezTo>
                    <a:pt x="4" y="8"/>
                    <a:pt x="3" y="6"/>
                    <a:pt x="3" y="8"/>
                  </a:cubicBezTo>
                  <a:cubicBezTo>
                    <a:pt x="3" y="11"/>
                    <a:pt x="0" y="13"/>
                    <a:pt x="3" y="15"/>
                  </a:cubicBezTo>
                  <a:cubicBezTo>
                    <a:pt x="5" y="17"/>
                    <a:pt x="8" y="19"/>
                    <a:pt x="11" y="19"/>
                  </a:cubicBezTo>
                  <a:cubicBezTo>
                    <a:pt x="15" y="19"/>
                    <a:pt x="17" y="16"/>
                    <a:pt x="21" y="17"/>
                  </a:cubicBezTo>
                  <a:cubicBezTo>
                    <a:pt x="21" y="16"/>
                    <a:pt x="24" y="16"/>
                    <a:pt x="25" y="15"/>
                  </a:cubicBezTo>
                  <a:cubicBezTo>
                    <a:pt x="26" y="13"/>
                    <a:pt x="27" y="11"/>
                    <a:pt x="29" y="9"/>
                  </a:cubicBezTo>
                  <a:cubicBezTo>
                    <a:pt x="30" y="7"/>
                    <a:pt x="31" y="7"/>
                    <a:pt x="33" y="6"/>
                  </a:cubicBezTo>
                  <a:cubicBezTo>
                    <a:pt x="35" y="4"/>
                    <a:pt x="30" y="4"/>
                    <a:pt x="30" y="3"/>
                  </a:cubicBezTo>
                  <a:cubicBezTo>
                    <a:pt x="30" y="3"/>
                    <a:pt x="30" y="4"/>
                    <a:pt x="30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45" name="Freeform 671"/>
            <p:cNvSpPr>
              <a:spLocks/>
            </p:cNvSpPr>
            <p:nvPr/>
          </p:nvSpPr>
          <p:spPr bwMode="auto">
            <a:xfrm>
              <a:off x="12620574" y="6956097"/>
              <a:ext cx="289811" cy="299442"/>
            </a:xfrm>
            <a:custGeom>
              <a:avLst/>
              <a:gdLst>
                <a:gd name="T0" fmla="*/ 31 w 31"/>
                <a:gd name="T1" fmla="*/ 0 h 32"/>
                <a:gd name="T2" fmla="*/ 23 w 31"/>
                <a:gd name="T3" fmla="*/ 3 h 32"/>
                <a:gd name="T4" fmla="*/ 13 w 31"/>
                <a:gd name="T5" fmla="*/ 2 h 32"/>
                <a:gd name="T6" fmla="*/ 9 w 31"/>
                <a:gd name="T7" fmla="*/ 4 h 32"/>
                <a:gd name="T8" fmla="*/ 6 w 31"/>
                <a:gd name="T9" fmla="*/ 5 h 32"/>
                <a:gd name="T10" fmla="*/ 4 w 31"/>
                <a:gd name="T11" fmla="*/ 8 h 32"/>
                <a:gd name="T12" fmla="*/ 2 w 31"/>
                <a:gd name="T13" fmla="*/ 11 h 32"/>
                <a:gd name="T14" fmla="*/ 2 w 31"/>
                <a:gd name="T15" fmla="*/ 15 h 32"/>
                <a:gd name="T16" fmla="*/ 4 w 31"/>
                <a:gd name="T17" fmla="*/ 17 h 32"/>
                <a:gd name="T18" fmla="*/ 5 w 31"/>
                <a:gd name="T19" fmla="*/ 22 h 32"/>
                <a:gd name="T20" fmla="*/ 6 w 31"/>
                <a:gd name="T21" fmla="*/ 25 h 32"/>
                <a:gd name="T22" fmla="*/ 7 w 31"/>
                <a:gd name="T23" fmla="*/ 28 h 32"/>
                <a:gd name="T24" fmla="*/ 8 w 31"/>
                <a:gd name="T25" fmla="*/ 29 h 32"/>
                <a:gd name="T26" fmla="*/ 10 w 31"/>
                <a:gd name="T27" fmla="*/ 31 h 32"/>
                <a:gd name="T28" fmla="*/ 12 w 31"/>
                <a:gd name="T29" fmla="*/ 30 h 32"/>
                <a:gd name="T30" fmla="*/ 13 w 31"/>
                <a:gd name="T31" fmla="*/ 31 h 32"/>
                <a:gd name="T32" fmla="*/ 13 w 31"/>
                <a:gd name="T33" fmla="*/ 26 h 32"/>
                <a:gd name="T34" fmla="*/ 17 w 31"/>
                <a:gd name="T35" fmla="*/ 26 h 32"/>
                <a:gd name="T36" fmla="*/ 14 w 31"/>
                <a:gd name="T37" fmla="*/ 23 h 32"/>
                <a:gd name="T38" fmla="*/ 17 w 31"/>
                <a:gd name="T39" fmla="*/ 24 h 32"/>
                <a:gd name="T40" fmla="*/ 18 w 31"/>
                <a:gd name="T41" fmla="*/ 22 h 32"/>
                <a:gd name="T42" fmla="*/ 21 w 31"/>
                <a:gd name="T43" fmla="*/ 23 h 32"/>
                <a:gd name="T44" fmla="*/ 19 w 31"/>
                <a:gd name="T45" fmla="*/ 19 h 32"/>
                <a:gd name="T46" fmla="*/ 15 w 31"/>
                <a:gd name="T47" fmla="*/ 17 h 32"/>
                <a:gd name="T48" fmla="*/ 15 w 31"/>
                <a:gd name="T49" fmla="*/ 16 h 32"/>
                <a:gd name="T50" fmla="*/ 11 w 31"/>
                <a:gd name="T51" fmla="*/ 10 h 32"/>
                <a:gd name="T52" fmla="*/ 16 w 31"/>
                <a:gd name="T53" fmla="*/ 11 h 32"/>
                <a:gd name="T54" fmla="*/ 16 w 31"/>
                <a:gd name="T55" fmla="*/ 10 h 32"/>
                <a:gd name="T56" fmla="*/ 18 w 31"/>
                <a:gd name="T57" fmla="*/ 11 h 32"/>
                <a:gd name="T58" fmla="*/ 17 w 31"/>
                <a:gd name="T59" fmla="*/ 9 h 32"/>
                <a:gd name="T60" fmla="*/ 21 w 31"/>
                <a:gd name="T61" fmla="*/ 10 h 32"/>
                <a:gd name="T62" fmla="*/ 17 w 31"/>
                <a:gd name="T63" fmla="*/ 7 h 32"/>
                <a:gd name="T64" fmla="*/ 22 w 31"/>
                <a:gd name="T65" fmla="*/ 5 h 32"/>
                <a:gd name="T66" fmla="*/ 21 w 31"/>
                <a:gd name="T67" fmla="*/ 7 h 32"/>
                <a:gd name="T68" fmla="*/ 25 w 31"/>
                <a:gd name="T69" fmla="*/ 5 h 32"/>
                <a:gd name="T70" fmla="*/ 29 w 31"/>
                <a:gd name="T71" fmla="*/ 7 h 32"/>
                <a:gd name="T72" fmla="*/ 31 w 31"/>
                <a:gd name="T7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1" h="32">
                  <a:moveTo>
                    <a:pt x="31" y="0"/>
                  </a:moveTo>
                  <a:cubicBezTo>
                    <a:pt x="28" y="2"/>
                    <a:pt x="27" y="4"/>
                    <a:pt x="23" y="3"/>
                  </a:cubicBezTo>
                  <a:cubicBezTo>
                    <a:pt x="21" y="2"/>
                    <a:pt x="15" y="1"/>
                    <a:pt x="13" y="2"/>
                  </a:cubicBezTo>
                  <a:cubicBezTo>
                    <a:pt x="13" y="5"/>
                    <a:pt x="10" y="3"/>
                    <a:pt x="9" y="4"/>
                  </a:cubicBezTo>
                  <a:cubicBezTo>
                    <a:pt x="8" y="5"/>
                    <a:pt x="7" y="5"/>
                    <a:pt x="6" y="5"/>
                  </a:cubicBezTo>
                  <a:cubicBezTo>
                    <a:pt x="4" y="6"/>
                    <a:pt x="4" y="7"/>
                    <a:pt x="4" y="8"/>
                  </a:cubicBezTo>
                  <a:cubicBezTo>
                    <a:pt x="3" y="9"/>
                    <a:pt x="3" y="10"/>
                    <a:pt x="2" y="11"/>
                  </a:cubicBezTo>
                  <a:cubicBezTo>
                    <a:pt x="0" y="13"/>
                    <a:pt x="0" y="13"/>
                    <a:pt x="2" y="15"/>
                  </a:cubicBezTo>
                  <a:cubicBezTo>
                    <a:pt x="3" y="16"/>
                    <a:pt x="4" y="16"/>
                    <a:pt x="4" y="17"/>
                  </a:cubicBezTo>
                  <a:cubicBezTo>
                    <a:pt x="4" y="19"/>
                    <a:pt x="4" y="20"/>
                    <a:pt x="5" y="22"/>
                  </a:cubicBezTo>
                  <a:cubicBezTo>
                    <a:pt x="5" y="23"/>
                    <a:pt x="5" y="24"/>
                    <a:pt x="6" y="25"/>
                  </a:cubicBezTo>
                  <a:cubicBezTo>
                    <a:pt x="8" y="26"/>
                    <a:pt x="6" y="27"/>
                    <a:pt x="7" y="28"/>
                  </a:cubicBezTo>
                  <a:cubicBezTo>
                    <a:pt x="7" y="30"/>
                    <a:pt x="8" y="29"/>
                    <a:pt x="8" y="29"/>
                  </a:cubicBezTo>
                  <a:cubicBezTo>
                    <a:pt x="10" y="29"/>
                    <a:pt x="10" y="30"/>
                    <a:pt x="10" y="31"/>
                  </a:cubicBezTo>
                  <a:cubicBezTo>
                    <a:pt x="11" y="31"/>
                    <a:pt x="12" y="30"/>
                    <a:pt x="12" y="30"/>
                  </a:cubicBezTo>
                  <a:cubicBezTo>
                    <a:pt x="13" y="29"/>
                    <a:pt x="13" y="31"/>
                    <a:pt x="13" y="31"/>
                  </a:cubicBezTo>
                  <a:cubicBezTo>
                    <a:pt x="14" y="32"/>
                    <a:pt x="13" y="25"/>
                    <a:pt x="13" y="26"/>
                  </a:cubicBezTo>
                  <a:cubicBezTo>
                    <a:pt x="13" y="25"/>
                    <a:pt x="16" y="26"/>
                    <a:pt x="17" y="26"/>
                  </a:cubicBezTo>
                  <a:cubicBezTo>
                    <a:pt x="17" y="25"/>
                    <a:pt x="14" y="24"/>
                    <a:pt x="14" y="23"/>
                  </a:cubicBezTo>
                  <a:cubicBezTo>
                    <a:pt x="15" y="21"/>
                    <a:pt x="17" y="23"/>
                    <a:pt x="17" y="24"/>
                  </a:cubicBezTo>
                  <a:cubicBezTo>
                    <a:pt x="19" y="25"/>
                    <a:pt x="18" y="23"/>
                    <a:pt x="18" y="22"/>
                  </a:cubicBezTo>
                  <a:cubicBezTo>
                    <a:pt x="18" y="21"/>
                    <a:pt x="21" y="23"/>
                    <a:pt x="21" y="23"/>
                  </a:cubicBezTo>
                  <a:cubicBezTo>
                    <a:pt x="21" y="22"/>
                    <a:pt x="19" y="19"/>
                    <a:pt x="19" y="19"/>
                  </a:cubicBezTo>
                  <a:cubicBezTo>
                    <a:pt x="18" y="18"/>
                    <a:pt x="16" y="18"/>
                    <a:pt x="15" y="17"/>
                  </a:cubicBezTo>
                  <a:cubicBezTo>
                    <a:pt x="15" y="17"/>
                    <a:pt x="15" y="15"/>
                    <a:pt x="15" y="16"/>
                  </a:cubicBezTo>
                  <a:cubicBezTo>
                    <a:pt x="14" y="14"/>
                    <a:pt x="11" y="12"/>
                    <a:pt x="11" y="10"/>
                  </a:cubicBezTo>
                  <a:cubicBezTo>
                    <a:pt x="12" y="6"/>
                    <a:pt x="15" y="10"/>
                    <a:pt x="16" y="11"/>
                  </a:cubicBezTo>
                  <a:cubicBezTo>
                    <a:pt x="16" y="11"/>
                    <a:pt x="16" y="10"/>
                    <a:pt x="16" y="10"/>
                  </a:cubicBezTo>
                  <a:cubicBezTo>
                    <a:pt x="17" y="9"/>
                    <a:pt x="18" y="10"/>
                    <a:pt x="18" y="11"/>
                  </a:cubicBezTo>
                  <a:cubicBezTo>
                    <a:pt x="18" y="11"/>
                    <a:pt x="17" y="9"/>
                    <a:pt x="17" y="9"/>
                  </a:cubicBezTo>
                  <a:cubicBezTo>
                    <a:pt x="18" y="9"/>
                    <a:pt x="20" y="10"/>
                    <a:pt x="21" y="10"/>
                  </a:cubicBezTo>
                  <a:cubicBezTo>
                    <a:pt x="21" y="9"/>
                    <a:pt x="17" y="9"/>
                    <a:pt x="17" y="7"/>
                  </a:cubicBezTo>
                  <a:cubicBezTo>
                    <a:pt x="17" y="7"/>
                    <a:pt x="21" y="5"/>
                    <a:pt x="22" y="5"/>
                  </a:cubicBezTo>
                  <a:cubicBezTo>
                    <a:pt x="22" y="5"/>
                    <a:pt x="21" y="7"/>
                    <a:pt x="21" y="7"/>
                  </a:cubicBezTo>
                  <a:cubicBezTo>
                    <a:pt x="21" y="7"/>
                    <a:pt x="24" y="5"/>
                    <a:pt x="25" y="5"/>
                  </a:cubicBezTo>
                  <a:cubicBezTo>
                    <a:pt x="26" y="5"/>
                    <a:pt x="27" y="6"/>
                    <a:pt x="29" y="7"/>
                  </a:cubicBezTo>
                  <a:cubicBezTo>
                    <a:pt x="30" y="5"/>
                    <a:pt x="31" y="2"/>
                    <a:pt x="31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46" name="Freeform 672"/>
            <p:cNvSpPr>
              <a:spLocks/>
            </p:cNvSpPr>
            <p:nvPr/>
          </p:nvSpPr>
          <p:spPr bwMode="auto">
            <a:xfrm>
              <a:off x="12881724" y="6940166"/>
              <a:ext cx="140127" cy="92380"/>
            </a:xfrm>
            <a:custGeom>
              <a:avLst/>
              <a:gdLst>
                <a:gd name="T0" fmla="*/ 15 w 15"/>
                <a:gd name="T1" fmla="*/ 6 h 10"/>
                <a:gd name="T2" fmla="*/ 10 w 15"/>
                <a:gd name="T3" fmla="*/ 1 h 10"/>
                <a:gd name="T4" fmla="*/ 2 w 15"/>
                <a:gd name="T5" fmla="*/ 5 h 10"/>
                <a:gd name="T6" fmla="*/ 1 w 15"/>
                <a:gd name="T7" fmla="*/ 9 h 10"/>
                <a:gd name="T8" fmla="*/ 6 w 15"/>
                <a:gd name="T9" fmla="*/ 9 h 10"/>
                <a:gd name="T10" fmla="*/ 11 w 15"/>
                <a:gd name="T11" fmla="*/ 7 h 10"/>
                <a:gd name="T12" fmla="*/ 15 w 15"/>
                <a:gd name="T13" fmla="*/ 6 h 10"/>
                <a:gd name="T14" fmla="*/ 15 w 15"/>
                <a:gd name="T15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0">
                  <a:moveTo>
                    <a:pt x="15" y="6"/>
                  </a:moveTo>
                  <a:cubicBezTo>
                    <a:pt x="13" y="4"/>
                    <a:pt x="10" y="4"/>
                    <a:pt x="10" y="1"/>
                  </a:cubicBezTo>
                  <a:cubicBezTo>
                    <a:pt x="5" y="0"/>
                    <a:pt x="4" y="0"/>
                    <a:pt x="2" y="5"/>
                  </a:cubicBezTo>
                  <a:cubicBezTo>
                    <a:pt x="2" y="6"/>
                    <a:pt x="0" y="9"/>
                    <a:pt x="1" y="9"/>
                  </a:cubicBezTo>
                  <a:cubicBezTo>
                    <a:pt x="3" y="10"/>
                    <a:pt x="5" y="10"/>
                    <a:pt x="6" y="9"/>
                  </a:cubicBezTo>
                  <a:cubicBezTo>
                    <a:pt x="8" y="8"/>
                    <a:pt x="9" y="7"/>
                    <a:pt x="11" y="7"/>
                  </a:cubicBezTo>
                  <a:cubicBezTo>
                    <a:pt x="11" y="7"/>
                    <a:pt x="15" y="7"/>
                    <a:pt x="15" y="6"/>
                  </a:cubicBezTo>
                  <a:cubicBezTo>
                    <a:pt x="14" y="6"/>
                    <a:pt x="15" y="7"/>
                    <a:pt x="15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47" name="Freeform 673"/>
            <p:cNvSpPr>
              <a:spLocks/>
            </p:cNvSpPr>
            <p:nvPr/>
          </p:nvSpPr>
          <p:spPr bwMode="auto">
            <a:xfrm>
              <a:off x="12582361" y="6911499"/>
              <a:ext cx="82803" cy="168837"/>
            </a:xfrm>
            <a:custGeom>
              <a:avLst/>
              <a:gdLst>
                <a:gd name="T0" fmla="*/ 6 w 9"/>
                <a:gd name="T1" fmla="*/ 16 h 18"/>
                <a:gd name="T2" fmla="*/ 7 w 9"/>
                <a:gd name="T3" fmla="*/ 11 h 18"/>
                <a:gd name="T4" fmla="*/ 6 w 9"/>
                <a:gd name="T5" fmla="*/ 6 h 18"/>
                <a:gd name="T6" fmla="*/ 7 w 9"/>
                <a:gd name="T7" fmla="*/ 4 h 18"/>
                <a:gd name="T8" fmla="*/ 3 w 9"/>
                <a:gd name="T9" fmla="*/ 1 h 18"/>
                <a:gd name="T10" fmla="*/ 0 w 9"/>
                <a:gd name="T11" fmla="*/ 9 h 18"/>
                <a:gd name="T12" fmla="*/ 4 w 9"/>
                <a:gd name="T13" fmla="*/ 18 h 18"/>
                <a:gd name="T14" fmla="*/ 6 w 9"/>
                <a:gd name="T15" fmla="*/ 16 h 18"/>
                <a:gd name="T16" fmla="*/ 6 w 9"/>
                <a:gd name="T17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8">
                  <a:moveTo>
                    <a:pt x="6" y="16"/>
                  </a:moveTo>
                  <a:cubicBezTo>
                    <a:pt x="7" y="14"/>
                    <a:pt x="9" y="12"/>
                    <a:pt x="7" y="11"/>
                  </a:cubicBezTo>
                  <a:cubicBezTo>
                    <a:pt x="6" y="10"/>
                    <a:pt x="5" y="8"/>
                    <a:pt x="6" y="6"/>
                  </a:cubicBezTo>
                  <a:cubicBezTo>
                    <a:pt x="6" y="6"/>
                    <a:pt x="7" y="4"/>
                    <a:pt x="7" y="4"/>
                  </a:cubicBezTo>
                  <a:cubicBezTo>
                    <a:pt x="6" y="3"/>
                    <a:pt x="4" y="1"/>
                    <a:pt x="3" y="1"/>
                  </a:cubicBezTo>
                  <a:cubicBezTo>
                    <a:pt x="0" y="0"/>
                    <a:pt x="0" y="7"/>
                    <a:pt x="0" y="9"/>
                  </a:cubicBezTo>
                  <a:cubicBezTo>
                    <a:pt x="0" y="13"/>
                    <a:pt x="2" y="15"/>
                    <a:pt x="4" y="18"/>
                  </a:cubicBezTo>
                  <a:cubicBezTo>
                    <a:pt x="5" y="17"/>
                    <a:pt x="6" y="16"/>
                    <a:pt x="6" y="16"/>
                  </a:cubicBezTo>
                  <a:cubicBezTo>
                    <a:pt x="7" y="14"/>
                    <a:pt x="6" y="16"/>
                    <a:pt x="6" y="1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48" name="Freeform 674"/>
            <p:cNvSpPr>
              <a:spLocks/>
            </p:cNvSpPr>
            <p:nvPr/>
          </p:nvSpPr>
          <p:spPr bwMode="auto">
            <a:xfrm>
              <a:off x="12630129" y="6930613"/>
              <a:ext cx="121018" cy="82827"/>
            </a:xfrm>
            <a:custGeom>
              <a:avLst/>
              <a:gdLst>
                <a:gd name="T0" fmla="*/ 11 w 13"/>
                <a:gd name="T1" fmla="*/ 0 h 9"/>
                <a:gd name="T2" fmla="*/ 2 w 13"/>
                <a:gd name="T3" fmla="*/ 2 h 9"/>
                <a:gd name="T4" fmla="*/ 3 w 13"/>
                <a:gd name="T5" fmla="*/ 9 h 9"/>
                <a:gd name="T6" fmla="*/ 7 w 13"/>
                <a:gd name="T7" fmla="*/ 8 h 9"/>
                <a:gd name="T8" fmla="*/ 10 w 13"/>
                <a:gd name="T9" fmla="*/ 7 h 9"/>
                <a:gd name="T10" fmla="*/ 11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1" y="0"/>
                  </a:moveTo>
                  <a:cubicBezTo>
                    <a:pt x="9" y="0"/>
                    <a:pt x="2" y="0"/>
                    <a:pt x="2" y="2"/>
                  </a:cubicBezTo>
                  <a:cubicBezTo>
                    <a:pt x="0" y="4"/>
                    <a:pt x="0" y="8"/>
                    <a:pt x="3" y="9"/>
                  </a:cubicBezTo>
                  <a:cubicBezTo>
                    <a:pt x="4" y="8"/>
                    <a:pt x="6" y="9"/>
                    <a:pt x="7" y="8"/>
                  </a:cubicBezTo>
                  <a:cubicBezTo>
                    <a:pt x="8" y="8"/>
                    <a:pt x="9" y="6"/>
                    <a:pt x="10" y="7"/>
                  </a:cubicBezTo>
                  <a:cubicBezTo>
                    <a:pt x="13" y="9"/>
                    <a:pt x="11" y="1"/>
                    <a:pt x="11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49" name="Freeform 675"/>
            <p:cNvSpPr>
              <a:spLocks/>
            </p:cNvSpPr>
            <p:nvPr/>
          </p:nvSpPr>
          <p:spPr bwMode="auto">
            <a:xfrm>
              <a:off x="13655610" y="6984764"/>
              <a:ext cx="178346" cy="149721"/>
            </a:xfrm>
            <a:custGeom>
              <a:avLst/>
              <a:gdLst>
                <a:gd name="T0" fmla="*/ 19 w 19"/>
                <a:gd name="T1" fmla="*/ 14 h 16"/>
                <a:gd name="T2" fmla="*/ 17 w 19"/>
                <a:gd name="T3" fmla="*/ 10 h 16"/>
                <a:gd name="T4" fmla="*/ 16 w 19"/>
                <a:gd name="T5" fmla="*/ 7 h 16"/>
                <a:gd name="T6" fmla="*/ 14 w 19"/>
                <a:gd name="T7" fmla="*/ 3 h 16"/>
                <a:gd name="T8" fmla="*/ 12 w 19"/>
                <a:gd name="T9" fmla="*/ 0 h 16"/>
                <a:gd name="T10" fmla="*/ 6 w 19"/>
                <a:gd name="T11" fmla="*/ 6 h 16"/>
                <a:gd name="T12" fmla="*/ 9 w 19"/>
                <a:gd name="T13" fmla="*/ 9 h 16"/>
                <a:gd name="T14" fmla="*/ 12 w 19"/>
                <a:gd name="T15" fmla="*/ 11 h 16"/>
                <a:gd name="T16" fmla="*/ 16 w 19"/>
                <a:gd name="T17" fmla="*/ 13 h 16"/>
                <a:gd name="T18" fmla="*/ 19 w 19"/>
                <a:gd name="T19" fmla="*/ 14 h 16"/>
                <a:gd name="T20" fmla="*/ 19 w 19"/>
                <a:gd name="T21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16">
                  <a:moveTo>
                    <a:pt x="19" y="14"/>
                  </a:moveTo>
                  <a:cubicBezTo>
                    <a:pt x="19" y="12"/>
                    <a:pt x="19" y="11"/>
                    <a:pt x="17" y="10"/>
                  </a:cubicBezTo>
                  <a:cubicBezTo>
                    <a:pt x="15" y="9"/>
                    <a:pt x="17" y="8"/>
                    <a:pt x="16" y="7"/>
                  </a:cubicBezTo>
                  <a:cubicBezTo>
                    <a:pt x="15" y="5"/>
                    <a:pt x="14" y="6"/>
                    <a:pt x="14" y="3"/>
                  </a:cubicBezTo>
                  <a:cubicBezTo>
                    <a:pt x="14" y="3"/>
                    <a:pt x="11" y="1"/>
                    <a:pt x="12" y="0"/>
                  </a:cubicBezTo>
                  <a:cubicBezTo>
                    <a:pt x="9" y="0"/>
                    <a:pt x="0" y="1"/>
                    <a:pt x="6" y="6"/>
                  </a:cubicBezTo>
                  <a:cubicBezTo>
                    <a:pt x="7" y="7"/>
                    <a:pt x="8" y="8"/>
                    <a:pt x="9" y="9"/>
                  </a:cubicBezTo>
                  <a:cubicBezTo>
                    <a:pt x="10" y="10"/>
                    <a:pt x="11" y="10"/>
                    <a:pt x="12" y="11"/>
                  </a:cubicBezTo>
                  <a:cubicBezTo>
                    <a:pt x="14" y="11"/>
                    <a:pt x="16" y="11"/>
                    <a:pt x="16" y="13"/>
                  </a:cubicBezTo>
                  <a:cubicBezTo>
                    <a:pt x="17" y="14"/>
                    <a:pt x="18" y="16"/>
                    <a:pt x="19" y="14"/>
                  </a:cubicBezTo>
                  <a:cubicBezTo>
                    <a:pt x="19" y="13"/>
                    <a:pt x="18" y="15"/>
                    <a:pt x="19" y="1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50" name="Freeform 676"/>
            <p:cNvSpPr>
              <a:spLocks/>
            </p:cNvSpPr>
            <p:nvPr/>
          </p:nvSpPr>
          <p:spPr bwMode="auto">
            <a:xfrm>
              <a:off x="13722489" y="7061218"/>
              <a:ext cx="923568" cy="783643"/>
            </a:xfrm>
            <a:custGeom>
              <a:avLst/>
              <a:gdLst>
                <a:gd name="T0" fmla="*/ 95 w 99"/>
                <a:gd name="T1" fmla="*/ 73 h 84"/>
                <a:gd name="T2" fmla="*/ 93 w 99"/>
                <a:gd name="T3" fmla="*/ 68 h 84"/>
                <a:gd name="T4" fmla="*/ 90 w 99"/>
                <a:gd name="T5" fmla="*/ 65 h 84"/>
                <a:gd name="T6" fmla="*/ 86 w 99"/>
                <a:gd name="T7" fmla="*/ 60 h 84"/>
                <a:gd name="T8" fmla="*/ 87 w 99"/>
                <a:gd name="T9" fmla="*/ 55 h 84"/>
                <a:gd name="T10" fmla="*/ 89 w 99"/>
                <a:gd name="T11" fmla="*/ 50 h 84"/>
                <a:gd name="T12" fmla="*/ 84 w 99"/>
                <a:gd name="T13" fmla="*/ 49 h 84"/>
                <a:gd name="T14" fmla="*/ 84 w 99"/>
                <a:gd name="T15" fmla="*/ 46 h 84"/>
                <a:gd name="T16" fmla="*/ 84 w 99"/>
                <a:gd name="T17" fmla="*/ 40 h 84"/>
                <a:gd name="T18" fmla="*/ 82 w 99"/>
                <a:gd name="T19" fmla="*/ 36 h 84"/>
                <a:gd name="T20" fmla="*/ 85 w 99"/>
                <a:gd name="T21" fmla="*/ 31 h 84"/>
                <a:gd name="T22" fmla="*/ 86 w 99"/>
                <a:gd name="T23" fmla="*/ 20 h 84"/>
                <a:gd name="T24" fmla="*/ 79 w 99"/>
                <a:gd name="T25" fmla="*/ 18 h 84"/>
                <a:gd name="T26" fmla="*/ 76 w 99"/>
                <a:gd name="T27" fmla="*/ 15 h 84"/>
                <a:gd name="T28" fmla="*/ 71 w 99"/>
                <a:gd name="T29" fmla="*/ 13 h 84"/>
                <a:gd name="T30" fmla="*/ 66 w 99"/>
                <a:gd name="T31" fmla="*/ 12 h 84"/>
                <a:gd name="T32" fmla="*/ 61 w 99"/>
                <a:gd name="T33" fmla="*/ 11 h 84"/>
                <a:gd name="T34" fmla="*/ 57 w 99"/>
                <a:gd name="T35" fmla="*/ 12 h 84"/>
                <a:gd name="T36" fmla="*/ 53 w 99"/>
                <a:gd name="T37" fmla="*/ 15 h 84"/>
                <a:gd name="T38" fmla="*/ 49 w 99"/>
                <a:gd name="T39" fmla="*/ 17 h 84"/>
                <a:gd name="T40" fmla="*/ 46 w 99"/>
                <a:gd name="T41" fmla="*/ 20 h 84"/>
                <a:gd name="T42" fmla="*/ 33 w 99"/>
                <a:gd name="T43" fmla="*/ 18 h 84"/>
                <a:gd name="T44" fmla="*/ 30 w 99"/>
                <a:gd name="T45" fmla="*/ 16 h 84"/>
                <a:gd name="T46" fmla="*/ 25 w 99"/>
                <a:gd name="T47" fmla="*/ 15 h 84"/>
                <a:gd name="T48" fmla="*/ 24 w 99"/>
                <a:gd name="T49" fmla="*/ 10 h 84"/>
                <a:gd name="T50" fmla="*/ 20 w 99"/>
                <a:gd name="T51" fmla="*/ 5 h 84"/>
                <a:gd name="T52" fmla="*/ 14 w 99"/>
                <a:gd name="T53" fmla="*/ 5 h 84"/>
                <a:gd name="T54" fmla="*/ 11 w 99"/>
                <a:gd name="T55" fmla="*/ 7 h 84"/>
                <a:gd name="T56" fmla="*/ 5 w 99"/>
                <a:gd name="T57" fmla="*/ 4 h 84"/>
                <a:gd name="T58" fmla="*/ 1 w 99"/>
                <a:gd name="T59" fmla="*/ 3 h 84"/>
                <a:gd name="T60" fmla="*/ 0 w 99"/>
                <a:gd name="T61" fmla="*/ 5 h 84"/>
                <a:gd name="T62" fmla="*/ 1 w 99"/>
                <a:gd name="T63" fmla="*/ 8 h 84"/>
                <a:gd name="T64" fmla="*/ 1 w 99"/>
                <a:gd name="T65" fmla="*/ 10 h 84"/>
                <a:gd name="T66" fmla="*/ 1 w 99"/>
                <a:gd name="T67" fmla="*/ 12 h 84"/>
                <a:gd name="T68" fmla="*/ 3 w 99"/>
                <a:gd name="T69" fmla="*/ 14 h 84"/>
                <a:gd name="T70" fmla="*/ 3 w 99"/>
                <a:gd name="T71" fmla="*/ 16 h 84"/>
                <a:gd name="T72" fmla="*/ 5 w 99"/>
                <a:gd name="T73" fmla="*/ 21 h 84"/>
                <a:gd name="T74" fmla="*/ 8 w 99"/>
                <a:gd name="T75" fmla="*/ 24 h 84"/>
                <a:gd name="T76" fmla="*/ 10 w 99"/>
                <a:gd name="T77" fmla="*/ 25 h 84"/>
                <a:gd name="T78" fmla="*/ 8 w 99"/>
                <a:gd name="T79" fmla="*/ 37 h 84"/>
                <a:gd name="T80" fmla="*/ 12 w 99"/>
                <a:gd name="T81" fmla="*/ 41 h 84"/>
                <a:gd name="T82" fmla="*/ 18 w 99"/>
                <a:gd name="T83" fmla="*/ 47 h 84"/>
                <a:gd name="T84" fmla="*/ 17 w 99"/>
                <a:gd name="T85" fmla="*/ 50 h 84"/>
                <a:gd name="T86" fmla="*/ 19 w 99"/>
                <a:gd name="T87" fmla="*/ 52 h 84"/>
                <a:gd name="T88" fmla="*/ 22 w 99"/>
                <a:gd name="T89" fmla="*/ 58 h 84"/>
                <a:gd name="T90" fmla="*/ 24 w 99"/>
                <a:gd name="T91" fmla="*/ 55 h 84"/>
                <a:gd name="T92" fmla="*/ 25 w 99"/>
                <a:gd name="T93" fmla="*/ 56 h 84"/>
                <a:gd name="T94" fmla="*/ 26 w 99"/>
                <a:gd name="T95" fmla="*/ 57 h 84"/>
                <a:gd name="T96" fmla="*/ 30 w 99"/>
                <a:gd name="T97" fmla="*/ 57 h 84"/>
                <a:gd name="T98" fmla="*/ 35 w 99"/>
                <a:gd name="T99" fmla="*/ 66 h 84"/>
                <a:gd name="T100" fmla="*/ 46 w 99"/>
                <a:gd name="T101" fmla="*/ 74 h 84"/>
                <a:gd name="T102" fmla="*/ 52 w 99"/>
                <a:gd name="T103" fmla="*/ 76 h 84"/>
                <a:gd name="T104" fmla="*/ 56 w 99"/>
                <a:gd name="T105" fmla="*/ 75 h 84"/>
                <a:gd name="T106" fmla="*/ 56 w 99"/>
                <a:gd name="T107" fmla="*/ 76 h 84"/>
                <a:gd name="T108" fmla="*/ 61 w 99"/>
                <a:gd name="T109" fmla="*/ 73 h 84"/>
                <a:gd name="T110" fmla="*/ 60 w 99"/>
                <a:gd name="T111" fmla="*/ 73 h 84"/>
                <a:gd name="T112" fmla="*/ 62 w 99"/>
                <a:gd name="T113" fmla="*/ 73 h 84"/>
                <a:gd name="T114" fmla="*/ 65 w 99"/>
                <a:gd name="T115" fmla="*/ 77 h 84"/>
                <a:gd name="T116" fmla="*/ 69 w 99"/>
                <a:gd name="T117" fmla="*/ 81 h 84"/>
                <a:gd name="T118" fmla="*/ 88 w 99"/>
                <a:gd name="T119" fmla="*/ 84 h 84"/>
                <a:gd name="T120" fmla="*/ 92 w 99"/>
                <a:gd name="T121" fmla="*/ 77 h 84"/>
                <a:gd name="T122" fmla="*/ 95 w 99"/>
                <a:gd name="T123" fmla="*/ 73 h 84"/>
                <a:gd name="T124" fmla="*/ 95 w 99"/>
                <a:gd name="T125" fmla="*/ 73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9" h="84">
                  <a:moveTo>
                    <a:pt x="95" y="73"/>
                  </a:moveTo>
                  <a:cubicBezTo>
                    <a:pt x="93" y="72"/>
                    <a:pt x="94" y="70"/>
                    <a:pt x="93" y="68"/>
                  </a:cubicBezTo>
                  <a:cubicBezTo>
                    <a:pt x="93" y="67"/>
                    <a:pt x="91" y="66"/>
                    <a:pt x="90" y="65"/>
                  </a:cubicBezTo>
                  <a:cubicBezTo>
                    <a:pt x="88" y="64"/>
                    <a:pt x="87" y="62"/>
                    <a:pt x="86" y="60"/>
                  </a:cubicBezTo>
                  <a:cubicBezTo>
                    <a:pt x="84" y="58"/>
                    <a:pt x="85" y="58"/>
                    <a:pt x="87" y="55"/>
                  </a:cubicBezTo>
                  <a:cubicBezTo>
                    <a:pt x="88" y="54"/>
                    <a:pt x="90" y="52"/>
                    <a:pt x="89" y="50"/>
                  </a:cubicBezTo>
                  <a:cubicBezTo>
                    <a:pt x="88" y="49"/>
                    <a:pt x="85" y="49"/>
                    <a:pt x="84" y="49"/>
                  </a:cubicBezTo>
                  <a:cubicBezTo>
                    <a:pt x="83" y="48"/>
                    <a:pt x="84" y="46"/>
                    <a:pt x="84" y="46"/>
                  </a:cubicBezTo>
                  <a:cubicBezTo>
                    <a:pt x="83" y="44"/>
                    <a:pt x="83" y="41"/>
                    <a:pt x="84" y="40"/>
                  </a:cubicBezTo>
                  <a:cubicBezTo>
                    <a:pt x="86" y="38"/>
                    <a:pt x="83" y="37"/>
                    <a:pt x="82" y="36"/>
                  </a:cubicBezTo>
                  <a:cubicBezTo>
                    <a:pt x="82" y="35"/>
                    <a:pt x="84" y="32"/>
                    <a:pt x="85" y="31"/>
                  </a:cubicBezTo>
                  <a:cubicBezTo>
                    <a:pt x="85" y="30"/>
                    <a:pt x="87" y="20"/>
                    <a:pt x="86" y="20"/>
                  </a:cubicBezTo>
                  <a:cubicBezTo>
                    <a:pt x="83" y="20"/>
                    <a:pt x="82" y="20"/>
                    <a:pt x="79" y="18"/>
                  </a:cubicBezTo>
                  <a:cubicBezTo>
                    <a:pt x="78" y="17"/>
                    <a:pt x="77" y="16"/>
                    <a:pt x="76" y="15"/>
                  </a:cubicBezTo>
                  <a:cubicBezTo>
                    <a:pt x="75" y="14"/>
                    <a:pt x="72" y="14"/>
                    <a:pt x="71" y="13"/>
                  </a:cubicBezTo>
                  <a:cubicBezTo>
                    <a:pt x="69" y="13"/>
                    <a:pt x="68" y="13"/>
                    <a:pt x="66" y="12"/>
                  </a:cubicBezTo>
                  <a:cubicBezTo>
                    <a:pt x="65" y="10"/>
                    <a:pt x="63" y="11"/>
                    <a:pt x="61" y="11"/>
                  </a:cubicBezTo>
                  <a:cubicBezTo>
                    <a:pt x="60" y="12"/>
                    <a:pt x="58" y="11"/>
                    <a:pt x="57" y="12"/>
                  </a:cubicBezTo>
                  <a:cubicBezTo>
                    <a:pt x="55" y="12"/>
                    <a:pt x="54" y="14"/>
                    <a:pt x="53" y="15"/>
                  </a:cubicBezTo>
                  <a:cubicBezTo>
                    <a:pt x="52" y="16"/>
                    <a:pt x="49" y="15"/>
                    <a:pt x="49" y="17"/>
                  </a:cubicBezTo>
                  <a:cubicBezTo>
                    <a:pt x="49" y="19"/>
                    <a:pt x="48" y="19"/>
                    <a:pt x="46" y="20"/>
                  </a:cubicBezTo>
                  <a:cubicBezTo>
                    <a:pt x="41" y="21"/>
                    <a:pt x="37" y="21"/>
                    <a:pt x="33" y="18"/>
                  </a:cubicBezTo>
                  <a:cubicBezTo>
                    <a:pt x="32" y="17"/>
                    <a:pt x="31" y="16"/>
                    <a:pt x="30" y="16"/>
                  </a:cubicBezTo>
                  <a:cubicBezTo>
                    <a:pt x="28" y="14"/>
                    <a:pt x="27" y="15"/>
                    <a:pt x="25" y="15"/>
                  </a:cubicBezTo>
                  <a:cubicBezTo>
                    <a:pt x="24" y="14"/>
                    <a:pt x="24" y="11"/>
                    <a:pt x="24" y="10"/>
                  </a:cubicBezTo>
                  <a:cubicBezTo>
                    <a:pt x="21" y="9"/>
                    <a:pt x="20" y="8"/>
                    <a:pt x="20" y="5"/>
                  </a:cubicBezTo>
                  <a:cubicBezTo>
                    <a:pt x="20" y="0"/>
                    <a:pt x="16" y="3"/>
                    <a:pt x="14" y="5"/>
                  </a:cubicBezTo>
                  <a:cubicBezTo>
                    <a:pt x="13" y="6"/>
                    <a:pt x="12" y="7"/>
                    <a:pt x="11" y="7"/>
                  </a:cubicBezTo>
                  <a:cubicBezTo>
                    <a:pt x="9" y="6"/>
                    <a:pt x="6" y="6"/>
                    <a:pt x="5" y="4"/>
                  </a:cubicBezTo>
                  <a:cubicBezTo>
                    <a:pt x="3" y="2"/>
                    <a:pt x="3" y="1"/>
                    <a:pt x="1" y="3"/>
                  </a:cubicBezTo>
                  <a:cubicBezTo>
                    <a:pt x="1" y="4"/>
                    <a:pt x="0" y="4"/>
                    <a:pt x="0" y="5"/>
                  </a:cubicBezTo>
                  <a:cubicBezTo>
                    <a:pt x="0" y="6"/>
                    <a:pt x="0" y="7"/>
                    <a:pt x="1" y="8"/>
                  </a:cubicBezTo>
                  <a:cubicBezTo>
                    <a:pt x="1" y="8"/>
                    <a:pt x="2" y="10"/>
                    <a:pt x="1" y="10"/>
                  </a:cubicBezTo>
                  <a:cubicBezTo>
                    <a:pt x="1" y="11"/>
                    <a:pt x="0" y="11"/>
                    <a:pt x="1" y="12"/>
                  </a:cubicBezTo>
                  <a:cubicBezTo>
                    <a:pt x="1" y="13"/>
                    <a:pt x="3" y="13"/>
                    <a:pt x="3" y="14"/>
                  </a:cubicBezTo>
                  <a:cubicBezTo>
                    <a:pt x="3" y="15"/>
                    <a:pt x="2" y="16"/>
                    <a:pt x="3" y="16"/>
                  </a:cubicBezTo>
                  <a:cubicBezTo>
                    <a:pt x="4" y="18"/>
                    <a:pt x="4" y="19"/>
                    <a:pt x="5" y="21"/>
                  </a:cubicBezTo>
                  <a:cubicBezTo>
                    <a:pt x="6" y="22"/>
                    <a:pt x="6" y="23"/>
                    <a:pt x="8" y="24"/>
                  </a:cubicBezTo>
                  <a:cubicBezTo>
                    <a:pt x="8" y="24"/>
                    <a:pt x="10" y="25"/>
                    <a:pt x="10" y="25"/>
                  </a:cubicBezTo>
                  <a:cubicBezTo>
                    <a:pt x="11" y="29"/>
                    <a:pt x="2" y="33"/>
                    <a:pt x="8" y="37"/>
                  </a:cubicBezTo>
                  <a:cubicBezTo>
                    <a:pt x="10" y="38"/>
                    <a:pt x="10" y="40"/>
                    <a:pt x="12" y="41"/>
                  </a:cubicBezTo>
                  <a:cubicBezTo>
                    <a:pt x="14" y="43"/>
                    <a:pt x="16" y="44"/>
                    <a:pt x="18" y="47"/>
                  </a:cubicBezTo>
                  <a:cubicBezTo>
                    <a:pt x="18" y="48"/>
                    <a:pt x="17" y="49"/>
                    <a:pt x="17" y="50"/>
                  </a:cubicBezTo>
                  <a:cubicBezTo>
                    <a:pt x="18" y="51"/>
                    <a:pt x="20" y="51"/>
                    <a:pt x="19" y="52"/>
                  </a:cubicBezTo>
                  <a:cubicBezTo>
                    <a:pt x="19" y="55"/>
                    <a:pt x="21" y="56"/>
                    <a:pt x="22" y="58"/>
                  </a:cubicBezTo>
                  <a:cubicBezTo>
                    <a:pt x="24" y="57"/>
                    <a:pt x="23" y="56"/>
                    <a:pt x="24" y="55"/>
                  </a:cubicBezTo>
                  <a:cubicBezTo>
                    <a:pt x="24" y="55"/>
                    <a:pt x="25" y="56"/>
                    <a:pt x="25" y="56"/>
                  </a:cubicBezTo>
                  <a:cubicBezTo>
                    <a:pt x="27" y="56"/>
                    <a:pt x="25" y="56"/>
                    <a:pt x="26" y="57"/>
                  </a:cubicBezTo>
                  <a:cubicBezTo>
                    <a:pt x="27" y="58"/>
                    <a:pt x="28" y="55"/>
                    <a:pt x="30" y="57"/>
                  </a:cubicBezTo>
                  <a:cubicBezTo>
                    <a:pt x="32" y="60"/>
                    <a:pt x="33" y="63"/>
                    <a:pt x="35" y="66"/>
                  </a:cubicBezTo>
                  <a:cubicBezTo>
                    <a:pt x="37" y="69"/>
                    <a:pt x="42" y="72"/>
                    <a:pt x="46" y="74"/>
                  </a:cubicBezTo>
                  <a:cubicBezTo>
                    <a:pt x="48" y="75"/>
                    <a:pt x="50" y="75"/>
                    <a:pt x="52" y="76"/>
                  </a:cubicBezTo>
                  <a:cubicBezTo>
                    <a:pt x="53" y="76"/>
                    <a:pt x="56" y="75"/>
                    <a:pt x="56" y="75"/>
                  </a:cubicBezTo>
                  <a:cubicBezTo>
                    <a:pt x="56" y="75"/>
                    <a:pt x="56" y="76"/>
                    <a:pt x="56" y="76"/>
                  </a:cubicBezTo>
                  <a:cubicBezTo>
                    <a:pt x="57" y="76"/>
                    <a:pt x="60" y="74"/>
                    <a:pt x="61" y="73"/>
                  </a:cubicBezTo>
                  <a:cubicBezTo>
                    <a:pt x="61" y="73"/>
                    <a:pt x="60" y="73"/>
                    <a:pt x="60" y="73"/>
                  </a:cubicBezTo>
                  <a:cubicBezTo>
                    <a:pt x="60" y="72"/>
                    <a:pt x="62" y="73"/>
                    <a:pt x="62" y="73"/>
                  </a:cubicBezTo>
                  <a:cubicBezTo>
                    <a:pt x="64" y="74"/>
                    <a:pt x="64" y="75"/>
                    <a:pt x="65" y="77"/>
                  </a:cubicBezTo>
                  <a:cubicBezTo>
                    <a:pt x="66" y="80"/>
                    <a:pt x="67" y="80"/>
                    <a:pt x="69" y="81"/>
                  </a:cubicBezTo>
                  <a:cubicBezTo>
                    <a:pt x="75" y="82"/>
                    <a:pt x="82" y="83"/>
                    <a:pt x="88" y="84"/>
                  </a:cubicBezTo>
                  <a:cubicBezTo>
                    <a:pt x="88" y="80"/>
                    <a:pt x="89" y="79"/>
                    <a:pt x="92" y="77"/>
                  </a:cubicBezTo>
                  <a:cubicBezTo>
                    <a:pt x="94" y="76"/>
                    <a:pt x="99" y="75"/>
                    <a:pt x="95" y="73"/>
                  </a:cubicBezTo>
                  <a:cubicBezTo>
                    <a:pt x="94" y="72"/>
                    <a:pt x="97" y="74"/>
                    <a:pt x="95" y="7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51" name="Freeform 677"/>
            <p:cNvSpPr>
              <a:spLocks/>
            </p:cNvSpPr>
            <p:nvPr/>
          </p:nvSpPr>
          <p:spPr bwMode="auto">
            <a:xfrm>
              <a:off x="13741597" y="7070776"/>
              <a:ext cx="73250" cy="54156"/>
            </a:xfrm>
            <a:custGeom>
              <a:avLst/>
              <a:gdLst>
                <a:gd name="T0" fmla="*/ 1 w 8"/>
                <a:gd name="T1" fmla="*/ 1 h 6"/>
                <a:gd name="T2" fmla="*/ 3 w 8"/>
                <a:gd name="T3" fmla="*/ 4 h 6"/>
                <a:gd name="T4" fmla="*/ 8 w 8"/>
                <a:gd name="T5" fmla="*/ 6 h 6"/>
                <a:gd name="T6" fmla="*/ 0 w 8"/>
                <a:gd name="T7" fmla="*/ 0 h 6"/>
                <a:gd name="T8" fmla="*/ 1 w 8"/>
                <a:gd name="T9" fmla="*/ 1 h 6"/>
                <a:gd name="T10" fmla="*/ 1 w 8"/>
                <a:gd name="T1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6">
                  <a:moveTo>
                    <a:pt x="1" y="1"/>
                  </a:moveTo>
                  <a:cubicBezTo>
                    <a:pt x="2" y="1"/>
                    <a:pt x="2" y="3"/>
                    <a:pt x="3" y="4"/>
                  </a:cubicBezTo>
                  <a:cubicBezTo>
                    <a:pt x="5" y="4"/>
                    <a:pt x="6" y="5"/>
                    <a:pt x="8" y="6"/>
                  </a:cubicBezTo>
                  <a:cubicBezTo>
                    <a:pt x="7" y="2"/>
                    <a:pt x="3" y="1"/>
                    <a:pt x="0" y="0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2" y="1"/>
                    <a:pt x="0" y="1"/>
                    <a:pt x="1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52" name="Freeform 678"/>
            <p:cNvSpPr>
              <a:spLocks/>
            </p:cNvSpPr>
            <p:nvPr/>
          </p:nvSpPr>
          <p:spPr bwMode="auto">
            <a:xfrm>
              <a:off x="13525034" y="6844600"/>
              <a:ext cx="328029" cy="168837"/>
            </a:xfrm>
            <a:custGeom>
              <a:avLst/>
              <a:gdLst>
                <a:gd name="T0" fmla="*/ 26 w 35"/>
                <a:gd name="T1" fmla="*/ 15 h 18"/>
                <a:gd name="T2" fmla="*/ 30 w 35"/>
                <a:gd name="T3" fmla="*/ 17 h 18"/>
                <a:gd name="T4" fmla="*/ 34 w 35"/>
                <a:gd name="T5" fmla="*/ 17 h 18"/>
                <a:gd name="T6" fmla="*/ 33 w 35"/>
                <a:gd name="T7" fmla="*/ 12 h 18"/>
                <a:gd name="T8" fmla="*/ 30 w 35"/>
                <a:gd name="T9" fmla="*/ 10 h 18"/>
                <a:gd name="T10" fmla="*/ 27 w 35"/>
                <a:gd name="T11" fmla="*/ 7 h 18"/>
                <a:gd name="T12" fmla="*/ 19 w 35"/>
                <a:gd name="T13" fmla="*/ 6 h 18"/>
                <a:gd name="T14" fmla="*/ 9 w 35"/>
                <a:gd name="T15" fmla="*/ 4 h 18"/>
                <a:gd name="T16" fmla="*/ 0 w 35"/>
                <a:gd name="T17" fmla="*/ 2 h 18"/>
                <a:gd name="T18" fmla="*/ 8 w 35"/>
                <a:gd name="T19" fmla="*/ 14 h 18"/>
                <a:gd name="T20" fmla="*/ 18 w 35"/>
                <a:gd name="T21" fmla="*/ 18 h 18"/>
                <a:gd name="T22" fmla="*/ 26 w 35"/>
                <a:gd name="T23" fmla="*/ 15 h 18"/>
                <a:gd name="T24" fmla="*/ 26 w 35"/>
                <a:gd name="T25" fmla="*/ 1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18">
                  <a:moveTo>
                    <a:pt x="26" y="15"/>
                  </a:moveTo>
                  <a:cubicBezTo>
                    <a:pt x="27" y="14"/>
                    <a:pt x="29" y="16"/>
                    <a:pt x="30" y="17"/>
                  </a:cubicBezTo>
                  <a:cubicBezTo>
                    <a:pt x="30" y="17"/>
                    <a:pt x="34" y="17"/>
                    <a:pt x="34" y="17"/>
                  </a:cubicBezTo>
                  <a:cubicBezTo>
                    <a:pt x="35" y="16"/>
                    <a:pt x="30" y="12"/>
                    <a:pt x="33" y="12"/>
                  </a:cubicBezTo>
                  <a:cubicBezTo>
                    <a:pt x="32" y="11"/>
                    <a:pt x="30" y="11"/>
                    <a:pt x="30" y="10"/>
                  </a:cubicBezTo>
                  <a:cubicBezTo>
                    <a:pt x="30" y="8"/>
                    <a:pt x="29" y="7"/>
                    <a:pt x="27" y="7"/>
                  </a:cubicBezTo>
                  <a:cubicBezTo>
                    <a:pt x="24" y="7"/>
                    <a:pt x="22" y="8"/>
                    <a:pt x="19" y="6"/>
                  </a:cubicBezTo>
                  <a:cubicBezTo>
                    <a:pt x="16" y="5"/>
                    <a:pt x="13" y="5"/>
                    <a:pt x="9" y="4"/>
                  </a:cubicBezTo>
                  <a:cubicBezTo>
                    <a:pt x="6" y="3"/>
                    <a:pt x="4" y="0"/>
                    <a:pt x="0" y="2"/>
                  </a:cubicBezTo>
                  <a:cubicBezTo>
                    <a:pt x="3" y="6"/>
                    <a:pt x="11" y="7"/>
                    <a:pt x="8" y="14"/>
                  </a:cubicBezTo>
                  <a:cubicBezTo>
                    <a:pt x="11" y="14"/>
                    <a:pt x="18" y="14"/>
                    <a:pt x="18" y="18"/>
                  </a:cubicBezTo>
                  <a:cubicBezTo>
                    <a:pt x="18" y="15"/>
                    <a:pt x="24" y="15"/>
                    <a:pt x="26" y="15"/>
                  </a:cubicBezTo>
                  <a:cubicBezTo>
                    <a:pt x="27" y="14"/>
                    <a:pt x="19" y="15"/>
                    <a:pt x="26" y="1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53" name="Freeform 679"/>
            <p:cNvSpPr>
              <a:spLocks/>
            </p:cNvSpPr>
            <p:nvPr/>
          </p:nvSpPr>
          <p:spPr bwMode="auto">
            <a:xfrm>
              <a:off x="13751153" y="6956097"/>
              <a:ext cx="251592" cy="197506"/>
            </a:xfrm>
            <a:custGeom>
              <a:avLst/>
              <a:gdLst>
                <a:gd name="T0" fmla="*/ 8 w 27"/>
                <a:gd name="T1" fmla="*/ 2 h 21"/>
                <a:gd name="T2" fmla="*/ 10 w 27"/>
                <a:gd name="T3" fmla="*/ 5 h 21"/>
                <a:gd name="T4" fmla="*/ 7 w 27"/>
                <a:gd name="T5" fmla="*/ 5 h 21"/>
                <a:gd name="T6" fmla="*/ 4 w 27"/>
                <a:gd name="T7" fmla="*/ 3 h 21"/>
                <a:gd name="T8" fmla="*/ 4 w 27"/>
                <a:gd name="T9" fmla="*/ 7 h 21"/>
                <a:gd name="T10" fmla="*/ 6 w 27"/>
                <a:gd name="T11" fmla="*/ 11 h 21"/>
                <a:gd name="T12" fmla="*/ 8 w 27"/>
                <a:gd name="T13" fmla="*/ 14 h 21"/>
                <a:gd name="T14" fmla="*/ 9 w 27"/>
                <a:gd name="T15" fmla="*/ 17 h 21"/>
                <a:gd name="T16" fmla="*/ 16 w 27"/>
                <a:gd name="T17" fmla="*/ 13 h 21"/>
                <a:gd name="T18" fmla="*/ 17 w 27"/>
                <a:gd name="T19" fmla="*/ 16 h 21"/>
                <a:gd name="T20" fmla="*/ 21 w 27"/>
                <a:gd name="T21" fmla="*/ 21 h 21"/>
                <a:gd name="T22" fmla="*/ 21 w 27"/>
                <a:gd name="T23" fmla="*/ 18 h 21"/>
                <a:gd name="T24" fmla="*/ 23 w 27"/>
                <a:gd name="T25" fmla="*/ 16 h 21"/>
                <a:gd name="T26" fmla="*/ 25 w 27"/>
                <a:gd name="T27" fmla="*/ 11 h 21"/>
                <a:gd name="T28" fmla="*/ 19 w 27"/>
                <a:gd name="T29" fmla="*/ 1 h 21"/>
                <a:gd name="T30" fmla="*/ 12 w 27"/>
                <a:gd name="T31" fmla="*/ 2 h 21"/>
                <a:gd name="T32" fmla="*/ 9 w 27"/>
                <a:gd name="T33" fmla="*/ 0 h 21"/>
                <a:gd name="T34" fmla="*/ 8 w 27"/>
                <a:gd name="T35" fmla="*/ 2 h 21"/>
                <a:gd name="T36" fmla="*/ 8 w 27"/>
                <a:gd name="T37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" h="21">
                  <a:moveTo>
                    <a:pt x="8" y="2"/>
                  </a:moveTo>
                  <a:cubicBezTo>
                    <a:pt x="8" y="2"/>
                    <a:pt x="11" y="4"/>
                    <a:pt x="10" y="5"/>
                  </a:cubicBezTo>
                  <a:cubicBezTo>
                    <a:pt x="10" y="5"/>
                    <a:pt x="7" y="5"/>
                    <a:pt x="7" y="5"/>
                  </a:cubicBezTo>
                  <a:cubicBezTo>
                    <a:pt x="5" y="5"/>
                    <a:pt x="5" y="3"/>
                    <a:pt x="4" y="3"/>
                  </a:cubicBezTo>
                  <a:cubicBezTo>
                    <a:pt x="0" y="2"/>
                    <a:pt x="4" y="6"/>
                    <a:pt x="4" y="7"/>
                  </a:cubicBezTo>
                  <a:cubicBezTo>
                    <a:pt x="4" y="10"/>
                    <a:pt x="7" y="8"/>
                    <a:pt x="6" y="11"/>
                  </a:cubicBezTo>
                  <a:cubicBezTo>
                    <a:pt x="5" y="13"/>
                    <a:pt x="7" y="13"/>
                    <a:pt x="8" y="14"/>
                  </a:cubicBezTo>
                  <a:cubicBezTo>
                    <a:pt x="9" y="14"/>
                    <a:pt x="9" y="16"/>
                    <a:pt x="9" y="17"/>
                  </a:cubicBezTo>
                  <a:cubicBezTo>
                    <a:pt x="10" y="16"/>
                    <a:pt x="14" y="14"/>
                    <a:pt x="16" y="13"/>
                  </a:cubicBezTo>
                  <a:cubicBezTo>
                    <a:pt x="17" y="13"/>
                    <a:pt x="17" y="15"/>
                    <a:pt x="17" y="16"/>
                  </a:cubicBezTo>
                  <a:cubicBezTo>
                    <a:pt x="17" y="19"/>
                    <a:pt x="18" y="20"/>
                    <a:pt x="21" y="21"/>
                  </a:cubicBezTo>
                  <a:cubicBezTo>
                    <a:pt x="21" y="20"/>
                    <a:pt x="21" y="18"/>
                    <a:pt x="21" y="18"/>
                  </a:cubicBezTo>
                  <a:cubicBezTo>
                    <a:pt x="22" y="17"/>
                    <a:pt x="23" y="17"/>
                    <a:pt x="23" y="16"/>
                  </a:cubicBezTo>
                  <a:cubicBezTo>
                    <a:pt x="24" y="14"/>
                    <a:pt x="24" y="12"/>
                    <a:pt x="25" y="11"/>
                  </a:cubicBezTo>
                  <a:cubicBezTo>
                    <a:pt x="27" y="8"/>
                    <a:pt x="21" y="2"/>
                    <a:pt x="19" y="1"/>
                  </a:cubicBezTo>
                  <a:cubicBezTo>
                    <a:pt x="17" y="4"/>
                    <a:pt x="15" y="4"/>
                    <a:pt x="12" y="2"/>
                  </a:cubicBezTo>
                  <a:cubicBezTo>
                    <a:pt x="12" y="1"/>
                    <a:pt x="10" y="0"/>
                    <a:pt x="9" y="0"/>
                  </a:cubicBezTo>
                  <a:cubicBezTo>
                    <a:pt x="8" y="0"/>
                    <a:pt x="8" y="1"/>
                    <a:pt x="8" y="2"/>
                  </a:cubicBezTo>
                  <a:cubicBezTo>
                    <a:pt x="9" y="3"/>
                    <a:pt x="7" y="0"/>
                    <a:pt x="8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54" name="Freeform 680"/>
            <p:cNvSpPr>
              <a:spLocks/>
            </p:cNvSpPr>
            <p:nvPr/>
          </p:nvSpPr>
          <p:spPr bwMode="auto">
            <a:xfrm>
              <a:off x="13833954" y="7574093"/>
              <a:ext cx="82803" cy="95566"/>
            </a:xfrm>
            <a:custGeom>
              <a:avLst/>
              <a:gdLst>
                <a:gd name="T0" fmla="*/ 3 w 9"/>
                <a:gd name="T1" fmla="*/ 2 h 10"/>
                <a:gd name="T2" fmla="*/ 0 w 9"/>
                <a:gd name="T3" fmla="*/ 7 h 10"/>
                <a:gd name="T4" fmla="*/ 4 w 9"/>
                <a:gd name="T5" fmla="*/ 8 h 10"/>
                <a:gd name="T6" fmla="*/ 9 w 9"/>
                <a:gd name="T7" fmla="*/ 10 h 10"/>
                <a:gd name="T8" fmla="*/ 7 w 9"/>
                <a:gd name="T9" fmla="*/ 5 h 10"/>
                <a:gd name="T10" fmla="*/ 8 w 9"/>
                <a:gd name="T11" fmla="*/ 3 h 10"/>
                <a:gd name="T12" fmla="*/ 3 w 9"/>
                <a:gd name="T13" fmla="*/ 2 h 10"/>
                <a:gd name="T14" fmla="*/ 3 w 9"/>
                <a:gd name="T15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10">
                  <a:moveTo>
                    <a:pt x="3" y="2"/>
                  </a:moveTo>
                  <a:cubicBezTo>
                    <a:pt x="1" y="3"/>
                    <a:pt x="0" y="5"/>
                    <a:pt x="0" y="7"/>
                  </a:cubicBezTo>
                  <a:cubicBezTo>
                    <a:pt x="1" y="7"/>
                    <a:pt x="4" y="7"/>
                    <a:pt x="4" y="8"/>
                  </a:cubicBezTo>
                  <a:cubicBezTo>
                    <a:pt x="6" y="10"/>
                    <a:pt x="7" y="10"/>
                    <a:pt x="9" y="10"/>
                  </a:cubicBezTo>
                  <a:cubicBezTo>
                    <a:pt x="9" y="10"/>
                    <a:pt x="7" y="5"/>
                    <a:pt x="7" y="5"/>
                  </a:cubicBezTo>
                  <a:cubicBezTo>
                    <a:pt x="8" y="5"/>
                    <a:pt x="9" y="5"/>
                    <a:pt x="8" y="3"/>
                  </a:cubicBezTo>
                  <a:cubicBezTo>
                    <a:pt x="6" y="2"/>
                    <a:pt x="5" y="0"/>
                    <a:pt x="3" y="2"/>
                  </a:cubicBezTo>
                  <a:cubicBezTo>
                    <a:pt x="1" y="4"/>
                    <a:pt x="4" y="1"/>
                    <a:pt x="3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55" name="Freeform 681"/>
            <p:cNvSpPr>
              <a:spLocks/>
            </p:cNvSpPr>
            <p:nvPr/>
          </p:nvSpPr>
          <p:spPr bwMode="auto">
            <a:xfrm>
              <a:off x="13311662" y="7220495"/>
              <a:ext cx="324842" cy="251657"/>
            </a:xfrm>
            <a:custGeom>
              <a:avLst/>
              <a:gdLst>
                <a:gd name="T0" fmla="*/ 29 w 35"/>
                <a:gd name="T1" fmla="*/ 10 h 27"/>
                <a:gd name="T2" fmla="*/ 30 w 35"/>
                <a:gd name="T3" fmla="*/ 7 h 27"/>
                <a:gd name="T4" fmla="*/ 29 w 35"/>
                <a:gd name="T5" fmla="*/ 5 h 27"/>
                <a:gd name="T6" fmla="*/ 35 w 35"/>
                <a:gd name="T7" fmla="*/ 0 h 27"/>
                <a:gd name="T8" fmla="*/ 25 w 35"/>
                <a:gd name="T9" fmla="*/ 1 h 27"/>
                <a:gd name="T10" fmla="*/ 19 w 35"/>
                <a:gd name="T11" fmla="*/ 2 h 27"/>
                <a:gd name="T12" fmla="*/ 13 w 35"/>
                <a:gd name="T13" fmla="*/ 2 h 27"/>
                <a:gd name="T14" fmla="*/ 8 w 35"/>
                <a:gd name="T15" fmla="*/ 2 h 27"/>
                <a:gd name="T16" fmla="*/ 7 w 35"/>
                <a:gd name="T17" fmla="*/ 4 h 27"/>
                <a:gd name="T18" fmla="*/ 6 w 35"/>
                <a:gd name="T19" fmla="*/ 6 h 27"/>
                <a:gd name="T20" fmla="*/ 3 w 35"/>
                <a:gd name="T21" fmla="*/ 6 h 27"/>
                <a:gd name="T22" fmla="*/ 3 w 35"/>
                <a:gd name="T23" fmla="*/ 10 h 27"/>
                <a:gd name="T24" fmla="*/ 4 w 35"/>
                <a:gd name="T25" fmla="*/ 14 h 27"/>
                <a:gd name="T26" fmla="*/ 2 w 35"/>
                <a:gd name="T27" fmla="*/ 22 h 27"/>
                <a:gd name="T28" fmla="*/ 7 w 35"/>
                <a:gd name="T29" fmla="*/ 27 h 27"/>
                <a:gd name="T30" fmla="*/ 13 w 35"/>
                <a:gd name="T31" fmla="*/ 24 h 27"/>
                <a:gd name="T32" fmla="*/ 22 w 35"/>
                <a:gd name="T33" fmla="*/ 19 h 27"/>
                <a:gd name="T34" fmla="*/ 28 w 35"/>
                <a:gd name="T35" fmla="*/ 15 h 27"/>
                <a:gd name="T36" fmla="*/ 29 w 35"/>
                <a:gd name="T37" fmla="*/ 10 h 27"/>
                <a:gd name="T38" fmla="*/ 29 w 35"/>
                <a:gd name="T39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27">
                  <a:moveTo>
                    <a:pt x="29" y="10"/>
                  </a:moveTo>
                  <a:cubicBezTo>
                    <a:pt x="30" y="9"/>
                    <a:pt x="31" y="8"/>
                    <a:pt x="30" y="7"/>
                  </a:cubicBezTo>
                  <a:cubicBezTo>
                    <a:pt x="29" y="6"/>
                    <a:pt x="28" y="6"/>
                    <a:pt x="29" y="5"/>
                  </a:cubicBezTo>
                  <a:cubicBezTo>
                    <a:pt x="31" y="3"/>
                    <a:pt x="35" y="3"/>
                    <a:pt x="35" y="0"/>
                  </a:cubicBezTo>
                  <a:cubicBezTo>
                    <a:pt x="32" y="0"/>
                    <a:pt x="28" y="0"/>
                    <a:pt x="25" y="1"/>
                  </a:cubicBezTo>
                  <a:cubicBezTo>
                    <a:pt x="23" y="1"/>
                    <a:pt x="21" y="2"/>
                    <a:pt x="19" y="2"/>
                  </a:cubicBezTo>
                  <a:cubicBezTo>
                    <a:pt x="16" y="2"/>
                    <a:pt x="15" y="1"/>
                    <a:pt x="13" y="2"/>
                  </a:cubicBezTo>
                  <a:cubicBezTo>
                    <a:pt x="11" y="3"/>
                    <a:pt x="10" y="3"/>
                    <a:pt x="8" y="2"/>
                  </a:cubicBezTo>
                  <a:cubicBezTo>
                    <a:pt x="6" y="0"/>
                    <a:pt x="7" y="4"/>
                    <a:pt x="7" y="4"/>
                  </a:cubicBezTo>
                  <a:cubicBezTo>
                    <a:pt x="6" y="5"/>
                    <a:pt x="6" y="6"/>
                    <a:pt x="6" y="6"/>
                  </a:cubicBezTo>
                  <a:cubicBezTo>
                    <a:pt x="5" y="8"/>
                    <a:pt x="4" y="6"/>
                    <a:pt x="3" y="6"/>
                  </a:cubicBezTo>
                  <a:cubicBezTo>
                    <a:pt x="2" y="7"/>
                    <a:pt x="3" y="9"/>
                    <a:pt x="3" y="10"/>
                  </a:cubicBezTo>
                  <a:cubicBezTo>
                    <a:pt x="3" y="11"/>
                    <a:pt x="2" y="13"/>
                    <a:pt x="4" y="14"/>
                  </a:cubicBezTo>
                  <a:cubicBezTo>
                    <a:pt x="9" y="17"/>
                    <a:pt x="5" y="19"/>
                    <a:pt x="2" y="22"/>
                  </a:cubicBezTo>
                  <a:cubicBezTo>
                    <a:pt x="0" y="24"/>
                    <a:pt x="5" y="27"/>
                    <a:pt x="7" y="27"/>
                  </a:cubicBezTo>
                  <a:cubicBezTo>
                    <a:pt x="9" y="27"/>
                    <a:pt x="11" y="25"/>
                    <a:pt x="13" y="24"/>
                  </a:cubicBezTo>
                  <a:cubicBezTo>
                    <a:pt x="16" y="22"/>
                    <a:pt x="19" y="21"/>
                    <a:pt x="22" y="19"/>
                  </a:cubicBezTo>
                  <a:cubicBezTo>
                    <a:pt x="24" y="18"/>
                    <a:pt x="26" y="17"/>
                    <a:pt x="28" y="15"/>
                  </a:cubicBezTo>
                  <a:cubicBezTo>
                    <a:pt x="29" y="13"/>
                    <a:pt x="28" y="11"/>
                    <a:pt x="29" y="10"/>
                  </a:cubicBezTo>
                  <a:cubicBezTo>
                    <a:pt x="30" y="8"/>
                    <a:pt x="29" y="11"/>
                    <a:pt x="29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56" name="Freeform 682"/>
            <p:cNvSpPr>
              <a:spLocks/>
            </p:cNvSpPr>
            <p:nvPr/>
          </p:nvSpPr>
          <p:spPr bwMode="auto">
            <a:xfrm>
              <a:off x="13461341" y="7201383"/>
              <a:ext cx="464969" cy="439605"/>
            </a:xfrm>
            <a:custGeom>
              <a:avLst/>
              <a:gdLst>
                <a:gd name="T0" fmla="*/ 47 w 50"/>
                <a:gd name="T1" fmla="*/ 36 h 47"/>
                <a:gd name="T2" fmla="*/ 45 w 50"/>
                <a:gd name="T3" fmla="*/ 34 h 47"/>
                <a:gd name="T4" fmla="*/ 46 w 50"/>
                <a:gd name="T5" fmla="*/ 32 h 47"/>
                <a:gd name="T6" fmla="*/ 41 w 50"/>
                <a:gd name="T7" fmla="*/ 27 h 47"/>
                <a:gd name="T8" fmla="*/ 38 w 50"/>
                <a:gd name="T9" fmla="*/ 25 h 47"/>
                <a:gd name="T10" fmla="*/ 35 w 50"/>
                <a:gd name="T11" fmla="*/ 18 h 47"/>
                <a:gd name="T12" fmla="*/ 38 w 50"/>
                <a:gd name="T13" fmla="*/ 10 h 47"/>
                <a:gd name="T14" fmla="*/ 34 w 50"/>
                <a:gd name="T15" fmla="*/ 6 h 47"/>
                <a:gd name="T16" fmla="*/ 32 w 50"/>
                <a:gd name="T17" fmla="*/ 2 h 47"/>
                <a:gd name="T18" fmla="*/ 30 w 50"/>
                <a:gd name="T19" fmla="*/ 3 h 47"/>
                <a:gd name="T20" fmla="*/ 28 w 50"/>
                <a:gd name="T21" fmla="*/ 1 h 47"/>
                <a:gd name="T22" fmla="*/ 25 w 50"/>
                <a:gd name="T23" fmla="*/ 2 h 47"/>
                <a:gd name="T24" fmla="*/ 20 w 50"/>
                <a:gd name="T25" fmla="*/ 1 h 47"/>
                <a:gd name="T26" fmla="*/ 18 w 50"/>
                <a:gd name="T27" fmla="*/ 4 h 47"/>
                <a:gd name="T28" fmla="*/ 13 w 50"/>
                <a:gd name="T29" fmla="*/ 7 h 47"/>
                <a:gd name="T30" fmla="*/ 14 w 50"/>
                <a:gd name="T31" fmla="*/ 10 h 47"/>
                <a:gd name="T32" fmla="*/ 13 w 50"/>
                <a:gd name="T33" fmla="*/ 13 h 47"/>
                <a:gd name="T34" fmla="*/ 9 w 50"/>
                <a:gd name="T35" fmla="*/ 19 h 47"/>
                <a:gd name="T36" fmla="*/ 1 w 50"/>
                <a:gd name="T37" fmla="*/ 25 h 47"/>
                <a:gd name="T38" fmla="*/ 3 w 50"/>
                <a:gd name="T39" fmla="*/ 30 h 47"/>
                <a:gd name="T40" fmla="*/ 9 w 50"/>
                <a:gd name="T41" fmla="*/ 31 h 47"/>
                <a:gd name="T42" fmla="*/ 18 w 50"/>
                <a:gd name="T43" fmla="*/ 36 h 47"/>
                <a:gd name="T44" fmla="*/ 29 w 50"/>
                <a:gd name="T45" fmla="*/ 45 h 47"/>
                <a:gd name="T46" fmla="*/ 38 w 50"/>
                <a:gd name="T47" fmla="*/ 47 h 47"/>
                <a:gd name="T48" fmla="*/ 43 w 50"/>
                <a:gd name="T49" fmla="*/ 42 h 47"/>
                <a:gd name="T50" fmla="*/ 50 w 50"/>
                <a:gd name="T51" fmla="*/ 43 h 47"/>
                <a:gd name="T52" fmla="*/ 47 w 50"/>
                <a:gd name="T53" fmla="*/ 39 h 47"/>
                <a:gd name="T54" fmla="*/ 47 w 50"/>
                <a:gd name="T55" fmla="*/ 36 h 47"/>
                <a:gd name="T56" fmla="*/ 47 w 50"/>
                <a:gd name="T57" fmla="*/ 3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0" h="47">
                  <a:moveTo>
                    <a:pt x="47" y="36"/>
                  </a:moveTo>
                  <a:cubicBezTo>
                    <a:pt x="47" y="36"/>
                    <a:pt x="45" y="35"/>
                    <a:pt x="45" y="34"/>
                  </a:cubicBezTo>
                  <a:cubicBezTo>
                    <a:pt x="45" y="33"/>
                    <a:pt x="46" y="33"/>
                    <a:pt x="46" y="32"/>
                  </a:cubicBezTo>
                  <a:cubicBezTo>
                    <a:pt x="45" y="30"/>
                    <a:pt x="43" y="29"/>
                    <a:pt x="41" y="27"/>
                  </a:cubicBezTo>
                  <a:cubicBezTo>
                    <a:pt x="40" y="27"/>
                    <a:pt x="38" y="26"/>
                    <a:pt x="38" y="25"/>
                  </a:cubicBezTo>
                  <a:cubicBezTo>
                    <a:pt x="37" y="23"/>
                    <a:pt x="35" y="21"/>
                    <a:pt x="35" y="18"/>
                  </a:cubicBezTo>
                  <a:cubicBezTo>
                    <a:pt x="34" y="16"/>
                    <a:pt x="40" y="12"/>
                    <a:pt x="38" y="10"/>
                  </a:cubicBezTo>
                  <a:cubicBezTo>
                    <a:pt x="36" y="9"/>
                    <a:pt x="35" y="8"/>
                    <a:pt x="34" y="6"/>
                  </a:cubicBezTo>
                  <a:cubicBezTo>
                    <a:pt x="33" y="5"/>
                    <a:pt x="33" y="3"/>
                    <a:pt x="32" y="2"/>
                  </a:cubicBezTo>
                  <a:cubicBezTo>
                    <a:pt x="31" y="2"/>
                    <a:pt x="31" y="3"/>
                    <a:pt x="30" y="3"/>
                  </a:cubicBezTo>
                  <a:cubicBezTo>
                    <a:pt x="28" y="3"/>
                    <a:pt x="29" y="1"/>
                    <a:pt x="28" y="1"/>
                  </a:cubicBezTo>
                  <a:cubicBezTo>
                    <a:pt x="27" y="1"/>
                    <a:pt x="25" y="2"/>
                    <a:pt x="25" y="2"/>
                  </a:cubicBezTo>
                  <a:cubicBezTo>
                    <a:pt x="23" y="0"/>
                    <a:pt x="22" y="1"/>
                    <a:pt x="20" y="1"/>
                  </a:cubicBezTo>
                  <a:cubicBezTo>
                    <a:pt x="18" y="2"/>
                    <a:pt x="19" y="3"/>
                    <a:pt x="18" y="4"/>
                  </a:cubicBezTo>
                  <a:cubicBezTo>
                    <a:pt x="16" y="5"/>
                    <a:pt x="14" y="5"/>
                    <a:pt x="13" y="7"/>
                  </a:cubicBezTo>
                  <a:cubicBezTo>
                    <a:pt x="12" y="9"/>
                    <a:pt x="14" y="8"/>
                    <a:pt x="14" y="10"/>
                  </a:cubicBezTo>
                  <a:cubicBezTo>
                    <a:pt x="14" y="11"/>
                    <a:pt x="13" y="11"/>
                    <a:pt x="13" y="13"/>
                  </a:cubicBezTo>
                  <a:cubicBezTo>
                    <a:pt x="13" y="16"/>
                    <a:pt x="12" y="17"/>
                    <a:pt x="9" y="19"/>
                  </a:cubicBezTo>
                  <a:cubicBezTo>
                    <a:pt x="7" y="20"/>
                    <a:pt x="0" y="23"/>
                    <a:pt x="1" y="25"/>
                  </a:cubicBezTo>
                  <a:cubicBezTo>
                    <a:pt x="2" y="26"/>
                    <a:pt x="2" y="29"/>
                    <a:pt x="3" y="30"/>
                  </a:cubicBezTo>
                  <a:cubicBezTo>
                    <a:pt x="4" y="31"/>
                    <a:pt x="8" y="31"/>
                    <a:pt x="9" y="31"/>
                  </a:cubicBezTo>
                  <a:cubicBezTo>
                    <a:pt x="12" y="32"/>
                    <a:pt x="15" y="34"/>
                    <a:pt x="18" y="36"/>
                  </a:cubicBezTo>
                  <a:cubicBezTo>
                    <a:pt x="22" y="39"/>
                    <a:pt x="25" y="42"/>
                    <a:pt x="29" y="45"/>
                  </a:cubicBezTo>
                  <a:cubicBezTo>
                    <a:pt x="32" y="47"/>
                    <a:pt x="35" y="47"/>
                    <a:pt x="38" y="47"/>
                  </a:cubicBezTo>
                  <a:cubicBezTo>
                    <a:pt x="41" y="47"/>
                    <a:pt x="41" y="44"/>
                    <a:pt x="43" y="42"/>
                  </a:cubicBezTo>
                  <a:cubicBezTo>
                    <a:pt x="45" y="40"/>
                    <a:pt x="49" y="44"/>
                    <a:pt x="50" y="43"/>
                  </a:cubicBezTo>
                  <a:cubicBezTo>
                    <a:pt x="49" y="42"/>
                    <a:pt x="48" y="41"/>
                    <a:pt x="47" y="39"/>
                  </a:cubicBezTo>
                  <a:cubicBezTo>
                    <a:pt x="47" y="38"/>
                    <a:pt x="48" y="37"/>
                    <a:pt x="47" y="36"/>
                  </a:cubicBezTo>
                  <a:cubicBezTo>
                    <a:pt x="46" y="35"/>
                    <a:pt x="48" y="37"/>
                    <a:pt x="47" y="3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57" name="Freeform 683"/>
            <p:cNvSpPr>
              <a:spLocks/>
            </p:cNvSpPr>
            <p:nvPr/>
          </p:nvSpPr>
          <p:spPr bwMode="auto">
            <a:xfrm>
              <a:off x="12872168" y="6946541"/>
              <a:ext cx="885351" cy="337667"/>
            </a:xfrm>
            <a:custGeom>
              <a:avLst/>
              <a:gdLst>
                <a:gd name="T0" fmla="*/ 52 w 95"/>
                <a:gd name="T1" fmla="*/ 36 h 36"/>
                <a:gd name="T2" fmla="*/ 54 w 95"/>
                <a:gd name="T3" fmla="*/ 33 h 36"/>
                <a:gd name="T4" fmla="*/ 55 w 95"/>
                <a:gd name="T5" fmla="*/ 31 h 36"/>
                <a:gd name="T6" fmla="*/ 60 w 95"/>
                <a:gd name="T7" fmla="*/ 31 h 36"/>
                <a:gd name="T8" fmla="*/ 64 w 95"/>
                <a:gd name="T9" fmla="*/ 31 h 36"/>
                <a:gd name="T10" fmla="*/ 75 w 95"/>
                <a:gd name="T11" fmla="*/ 29 h 36"/>
                <a:gd name="T12" fmla="*/ 85 w 95"/>
                <a:gd name="T13" fmla="*/ 28 h 36"/>
                <a:gd name="T14" fmla="*/ 90 w 95"/>
                <a:gd name="T15" fmla="*/ 28 h 36"/>
                <a:gd name="T16" fmla="*/ 92 w 95"/>
                <a:gd name="T17" fmla="*/ 30 h 36"/>
                <a:gd name="T18" fmla="*/ 94 w 95"/>
                <a:gd name="T19" fmla="*/ 28 h 36"/>
                <a:gd name="T20" fmla="*/ 92 w 95"/>
                <a:gd name="T21" fmla="*/ 24 h 36"/>
                <a:gd name="T22" fmla="*/ 92 w 95"/>
                <a:gd name="T23" fmla="*/ 22 h 36"/>
                <a:gd name="T24" fmla="*/ 91 w 95"/>
                <a:gd name="T25" fmla="*/ 17 h 36"/>
                <a:gd name="T26" fmla="*/ 93 w 95"/>
                <a:gd name="T27" fmla="*/ 14 h 36"/>
                <a:gd name="T28" fmla="*/ 89 w 95"/>
                <a:gd name="T29" fmla="*/ 8 h 36"/>
                <a:gd name="T30" fmla="*/ 83 w 95"/>
                <a:gd name="T31" fmla="*/ 3 h 36"/>
                <a:gd name="T32" fmla="*/ 80 w 95"/>
                <a:gd name="T33" fmla="*/ 3 h 36"/>
                <a:gd name="T34" fmla="*/ 78 w 95"/>
                <a:gd name="T35" fmla="*/ 3 h 36"/>
                <a:gd name="T36" fmla="*/ 73 w 95"/>
                <a:gd name="T37" fmla="*/ 6 h 36"/>
                <a:gd name="T38" fmla="*/ 63 w 95"/>
                <a:gd name="T39" fmla="*/ 6 h 36"/>
                <a:gd name="T40" fmla="*/ 58 w 95"/>
                <a:gd name="T41" fmla="*/ 6 h 36"/>
                <a:gd name="T42" fmla="*/ 54 w 95"/>
                <a:gd name="T43" fmla="*/ 4 h 36"/>
                <a:gd name="T44" fmla="*/ 50 w 95"/>
                <a:gd name="T45" fmla="*/ 2 h 36"/>
                <a:gd name="T46" fmla="*/ 46 w 95"/>
                <a:gd name="T47" fmla="*/ 0 h 36"/>
                <a:gd name="T48" fmla="*/ 37 w 95"/>
                <a:gd name="T49" fmla="*/ 0 h 36"/>
                <a:gd name="T50" fmla="*/ 29 w 95"/>
                <a:gd name="T51" fmla="*/ 4 h 36"/>
                <a:gd name="T52" fmla="*/ 18 w 95"/>
                <a:gd name="T53" fmla="*/ 5 h 36"/>
                <a:gd name="T54" fmla="*/ 16 w 95"/>
                <a:gd name="T55" fmla="*/ 6 h 36"/>
                <a:gd name="T56" fmla="*/ 18 w 95"/>
                <a:gd name="T57" fmla="*/ 7 h 36"/>
                <a:gd name="T58" fmla="*/ 15 w 95"/>
                <a:gd name="T59" fmla="*/ 8 h 36"/>
                <a:gd name="T60" fmla="*/ 13 w 95"/>
                <a:gd name="T61" fmla="*/ 9 h 36"/>
                <a:gd name="T62" fmla="*/ 4 w 95"/>
                <a:gd name="T63" fmla="*/ 9 h 36"/>
                <a:gd name="T64" fmla="*/ 3 w 95"/>
                <a:gd name="T65" fmla="*/ 11 h 36"/>
                <a:gd name="T66" fmla="*/ 3 w 95"/>
                <a:gd name="T67" fmla="*/ 15 h 36"/>
                <a:gd name="T68" fmla="*/ 5 w 95"/>
                <a:gd name="T69" fmla="*/ 14 h 36"/>
                <a:gd name="T70" fmla="*/ 3 w 95"/>
                <a:gd name="T71" fmla="*/ 17 h 36"/>
                <a:gd name="T72" fmla="*/ 5 w 95"/>
                <a:gd name="T73" fmla="*/ 17 h 36"/>
                <a:gd name="T74" fmla="*/ 5 w 95"/>
                <a:gd name="T75" fmla="*/ 19 h 36"/>
                <a:gd name="T76" fmla="*/ 3 w 95"/>
                <a:gd name="T77" fmla="*/ 20 h 36"/>
                <a:gd name="T78" fmla="*/ 4 w 95"/>
                <a:gd name="T79" fmla="*/ 22 h 36"/>
                <a:gd name="T80" fmla="*/ 4 w 95"/>
                <a:gd name="T81" fmla="*/ 25 h 36"/>
                <a:gd name="T82" fmla="*/ 8 w 95"/>
                <a:gd name="T83" fmla="*/ 27 h 36"/>
                <a:gd name="T84" fmla="*/ 7 w 95"/>
                <a:gd name="T85" fmla="*/ 30 h 36"/>
                <a:gd name="T86" fmla="*/ 10 w 95"/>
                <a:gd name="T87" fmla="*/ 30 h 36"/>
                <a:gd name="T88" fmla="*/ 8 w 95"/>
                <a:gd name="T89" fmla="*/ 31 h 36"/>
                <a:gd name="T90" fmla="*/ 10 w 95"/>
                <a:gd name="T91" fmla="*/ 31 h 36"/>
                <a:gd name="T92" fmla="*/ 9 w 95"/>
                <a:gd name="T93" fmla="*/ 34 h 36"/>
                <a:gd name="T94" fmla="*/ 11 w 95"/>
                <a:gd name="T95" fmla="*/ 35 h 36"/>
                <a:gd name="T96" fmla="*/ 12 w 95"/>
                <a:gd name="T97" fmla="*/ 31 h 36"/>
                <a:gd name="T98" fmla="*/ 16 w 95"/>
                <a:gd name="T99" fmla="*/ 32 h 36"/>
                <a:gd name="T100" fmla="*/ 22 w 95"/>
                <a:gd name="T101" fmla="*/ 33 h 36"/>
                <a:gd name="T102" fmla="*/ 27 w 95"/>
                <a:gd name="T103" fmla="*/ 31 h 36"/>
                <a:gd name="T104" fmla="*/ 35 w 95"/>
                <a:gd name="T105" fmla="*/ 35 h 36"/>
                <a:gd name="T106" fmla="*/ 42 w 95"/>
                <a:gd name="T107" fmla="*/ 32 h 36"/>
                <a:gd name="T108" fmla="*/ 44 w 95"/>
                <a:gd name="T109" fmla="*/ 30 h 36"/>
                <a:gd name="T110" fmla="*/ 48 w 95"/>
                <a:gd name="T111" fmla="*/ 31 h 36"/>
                <a:gd name="T112" fmla="*/ 50 w 95"/>
                <a:gd name="T113" fmla="*/ 33 h 36"/>
                <a:gd name="T114" fmla="*/ 50 w 95"/>
                <a:gd name="T115" fmla="*/ 35 h 36"/>
                <a:gd name="T116" fmla="*/ 52 w 95"/>
                <a:gd name="T117" fmla="*/ 36 h 36"/>
                <a:gd name="T118" fmla="*/ 52 w 95"/>
                <a:gd name="T11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5" h="36">
                  <a:moveTo>
                    <a:pt x="52" y="36"/>
                  </a:moveTo>
                  <a:cubicBezTo>
                    <a:pt x="53" y="35"/>
                    <a:pt x="54" y="33"/>
                    <a:pt x="54" y="33"/>
                  </a:cubicBezTo>
                  <a:cubicBezTo>
                    <a:pt x="53" y="31"/>
                    <a:pt x="54" y="30"/>
                    <a:pt x="55" y="31"/>
                  </a:cubicBezTo>
                  <a:cubicBezTo>
                    <a:pt x="57" y="32"/>
                    <a:pt x="58" y="31"/>
                    <a:pt x="60" y="31"/>
                  </a:cubicBezTo>
                  <a:cubicBezTo>
                    <a:pt x="62" y="30"/>
                    <a:pt x="62" y="30"/>
                    <a:pt x="64" y="31"/>
                  </a:cubicBezTo>
                  <a:cubicBezTo>
                    <a:pt x="68" y="31"/>
                    <a:pt x="71" y="29"/>
                    <a:pt x="75" y="29"/>
                  </a:cubicBezTo>
                  <a:cubicBezTo>
                    <a:pt x="78" y="29"/>
                    <a:pt x="82" y="29"/>
                    <a:pt x="85" y="28"/>
                  </a:cubicBezTo>
                  <a:cubicBezTo>
                    <a:pt x="87" y="27"/>
                    <a:pt x="87" y="29"/>
                    <a:pt x="90" y="28"/>
                  </a:cubicBezTo>
                  <a:cubicBezTo>
                    <a:pt x="92" y="27"/>
                    <a:pt x="91" y="29"/>
                    <a:pt x="92" y="30"/>
                  </a:cubicBezTo>
                  <a:cubicBezTo>
                    <a:pt x="93" y="31"/>
                    <a:pt x="95" y="29"/>
                    <a:pt x="94" y="28"/>
                  </a:cubicBezTo>
                  <a:cubicBezTo>
                    <a:pt x="93" y="27"/>
                    <a:pt x="95" y="25"/>
                    <a:pt x="92" y="24"/>
                  </a:cubicBezTo>
                  <a:cubicBezTo>
                    <a:pt x="91" y="23"/>
                    <a:pt x="93" y="23"/>
                    <a:pt x="92" y="22"/>
                  </a:cubicBezTo>
                  <a:cubicBezTo>
                    <a:pt x="92" y="20"/>
                    <a:pt x="91" y="19"/>
                    <a:pt x="91" y="17"/>
                  </a:cubicBezTo>
                  <a:cubicBezTo>
                    <a:pt x="91" y="16"/>
                    <a:pt x="93" y="14"/>
                    <a:pt x="93" y="14"/>
                  </a:cubicBezTo>
                  <a:cubicBezTo>
                    <a:pt x="92" y="12"/>
                    <a:pt x="90" y="11"/>
                    <a:pt x="89" y="8"/>
                  </a:cubicBezTo>
                  <a:cubicBezTo>
                    <a:pt x="87" y="5"/>
                    <a:pt x="87" y="4"/>
                    <a:pt x="83" y="3"/>
                  </a:cubicBezTo>
                  <a:cubicBezTo>
                    <a:pt x="82" y="3"/>
                    <a:pt x="81" y="3"/>
                    <a:pt x="80" y="3"/>
                  </a:cubicBezTo>
                  <a:cubicBezTo>
                    <a:pt x="78" y="2"/>
                    <a:pt x="79" y="3"/>
                    <a:pt x="78" y="3"/>
                  </a:cubicBezTo>
                  <a:cubicBezTo>
                    <a:pt x="76" y="5"/>
                    <a:pt x="74" y="5"/>
                    <a:pt x="73" y="6"/>
                  </a:cubicBezTo>
                  <a:cubicBezTo>
                    <a:pt x="70" y="7"/>
                    <a:pt x="66" y="6"/>
                    <a:pt x="63" y="6"/>
                  </a:cubicBezTo>
                  <a:cubicBezTo>
                    <a:pt x="61" y="6"/>
                    <a:pt x="59" y="6"/>
                    <a:pt x="58" y="6"/>
                  </a:cubicBezTo>
                  <a:cubicBezTo>
                    <a:pt x="56" y="5"/>
                    <a:pt x="56" y="4"/>
                    <a:pt x="54" y="4"/>
                  </a:cubicBezTo>
                  <a:cubicBezTo>
                    <a:pt x="52" y="4"/>
                    <a:pt x="51" y="3"/>
                    <a:pt x="50" y="2"/>
                  </a:cubicBezTo>
                  <a:cubicBezTo>
                    <a:pt x="49" y="2"/>
                    <a:pt x="45" y="0"/>
                    <a:pt x="46" y="0"/>
                  </a:cubicBezTo>
                  <a:cubicBezTo>
                    <a:pt x="44" y="1"/>
                    <a:pt x="39" y="0"/>
                    <a:pt x="37" y="0"/>
                  </a:cubicBezTo>
                  <a:cubicBezTo>
                    <a:pt x="34" y="0"/>
                    <a:pt x="31" y="3"/>
                    <a:pt x="29" y="4"/>
                  </a:cubicBezTo>
                  <a:cubicBezTo>
                    <a:pt x="26" y="6"/>
                    <a:pt x="21" y="4"/>
                    <a:pt x="18" y="5"/>
                  </a:cubicBezTo>
                  <a:cubicBezTo>
                    <a:pt x="17" y="5"/>
                    <a:pt x="16" y="5"/>
                    <a:pt x="16" y="6"/>
                  </a:cubicBezTo>
                  <a:cubicBezTo>
                    <a:pt x="16" y="6"/>
                    <a:pt x="18" y="6"/>
                    <a:pt x="18" y="7"/>
                  </a:cubicBezTo>
                  <a:cubicBezTo>
                    <a:pt x="18" y="7"/>
                    <a:pt x="15" y="7"/>
                    <a:pt x="15" y="8"/>
                  </a:cubicBezTo>
                  <a:cubicBezTo>
                    <a:pt x="15" y="9"/>
                    <a:pt x="15" y="9"/>
                    <a:pt x="13" y="9"/>
                  </a:cubicBezTo>
                  <a:cubicBezTo>
                    <a:pt x="10" y="9"/>
                    <a:pt x="7" y="9"/>
                    <a:pt x="4" y="9"/>
                  </a:cubicBezTo>
                  <a:cubicBezTo>
                    <a:pt x="2" y="9"/>
                    <a:pt x="3" y="10"/>
                    <a:pt x="3" y="11"/>
                  </a:cubicBezTo>
                  <a:cubicBezTo>
                    <a:pt x="2" y="13"/>
                    <a:pt x="0" y="14"/>
                    <a:pt x="3" y="15"/>
                  </a:cubicBezTo>
                  <a:cubicBezTo>
                    <a:pt x="3" y="15"/>
                    <a:pt x="5" y="14"/>
                    <a:pt x="5" y="14"/>
                  </a:cubicBezTo>
                  <a:cubicBezTo>
                    <a:pt x="5" y="15"/>
                    <a:pt x="3" y="17"/>
                    <a:pt x="3" y="17"/>
                  </a:cubicBezTo>
                  <a:cubicBezTo>
                    <a:pt x="4" y="18"/>
                    <a:pt x="4" y="17"/>
                    <a:pt x="5" y="17"/>
                  </a:cubicBezTo>
                  <a:cubicBezTo>
                    <a:pt x="5" y="17"/>
                    <a:pt x="5" y="19"/>
                    <a:pt x="5" y="19"/>
                  </a:cubicBezTo>
                  <a:cubicBezTo>
                    <a:pt x="7" y="22"/>
                    <a:pt x="4" y="20"/>
                    <a:pt x="3" y="20"/>
                  </a:cubicBezTo>
                  <a:cubicBezTo>
                    <a:pt x="3" y="20"/>
                    <a:pt x="2" y="23"/>
                    <a:pt x="4" y="22"/>
                  </a:cubicBezTo>
                  <a:cubicBezTo>
                    <a:pt x="6" y="22"/>
                    <a:pt x="4" y="24"/>
                    <a:pt x="4" y="25"/>
                  </a:cubicBezTo>
                  <a:cubicBezTo>
                    <a:pt x="4" y="26"/>
                    <a:pt x="7" y="26"/>
                    <a:pt x="8" y="27"/>
                  </a:cubicBezTo>
                  <a:cubicBezTo>
                    <a:pt x="9" y="28"/>
                    <a:pt x="7" y="30"/>
                    <a:pt x="7" y="30"/>
                  </a:cubicBezTo>
                  <a:cubicBezTo>
                    <a:pt x="8" y="30"/>
                    <a:pt x="9" y="28"/>
                    <a:pt x="10" y="30"/>
                  </a:cubicBezTo>
                  <a:cubicBezTo>
                    <a:pt x="10" y="31"/>
                    <a:pt x="8" y="31"/>
                    <a:pt x="8" y="31"/>
                  </a:cubicBezTo>
                  <a:cubicBezTo>
                    <a:pt x="8" y="31"/>
                    <a:pt x="10" y="31"/>
                    <a:pt x="10" y="31"/>
                  </a:cubicBezTo>
                  <a:cubicBezTo>
                    <a:pt x="11" y="32"/>
                    <a:pt x="10" y="33"/>
                    <a:pt x="9" y="34"/>
                  </a:cubicBezTo>
                  <a:cubicBezTo>
                    <a:pt x="9" y="35"/>
                    <a:pt x="11" y="36"/>
                    <a:pt x="11" y="35"/>
                  </a:cubicBezTo>
                  <a:cubicBezTo>
                    <a:pt x="12" y="34"/>
                    <a:pt x="11" y="32"/>
                    <a:pt x="12" y="31"/>
                  </a:cubicBezTo>
                  <a:cubicBezTo>
                    <a:pt x="13" y="30"/>
                    <a:pt x="15" y="32"/>
                    <a:pt x="16" y="32"/>
                  </a:cubicBezTo>
                  <a:cubicBezTo>
                    <a:pt x="18" y="33"/>
                    <a:pt x="20" y="35"/>
                    <a:pt x="22" y="33"/>
                  </a:cubicBezTo>
                  <a:cubicBezTo>
                    <a:pt x="25" y="32"/>
                    <a:pt x="23" y="29"/>
                    <a:pt x="27" y="31"/>
                  </a:cubicBezTo>
                  <a:cubicBezTo>
                    <a:pt x="29" y="33"/>
                    <a:pt x="32" y="35"/>
                    <a:pt x="35" y="35"/>
                  </a:cubicBezTo>
                  <a:cubicBezTo>
                    <a:pt x="37" y="34"/>
                    <a:pt x="40" y="33"/>
                    <a:pt x="42" y="32"/>
                  </a:cubicBezTo>
                  <a:cubicBezTo>
                    <a:pt x="43" y="31"/>
                    <a:pt x="43" y="30"/>
                    <a:pt x="44" y="30"/>
                  </a:cubicBezTo>
                  <a:cubicBezTo>
                    <a:pt x="46" y="31"/>
                    <a:pt x="47" y="32"/>
                    <a:pt x="48" y="31"/>
                  </a:cubicBezTo>
                  <a:cubicBezTo>
                    <a:pt x="51" y="30"/>
                    <a:pt x="51" y="31"/>
                    <a:pt x="50" y="33"/>
                  </a:cubicBezTo>
                  <a:cubicBezTo>
                    <a:pt x="50" y="34"/>
                    <a:pt x="52" y="34"/>
                    <a:pt x="50" y="35"/>
                  </a:cubicBezTo>
                  <a:cubicBezTo>
                    <a:pt x="51" y="36"/>
                    <a:pt x="51" y="36"/>
                    <a:pt x="52" y="36"/>
                  </a:cubicBezTo>
                  <a:cubicBezTo>
                    <a:pt x="53" y="35"/>
                    <a:pt x="51" y="36"/>
                    <a:pt x="52" y="36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58" name="Freeform 684"/>
            <p:cNvSpPr>
              <a:spLocks/>
            </p:cNvSpPr>
            <p:nvPr/>
          </p:nvSpPr>
          <p:spPr bwMode="auto">
            <a:xfrm>
              <a:off x="13273442" y="7481712"/>
              <a:ext cx="980892" cy="786831"/>
            </a:xfrm>
            <a:custGeom>
              <a:avLst/>
              <a:gdLst>
                <a:gd name="T0" fmla="*/ 65 w 105"/>
                <a:gd name="T1" fmla="*/ 20 h 84"/>
                <a:gd name="T2" fmla="*/ 61 w 105"/>
                <a:gd name="T3" fmla="*/ 17 h 84"/>
                <a:gd name="T4" fmla="*/ 52 w 105"/>
                <a:gd name="T5" fmla="*/ 17 h 84"/>
                <a:gd name="T6" fmla="*/ 48 w 105"/>
                <a:gd name="T7" fmla="*/ 15 h 84"/>
                <a:gd name="T8" fmla="*/ 40 w 105"/>
                <a:gd name="T9" fmla="*/ 8 h 84"/>
                <a:gd name="T10" fmla="*/ 27 w 105"/>
                <a:gd name="T11" fmla="*/ 1 h 84"/>
                <a:gd name="T12" fmla="*/ 21 w 105"/>
                <a:gd name="T13" fmla="*/ 1 h 84"/>
                <a:gd name="T14" fmla="*/ 13 w 105"/>
                <a:gd name="T15" fmla="*/ 3 h 84"/>
                <a:gd name="T16" fmla="*/ 17 w 105"/>
                <a:gd name="T17" fmla="*/ 9 h 84"/>
                <a:gd name="T18" fmla="*/ 13 w 105"/>
                <a:gd name="T19" fmla="*/ 12 h 84"/>
                <a:gd name="T20" fmla="*/ 10 w 105"/>
                <a:gd name="T21" fmla="*/ 12 h 84"/>
                <a:gd name="T22" fmla="*/ 9 w 105"/>
                <a:gd name="T23" fmla="*/ 14 h 84"/>
                <a:gd name="T24" fmla="*/ 2 w 105"/>
                <a:gd name="T25" fmla="*/ 14 h 84"/>
                <a:gd name="T26" fmla="*/ 1 w 105"/>
                <a:gd name="T27" fmla="*/ 19 h 84"/>
                <a:gd name="T28" fmla="*/ 3 w 105"/>
                <a:gd name="T29" fmla="*/ 22 h 84"/>
                <a:gd name="T30" fmla="*/ 8 w 105"/>
                <a:gd name="T31" fmla="*/ 31 h 84"/>
                <a:gd name="T32" fmla="*/ 12 w 105"/>
                <a:gd name="T33" fmla="*/ 38 h 84"/>
                <a:gd name="T34" fmla="*/ 15 w 105"/>
                <a:gd name="T35" fmla="*/ 42 h 84"/>
                <a:gd name="T36" fmla="*/ 20 w 105"/>
                <a:gd name="T37" fmla="*/ 46 h 84"/>
                <a:gd name="T38" fmla="*/ 22 w 105"/>
                <a:gd name="T39" fmla="*/ 53 h 84"/>
                <a:gd name="T40" fmla="*/ 23 w 105"/>
                <a:gd name="T41" fmla="*/ 59 h 84"/>
                <a:gd name="T42" fmla="*/ 31 w 105"/>
                <a:gd name="T43" fmla="*/ 67 h 84"/>
                <a:gd name="T44" fmla="*/ 36 w 105"/>
                <a:gd name="T45" fmla="*/ 76 h 84"/>
                <a:gd name="T46" fmla="*/ 40 w 105"/>
                <a:gd name="T47" fmla="*/ 81 h 84"/>
                <a:gd name="T48" fmla="*/ 41 w 105"/>
                <a:gd name="T49" fmla="*/ 84 h 84"/>
                <a:gd name="T50" fmla="*/ 43 w 105"/>
                <a:gd name="T51" fmla="*/ 81 h 84"/>
                <a:gd name="T52" fmla="*/ 50 w 105"/>
                <a:gd name="T53" fmla="*/ 79 h 84"/>
                <a:gd name="T54" fmla="*/ 60 w 105"/>
                <a:gd name="T55" fmla="*/ 80 h 84"/>
                <a:gd name="T56" fmla="*/ 66 w 105"/>
                <a:gd name="T57" fmla="*/ 77 h 84"/>
                <a:gd name="T58" fmla="*/ 76 w 105"/>
                <a:gd name="T59" fmla="*/ 72 h 84"/>
                <a:gd name="T60" fmla="*/ 94 w 105"/>
                <a:gd name="T61" fmla="*/ 68 h 84"/>
                <a:gd name="T62" fmla="*/ 102 w 105"/>
                <a:gd name="T63" fmla="*/ 66 h 84"/>
                <a:gd name="T64" fmla="*/ 104 w 105"/>
                <a:gd name="T65" fmla="*/ 61 h 84"/>
                <a:gd name="T66" fmla="*/ 105 w 105"/>
                <a:gd name="T67" fmla="*/ 56 h 84"/>
                <a:gd name="T68" fmla="*/ 103 w 105"/>
                <a:gd name="T69" fmla="*/ 51 h 84"/>
                <a:gd name="T70" fmla="*/ 93 w 105"/>
                <a:gd name="T71" fmla="*/ 50 h 84"/>
                <a:gd name="T72" fmla="*/ 88 w 105"/>
                <a:gd name="T73" fmla="*/ 47 h 84"/>
                <a:gd name="T74" fmla="*/ 81 w 105"/>
                <a:gd name="T75" fmla="*/ 39 h 84"/>
                <a:gd name="T76" fmla="*/ 77 w 105"/>
                <a:gd name="T77" fmla="*/ 34 h 84"/>
                <a:gd name="T78" fmla="*/ 77 w 105"/>
                <a:gd name="T79" fmla="*/ 29 h 84"/>
                <a:gd name="T80" fmla="*/ 74 w 105"/>
                <a:gd name="T81" fmla="*/ 27 h 84"/>
                <a:gd name="T82" fmla="*/ 70 w 105"/>
                <a:gd name="T83" fmla="*/ 22 h 84"/>
                <a:gd name="T84" fmla="*/ 65 w 105"/>
                <a:gd name="T85" fmla="*/ 2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5" h="84">
                  <a:moveTo>
                    <a:pt x="65" y="20"/>
                  </a:moveTo>
                  <a:cubicBezTo>
                    <a:pt x="64" y="17"/>
                    <a:pt x="64" y="17"/>
                    <a:pt x="61" y="17"/>
                  </a:cubicBezTo>
                  <a:cubicBezTo>
                    <a:pt x="58" y="17"/>
                    <a:pt x="55" y="17"/>
                    <a:pt x="52" y="17"/>
                  </a:cubicBezTo>
                  <a:cubicBezTo>
                    <a:pt x="50" y="17"/>
                    <a:pt x="49" y="15"/>
                    <a:pt x="48" y="15"/>
                  </a:cubicBezTo>
                  <a:cubicBezTo>
                    <a:pt x="45" y="12"/>
                    <a:pt x="42" y="10"/>
                    <a:pt x="40" y="8"/>
                  </a:cubicBezTo>
                  <a:cubicBezTo>
                    <a:pt x="36" y="5"/>
                    <a:pt x="32" y="2"/>
                    <a:pt x="27" y="1"/>
                  </a:cubicBezTo>
                  <a:cubicBezTo>
                    <a:pt x="25" y="0"/>
                    <a:pt x="24" y="0"/>
                    <a:pt x="21" y="1"/>
                  </a:cubicBezTo>
                  <a:cubicBezTo>
                    <a:pt x="19" y="1"/>
                    <a:pt x="16" y="2"/>
                    <a:pt x="13" y="3"/>
                  </a:cubicBezTo>
                  <a:cubicBezTo>
                    <a:pt x="14" y="5"/>
                    <a:pt x="17" y="7"/>
                    <a:pt x="17" y="9"/>
                  </a:cubicBezTo>
                  <a:cubicBezTo>
                    <a:pt x="17" y="11"/>
                    <a:pt x="14" y="12"/>
                    <a:pt x="13" y="12"/>
                  </a:cubicBezTo>
                  <a:cubicBezTo>
                    <a:pt x="12" y="13"/>
                    <a:pt x="11" y="12"/>
                    <a:pt x="10" y="12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7" y="17"/>
                    <a:pt x="3" y="15"/>
                    <a:pt x="2" y="14"/>
                  </a:cubicBezTo>
                  <a:cubicBezTo>
                    <a:pt x="1" y="16"/>
                    <a:pt x="1" y="17"/>
                    <a:pt x="1" y="19"/>
                  </a:cubicBezTo>
                  <a:cubicBezTo>
                    <a:pt x="0" y="22"/>
                    <a:pt x="1" y="21"/>
                    <a:pt x="3" y="22"/>
                  </a:cubicBezTo>
                  <a:cubicBezTo>
                    <a:pt x="5" y="24"/>
                    <a:pt x="7" y="28"/>
                    <a:pt x="8" y="31"/>
                  </a:cubicBezTo>
                  <a:cubicBezTo>
                    <a:pt x="10" y="33"/>
                    <a:pt x="11" y="35"/>
                    <a:pt x="12" y="38"/>
                  </a:cubicBezTo>
                  <a:cubicBezTo>
                    <a:pt x="13" y="40"/>
                    <a:pt x="14" y="41"/>
                    <a:pt x="15" y="42"/>
                  </a:cubicBezTo>
                  <a:cubicBezTo>
                    <a:pt x="17" y="44"/>
                    <a:pt x="19" y="44"/>
                    <a:pt x="20" y="46"/>
                  </a:cubicBezTo>
                  <a:cubicBezTo>
                    <a:pt x="21" y="48"/>
                    <a:pt x="22" y="50"/>
                    <a:pt x="22" y="53"/>
                  </a:cubicBezTo>
                  <a:cubicBezTo>
                    <a:pt x="23" y="55"/>
                    <a:pt x="22" y="57"/>
                    <a:pt x="23" y="59"/>
                  </a:cubicBezTo>
                  <a:cubicBezTo>
                    <a:pt x="25" y="63"/>
                    <a:pt x="29" y="64"/>
                    <a:pt x="31" y="67"/>
                  </a:cubicBezTo>
                  <a:cubicBezTo>
                    <a:pt x="33" y="70"/>
                    <a:pt x="34" y="74"/>
                    <a:pt x="36" y="76"/>
                  </a:cubicBezTo>
                  <a:cubicBezTo>
                    <a:pt x="37" y="78"/>
                    <a:pt x="39" y="80"/>
                    <a:pt x="40" y="81"/>
                  </a:cubicBezTo>
                  <a:cubicBezTo>
                    <a:pt x="40" y="82"/>
                    <a:pt x="40" y="84"/>
                    <a:pt x="41" y="84"/>
                  </a:cubicBezTo>
                  <a:cubicBezTo>
                    <a:pt x="43" y="84"/>
                    <a:pt x="42" y="82"/>
                    <a:pt x="43" y="81"/>
                  </a:cubicBezTo>
                  <a:cubicBezTo>
                    <a:pt x="43" y="78"/>
                    <a:pt x="48" y="79"/>
                    <a:pt x="50" y="79"/>
                  </a:cubicBezTo>
                  <a:cubicBezTo>
                    <a:pt x="53" y="79"/>
                    <a:pt x="58" y="78"/>
                    <a:pt x="60" y="80"/>
                  </a:cubicBezTo>
                  <a:cubicBezTo>
                    <a:pt x="63" y="81"/>
                    <a:pt x="64" y="79"/>
                    <a:pt x="66" y="77"/>
                  </a:cubicBezTo>
                  <a:cubicBezTo>
                    <a:pt x="69" y="73"/>
                    <a:pt x="72" y="73"/>
                    <a:pt x="76" y="72"/>
                  </a:cubicBezTo>
                  <a:cubicBezTo>
                    <a:pt x="82" y="72"/>
                    <a:pt x="88" y="70"/>
                    <a:pt x="94" y="68"/>
                  </a:cubicBezTo>
                  <a:cubicBezTo>
                    <a:pt x="96" y="67"/>
                    <a:pt x="99" y="66"/>
                    <a:pt x="102" y="66"/>
                  </a:cubicBezTo>
                  <a:cubicBezTo>
                    <a:pt x="103" y="65"/>
                    <a:pt x="103" y="63"/>
                    <a:pt x="104" y="61"/>
                  </a:cubicBezTo>
                  <a:cubicBezTo>
                    <a:pt x="104" y="60"/>
                    <a:pt x="105" y="58"/>
                    <a:pt x="105" y="56"/>
                  </a:cubicBezTo>
                  <a:cubicBezTo>
                    <a:pt x="105" y="55"/>
                    <a:pt x="104" y="52"/>
                    <a:pt x="103" y="51"/>
                  </a:cubicBezTo>
                  <a:cubicBezTo>
                    <a:pt x="100" y="51"/>
                    <a:pt x="96" y="51"/>
                    <a:pt x="93" y="50"/>
                  </a:cubicBezTo>
                  <a:cubicBezTo>
                    <a:pt x="90" y="50"/>
                    <a:pt x="90" y="49"/>
                    <a:pt x="88" y="47"/>
                  </a:cubicBezTo>
                  <a:cubicBezTo>
                    <a:pt x="86" y="43"/>
                    <a:pt x="83" y="42"/>
                    <a:pt x="81" y="39"/>
                  </a:cubicBezTo>
                  <a:cubicBezTo>
                    <a:pt x="80" y="39"/>
                    <a:pt x="78" y="35"/>
                    <a:pt x="77" y="34"/>
                  </a:cubicBezTo>
                  <a:cubicBezTo>
                    <a:pt x="76" y="32"/>
                    <a:pt x="81" y="31"/>
                    <a:pt x="77" y="29"/>
                  </a:cubicBezTo>
                  <a:cubicBezTo>
                    <a:pt x="76" y="29"/>
                    <a:pt x="75" y="27"/>
                    <a:pt x="74" y="27"/>
                  </a:cubicBezTo>
                  <a:cubicBezTo>
                    <a:pt x="72" y="27"/>
                    <a:pt x="71" y="24"/>
                    <a:pt x="70" y="22"/>
                  </a:cubicBezTo>
                  <a:cubicBezTo>
                    <a:pt x="69" y="19"/>
                    <a:pt x="69" y="20"/>
                    <a:pt x="65" y="2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59" name="Freeform 685"/>
            <p:cNvSpPr>
              <a:spLocks/>
            </p:cNvSpPr>
            <p:nvPr/>
          </p:nvSpPr>
          <p:spPr bwMode="auto">
            <a:xfrm>
              <a:off x="13292551" y="7424369"/>
              <a:ext cx="194268" cy="207060"/>
            </a:xfrm>
            <a:custGeom>
              <a:avLst/>
              <a:gdLst>
                <a:gd name="T0" fmla="*/ 5 w 21"/>
                <a:gd name="T1" fmla="*/ 22 h 22"/>
                <a:gd name="T2" fmla="*/ 8 w 21"/>
                <a:gd name="T3" fmla="*/ 19 h 22"/>
                <a:gd name="T4" fmla="*/ 12 w 21"/>
                <a:gd name="T5" fmla="*/ 18 h 22"/>
                <a:gd name="T6" fmla="*/ 15 w 21"/>
                <a:gd name="T7" fmla="*/ 15 h 22"/>
                <a:gd name="T8" fmla="*/ 11 w 21"/>
                <a:gd name="T9" fmla="*/ 9 h 22"/>
                <a:gd name="T10" fmla="*/ 21 w 21"/>
                <a:gd name="T11" fmla="*/ 6 h 22"/>
                <a:gd name="T12" fmla="*/ 19 w 21"/>
                <a:gd name="T13" fmla="*/ 0 h 22"/>
                <a:gd name="T14" fmla="*/ 9 w 21"/>
                <a:gd name="T15" fmla="*/ 5 h 22"/>
                <a:gd name="T16" fmla="*/ 4 w 21"/>
                <a:gd name="T17" fmla="*/ 1 h 22"/>
                <a:gd name="T18" fmla="*/ 3 w 21"/>
                <a:gd name="T19" fmla="*/ 11 h 22"/>
                <a:gd name="T20" fmla="*/ 0 w 21"/>
                <a:gd name="T21" fmla="*/ 18 h 22"/>
                <a:gd name="T22" fmla="*/ 1 w 21"/>
                <a:gd name="T23" fmla="*/ 21 h 22"/>
                <a:gd name="T24" fmla="*/ 5 w 21"/>
                <a:gd name="T2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22">
                  <a:moveTo>
                    <a:pt x="5" y="22"/>
                  </a:moveTo>
                  <a:cubicBezTo>
                    <a:pt x="7" y="22"/>
                    <a:pt x="7" y="19"/>
                    <a:pt x="8" y="19"/>
                  </a:cubicBezTo>
                  <a:cubicBezTo>
                    <a:pt x="9" y="17"/>
                    <a:pt x="11" y="18"/>
                    <a:pt x="12" y="18"/>
                  </a:cubicBezTo>
                  <a:cubicBezTo>
                    <a:pt x="13" y="17"/>
                    <a:pt x="16" y="16"/>
                    <a:pt x="15" y="15"/>
                  </a:cubicBezTo>
                  <a:cubicBezTo>
                    <a:pt x="14" y="13"/>
                    <a:pt x="13" y="11"/>
                    <a:pt x="11" y="9"/>
                  </a:cubicBezTo>
                  <a:cubicBezTo>
                    <a:pt x="15" y="8"/>
                    <a:pt x="18" y="7"/>
                    <a:pt x="21" y="6"/>
                  </a:cubicBezTo>
                  <a:cubicBezTo>
                    <a:pt x="21" y="4"/>
                    <a:pt x="20" y="2"/>
                    <a:pt x="19" y="0"/>
                  </a:cubicBezTo>
                  <a:cubicBezTo>
                    <a:pt x="16" y="1"/>
                    <a:pt x="12" y="5"/>
                    <a:pt x="9" y="5"/>
                  </a:cubicBezTo>
                  <a:cubicBezTo>
                    <a:pt x="7" y="5"/>
                    <a:pt x="4" y="3"/>
                    <a:pt x="4" y="1"/>
                  </a:cubicBezTo>
                  <a:cubicBezTo>
                    <a:pt x="3" y="5"/>
                    <a:pt x="3" y="8"/>
                    <a:pt x="3" y="11"/>
                  </a:cubicBezTo>
                  <a:cubicBezTo>
                    <a:pt x="2" y="13"/>
                    <a:pt x="0" y="16"/>
                    <a:pt x="0" y="18"/>
                  </a:cubicBezTo>
                  <a:cubicBezTo>
                    <a:pt x="0" y="20"/>
                    <a:pt x="0" y="20"/>
                    <a:pt x="1" y="21"/>
                  </a:cubicBezTo>
                  <a:cubicBezTo>
                    <a:pt x="3" y="21"/>
                    <a:pt x="4" y="22"/>
                    <a:pt x="5" y="2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60" name="Freeform 686"/>
            <p:cNvSpPr>
              <a:spLocks/>
            </p:cNvSpPr>
            <p:nvPr/>
          </p:nvSpPr>
          <p:spPr bwMode="auto">
            <a:xfrm>
              <a:off x="13302106" y="7351105"/>
              <a:ext cx="73250" cy="82827"/>
            </a:xfrm>
            <a:custGeom>
              <a:avLst/>
              <a:gdLst>
                <a:gd name="T0" fmla="*/ 7 w 8"/>
                <a:gd name="T1" fmla="*/ 2 h 9"/>
                <a:gd name="T2" fmla="*/ 4 w 8"/>
                <a:gd name="T3" fmla="*/ 0 h 9"/>
                <a:gd name="T4" fmla="*/ 2 w 8"/>
                <a:gd name="T5" fmla="*/ 2 h 9"/>
                <a:gd name="T6" fmla="*/ 0 w 8"/>
                <a:gd name="T7" fmla="*/ 8 h 9"/>
                <a:gd name="T8" fmla="*/ 4 w 8"/>
                <a:gd name="T9" fmla="*/ 8 h 9"/>
                <a:gd name="T10" fmla="*/ 7 w 8"/>
                <a:gd name="T11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9">
                  <a:moveTo>
                    <a:pt x="7" y="2"/>
                  </a:moveTo>
                  <a:cubicBezTo>
                    <a:pt x="7" y="1"/>
                    <a:pt x="5" y="0"/>
                    <a:pt x="4" y="0"/>
                  </a:cubicBezTo>
                  <a:cubicBezTo>
                    <a:pt x="3" y="1"/>
                    <a:pt x="3" y="1"/>
                    <a:pt x="2" y="2"/>
                  </a:cubicBezTo>
                  <a:cubicBezTo>
                    <a:pt x="2" y="4"/>
                    <a:pt x="1" y="6"/>
                    <a:pt x="0" y="8"/>
                  </a:cubicBezTo>
                  <a:cubicBezTo>
                    <a:pt x="2" y="8"/>
                    <a:pt x="2" y="9"/>
                    <a:pt x="4" y="8"/>
                  </a:cubicBezTo>
                  <a:cubicBezTo>
                    <a:pt x="5" y="7"/>
                    <a:pt x="8" y="4"/>
                    <a:pt x="7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61" name="Freeform 687"/>
            <p:cNvSpPr>
              <a:spLocks/>
            </p:cNvSpPr>
            <p:nvPr/>
          </p:nvSpPr>
          <p:spPr bwMode="auto">
            <a:xfrm>
              <a:off x="13292551" y="7462599"/>
              <a:ext cx="28664" cy="66896"/>
            </a:xfrm>
            <a:custGeom>
              <a:avLst/>
              <a:gdLst>
                <a:gd name="T0" fmla="*/ 0 w 3"/>
                <a:gd name="T1" fmla="*/ 3 h 7"/>
                <a:gd name="T2" fmla="*/ 3 w 3"/>
                <a:gd name="T3" fmla="*/ 7 h 7"/>
                <a:gd name="T4" fmla="*/ 3 w 3"/>
                <a:gd name="T5" fmla="*/ 1 h 7"/>
                <a:gd name="T6" fmla="*/ 2 w 3"/>
                <a:gd name="T7" fmla="*/ 0 h 7"/>
                <a:gd name="T8" fmla="*/ 0 w 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7">
                  <a:moveTo>
                    <a:pt x="0" y="3"/>
                  </a:moveTo>
                  <a:cubicBezTo>
                    <a:pt x="0" y="5"/>
                    <a:pt x="1" y="6"/>
                    <a:pt x="3" y="7"/>
                  </a:cubicBezTo>
                  <a:cubicBezTo>
                    <a:pt x="3" y="5"/>
                    <a:pt x="3" y="3"/>
                    <a:pt x="3" y="1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0" y="0"/>
                    <a:pt x="0" y="2"/>
                    <a:pt x="0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62" name="Freeform 688"/>
            <p:cNvSpPr>
              <a:spLocks/>
            </p:cNvSpPr>
            <p:nvPr/>
          </p:nvSpPr>
          <p:spPr bwMode="auto">
            <a:xfrm>
              <a:off x="13254336" y="7424369"/>
              <a:ext cx="76432" cy="245289"/>
            </a:xfrm>
            <a:custGeom>
              <a:avLst/>
              <a:gdLst>
                <a:gd name="T0" fmla="*/ 4 w 8"/>
                <a:gd name="T1" fmla="*/ 17 h 26"/>
                <a:gd name="T2" fmla="*/ 6 w 8"/>
                <a:gd name="T3" fmla="*/ 13 h 26"/>
                <a:gd name="T4" fmla="*/ 5 w 8"/>
                <a:gd name="T5" fmla="*/ 10 h 26"/>
                <a:gd name="T6" fmla="*/ 7 w 8"/>
                <a:gd name="T7" fmla="*/ 4 h 26"/>
                <a:gd name="T8" fmla="*/ 6 w 8"/>
                <a:gd name="T9" fmla="*/ 0 h 26"/>
                <a:gd name="T10" fmla="*/ 2 w 8"/>
                <a:gd name="T11" fmla="*/ 7 h 26"/>
                <a:gd name="T12" fmla="*/ 0 w 8"/>
                <a:gd name="T13" fmla="*/ 11 h 26"/>
                <a:gd name="T14" fmla="*/ 1 w 8"/>
                <a:gd name="T15" fmla="*/ 16 h 26"/>
                <a:gd name="T16" fmla="*/ 2 w 8"/>
                <a:gd name="T17" fmla="*/ 26 h 26"/>
                <a:gd name="T18" fmla="*/ 2 w 8"/>
                <a:gd name="T19" fmla="*/ 25 h 26"/>
                <a:gd name="T20" fmla="*/ 4 w 8"/>
                <a:gd name="T21" fmla="*/ 17 h 26"/>
                <a:gd name="T22" fmla="*/ 4 w 8"/>
                <a:gd name="T2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26">
                  <a:moveTo>
                    <a:pt x="4" y="17"/>
                  </a:moveTo>
                  <a:cubicBezTo>
                    <a:pt x="4" y="16"/>
                    <a:pt x="5" y="15"/>
                    <a:pt x="6" y="13"/>
                  </a:cubicBezTo>
                  <a:cubicBezTo>
                    <a:pt x="7" y="11"/>
                    <a:pt x="6" y="12"/>
                    <a:pt x="5" y="10"/>
                  </a:cubicBezTo>
                  <a:cubicBezTo>
                    <a:pt x="3" y="8"/>
                    <a:pt x="4" y="3"/>
                    <a:pt x="7" y="4"/>
                  </a:cubicBezTo>
                  <a:cubicBezTo>
                    <a:pt x="8" y="1"/>
                    <a:pt x="8" y="1"/>
                    <a:pt x="6" y="0"/>
                  </a:cubicBezTo>
                  <a:cubicBezTo>
                    <a:pt x="4" y="0"/>
                    <a:pt x="3" y="5"/>
                    <a:pt x="2" y="7"/>
                  </a:cubicBezTo>
                  <a:cubicBezTo>
                    <a:pt x="1" y="8"/>
                    <a:pt x="0" y="9"/>
                    <a:pt x="0" y="11"/>
                  </a:cubicBezTo>
                  <a:cubicBezTo>
                    <a:pt x="0" y="12"/>
                    <a:pt x="1" y="14"/>
                    <a:pt x="1" y="16"/>
                  </a:cubicBezTo>
                  <a:cubicBezTo>
                    <a:pt x="1" y="19"/>
                    <a:pt x="2" y="22"/>
                    <a:pt x="2" y="26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3" y="23"/>
                    <a:pt x="3" y="20"/>
                    <a:pt x="4" y="17"/>
                  </a:cubicBezTo>
                  <a:cubicBezTo>
                    <a:pt x="4" y="16"/>
                    <a:pt x="4" y="18"/>
                    <a:pt x="4" y="1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63" name="Freeform 689"/>
            <p:cNvSpPr>
              <a:spLocks/>
            </p:cNvSpPr>
            <p:nvPr/>
          </p:nvSpPr>
          <p:spPr bwMode="auto">
            <a:xfrm>
              <a:off x="14028220" y="7790708"/>
              <a:ext cx="47770" cy="73269"/>
            </a:xfrm>
            <a:custGeom>
              <a:avLst/>
              <a:gdLst>
                <a:gd name="T0" fmla="*/ 3 w 5"/>
                <a:gd name="T1" fmla="*/ 8 h 8"/>
                <a:gd name="T2" fmla="*/ 2 w 5"/>
                <a:gd name="T3" fmla="*/ 0 h 8"/>
                <a:gd name="T4" fmla="*/ 0 w 5"/>
                <a:gd name="T5" fmla="*/ 4 h 8"/>
                <a:gd name="T6" fmla="*/ 3 w 5"/>
                <a:gd name="T7" fmla="*/ 8 h 8"/>
                <a:gd name="T8" fmla="*/ 3 w 5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3" y="8"/>
                  </a:moveTo>
                  <a:cubicBezTo>
                    <a:pt x="3" y="7"/>
                    <a:pt x="5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6"/>
                    <a:pt x="1" y="7"/>
                    <a:pt x="3" y="8"/>
                  </a:cubicBezTo>
                  <a:cubicBezTo>
                    <a:pt x="3" y="8"/>
                    <a:pt x="2" y="8"/>
                    <a:pt x="3" y="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64" name="Freeform 690"/>
            <p:cNvSpPr>
              <a:spLocks/>
            </p:cNvSpPr>
            <p:nvPr/>
          </p:nvSpPr>
          <p:spPr bwMode="auto">
            <a:xfrm>
              <a:off x="13646057" y="8137935"/>
              <a:ext cx="496815" cy="315371"/>
            </a:xfrm>
            <a:custGeom>
              <a:avLst/>
              <a:gdLst>
                <a:gd name="T0" fmla="*/ 47 w 53"/>
                <a:gd name="T1" fmla="*/ 0 h 34"/>
                <a:gd name="T2" fmla="*/ 38 w 53"/>
                <a:gd name="T3" fmla="*/ 2 h 34"/>
                <a:gd name="T4" fmla="*/ 28 w 53"/>
                <a:gd name="T5" fmla="*/ 4 h 34"/>
                <a:gd name="T6" fmla="*/ 23 w 53"/>
                <a:gd name="T7" fmla="*/ 10 h 34"/>
                <a:gd name="T8" fmla="*/ 17 w 53"/>
                <a:gd name="T9" fmla="*/ 9 h 34"/>
                <a:gd name="T10" fmla="*/ 9 w 53"/>
                <a:gd name="T11" fmla="*/ 9 h 34"/>
                <a:gd name="T12" fmla="*/ 3 w 53"/>
                <a:gd name="T13" fmla="*/ 12 h 34"/>
                <a:gd name="T14" fmla="*/ 1 w 53"/>
                <a:gd name="T15" fmla="*/ 15 h 34"/>
                <a:gd name="T16" fmla="*/ 1 w 53"/>
                <a:gd name="T17" fmla="*/ 21 h 34"/>
                <a:gd name="T18" fmla="*/ 3 w 53"/>
                <a:gd name="T19" fmla="*/ 28 h 34"/>
                <a:gd name="T20" fmla="*/ 4 w 53"/>
                <a:gd name="T21" fmla="*/ 32 h 34"/>
                <a:gd name="T22" fmla="*/ 12 w 53"/>
                <a:gd name="T23" fmla="*/ 32 h 34"/>
                <a:gd name="T24" fmla="*/ 16 w 53"/>
                <a:gd name="T25" fmla="*/ 29 h 34"/>
                <a:gd name="T26" fmla="*/ 21 w 53"/>
                <a:gd name="T27" fmla="*/ 29 h 34"/>
                <a:gd name="T28" fmla="*/ 24 w 53"/>
                <a:gd name="T29" fmla="*/ 26 h 34"/>
                <a:gd name="T30" fmla="*/ 32 w 53"/>
                <a:gd name="T31" fmla="*/ 24 h 34"/>
                <a:gd name="T32" fmla="*/ 41 w 53"/>
                <a:gd name="T33" fmla="*/ 21 h 34"/>
                <a:gd name="T34" fmla="*/ 47 w 53"/>
                <a:gd name="T35" fmla="*/ 17 h 34"/>
                <a:gd name="T36" fmla="*/ 52 w 53"/>
                <a:gd name="T37" fmla="*/ 12 h 34"/>
                <a:gd name="T38" fmla="*/ 47 w 53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3" h="34">
                  <a:moveTo>
                    <a:pt x="47" y="0"/>
                  </a:moveTo>
                  <a:cubicBezTo>
                    <a:pt x="44" y="1"/>
                    <a:pt x="41" y="2"/>
                    <a:pt x="38" y="2"/>
                  </a:cubicBezTo>
                  <a:cubicBezTo>
                    <a:pt x="35" y="3"/>
                    <a:pt x="31" y="2"/>
                    <a:pt x="28" y="4"/>
                  </a:cubicBezTo>
                  <a:cubicBezTo>
                    <a:pt x="26" y="6"/>
                    <a:pt x="25" y="8"/>
                    <a:pt x="23" y="10"/>
                  </a:cubicBezTo>
                  <a:cubicBezTo>
                    <a:pt x="22" y="11"/>
                    <a:pt x="19" y="9"/>
                    <a:pt x="17" y="9"/>
                  </a:cubicBezTo>
                  <a:cubicBezTo>
                    <a:pt x="14" y="9"/>
                    <a:pt x="12" y="9"/>
                    <a:pt x="9" y="9"/>
                  </a:cubicBezTo>
                  <a:cubicBezTo>
                    <a:pt x="6" y="9"/>
                    <a:pt x="3" y="8"/>
                    <a:pt x="3" y="12"/>
                  </a:cubicBezTo>
                  <a:cubicBezTo>
                    <a:pt x="2" y="14"/>
                    <a:pt x="1" y="13"/>
                    <a:pt x="1" y="15"/>
                  </a:cubicBezTo>
                  <a:cubicBezTo>
                    <a:pt x="0" y="17"/>
                    <a:pt x="0" y="19"/>
                    <a:pt x="1" y="21"/>
                  </a:cubicBezTo>
                  <a:cubicBezTo>
                    <a:pt x="1" y="23"/>
                    <a:pt x="2" y="26"/>
                    <a:pt x="3" y="28"/>
                  </a:cubicBezTo>
                  <a:cubicBezTo>
                    <a:pt x="3" y="29"/>
                    <a:pt x="3" y="31"/>
                    <a:pt x="4" y="32"/>
                  </a:cubicBezTo>
                  <a:cubicBezTo>
                    <a:pt x="5" y="34"/>
                    <a:pt x="10" y="33"/>
                    <a:pt x="12" y="32"/>
                  </a:cubicBezTo>
                  <a:cubicBezTo>
                    <a:pt x="13" y="31"/>
                    <a:pt x="14" y="30"/>
                    <a:pt x="16" y="29"/>
                  </a:cubicBezTo>
                  <a:cubicBezTo>
                    <a:pt x="17" y="29"/>
                    <a:pt x="19" y="29"/>
                    <a:pt x="21" y="29"/>
                  </a:cubicBezTo>
                  <a:cubicBezTo>
                    <a:pt x="22" y="28"/>
                    <a:pt x="23" y="27"/>
                    <a:pt x="24" y="26"/>
                  </a:cubicBezTo>
                  <a:cubicBezTo>
                    <a:pt x="27" y="25"/>
                    <a:pt x="29" y="25"/>
                    <a:pt x="32" y="24"/>
                  </a:cubicBezTo>
                  <a:cubicBezTo>
                    <a:pt x="35" y="23"/>
                    <a:pt x="38" y="22"/>
                    <a:pt x="41" y="21"/>
                  </a:cubicBezTo>
                  <a:cubicBezTo>
                    <a:pt x="43" y="20"/>
                    <a:pt x="47" y="19"/>
                    <a:pt x="47" y="17"/>
                  </a:cubicBezTo>
                  <a:cubicBezTo>
                    <a:pt x="48" y="14"/>
                    <a:pt x="53" y="14"/>
                    <a:pt x="52" y="12"/>
                  </a:cubicBezTo>
                  <a:cubicBezTo>
                    <a:pt x="50" y="8"/>
                    <a:pt x="49" y="4"/>
                    <a:pt x="47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65" name="Freeform 691"/>
            <p:cNvSpPr>
              <a:spLocks/>
            </p:cNvSpPr>
            <p:nvPr/>
          </p:nvSpPr>
          <p:spPr bwMode="auto">
            <a:xfrm>
              <a:off x="14085545" y="7790708"/>
              <a:ext cx="382165" cy="458719"/>
            </a:xfrm>
            <a:custGeom>
              <a:avLst/>
              <a:gdLst>
                <a:gd name="T0" fmla="*/ 39 w 41"/>
                <a:gd name="T1" fmla="*/ 19 h 49"/>
                <a:gd name="T2" fmla="*/ 34 w 41"/>
                <a:gd name="T3" fmla="*/ 14 h 49"/>
                <a:gd name="T4" fmla="*/ 28 w 41"/>
                <a:gd name="T5" fmla="*/ 12 h 49"/>
                <a:gd name="T6" fmla="*/ 22 w 41"/>
                <a:gd name="T7" fmla="*/ 6 h 49"/>
                <a:gd name="T8" fmla="*/ 21 w 41"/>
                <a:gd name="T9" fmla="*/ 3 h 49"/>
                <a:gd name="T10" fmla="*/ 22 w 41"/>
                <a:gd name="T11" fmla="*/ 0 h 49"/>
                <a:gd name="T12" fmla="*/ 17 w 41"/>
                <a:gd name="T13" fmla="*/ 5 h 49"/>
                <a:gd name="T14" fmla="*/ 10 w 41"/>
                <a:gd name="T15" fmla="*/ 10 h 49"/>
                <a:gd name="T16" fmla="*/ 5 w 41"/>
                <a:gd name="T17" fmla="*/ 10 h 49"/>
                <a:gd name="T18" fmla="*/ 0 w 41"/>
                <a:gd name="T19" fmla="*/ 11 h 49"/>
                <a:gd name="T20" fmla="*/ 5 w 41"/>
                <a:gd name="T21" fmla="*/ 17 h 49"/>
                <a:gd name="T22" fmla="*/ 16 w 41"/>
                <a:gd name="T23" fmla="*/ 19 h 49"/>
                <a:gd name="T24" fmla="*/ 16 w 41"/>
                <a:gd name="T25" fmla="*/ 32 h 49"/>
                <a:gd name="T26" fmla="*/ 11 w 41"/>
                <a:gd name="T27" fmla="*/ 34 h 49"/>
                <a:gd name="T28" fmla="*/ 0 w 41"/>
                <a:gd name="T29" fmla="*/ 37 h 49"/>
                <a:gd name="T30" fmla="*/ 5 w 41"/>
                <a:gd name="T31" fmla="*/ 49 h 49"/>
                <a:gd name="T32" fmla="*/ 14 w 41"/>
                <a:gd name="T33" fmla="*/ 48 h 49"/>
                <a:gd name="T34" fmla="*/ 17 w 41"/>
                <a:gd name="T35" fmla="*/ 44 h 49"/>
                <a:gd name="T36" fmla="*/ 23 w 41"/>
                <a:gd name="T37" fmla="*/ 42 h 49"/>
                <a:gd name="T38" fmla="*/ 28 w 41"/>
                <a:gd name="T39" fmla="*/ 38 h 49"/>
                <a:gd name="T40" fmla="*/ 29 w 41"/>
                <a:gd name="T41" fmla="*/ 32 h 49"/>
                <a:gd name="T42" fmla="*/ 32 w 41"/>
                <a:gd name="T43" fmla="*/ 30 h 49"/>
                <a:gd name="T44" fmla="*/ 37 w 41"/>
                <a:gd name="T45" fmla="*/ 24 h 49"/>
                <a:gd name="T46" fmla="*/ 39 w 41"/>
                <a:gd name="T47" fmla="*/ 19 h 49"/>
                <a:gd name="T48" fmla="*/ 39 w 41"/>
                <a:gd name="T49" fmla="*/ 1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9">
                  <a:moveTo>
                    <a:pt x="39" y="19"/>
                  </a:moveTo>
                  <a:cubicBezTo>
                    <a:pt x="36" y="19"/>
                    <a:pt x="35" y="16"/>
                    <a:pt x="34" y="14"/>
                  </a:cubicBezTo>
                  <a:cubicBezTo>
                    <a:pt x="33" y="13"/>
                    <a:pt x="29" y="13"/>
                    <a:pt x="28" y="12"/>
                  </a:cubicBezTo>
                  <a:cubicBezTo>
                    <a:pt x="25" y="11"/>
                    <a:pt x="24" y="9"/>
                    <a:pt x="22" y="6"/>
                  </a:cubicBezTo>
                  <a:cubicBezTo>
                    <a:pt x="22" y="5"/>
                    <a:pt x="21" y="4"/>
                    <a:pt x="21" y="3"/>
                  </a:cubicBezTo>
                  <a:cubicBezTo>
                    <a:pt x="21" y="3"/>
                    <a:pt x="22" y="0"/>
                    <a:pt x="22" y="0"/>
                  </a:cubicBezTo>
                  <a:cubicBezTo>
                    <a:pt x="21" y="0"/>
                    <a:pt x="18" y="4"/>
                    <a:pt x="17" y="5"/>
                  </a:cubicBezTo>
                  <a:cubicBezTo>
                    <a:pt x="15" y="7"/>
                    <a:pt x="13" y="10"/>
                    <a:pt x="10" y="10"/>
                  </a:cubicBezTo>
                  <a:cubicBezTo>
                    <a:pt x="8" y="11"/>
                    <a:pt x="7" y="10"/>
                    <a:pt x="5" y="10"/>
                  </a:cubicBezTo>
                  <a:cubicBezTo>
                    <a:pt x="3" y="11"/>
                    <a:pt x="1" y="13"/>
                    <a:pt x="0" y="11"/>
                  </a:cubicBezTo>
                  <a:cubicBezTo>
                    <a:pt x="1" y="14"/>
                    <a:pt x="2" y="17"/>
                    <a:pt x="5" y="17"/>
                  </a:cubicBezTo>
                  <a:cubicBezTo>
                    <a:pt x="7" y="17"/>
                    <a:pt x="15" y="17"/>
                    <a:pt x="16" y="19"/>
                  </a:cubicBezTo>
                  <a:cubicBezTo>
                    <a:pt x="19" y="23"/>
                    <a:pt x="17" y="27"/>
                    <a:pt x="16" y="32"/>
                  </a:cubicBezTo>
                  <a:cubicBezTo>
                    <a:pt x="15" y="33"/>
                    <a:pt x="11" y="34"/>
                    <a:pt x="11" y="34"/>
                  </a:cubicBezTo>
                  <a:cubicBezTo>
                    <a:pt x="7" y="35"/>
                    <a:pt x="3" y="36"/>
                    <a:pt x="0" y="37"/>
                  </a:cubicBezTo>
                  <a:cubicBezTo>
                    <a:pt x="2" y="41"/>
                    <a:pt x="4" y="45"/>
                    <a:pt x="5" y="49"/>
                  </a:cubicBezTo>
                  <a:cubicBezTo>
                    <a:pt x="8" y="48"/>
                    <a:pt x="11" y="48"/>
                    <a:pt x="14" y="48"/>
                  </a:cubicBezTo>
                  <a:cubicBezTo>
                    <a:pt x="18" y="47"/>
                    <a:pt x="15" y="46"/>
                    <a:pt x="17" y="44"/>
                  </a:cubicBezTo>
                  <a:cubicBezTo>
                    <a:pt x="19" y="43"/>
                    <a:pt x="22" y="44"/>
                    <a:pt x="23" y="42"/>
                  </a:cubicBezTo>
                  <a:cubicBezTo>
                    <a:pt x="25" y="40"/>
                    <a:pt x="25" y="39"/>
                    <a:pt x="28" y="38"/>
                  </a:cubicBezTo>
                  <a:cubicBezTo>
                    <a:pt x="30" y="37"/>
                    <a:pt x="29" y="34"/>
                    <a:pt x="29" y="32"/>
                  </a:cubicBezTo>
                  <a:cubicBezTo>
                    <a:pt x="28" y="30"/>
                    <a:pt x="30" y="30"/>
                    <a:pt x="32" y="30"/>
                  </a:cubicBezTo>
                  <a:cubicBezTo>
                    <a:pt x="35" y="29"/>
                    <a:pt x="35" y="26"/>
                    <a:pt x="37" y="24"/>
                  </a:cubicBezTo>
                  <a:cubicBezTo>
                    <a:pt x="38" y="23"/>
                    <a:pt x="41" y="20"/>
                    <a:pt x="39" y="19"/>
                  </a:cubicBezTo>
                  <a:cubicBezTo>
                    <a:pt x="38" y="19"/>
                    <a:pt x="40" y="20"/>
                    <a:pt x="39" y="1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66" name="Freeform 692"/>
            <p:cNvSpPr>
              <a:spLocks/>
            </p:cNvSpPr>
            <p:nvPr/>
          </p:nvSpPr>
          <p:spPr bwMode="auto">
            <a:xfrm>
              <a:off x="14897646" y="6892386"/>
              <a:ext cx="512741" cy="222990"/>
            </a:xfrm>
            <a:custGeom>
              <a:avLst/>
              <a:gdLst>
                <a:gd name="T0" fmla="*/ 55 w 55"/>
                <a:gd name="T1" fmla="*/ 5 h 24"/>
                <a:gd name="T2" fmla="*/ 47 w 55"/>
                <a:gd name="T3" fmla="*/ 3 h 24"/>
                <a:gd name="T4" fmla="*/ 36 w 55"/>
                <a:gd name="T5" fmla="*/ 2 h 24"/>
                <a:gd name="T6" fmla="*/ 27 w 55"/>
                <a:gd name="T7" fmla="*/ 0 h 24"/>
                <a:gd name="T8" fmla="*/ 22 w 55"/>
                <a:gd name="T9" fmla="*/ 2 h 24"/>
                <a:gd name="T10" fmla="*/ 19 w 55"/>
                <a:gd name="T11" fmla="*/ 4 h 24"/>
                <a:gd name="T12" fmla="*/ 11 w 55"/>
                <a:gd name="T13" fmla="*/ 5 h 24"/>
                <a:gd name="T14" fmla="*/ 9 w 55"/>
                <a:gd name="T15" fmla="*/ 7 h 24"/>
                <a:gd name="T16" fmla="*/ 8 w 55"/>
                <a:gd name="T17" fmla="*/ 11 h 24"/>
                <a:gd name="T18" fmla="*/ 12 w 55"/>
                <a:gd name="T19" fmla="*/ 12 h 24"/>
                <a:gd name="T20" fmla="*/ 15 w 55"/>
                <a:gd name="T21" fmla="*/ 12 h 24"/>
                <a:gd name="T22" fmla="*/ 19 w 55"/>
                <a:gd name="T23" fmla="*/ 15 h 24"/>
                <a:gd name="T24" fmla="*/ 15 w 55"/>
                <a:gd name="T25" fmla="*/ 17 h 24"/>
                <a:gd name="T26" fmla="*/ 11 w 55"/>
                <a:gd name="T27" fmla="*/ 17 h 24"/>
                <a:gd name="T28" fmla="*/ 10 w 55"/>
                <a:gd name="T29" fmla="*/ 20 h 24"/>
                <a:gd name="T30" fmla="*/ 1 w 55"/>
                <a:gd name="T31" fmla="*/ 20 h 24"/>
                <a:gd name="T32" fmla="*/ 11 w 55"/>
                <a:gd name="T33" fmla="*/ 22 h 24"/>
                <a:gd name="T34" fmla="*/ 15 w 55"/>
                <a:gd name="T35" fmla="*/ 23 h 24"/>
                <a:gd name="T36" fmla="*/ 21 w 55"/>
                <a:gd name="T37" fmla="*/ 23 h 24"/>
                <a:gd name="T38" fmla="*/ 25 w 55"/>
                <a:gd name="T39" fmla="*/ 20 h 24"/>
                <a:gd name="T40" fmla="*/ 28 w 55"/>
                <a:gd name="T41" fmla="*/ 17 h 24"/>
                <a:gd name="T42" fmla="*/ 33 w 55"/>
                <a:gd name="T43" fmla="*/ 16 h 24"/>
                <a:gd name="T44" fmla="*/ 37 w 55"/>
                <a:gd name="T45" fmla="*/ 16 h 24"/>
                <a:gd name="T46" fmla="*/ 40 w 55"/>
                <a:gd name="T47" fmla="*/ 13 h 24"/>
                <a:gd name="T48" fmla="*/ 44 w 55"/>
                <a:gd name="T49" fmla="*/ 12 h 24"/>
                <a:gd name="T50" fmla="*/ 54 w 55"/>
                <a:gd name="T51" fmla="*/ 7 h 24"/>
                <a:gd name="T52" fmla="*/ 55 w 55"/>
                <a:gd name="T53" fmla="*/ 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5" h="24">
                  <a:moveTo>
                    <a:pt x="55" y="5"/>
                  </a:moveTo>
                  <a:cubicBezTo>
                    <a:pt x="52" y="5"/>
                    <a:pt x="50" y="3"/>
                    <a:pt x="47" y="3"/>
                  </a:cubicBezTo>
                  <a:cubicBezTo>
                    <a:pt x="44" y="2"/>
                    <a:pt x="40" y="2"/>
                    <a:pt x="36" y="2"/>
                  </a:cubicBezTo>
                  <a:cubicBezTo>
                    <a:pt x="33" y="2"/>
                    <a:pt x="30" y="2"/>
                    <a:pt x="27" y="0"/>
                  </a:cubicBezTo>
                  <a:cubicBezTo>
                    <a:pt x="25" y="0"/>
                    <a:pt x="23" y="0"/>
                    <a:pt x="22" y="2"/>
                  </a:cubicBezTo>
                  <a:cubicBezTo>
                    <a:pt x="22" y="4"/>
                    <a:pt x="21" y="5"/>
                    <a:pt x="19" y="4"/>
                  </a:cubicBezTo>
                  <a:cubicBezTo>
                    <a:pt x="17" y="3"/>
                    <a:pt x="12" y="1"/>
                    <a:pt x="11" y="5"/>
                  </a:cubicBezTo>
                  <a:cubicBezTo>
                    <a:pt x="10" y="6"/>
                    <a:pt x="11" y="6"/>
                    <a:pt x="9" y="7"/>
                  </a:cubicBezTo>
                  <a:cubicBezTo>
                    <a:pt x="8" y="8"/>
                    <a:pt x="6" y="10"/>
                    <a:pt x="8" y="11"/>
                  </a:cubicBezTo>
                  <a:cubicBezTo>
                    <a:pt x="9" y="12"/>
                    <a:pt x="12" y="13"/>
                    <a:pt x="12" y="12"/>
                  </a:cubicBezTo>
                  <a:cubicBezTo>
                    <a:pt x="13" y="10"/>
                    <a:pt x="14" y="11"/>
                    <a:pt x="15" y="12"/>
                  </a:cubicBezTo>
                  <a:cubicBezTo>
                    <a:pt x="16" y="13"/>
                    <a:pt x="20" y="14"/>
                    <a:pt x="19" y="15"/>
                  </a:cubicBezTo>
                  <a:cubicBezTo>
                    <a:pt x="19" y="16"/>
                    <a:pt x="16" y="16"/>
                    <a:pt x="15" y="17"/>
                  </a:cubicBezTo>
                  <a:cubicBezTo>
                    <a:pt x="14" y="18"/>
                    <a:pt x="13" y="19"/>
                    <a:pt x="11" y="17"/>
                  </a:cubicBezTo>
                  <a:cubicBezTo>
                    <a:pt x="10" y="16"/>
                    <a:pt x="10" y="19"/>
                    <a:pt x="10" y="20"/>
                  </a:cubicBezTo>
                  <a:cubicBezTo>
                    <a:pt x="6" y="22"/>
                    <a:pt x="4" y="15"/>
                    <a:pt x="1" y="20"/>
                  </a:cubicBezTo>
                  <a:cubicBezTo>
                    <a:pt x="0" y="21"/>
                    <a:pt x="10" y="23"/>
                    <a:pt x="11" y="22"/>
                  </a:cubicBezTo>
                  <a:cubicBezTo>
                    <a:pt x="12" y="21"/>
                    <a:pt x="14" y="22"/>
                    <a:pt x="15" y="23"/>
                  </a:cubicBezTo>
                  <a:cubicBezTo>
                    <a:pt x="16" y="23"/>
                    <a:pt x="19" y="24"/>
                    <a:pt x="21" y="23"/>
                  </a:cubicBezTo>
                  <a:cubicBezTo>
                    <a:pt x="22" y="22"/>
                    <a:pt x="24" y="23"/>
                    <a:pt x="25" y="20"/>
                  </a:cubicBezTo>
                  <a:cubicBezTo>
                    <a:pt x="25" y="19"/>
                    <a:pt x="27" y="18"/>
                    <a:pt x="28" y="17"/>
                  </a:cubicBezTo>
                  <a:cubicBezTo>
                    <a:pt x="29" y="16"/>
                    <a:pt x="33" y="16"/>
                    <a:pt x="33" y="16"/>
                  </a:cubicBezTo>
                  <a:cubicBezTo>
                    <a:pt x="34" y="18"/>
                    <a:pt x="35" y="16"/>
                    <a:pt x="37" y="16"/>
                  </a:cubicBezTo>
                  <a:cubicBezTo>
                    <a:pt x="38" y="16"/>
                    <a:pt x="39" y="13"/>
                    <a:pt x="40" y="13"/>
                  </a:cubicBezTo>
                  <a:cubicBezTo>
                    <a:pt x="41" y="12"/>
                    <a:pt x="43" y="13"/>
                    <a:pt x="44" y="12"/>
                  </a:cubicBezTo>
                  <a:cubicBezTo>
                    <a:pt x="48" y="11"/>
                    <a:pt x="50" y="9"/>
                    <a:pt x="54" y="7"/>
                  </a:cubicBezTo>
                  <a:cubicBezTo>
                    <a:pt x="55" y="7"/>
                    <a:pt x="55" y="7"/>
                    <a:pt x="55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67" name="Freeform 693"/>
            <p:cNvSpPr>
              <a:spLocks/>
            </p:cNvSpPr>
            <p:nvPr/>
          </p:nvSpPr>
          <p:spPr bwMode="auto">
            <a:xfrm>
              <a:off x="14273445" y="6752222"/>
              <a:ext cx="831212" cy="487388"/>
            </a:xfrm>
            <a:custGeom>
              <a:avLst/>
              <a:gdLst>
                <a:gd name="T0" fmla="*/ 78 w 89"/>
                <a:gd name="T1" fmla="*/ 32 h 52"/>
                <a:gd name="T2" fmla="*/ 81 w 89"/>
                <a:gd name="T3" fmla="*/ 33 h 52"/>
                <a:gd name="T4" fmla="*/ 84 w 89"/>
                <a:gd name="T5" fmla="*/ 31 h 52"/>
                <a:gd name="T6" fmla="*/ 81 w 89"/>
                <a:gd name="T7" fmla="*/ 26 h 52"/>
                <a:gd name="T8" fmla="*/ 79 w 89"/>
                <a:gd name="T9" fmla="*/ 27 h 52"/>
                <a:gd name="T10" fmla="*/ 75 w 89"/>
                <a:gd name="T11" fmla="*/ 27 h 52"/>
                <a:gd name="T12" fmla="*/ 78 w 89"/>
                <a:gd name="T13" fmla="*/ 21 h 52"/>
                <a:gd name="T14" fmla="*/ 74 w 89"/>
                <a:gd name="T15" fmla="*/ 22 h 52"/>
                <a:gd name="T16" fmla="*/ 68 w 89"/>
                <a:gd name="T17" fmla="*/ 25 h 52"/>
                <a:gd name="T18" fmla="*/ 65 w 89"/>
                <a:gd name="T19" fmla="*/ 29 h 52"/>
                <a:gd name="T20" fmla="*/ 62 w 89"/>
                <a:gd name="T21" fmla="*/ 28 h 52"/>
                <a:gd name="T22" fmla="*/ 57 w 89"/>
                <a:gd name="T23" fmla="*/ 27 h 52"/>
                <a:gd name="T24" fmla="*/ 53 w 89"/>
                <a:gd name="T25" fmla="*/ 23 h 52"/>
                <a:gd name="T26" fmla="*/ 52 w 89"/>
                <a:gd name="T27" fmla="*/ 17 h 52"/>
                <a:gd name="T28" fmla="*/ 49 w 89"/>
                <a:gd name="T29" fmla="*/ 13 h 52"/>
                <a:gd name="T30" fmla="*/ 45 w 89"/>
                <a:gd name="T31" fmla="*/ 12 h 52"/>
                <a:gd name="T32" fmla="*/ 38 w 89"/>
                <a:gd name="T33" fmla="*/ 12 h 52"/>
                <a:gd name="T34" fmla="*/ 31 w 89"/>
                <a:gd name="T35" fmla="*/ 12 h 52"/>
                <a:gd name="T36" fmla="*/ 27 w 89"/>
                <a:gd name="T37" fmla="*/ 8 h 52"/>
                <a:gd name="T38" fmla="*/ 23 w 89"/>
                <a:gd name="T39" fmla="*/ 8 h 52"/>
                <a:gd name="T40" fmla="*/ 19 w 89"/>
                <a:gd name="T41" fmla="*/ 10 h 52"/>
                <a:gd name="T42" fmla="*/ 17 w 89"/>
                <a:gd name="T43" fmla="*/ 6 h 52"/>
                <a:gd name="T44" fmla="*/ 15 w 89"/>
                <a:gd name="T45" fmla="*/ 1 h 52"/>
                <a:gd name="T46" fmla="*/ 15 w 89"/>
                <a:gd name="T47" fmla="*/ 5 h 52"/>
                <a:gd name="T48" fmla="*/ 14 w 89"/>
                <a:gd name="T49" fmla="*/ 8 h 52"/>
                <a:gd name="T50" fmla="*/ 13 w 89"/>
                <a:gd name="T51" fmla="*/ 3 h 52"/>
                <a:gd name="T52" fmla="*/ 14 w 89"/>
                <a:gd name="T53" fmla="*/ 0 h 52"/>
                <a:gd name="T54" fmla="*/ 1 w 89"/>
                <a:gd name="T55" fmla="*/ 4 h 52"/>
                <a:gd name="T56" fmla="*/ 1 w 89"/>
                <a:gd name="T57" fmla="*/ 15 h 52"/>
                <a:gd name="T58" fmla="*/ 1 w 89"/>
                <a:gd name="T59" fmla="*/ 23 h 52"/>
                <a:gd name="T60" fmla="*/ 2 w 89"/>
                <a:gd name="T61" fmla="*/ 26 h 52"/>
                <a:gd name="T62" fmla="*/ 6 w 89"/>
                <a:gd name="T63" fmla="*/ 26 h 52"/>
                <a:gd name="T64" fmla="*/ 6 w 89"/>
                <a:gd name="T65" fmla="*/ 23 h 52"/>
                <a:gd name="T66" fmla="*/ 10 w 89"/>
                <a:gd name="T67" fmla="*/ 20 h 52"/>
                <a:gd name="T68" fmla="*/ 13 w 89"/>
                <a:gd name="T69" fmla="*/ 18 h 52"/>
                <a:gd name="T70" fmla="*/ 17 w 89"/>
                <a:gd name="T71" fmla="*/ 19 h 52"/>
                <a:gd name="T72" fmla="*/ 21 w 89"/>
                <a:gd name="T73" fmla="*/ 20 h 52"/>
                <a:gd name="T74" fmla="*/ 21 w 89"/>
                <a:gd name="T75" fmla="*/ 24 h 52"/>
                <a:gd name="T76" fmla="*/ 26 w 89"/>
                <a:gd name="T77" fmla="*/ 27 h 52"/>
                <a:gd name="T78" fmla="*/ 33 w 89"/>
                <a:gd name="T79" fmla="*/ 34 h 52"/>
                <a:gd name="T80" fmla="*/ 38 w 89"/>
                <a:gd name="T81" fmla="*/ 37 h 52"/>
                <a:gd name="T82" fmla="*/ 41 w 89"/>
                <a:gd name="T83" fmla="*/ 39 h 52"/>
                <a:gd name="T84" fmla="*/ 50 w 89"/>
                <a:gd name="T85" fmla="*/ 45 h 52"/>
                <a:gd name="T86" fmla="*/ 54 w 89"/>
                <a:gd name="T87" fmla="*/ 49 h 52"/>
                <a:gd name="T88" fmla="*/ 61 w 89"/>
                <a:gd name="T89" fmla="*/ 52 h 52"/>
                <a:gd name="T90" fmla="*/ 63 w 89"/>
                <a:gd name="T91" fmla="*/ 47 h 52"/>
                <a:gd name="T92" fmla="*/ 62 w 89"/>
                <a:gd name="T93" fmla="*/ 42 h 52"/>
                <a:gd name="T94" fmla="*/ 59 w 89"/>
                <a:gd name="T95" fmla="*/ 38 h 52"/>
                <a:gd name="T96" fmla="*/ 64 w 89"/>
                <a:gd name="T97" fmla="*/ 36 h 52"/>
                <a:gd name="T98" fmla="*/ 66 w 89"/>
                <a:gd name="T99" fmla="*/ 33 h 52"/>
                <a:gd name="T100" fmla="*/ 68 w 89"/>
                <a:gd name="T101" fmla="*/ 30 h 52"/>
                <a:gd name="T102" fmla="*/ 71 w 89"/>
                <a:gd name="T103" fmla="*/ 30 h 52"/>
                <a:gd name="T104" fmla="*/ 74 w 89"/>
                <a:gd name="T105" fmla="*/ 29 h 52"/>
                <a:gd name="T106" fmla="*/ 74 w 89"/>
                <a:gd name="T107" fmla="*/ 34 h 52"/>
                <a:gd name="T108" fmla="*/ 77 w 89"/>
                <a:gd name="T109" fmla="*/ 34 h 52"/>
                <a:gd name="T110" fmla="*/ 78 w 89"/>
                <a:gd name="T111" fmla="*/ 32 h 52"/>
                <a:gd name="T112" fmla="*/ 78 w 89"/>
                <a:gd name="T113" fmla="*/ 3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9" h="52">
                  <a:moveTo>
                    <a:pt x="78" y="32"/>
                  </a:moveTo>
                  <a:cubicBezTo>
                    <a:pt x="79" y="33"/>
                    <a:pt x="79" y="34"/>
                    <a:pt x="81" y="33"/>
                  </a:cubicBezTo>
                  <a:cubicBezTo>
                    <a:pt x="82" y="33"/>
                    <a:pt x="83" y="31"/>
                    <a:pt x="84" y="31"/>
                  </a:cubicBezTo>
                  <a:cubicBezTo>
                    <a:pt x="89" y="30"/>
                    <a:pt x="83" y="28"/>
                    <a:pt x="81" y="26"/>
                  </a:cubicBezTo>
                  <a:cubicBezTo>
                    <a:pt x="80" y="25"/>
                    <a:pt x="80" y="26"/>
                    <a:pt x="79" y="27"/>
                  </a:cubicBezTo>
                  <a:cubicBezTo>
                    <a:pt x="79" y="28"/>
                    <a:pt x="76" y="27"/>
                    <a:pt x="75" y="27"/>
                  </a:cubicBezTo>
                  <a:cubicBezTo>
                    <a:pt x="71" y="25"/>
                    <a:pt x="77" y="22"/>
                    <a:pt x="78" y="21"/>
                  </a:cubicBezTo>
                  <a:cubicBezTo>
                    <a:pt x="78" y="21"/>
                    <a:pt x="74" y="22"/>
                    <a:pt x="74" y="22"/>
                  </a:cubicBezTo>
                  <a:cubicBezTo>
                    <a:pt x="72" y="23"/>
                    <a:pt x="70" y="23"/>
                    <a:pt x="68" y="25"/>
                  </a:cubicBezTo>
                  <a:cubicBezTo>
                    <a:pt x="67" y="26"/>
                    <a:pt x="66" y="28"/>
                    <a:pt x="65" y="29"/>
                  </a:cubicBezTo>
                  <a:cubicBezTo>
                    <a:pt x="64" y="32"/>
                    <a:pt x="63" y="30"/>
                    <a:pt x="62" y="28"/>
                  </a:cubicBezTo>
                  <a:cubicBezTo>
                    <a:pt x="61" y="26"/>
                    <a:pt x="59" y="27"/>
                    <a:pt x="57" y="27"/>
                  </a:cubicBezTo>
                  <a:cubicBezTo>
                    <a:pt x="55" y="27"/>
                    <a:pt x="54" y="24"/>
                    <a:pt x="53" y="23"/>
                  </a:cubicBezTo>
                  <a:cubicBezTo>
                    <a:pt x="51" y="21"/>
                    <a:pt x="54" y="19"/>
                    <a:pt x="52" y="17"/>
                  </a:cubicBezTo>
                  <a:cubicBezTo>
                    <a:pt x="51" y="16"/>
                    <a:pt x="50" y="14"/>
                    <a:pt x="49" y="13"/>
                  </a:cubicBezTo>
                  <a:cubicBezTo>
                    <a:pt x="48" y="12"/>
                    <a:pt x="46" y="11"/>
                    <a:pt x="45" y="12"/>
                  </a:cubicBezTo>
                  <a:cubicBezTo>
                    <a:pt x="43" y="13"/>
                    <a:pt x="41" y="12"/>
                    <a:pt x="38" y="12"/>
                  </a:cubicBezTo>
                  <a:cubicBezTo>
                    <a:pt x="36" y="12"/>
                    <a:pt x="33" y="13"/>
                    <a:pt x="31" y="12"/>
                  </a:cubicBezTo>
                  <a:cubicBezTo>
                    <a:pt x="30" y="11"/>
                    <a:pt x="28" y="9"/>
                    <a:pt x="27" y="8"/>
                  </a:cubicBezTo>
                  <a:cubicBezTo>
                    <a:pt x="25" y="6"/>
                    <a:pt x="24" y="6"/>
                    <a:pt x="23" y="8"/>
                  </a:cubicBezTo>
                  <a:cubicBezTo>
                    <a:pt x="22" y="9"/>
                    <a:pt x="21" y="10"/>
                    <a:pt x="19" y="10"/>
                  </a:cubicBezTo>
                  <a:cubicBezTo>
                    <a:pt x="16" y="10"/>
                    <a:pt x="16" y="8"/>
                    <a:pt x="17" y="6"/>
                  </a:cubicBezTo>
                  <a:cubicBezTo>
                    <a:pt x="18" y="3"/>
                    <a:pt x="18" y="3"/>
                    <a:pt x="15" y="1"/>
                  </a:cubicBezTo>
                  <a:cubicBezTo>
                    <a:pt x="15" y="2"/>
                    <a:pt x="15" y="4"/>
                    <a:pt x="15" y="5"/>
                  </a:cubicBezTo>
                  <a:cubicBezTo>
                    <a:pt x="15" y="7"/>
                    <a:pt x="16" y="8"/>
                    <a:pt x="14" y="8"/>
                  </a:cubicBezTo>
                  <a:cubicBezTo>
                    <a:pt x="12" y="7"/>
                    <a:pt x="12" y="4"/>
                    <a:pt x="13" y="3"/>
                  </a:cubicBezTo>
                  <a:cubicBezTo>
                    <a:pt x="13" y="3"/>
                    <a:pt x="15" y="0"/>
                    <a:pt x="14" y="0"/>
                  </a:cubicBezTo>
                  <a:cubicBezTo>
                    <a:pt x="9" y="1"/>
                    <a:pt x="5" y="2"/>
                    <a:pt x="1" y="4"/>
                  </a:cubicBezTo>
                  <a:cubicBezTo>
                    <a:pt x="0" y="4"/>
                    <a:pt x="1" y="14"/>
                    <a:pt x="1" y="15"/>
                  </a:cubicBezTo>
                  <a:cubicBezTo>
                    <a:pt x="1" y="18"/>
                    <a:pt x="1" y="21"/>
                    <a:pt x="1" y="23"/>
                  </a:cubicBezTo>
                  <a:cubicBezTo>
                    <a:pt x="1" y="25"/>
                    <a:pt x="0" y="26"/>
                    <a:pt x="2" y="26"/>
                  </a:cubicBezTo>
                  <a:cubicBezTo>
                    <a:pt x="3" y="26"/>
                    <a:pt x="4" y="26"/>
                    <a:pt x="6" y="26"/>
                  </a:cubicBezTo>
                  <a:cubicBezTo>
                    <a:pt x="8" y="26"/>
                    <a:pt x="5" y="24"/>
                    <a:pt x="6" y="23"/>
                  </a:cubicBezTo>
                  <a:cubicBezTo>
                    <a:pt x="7" y="21"/>
                    <a:pt x="9" y="22"/>
                    <a:pt x="10" y="20"/>
                  </a:cubicBezTo>
                  <a:cubicBezTo>
                    <a:pt x="12" y="19"/>
                    <a:pt x="12" y="19"/>
                    <a:pt x="13" y="18"/>
                  </a:cubicBezTo>
                  <a:cubicBezTo>
                    <a:pt x="15" y="17"/>
                    <a:pt x="16" y="18"/>
                    <a:pt x="17" y="19"/>
                  </a:cubicBezTo>
                  <a:cubicBezTo>
                    <a:pt x="18" y="20"/>
                    <a:pt x="21" y="20"/>
                    <a:pt x="21" y="20"/>
                  </a:cubicBezTo>
                  <a:cubicBezTo>
                    <a:pt x="22" y="22"/>
                    <a:pt x="21" y="23"/>
                    <a:pt x="21" y="24"/>
                  </a:cubicBezTo>
                  <a:cubicBezTo>
                    <a:pt x="22" y="27"/>
                    <a:pt x="25" y="27"/>
                    <a:pt x="26" y="27"/>
                  </a:cubicBezTo>
                  <a:cubicBezTo>
                    <a:pt x="31" y="27"/>
                    <a:pt x="31" y="30"/>
                    <a:pt x="33" y="34"/>
                  </a:cubicBezTo>
                  <a:cubicBezTo>
                    <a:pt x="34" y="35"/>
                    <a:pt x="36" y="36"/>
                    <a:pt x="38" y="37"/>
                  </a:cubicBezTo>
                  <a:cubicBezTo>
                    <a:pt x="39" y="37"/>
                    <a:pt x="40" y="38"/>
                    <a:pt x="41" y="39"/>
                  </a:cubicBezTo>
                  <a:cubicBezTo>
                    <a:pt x="44" y="41"/>
                    <a:pt x="47" y="44"/>
                    <a:pt x="50" y="45"/>
                  </a:cubicBezTo>
                  <a:cubicBezTo>
                    <a:pt x="54" y="46"/>
                    <a:pt x="54" y="46"/>
                    <a:pt x="54" y="49"/>
                  </a:cubicBezTo>
                  <a:cubicBezTo>
                    <a:pt x="56" y="49"/>
                    <a:pt x="59" y="51"/>
                    <a:pt x="61" y="52"/>
                  </a:cubicBezTo>
                  <a:cubicBezTo>
                    <a:pt x="61" y="49"/>
                    <a:pt x="60" y="49"/>
                    <a:pt x="63" y="47"/>
                  </a:cubicBezTo>
                  <a:cubicBezTo>
                    <a:pt x="64" y="45"/>
                    <a:pt x="62" y="44"/>
                    <a:pt x="62" y="42"/>
                  </a:cubicBezTo>
                  <a:cubicBezTo>
                    <a:pt x="63" y="39"/>
                    <a:pt x="60" y="40"/>
                    <a:pt x="59" y="38"/>
                  </a:cubicBezTo>
                  <a:cubicBezTo>
                    <a:pt x="58" y="36"/>
                    <a:pt x="63" y="37"/>
                    <a:pt x="64" y="36"/>
                  </a:cubicBezTo>
                  <a:cubicBezTo>
                    <a:pt x="67" y="35"/>
                    <a:pt x="64" y="32"/>
                    <a:pt x="66" y="33"/>
                  </a:cubicBezTo>
                  <a:cubicBezTo>
                    <a:pt x="70" y="33"/>
                    <a:pt x="66" y="30"/>
                    <a:pt x="68" y="30"/>
                  </a:cubicBezTo>
                  <a:cubicBezTo>
                    <a:pt x="69" y="29"/>
                    <a:pt x="70" y="31"/>
                    <a:pt x="71" y="30"/>
                  </a:cubicBezTo>
                  <a:cubicBezTo>
                    <a:pt x="72" y="30"/>
                    <a:pt x="73" y="29"/>
                    <a:pt x="74" y="29"/>
                  </a:cubicBezTo>
                  <a:cubicBezTo>
                    <a:pt x="76" y="29"/>
                    <a:pt x="74" y="33"/>
                    <a:pt x="74" y="34"/>
                  </a:cubicBezTo>
                  <a:cubicBezTo>
                    <a:pt x="75" y="34"/>
                    <a:pt x="77" y="31"/>
                    <a:pt x="77" y="34"/>
                  </a:cubicBezTo>
                  <a:cubicBezTo>
                    <a:pt x="77" y="34"/>
                    <a:pt x="77" y="32"/>
                    <a:pt x="78" y="32"/>
                  </a:cubicBezTo>
                  <a:cubicBezTo>
                    <a:pt x="79" y="32"/>
                    <a:pt x="77" y="32"/>
                    <a:pt x="78" y="3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68" name="Freeform 694"/>
            <p:cNvSpPr>
              <a:spLocks/>
            </p:cNvSpPr>
            <p:nvPr/>
          </p:nvSpPr>
          <p:spPr bwMode="auto">
            <a:xfrm>
              <a:off x="14525037" y="7293764"/>
              <a:ext cx="0" cy="9558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69" name="Freeform 695"/>
            <p:cNvSpPr>
              <a:spLocks/>
            </p:cNvSpPr>
            <p:nvPr/>
          </p:nvSpPr>
          <p:spPr bwMode="auto">
            <a:xfrm>
              <a:off x="14095099" y="6921055"/>
              <a:ext cx="681527" cy="401378"/>
            </a:xfrm>
            <a:custGeom>
              <a:avLst/>
              <a:gdLst>
                <a:gd name="T0" fmla="*/ 73 w 73"/>
                <a:gd name="T1" fmla="*/ 28 h 43"/>
                <a:gd name="T2" fmla="*/ 69 w 73"/>
                <a:gd name="T3" fmla="*/ 27 h 43"/>
                <a:gd name="T4" fmla="*/ 65 w 73"/>
                <a:gd name="T5" fmla="*/ 24 h 43"/>
                <a:gd name="T6" fmla="*/ 58 w 73"/>
                <a:gd name="T7" fmla="*/ 20 h 43"/>
                <a:gd name="T8" fmla="*/ 52 w 73"/>
                <a:gd name="T9" fmla="*/ 16 h 43"/>
                <a:gd name="T10" fmla="*/ 47 w 73"/>
                <a:gd name="T11" fmla="*/ 9 h 43"/>
                <a:gd name="T12" fmla="*/ 40 w 73"/>
                <a:gd name="T13" fmla="*/ 5 h 43"/>
                <a:gd name="T14" fmla="*/ 40 w 73"/>
                <a:gd name="T15" fmla="*/ 2 h 43"/>
                <a:gd name="T16" fmla="*/ 36 w 73"/>
                <a:gd name="T17" fmla="*/ 1 h 43"/>
                <a:gd name="T18" fmla="*/ 34 w 73"/>
                <a:gd name="T19" fmla="*/ 0 h 43"/>
                <a:gd name="T20" fmla="*/ 31 w 73"/>
                <a:gd name="T21" fmla="*/ 1 h 43"/>
                <a:gd name="T22" fmla="*/ 28 w 73"/>
                <a:gd name="T23" fmla="*/ 3 h 43"/>
                <a:gd name="T24" fmla="*/ 25 w 73"/>
                <a:gd name="T25" fmla="*/ 6 h 43"/>
                <a:gd name="T26" fmla="*/ 22 w 73"/>
                <a:gd name="T27" fmla="*/ 8 h 43"/>
                <a:gd name="T28" fmla="*/ 17 w 73"/>
                <a:gd name="T29" fmla="*/ 8 h 43"/>
                <a:gd name="T30" fmla="*/ 12 w 73"/>
                <a:gd name="T31" fmla="*/ 2 h 43"/>
                <a:gd name="T32" fmla="*/ 2 w 73"/>
                <a:gd name="T33" fmla="*/ 5 h 43"/>
                <a:gd name="T34" fmla="*/ 5 w 73"/>
                <a:gd name="T35" fmla="*/ 12 h 43"/>
                <a:gd name="T36" fmla="*/ 8 w 73"/>
                <a:gd name="T37" fmla="*/ 17 h 43"/>
                <a:gd name="T38" fmla="*/ 8 w 73"/>
                <a:gd name="T39" fmla="*/ 19 h 43"/>
                <a:gd name="T40" fmla="*/ 10 w 73"/>
                <a:gd name="T41" fmla="*/ 22 h 43"/>
                <a:gd name="T42" fmla="*/ 9 w 73"/>
                <a:gd name="T43" fmla="*/ 26 h 43"/>
                <a:gd name="T44" fmla="*/ 9 w 73"/>
                <a:gd name="T45" fmla="*/ 31 h 43"/>
                <a:gd name="T46" fmla="*/ 14 w 73"/>
                <a:gd name="T47" fmla="*/ 29 h 43"/>
                <a:gd name="T48" fmla="*/ 17 w 73"/>
                <a:gd name="T49" fmla="*/ 26 h 43"/>
                <a:gd name="T50" fmla="*/ 27 w 73"/>
                <a:gd name="T51" fmla="*/ 27 h 43"/>
                <a:gd name="T52" fmla="*/ 37 w 73"/>
                <a:gd name="T53" fmla="*/ 31 h 43"/>
                <a:gd name="T54" fmla="*/ 45 w 73"/>
                <a:gd name="T55" fmla="*/ 35 h 43"/>
                <a:gd name="T56" fmla="*/ 46 w 73"/>
                <a:gd name="T57" fmla="*/ 37 h 43"/>
                <a:gd name="T58" fmla="*/ 48 w 73"/>
                <a:gd name="T59" fmla="*/ 42 h 43"/>
                <a:gd name="T60" fmla="*/ 53 w 73"/>
                <a:gd name="T61" fmla="*/ 43 h 43"/>
                <a:gd name="T62" fmla="*/ 57 w 73"/>
                <a:gd name="T63" fmla="*/ 40 h 43"/>
                <a:gd name="T64" fmla="*/ 62 w 73"/>
                <a:gd name="T65" fmla="*/ 38 h 43"/>
                <a:gd name="T66" fmla="*/ 65 w 73"/>
                <a:gd name="T67" fmla="*/ 33 h 43"/>
                <a:gd name="T68" fmla="*/ 69 w 73"/>
                <a:gd name="T69" fmla="*/ 31 h 43"/>
                <a:gd name="T70" fmla="*/ 73 w 73"/>
                <a:gd name="T71" fmla="*/ 31 h 43"/>
                <a:gd name="T72" fmla="*/ 73 w 73"/>
                <a:gd name="T73" fmla="*/ 2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3" h="43">
                  <a:moveTo>
                    <a:pt x="73" y="28"/>
                  </a:moveTo>
                  <a:cubicBezTo>
                    <a:pt x="72" y="27"/>
                    <a:pt x="71" y="27"/>
                    <a:pt x="69" y="27"/>
                  </a:cubicBezTo>
                  <a:cubicBezTo>
                    <a:pt x="68" y="26"/>
                    <a:pt x="66" y="25"/>
                    <a:pt x="65" y="24"/>
                  </a:cubicBezTo>
                  <a:cubicBezTo>
                    <a:pt x="63" y="23"/>
                    <a:pt x="60" y="22"/>
                    <a:pt x="58" y="20"/>
                  </a:cubicBezTo>
                  <a:cubicBezTo>
                    <a:pt x="57" y="18"/>
                    <a:pt x="54" y="18"/>
                    <a:pt x="52" y="16"/>
                  </a:cubicBezTo>
                  <a:cubicBezTo>
                    <a:pt x="51" y="13"/>
                    <a:pt x="50" y="9"/>
                    <a:pt x="47" y="9"/>
                  </a:cubicBezTo>
                  <a:cubicBezTo>
                    <a:pt x="44" y="9"/>
                    <a:pt x="40" y="9"/>
                    <a:pt x="40" y="5"/>
                  </a:cubicBezTo>
                  <a:cubicBezTo>
                    <a:pt x="40" y="4"/>
                    <a:pt x="41" y="2"/>
                    <a:pt x="40" y="2"/>
                  </a:cubicBezTo>
                  <a:cubicBezTo>
                    <a:pt x="39" y="1"/>
                    <a:pt x="38" y="2"/>
                    <a:pt x="36" y="1"/>
                  </a:cubicBezTo>
                  <a:cubicBezTo>
                    <a:pt x="36" y="1"/>
                    <a:pt x="35" y="0"/>
                    <a:pt x="34" y="0"/>
                  </a:cubicBezTo>
                  <a:cubicBezTo>
                    <a:pt x="33" y="0"/>
                    <a:pt x="32" y="1"/>
                    <a:pt x="31" y="1"/>
                  </a:cubicBezTo>
                  <a:cubicBezTo>
                    <a:pt x="30" y="0"/>
                    <a:pt x="29" y="3"/>
                    <a:pt x="28" y="3"/>
                  </a:cubicBezTo>
                  <a:cubicBezTo>
                    <a:pt x="27" y="3"/>
                    <a:pt x="24" y="4"/>
                    <a:pt x="25" y="6"/>
                  </a:cubicBezTo>
                  <a:cubicBezTo>
                    <a:pt x="26" y="9"/>
                    <a:pt x="25" y="8"/>
                    <a:pt x="22" y="8"/>
                  </a:cubicBezTo>
                  <a:cubicBezTo>
                    <a:pt x="21" y="8"/>
                    <a:pt x="18" y="8"/>
                    <a:pt x="17" y="8"/>
                  </a:cubicBezTo>
                  <a:cubicBezTo>
                    <a:pt x="15" y="6"/>
                    <a:pt x="14" y="4"/>
                    <a:pt x="12" y="2"/>
                  </a:cubicBezTo>
                  <a:cubicBezTo>
                    <a:pt x="9" y="0"/>
                    <a:pt x="5" y="3"/>
                    <a:pt x="2" y="5"/>
                  </a:cubicBezTo>
                  <a:cubicBezTo>
                    <a:pt x="3" y="6"/>
                    <a:pt x="6" y="10"/>
                    <a:pt x="5" y="12"/>
                  </a:cubicBezTo>
                  <a:cubicBezTo>
                    <a:pt x="0" y="15"/>
                    <a:pt x="6" y="15"/>
                    <a:pt x="8" y="17"/>
                  </a:cubicBezTo>
                  <a:cubicBezTo>
                    <a:pt x="8" y="17"/>
                    <a:pt x="8" y="19"/>
                    <a:pt x="8" y="19"/>
                  </a:cubicBezTo>
                  <a:cubicBezTo>
                    <a:pt x="7" y="20"/>
                    <a:pt x="9" y="22"/>
                    <a:pt x="10" y="22"/>
                  </a:cubicBezTo>
                  <a:cubicBezTo>
                    <a:pt x="10" y="23"/>
                    <a:pt x="9" y="24"/>
                    <a:pt x="9" y="26"/>
                  </a:cubicBezTo>
                  <a:cubicBezTo>
                    <a:pt x="9" y="27"/>
                    <a:pt x="9" y="29"/>
                    <a:pt x="9" y="31"/>
                  </a:cubicBezTo>
                  <a:cubicBezTo>
                    <a:pt x="11" y="31"/>
                    <a:pt x="12" y="31"/>
                    <a:pt x="14" y="29"/>
                  </a:cubicBezTo>
                  <a:cubicBezTo>
                    <a:pt x="15" y="28"/>
                    <a:pt x="16" y="27"/>
                    <a:pt x="17" y="26"/>
                  </a:cubicBezTo>
                  <a:cubicBezTo>
                    <a:pt x="21" y="26"/>
                    <a:pt x="24" y="25"/>
                    <a:pt x="27" y="27"/>
                  </a:cubicBezTo>
                  <a:cubicBezTo>
                    <a:pt x="29" y="30"/>
                    <a:pt x="35" y="28"/>
                    <a:pt x="37" y="31"/>
                  </a:cubicBezTo>
                  <a:cubicBezTo>
                    <a:pt x="39" y="34"/>
                    <a:pt x="41" y="35"/>
                    <a:pt x="45" y="35"/>
                  </a:cubicBezTo>
                  <a:cubicBezTo>
                    <a:pt x="46" y="35"/>
                    <a:pt x="46" y="35"/>
                    <a:pt x="46" y="37"/>
                  </a:cubicBezTo>
                  <a:cubicBezTo>
                    <a:pt x="46" y="40"/>
                    <a:pt x="46" y="40"/>
                    <a:pt x="48" y="42"/>
                  </a:cubicBezTo>
                  <a:cubicBezTo>
                    <a:pt x="50" y="42"/>
                    <a:pt x="51" y="43"/>
                    <a:pt x="53" y="43"/>
                  </a:cubicBezTo>
                  <a:cubicBezTo>
                    <a:pt x="56" y="43"/>
                    <a:pt x="56" y="42"/>
                    <a:pt x="57" y="40"/>
                  </a:cubicBezTo>
                  <a:cubicBezTo>
                    <a:pt x="58" y="38"/>
                    <a:pt x="60" y="39"/>
                    <a:pt x="62" y="38"/>
                  </a:cubicBezTo>
                  <a:cubicBezTo>
                    <a:pt x="64" y="37"/>
                    <a:pt x="64" y="35"/>
                    <a:pt x="65" y="33"/>
                  </a:cubicBezTo>
                  <a:cubicBezTo>
                    <a:pt x="65" y="31"/>
                    <a:pt x="68" y="33"/>
                    <a:pt x="69" y="31"/>
                  </a:cubicBezTo>
                  <a:cubicBezTo>
                    <a:pt x="69" y="29"/>
                    <a:pt x="72" y="31"/>
                    <a:pt x="73" y="31"/>
                  </a:cubicBezTo>
                  <a:cubicBezTo>
                    <a:pt x="73" y="30"/>
                    <a:pt x="73" y="29"/>
                    <a:pt x="73" y="2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70" name="Freeform 696"/>
            <p:cNvSpPr>
              <a:spLocks/>
            </p:cNvSpPr>
            <p:nvPr/>
          </p:nvSpPr>
          <p:spPr bwMode="auto">
            <a:xfrm>
              <a:off x="14814846" y="7013435"/>
              <a:ext cx="372610" cy="251657"/>
            </a:xfrm>
            <a:custGeom>
              <a:avLst/>
              <a:gdLst>
                <a:gd name="T0" fmla="*/ 30 w 40"/>
                <a:gd name="T1" fmla="*/ 10 h 27"/>
                <a:gd name="T2" fmla="*/ 25 w 40"/>
                <a:gd name="T3" fmla="*/ 10 h 27"/>
                <a:gd name="T4" fmla="*/ 21 w 40"/>
                <a:gd name="T5" fmla="*/ 8 h 27"/>
                <a:gd name="T6" fmla="*/ 19 w 40"/>
                <a:gd name="T7" fmla="*/ 9 h 27"/>
                <a:gd name="T8" fmla="*/ 17 w 40"/>
                <a:gd name="T9" fmla="*/ 9 h 27"/>
                <a:gd name="T10" fmla="*/ 10 w 40"/>
                <a:gd name="T11" fmla="*/ 8 h 27"/>
                <a:gd name="T12" fmla="*/ 12 w 40"/>
                <a:gd name="T13" fmla="*/ 5 h 27"/>
                <a:gd name="T14" fmla="*/ 16 w 40"/>
                <a:gd name="T15" fmla="*/ 7 h 27"/>
                <a:gd name="T16" fmla="*/ 19 w 40"/>
                <a:gd name="T17" fmla="*/ 5 h 27"/>
                <a:gd name="T18" fmla="*/ 16 w 40"/>
                <a:gd name="T19" fmla="*/ 6 h 27"/>
                <a:gd name="T20" fmla="*/ 16 w 40"/>
                <a:gd name="T21" fmla="*/ 1 h 27"/>
                <a:gd name="T22" fmla="*/ 14 w 40"/>
                <a:gd name="T23" fmla="*/ 2 h 27"/>
                <a:gd name="T24" fmla="*/ 10 w 40"/>
                <a:gd name="T25" fmla="*/ 2 h 27"/>
                <a:gd name="T26" fmla="*/ 8 w 40"/>
                <a:gd name="T27" fmla="*/ 5 h 27"/>
                <a:gd name="T28" fmla="*/ 6 w 40"/>
                <a:gd name="T29" fmla="*/ 8 h 27"/>
                <a:gd name="T30" fmla="*/ 1 w 40"/>
                <a:gd name="T31" fmla="*/ 10 h 27"/>
                <a:gd name="T32" fmla="*/ 4 w 40"/>
                <a:gd name="T33" fmla="*/ 14 h 27"/>
                <a:gd name="T34" fmla="*/ 4 w 40"/>
                <a:gd name="T35" fmla="*/ 19 h 27"/>
                <a:gd name="T36" fmla="*/ 4 w 40"/>
                <a:gd name="T37" fmla="*/ 24 h 27"/>
                <a:gd name="T38" fmla="*/ 9 w 40"/>
                <a:gd name="T39" fmla="*/ 22 h 27"/>
                <a:gd name="T40" fmla="*/ 12 w 40"/>
                <a:gd name="T41" fmla="*/ 20 h 27"/>
                <a:gd name="T42" fmla="*/ 17 w 40"/>
                <a:gd name="T43" fmla="*/ 17 h 27"/>
                <a:gd name="T44" fmla="*/ 20 w 40"/>
                <a:gd name="T45" fmla="*/ 17 h 27"/>
                <a:gd name="T46" fmla="*/ 22 w 40"/>
                <a:gd name="T47" fmla="*/ 21 h 27"/>
                <a:gd name="T48" fmla="*/ 21 w 40"/>
                <a:gd name="T49" fmla="*/ 24 h 27"/>
                <a:gd name="T50" fmla="*/ 27 w 40"/>
                <a:gd name="T51" fmla="*/ 23 h 27"/>
                <a:gd name="T52" fmla="*/ 32 w 40"/>
                <a:gd name="T53" fmla="*/ 21 h 27"/>
                <a:gd name="T54" fmla="*/ 39 w 40"/>
                <a:gd name="T55" fmla="*/ 21 h 27"/>
                <a:gd name="T56" fmla="*/ 38 w 40"/>
                <a:gd name="T57" fmla="*/ 18 h 27"/>
                <a:gd name="T58" fmla="*/ 36 w 40"/>
                <a:gd name="T59" fmla="*/ 14 h 27"/>
                <a:gd name="T60" fmla="*/ 32 w 40"/>
                <a:gd name="T61" fmla="*/ 9 h 27"/>
                <a:gd name="T62" fmla="*/ 30 w 40"/>
                <a:gd name="T63" fmla="*/ 10 h 27"/>
                <a:gd name="T64" fmla="*/ 30 w 40"/>
                <a:gd name="T65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0" h="27">
                  <a:moveTo>
                    <a:pt x="30" y="10"/>
                  </a:moveTo>
                  <a:cubicBezTo>
                    <a:pt x="28" y="11"/>
                    <a:pt x="27" y="10"/>
                    <a:pt x="25" y="10"/>
                  </a:cubicBezTo>
                  <a:cubicBezTo>
                    <a:pt x="23" y="10"/>
                    <a:pt x="22" y="8"/>
                    <a:pt x="21" y="8"/>
                  </a:cubicBezTo>
                  <a:cubicBezTo>
                    <a:pt x="20" y="8"/>
                    <a:pt x="20" y="9"/>
                    <a:pt x="19" y="9"/>
                  </a:cubicBezTo>
                  <a:cubicBezTo>
                    <a:pt x="19" y="10"/>
                    <a:pt x="18" y="9"/>
                    <a:pt x="17" y="9"/>
                  </a:cubicBezTo>
                  <a:cubicBezTo>
                    <a:pt x="15" y="9"/>
                    <a:pt x="12" y="9"/>
                    <a:pt x="10" y="8"/>
                  </a:cubicBezTo>
                  <a:cubicBezTo>
                    <a:pt x="9" y="7"/>
                    <a:pt x="12" y="5"/>
                    <a:pt x="12" y="5"/>
                  </a:cubicBezTo>
                  <a:cubicBezTo>
                    <a:pt x="14" y="4"/>
                    <a:pt x="15" y="7"/>
                    <a:pt x="16" y="7"/>
                  </a:cubicBezTo>
                  <a:cubicBezTo>
                    <a:pt x="18" y="7"/>
                    <a:pt x="19" y="6"/>
                    <a:pt x="19" y="5"/>
                  </a:cubicBezTo>
                  <a:cubicBezTo>
                    <a:pt x="18" y="4"/>
                    <a:pt x="17" y="6"/>
                    <a:pt x="16" y="6"/>
                  </a:cubicBezTo>
                  <a:cubicBezTo>
                    <a:pt x="15" y="5"/>
                    <a:pt x="17" y="2"/>
                    <a:pt x="16" y="1"/>
                  </a:cubicBezTo>
                  <a:cubicBezTo>
                    <a:pt x="16" y="0"/>
                    <a:pt x="14" y="2"/>
                    <a:pt x="14" y="2"/>
                  </a:cubicBezTo>
                  <a:cubicBezTo>
                    <a:pt x="12" y="3"/>
                    <a:pt x="11" y="1"/>
                    <a:pt x="10" y="2"/>
                  </a:cubicBezTo>
                  <a:cubicBezTo>
                    <a:pt x="8" y="2"/>
                    <a:pt x="12" y="5"/>
                    <a:pt x="8" y="5"/>
                  </a:cubicBezTo>
                  <a:cubicBezTo>
                    <a:pt x="6" y="4"/>
                    <a:pt x="9" y="8"/>
                    <a:pt x="6" y="8"/>
                  </a:cubicBezTo>
                  <a:cubicBezTo>
                    <a:pt x="5" y="9"/>
                    <a:pt x="0" y="8"/>
                    <a:pt x="1" y="10"/>
                  </a:cubicBezTo>
                  <a:cubicBezTo>
                    <a:pt x="2" y="13"/>
                    <a:pt x="5" y="11"/>
                    <a:pt x="4" y="14"/>
                  </a:cubicBezTo>
                  <a:cubicBezTo>
                    <a:pt x="4" y="17"/>
                    <a:pt x="7" y="17"/>
                    <a:pt x="4" y="19"/>
                  </a:cubicBezTo>
                  <a:cubicBezTo>
                    <a:pt x="3" y="20"/>
                    <a:pt x="1" y="24"/>
                    <a:pt x="4" y="24"/>
                  </a:cubicBezTo>
                  <a:cubicBezTo>
                    <a:pt x="6" y="24"/>
                    <a:pt x="8" y="21"/>
                    <a:pt x="9" y="22"/>
                  </a:cubicBezTo>
                  <a:cubicBezTo>
                    <a:pt x="12" y="25"/>
                    <a:pt x="9" y="20"/>
                    <a:pt x="12" y="20"/>
                  </a:cubicBezTo>
                  <a:cubicBezTo>
                    <a:pt x="14" y="20"/>
                    <a:pt x="15" y="19"/>
                    <a:pt x="17" y="17"/>
                  </a:cubicBezTo>
                  <a:cubicBezTo>
                    <a:pt x="18" y="14"/>
                    <a:pt x="19" y="15"/>
                    <a:pt x="20" y="17"/>
                  </a:cubicBezTo>
                  <a:cubicBezTo>
                    <a:pt x="21" y="18"/>
                    <a:pt x="22" y="19"/>
                    <a:pt x="22" y="21"/>
                  </a:cubicBezTo>
                  <a:cubicBezTo>
                    <a:pt x="22" y="22"/>
                    <a:pt x="21" y="23"/>
                    <a:pt x="21" y="24"/>
                  </a:cubicBezTo>
                  <a:cubicBezTo>
                    <a:pt x="22" y="27"/>
                    <a:pt x="26" y="24"/>
                    <a:pt x="27" y="23"/>
                  </a:cubicBezTo>
                  <a:cubicBezTo>
                    <a:pt x="28" y="22"/>
                    <a:pt x="31" y="20"/>
                    <a:pt x="32" y="21"/>
                  </a:cubicBezTo>
                  <a:cubicBezTo>
                    <a:pt x="34" y="23"/>
                    <a:pt x="36" y="20"/>
                    <a:pt x="39" y="21"/>
                  </a:cubicBezTo>
                  <a:cubicBezTo>
                    <a:pt x="40" y="20"/>
                    <a:pt x="38" y="18"/>
                    <a:pt x="38" y="18"/>
                  </a:cubicBezTo>
                  <a:cubicBezTo>
                    <a:pt x="37" y="16"/>
                    <a:pt x="38" y="14"/>
                    <a:pt x="36" y="14"/>
                  </a:cubicBezTo>
                  <a:cubicBezTo>
                    <a:pt x="33" y="15"/>
                    <a:pt x="31" y="12"/>
                    <a:pt x="32" y="9"/>
                  </a:cubicBezTo>
                  <a:cubicBezTo>
                    <a:pt x="32" y="9"/>
                    <a:pt x="31" y="9"/>
                    <a:pt x="30" y="10"/>
                  </a:cubicBezTo>
                  <a:cubicBezTo>
                    <a:pt x="29" y="10"/>
                    <a:pt x="31" y="9"/>
                    <a:pt x="30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71" name="Freeform 697"/>
            <p:cNvSpPr>
              <a:spLocks/>
            </p:cNvSpPr>
            <p:nvPr/>
          </p:nvSpPr>
          <p:spPr bwMode="auto">
            <a:xfrm>
              <a:off x="14515484" y="7230053"/>
              <a:ext cx="773889" cy="691265"/>
            </a:xfrm>
            <a:custGeom>
              <a:avLst/>
              <a:gdLst>
                <a:gd name="T0" fmla="*/ 8 w 83"/>
                <a:gd name="T1" fmla="*/ 51 h 74"/>
                <a:gd name="T2" fmla="*/ 9 w 83"/>
                <a:gd name="T3" fmla="*/ 54 h 74"/>
                <a:gd name="T4" fmla="*/ 11 w 83"/>
                <a:gd name="T5" fmla="*/ 57 h 74"/>
                <a:gd name="T6" fmla="*/ 5 w 83"/>
                <a:gd name="T7" fmla="*/ 61 h 74"/>
                <a:gd name="T8" fmla="*/ 3 w 83"/>
                <a:gd name="T9" fmla="*/ 64 h 74"/>
                <a:gd name="T10" fmla="*/ 6 w 83"/>
                <a:gd name="T11" fmla="*/ 66 h 74"/>
                <a:gd name="T12" fmla="*/ 13 w 83"/>
                <a:gd name="T13" fmla="*/ 64 h 74"/>
                <a:gd name="T14" fmla="*/ 19 w 83"/>
                <a:gd name="T15" fmla="*/ 65 h 74"/>
                <a:gd name="T16" fmla="*/ 23 w 83"/>
                <a:gd name="T17" fmla="*/ 65 h 74"/>
                <a:gd name="T18" fmla="*/ 28 w 83"/>
                <a:gd name="T19" fmla="*/ 64 h 74"/>
                <a:gd name="T20" fmla="*/ 29 w 83"/>
                <a:gd name="T21" fmla="*/ 67 h 74"/>
                <a:gd name="T22" fmla="*/ 32 w 83"/>
                <a:gd name="T23" fmla="*/ 69 h 74"/>
                <a:gd name="T24" fmla="*/ 33 w 83"/>
                <a:gd name="T25" fmla="*/ 73 h 74"/>
                <a:gd name="T26" fmla="*/ 34 w 83"/>
                <a:gd name="T27" fmla="*/ 71 h 74"/>
                <a:gd name="T28" fmla="*/ 36 w 83"/>
                <a:gd name="T29" fmla="*/ 73 h 74"/>
                <a:gd name="T30" fmla="*/ 43 w 83"/>
                <a:gd name="T31" fmla="*/ 71 h 74"/>
                <a:gd name="T32" fmla="*/ 46 w 83"/>
                <a:gd name="T33" fmla="*/ 70 h 74"/>
                <a:gd name="T34" fmla="*/ 50 w 83"/>
                <a:gd name="T35" fmla="*/ 70 h 74"/>
                <a:gd name="T36" fmla="*/ 48 w 83"/>
                <a:gd name="T37" fmla="*/ 64 h 74"/>
                <a:gd name="T38" fmla="*/ 46 w 83"/>
                <a:gd name="T39" fmla="*/ 61 h 74"/>
                <a:gd name="T40" fmla="*/ 44 w 83"/>
                <a:gd name="T41" fmla="*/ 57 h 74"/>
                <a:gd name="T42" fmla="*/ 46 w 83"/>
                <a:gd name="T43" fmla="*/ 52 h 74"/>
                <a:gd name="T44" fmla="*/ 49 w 83"/>
                <a:gd name="T45" fmla="*/ 52 h 74"/>
                <a:gd name="T46" fmla="*/ 52 w 83"/>
                <a:gd name="T47" fmla="*/ 52 h 74"/>
                <a:gd name="T48" fmla="*/ 57 w 83"/>
                <a:gd name="T49" fmla="*/ 46 h 74"/>
                <a:gd name="T50" fmla="*/ 60 w 83"/>
                <a:gd name="T51" fmla="*/ 44 h 74"/>
                <a:gd name="T52" fmla="*/ 62 w 83"/>
                <a:gd name="T53" fmla="*/ 41 h 74"/>
                <a:gd name="T54" fmla="*/ 65 w 83"/>
                <a:gd name="T55" fmla="*/ 39 h 74"/>
                <a:gd name="T56" fmla="*/ 66 w 83"/>
                <a:gd name="T57" fmla="*/ 37 h 74"/>
                <a:gd name="T58" fmla="*/ 69 w 83"/>
                <a:gd name="T59" fmla="*/ 33 h 74"/>
                <a:gd name="T60" fmla="*/ 71 w 83"/>
                <a:gd name="T61" fmla="*/ 27 h 74"/>
                <a:gd name="T62" fmla="*/ 66 w 83"/>
                <a:gd name="T63" fmla="*/ 23 h 74"/>
                <a:gd name="T64" fmla="*/ 65 w 83"/>
                <a:gd name="T65" fmla="*/ 16 h 74"/>
                <a:gd name="T66" fmla="*/ 70 w 83"/>
                <a:gd name="T67" fmla="*/ 14 h 74"/>
                <a:gd name="T68" fmla="*/ 74 w 83"/>
                <a:gd name="T69" fmla="*/ 15 h 74"/>
                <a:gd name="T70" fmla="*/ 77 w 83"/>
                <a:gd name="T71" fmla="*/ 13 h 74"/>
                <a:gd name="T72" fmla="*/ 83 w 83"/>
                <a:gd name="T73" fmla="*/ 10 h 74"/>
                <a:gd name="T74" fmla="*/ 76 w 83"/>
                <a:gd name="T75" fmla="*/ 6 h 74"/>
                <a:gd name="T76" fmla="*/ 74 w 83"/>
                <a:gd name="T77" fmla="*/ 2 h 74"/>
                <a:gd name="T78" fmla="*/ 71 w 83"/>
                <a:gd name="T79" fmla="*/ 0 h 74"/>
                <a:gd name="T80" fmla="*/ 65 w 83"/>
                <a:gd name="T81" fmla="*/ 1 h 74"/>
                <a:gd name="T82" fmla="*/ 56 w 83"/>
                <a:gd name="T83" fmla="*/ 4 h 74"/>
                <a:gd name="T84" fmla="*/ 53 w 83"/>
                <a:gd name="T85" fmla="*/ 8 h 74"/>
                <a:gd name="T86" fmla="*/ 51 w 83"/>
                <a:gd name="T87" fmla="*/ 13 h 74"/>
                <a:gd name="T88" fmla="*/ 48 w 83"/>
                <a:gd name="T89" fmla="*/ 18 h 74"/>
                <a:gd name="T90" fmla="*/ 47 w 83"/>
                <a:gd name="T91" fmla="*/ 21 h 74"/>
                <a:gd name="T92" fmla="*/ 43 w 83"/>
                <a:gd name="T93" fmla="*/ 24 h 74"/>
                <a:gd name="T94" fmla="*/ 41 w 83"/>
                <a:gd name="T95" fmla="*/ 30 h 74"/>
                <a:gd name="T96" fmla="*/ 38 w 83"/>
                <a:gd name="T97" fmla="*/ 30 h 74"/>
                <a:gd name="T98" fmla="*/ 34 w 83"/>
                <a:gd name="T99" fmla="*/ 32 h 74"/>
                <a:gd name="T100" fmla="*/ 30 w 83"/>
                <a:gd name="T101" fmla="*/ 33 h 74"/>
                <a:gd name="T102" fmla="*/ 27 w 83"/>
                <a:gd name="T103" fmla="*/ 37 h 74"/>
                <a:gd name="T104" fmla="*/ 22 w 83"/>
                <a:gd name="T105" fmla="*/ 42 h 74"/>
                <a:gd name="T106" fmla="*/ 13 w 83"/>
                <a:gd name="T107" fmla="*/ 43 h 74"/>
                <a:gd name="T108" fmla="*/ 0 w 83"/>
                <a:gd name="T109" fmla="*/ 40 h 74"/>
                <a:gd name="T110" fmla="*/ 3 w 83"/>
                <a:gd name="T111" fmla="*/ 46 h 74"/>
                <a:gd name="T112" fmla="*/ 8 w 83"/>
                <a:gd name="T113" fmla="*/ 5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3" h="74">
                  <a:moveTo>
                    <a:pt x="8" y="51"/>
                  </a:moveTo>
                  <a:cubicBezTo>
                    <a:pt x="8" y="52"/>
                    <a:pt x="8" y="53"/>
                    <a:pt x="9" y="54"/>
                  </a:cubicBezTo>
                  <a:cubicBezTo>
                    <a:pt x="10" y="55"/>
                    <a:pt x="11" y="56"/>
                    <a:pt x="11" y="57"/>
                  </a:cubicBezTo>
                  <a:cubicBezTo>
                    <a:pt x="11" y="58"/>
                    <a:pt x="6" y="60"/>
                    <a:pt x="5" y="61"/>
                  </a:cubicBezTo>
                  <a:cubicBezTo>
                    <a:pt x="4" y="61"/>
                    <a:pt x="3" y="62"/>
                    <a:pt x="3" y="64"/>
                  </a:cubicBezTo>
                  <a:cubicBezTo>
                    <a:pt x="3" y="66"/>
                    <a:pt x="3" y="66"/>
                    <a:pt x="6" y="66"/>
                  </a:cubicBezTo>
                  <a:cubicBezTo>
                    <a:pt x="8" y="65"/>
                    <a:pt x="11" y="65"/>
                    <a:pt x="13" y="64"/>
                  </a:cubicBezTo>
                  <a:cubicBezTo>
                    <a:pt x="15" y="64"/>
                    <a:pt x="17" y="64"/>
                    <a:pt x="19" y="65"/>
                  </a:cubicBezTo>
                  <a:cubicBezTo>
                    <a:pt x="20" y="65"/>
                    <a:pt x="22" y="65"/>
                    <a:pt x="23" y="65"/>
                  </a:cubicBezTo>
                  <a:cubicBezTo>
                    <a:pt x="25" y="65"/>
                    <a:pt x="26" y="64"/>
                    <a:pt x="28" y="64"/>
                  </a:cubicBezTo>
                  <a:cubicBezTo>
                    <a:pt x="29" y="64"/>
                    <a:pt x="29" y="66"/>
                    <a:pt x="29" y="67"/>
                  </a:cubicBezTo>
                  <a:cubicBezTo>
                    <a:pt x="30" y="68"/>
                    <a:pt x="31" y="68"/>
                    <a:pt x="32" y="69"/>
                  </a:cubicBezTo>
                  <a:cubicBezTo>
                    <a:pt x="32" y="70"/>
                    <a:pt x="33" y="72"/>
                    <a:pt x="33" y="73"/>
                  </a:cubicBezTo>
                  <a:cubicBezTo>
                    <a:pt x="35" y="74"/>
                    <a:pt x="34" y="72"/>
                    <a:pt x="34" y="71"/>
                  </a:cubicBezTo>
                  <a:cubicBezTo>
                    <a:pt x="35" y="71"/>
                    <a:pt x="36" y="73"/>
                    <a:pt x="36" y="73"/>
                  </a:cubicBezTo>
                  <a:cubicBezTo>
                    <a:pt x="38" y="72"/>
                    <a:pt x="40" y="70"/>
                    <a:pt x="43" y="71"/>
                  </a:cubicBezTo>
                  <a:cubicBezTo>
                    <a:pt x="44" y="71"/>
                    <a:pt x="45" y="71"/>
                    <a:pt x="46" y="70"/>
                  </a:cubicBezTo>
                  <a:cubicBezTo>
                    <a:pt x="47" y="70"/>
                    <a:pt x="49" y="70"/>
                    <a:pt x="50" y="70"/>
                  </a:cubicBezTo>
                  <a:cubicBezTo>
                    <a:pt x="51" y="69"/>
                    <a:pt x="49" y="64"/>
                    <a:pt x="48" y="64"/>
                  </a:cubicBezTo>
                  <a:cubicBezTo>
                    <a:pt x="47" y="63"/>
                    <a:pt x="46" y="63"/>
                    <a:pt x="46" y="61"/>
                  </a:cubicBezTo>
                  <a:cubicBezTo>
                    <a:pt x="46" y="59"/>
                    <a:pt x="45" y="58"/>
                    <a:pt x="44" y="57"/>
                  </a:cubicBezTo>
                  <a:cubicBezTo>
                    <a:pt x="41" y="56"/>
                    <a:pt x="45" y="54"/>
                    <a:pt x="46" y="52"/>
                  </a:cubicBezTo>
                  <a:cubicBezTo>
                    <a:pt x="47" y="52"/>
                    <a:pt x="47" y="51"/>
                    <a:pt x="49" y="52"/>
                  </a:cubicBezTo>
                  <a:cubicBezTo>
                    <a:pt x="51" y="54"/>
                    <a:pt x="50" y="52"/>
                    <a:pt x="52" y="52"/>
                  </a:cubicBezTo>
                  <a:cubicBezTo>
                    <a:pt x="56" y="51"/>
                    <a:pt x="55" y="48"/>
                    <a:pt x="57" y="46"/>
                  </a:cubicBezTo>
                  <a:cubicBezTo>
                    <a:pt x="58" y="45"/>
                    <a:pt x="60" y="45"/>
                    <a:pt x="60" y="44"/>
                  </a:cubicBezTo>
                  <a:cubicBezTo>
                    <a:pt x="61" y="43"/>
                    <a:pt x="62" y="42"/>
                    <a:pt x="62" y="41"/>
                  </a:cubicBezTo>
                  <a:cubicBezTo>
                    <a:pt x="62" y="40"/>
                    <a:pt x="64" y="39"/>
                    <a:pt x="65" y="39"/>
                  </a:cubicBezTo>
                  <a:cubicBezTo>
                    <a:pt x="66" y="39"/>
                    <a:pt x="66" y="37"/>
                    <a:pt x="66" y="37"/>
                  </a:cubicBezTo>
                  <a:cubicBezTo>
                    <a:pt x="66" y="34"/>
                    <a:pt x="70" y="36"/>
                    <a:pt x="69" y="33"/>
                  </a:cubicBezTo>
                  <a:cubicBezTo>
                    <a:pt x="69" y="30"/>
                    <a:pt x="68" y="29"/>
                    <a:pt x="71" y="27"/>
                  </a:cubicBezTo>
                  <a:cubicBezTo>
                    <a:pt x="72" y="27"/>
                    <a:pt x="67" y="24"/>
                    <a:pt x="66" y="23"/>
                  </a:cubicBezTo>
                  <a:cubicBezTo>
                    <a:pt x="65" y="21"/>
                    <a:pt x="66" y="18"/>
                    <a:pt x="65" y="16"/>
                  </a:cubicBezTo>
                  <a:cubicBezTo>
                    <a:pt x="65" y="13"/>
                    <a:pt x="68" y="13"/>
                    <a:pt x="70" y="14"/>
                  </a:cubicBezTo>
                  <a:cubicBezTo>
                    <a:pt x="71" y="14"/>
                    <a:pt x="73" y="15"/>
                    <a:pt x="74" y="15"/>
                  </a:cubicBezTo>
                  <a:cubicBezTo>
                    <a:pt x="76" y="15"/>
                    <a:pt x="76" y="14"/>
                    <a:pt x="77" y="13"/>
                  </a:cubicBezTo>
                  <a:cubicBezTo>
                    <a:pt x="80" y="13"/>
                    <a:pt x="81" y="13"/>
                    <a:pt x="83" y="10"/>
                  </a:cubicBezTo>
                  <a:cubicBezTo>
                    <a:pt x="80" y="9"/>
                    <a:pt x="77" y="8"/>
                    <a:pt x="76" y="6"/>
                  </a:cubicBezTo>
                  <a:cubicBezTo>
                    <a:pt x="75" y="5"/>
                    <a:pt x="75" y="3"/>
                    <a:pt x="74" y="2"/>
                  </a:cubicBezTo>
                  <a:cubicBezTo>
                    <a:pt x="73" y="1"/>
                    <a:pt x="72" y="1"/>
                    <a:pt x="71" y="0"/>
                  </a:cubicBezTo>
                  <a:cubicBezTo>
                    <a:pt x="69" y="0"/>
                    <a:pt x="66" y="1"/>
                    <a:pt x="65" y="1"/>
                  </a:cubicBezTo>
                  <a:cubicBezTo>
                    <a:pt x="61" y="0"/>
                    <a:pt x="59" y="2"/>
                    <a:pt x="56" y="4"/>
                  </a:cubicBezTo>
                  <a:cubicBezTo>
                    <a:pt x="53" y="5"/>
                    <a:pt x="51" y="5"/>
                    <a:pt x="53" y="8"/>
                  </a:cubicBezTo>
                  <a:cubicBezTo>
                    <a:pt x="55" y="10"/>
                    <a:pt x="53" y="12"/>
                    <a:pt x="51" y="13"/>
                  </a:cubicBezTo>
                  <a:cubicBezTo>
                    <a:pt x="49" y="15"/>
                    <a:pt x="52" y="19"/>
                    <a:pt x="48" y="18"/>
                  </a:cubicBezTo>
                  <a:cubicBezTo>
                    <a:pt x="43" y="18"/>
                    <a:pt x="47" y="19"/>
                    <a:pt x="47" y="21"/>
                  </a:cubicBezTo>
                  <a:cubicBezTo>
                    <a:pt x="48" y="22"/>
                    <a:pt x="44" y="23"/>
                    <a:pt x="43" y="24"/>
                  </a:cubicBezTo>
                  <a:cubicBezTo>
                    <a:pt x="42" y="26"/>
                    <a:pt x="42" y="30"/>
                    <a:pt x="41" y="30"/>
                  </a:cubicBezTo>
                  <a:cubicBezTo>
                    <a:pt x="40" y="31"/>
                    <a:pt x="39" y="30"/>
                    <a:pt x="38" y="30"/>
                  </a:cubicBezTo>
                  <a:cubicBezTo>
                    <a:pt x="36" y="30"/>
                    <a:pt x="35" y="31"/>
                    <a:pt x="34" y="32"/>
                  </a:cubicBezTo>
                  <a:cubicBezTo>
                    <a:pt x="32" y="33"/>
                    <a:pt x="31" y="32"/>
                    <a:pt x="30" y="33"/>
                  </a:cubicBezTo>
                  <a:cubicBezTo>
                    <a:pt x="28" y="34"/>
                    <a:pt x="28" y="35"/>
                    <a:pt x="27" y="37"/>
                  </a:cubicBezTo>
                  <a:cubicBezTo>
                    <a:pt x="27" y="40"/>
                    <a:pt x="25" y="41"/>
                    <a:pt x="22" y="42"/>
                  </a:cubicBezTo>
                  <a:cubicBezTo>
                    <a:pt x="19" y="43"/>
                    <a:pt x="16" y="43"/>
                    <a:pt x="13" y="43"/>
                  </a:cubicBezTo>
                  <a:cubicBezTo>
                    <a:pt x="8" y="43"/>
                    <a:pt x="4" y="42"/>
                    <a:pt x="0" y="40"/>
                  </a:cubicBezTo>
                  <a:cubicBezTo>
                    <a:pt x="1" y="42"/>
                    <a:pt x="2" y="44"/>
                    <a:pt x="3" y="46"/>
                  </a:cubicBezTo>
                  <a:cubicBezTo>
                    <a:pt x="4" y="47"/>
                    <a:pt x="8" y="48"/>
                    <a:pt x="8" y="5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72" name="Freeform 698"/>
            <p:cNvSpPr>
              <a:spLocks/>
            </p:cNvSpPr>
            <p:nvPr/>
          </p:nvSpPr>
          <p:spPr bwMode="auto">
            <a:xfrm>
              <a:off x="14477266" y="7144043"/>
              <a:ext cx="700638" cy="496944"/>
            </a:xfrm>
            <a:custGeom>
              <a:avLst/>
              <a:gdLst>
                <a:gd name="T0" fmla="*/ 72 w 75"/>
                <a:gd name="T1" fmla="*/ 7 h 53"/>
                <a:gd name="T2" fmla="*/ 69 w 75"/>
                <a:gd name="T3" fmla="*/ 8 h 53"/>
                <a:gd name="T4" fmla="*/ 67 w 75"/>
                <a:gd name="T5" fmla="*/ 7 h 53"/>
                <a:gd name="T6" fmla="*/ 62 w 75"/>
                <a:gd name="T7" fmla="*/ 10 h 53"/>
                <a:gd name="T8" fmla="*/ 57 w 75"/>
                <a:gd name="T9" fmla="*/ 11 h 53"/>
                <a:gd name="T10" fmla="*/ 57 w 75"/>
                <a:gd name="T11" fmla="*/ 4 h 53"/>
                <a:gd name="T12" fmla="*/ 54 w 75"/>
                <a:gd name="T13" fmla="*/ 1 h 53"/>
                <a:gd name="T14" fmla="*/ 50 w 75"/>
                <a:gd name="T15" fmla="*/ 6 h 53"/>
                <a:gd name="T16" fmla="*/ 47 w 75"/>
                <a:gd name="T17" fmla="*/ 8 h 53"/>
                <a:gd name="T18" fmla="*/ 44 w 75"/>
                <a:gd name="T19" fmla="*/ 8 h 53"/>
                <a:gd name="T20" fmla="*/ 39 w 75"/>
                <a:gd name="T21" fmla="*/ 10 h 53"/>
                <a:gd name="T22" fmla="*/ 34 w 75"/>
                <a:gd name="T23" fmla="*/ 7 h 53"/>
                <a:gd name="T24" fmla="*/ 28 w 75"/>
                <a:gd name="T25" fmla="*/ 6 h 53"/>
                <a:gd name="T26" fmla="*/ 27 w 75"/>
                <a:gd name="T27" fmla="*/ 8 h 53"/>
                <a:gd name="T28" fmla="*/ 24 w 75"/>
                <a:gd name="T29" fmla="*/ 9 h 53"/>
                <a:gd name="T30" fmla="*/ 21 w 75"/>
                <a:gd name="T31" fmla="*/ 14 h 53"/>
                <a:gd name="T32" fmla="*/ 15 w 75"/>
                <a:gd name="T33" fmla="*/ 17 h 53"/>
                <a:gd name="T34" fmla="*/ 11 w 75"/>
                <a:gd name="T35" fmla="*/ 19 h 53"/>
                <a:gd name="T36" fmla="*/ 5 w 75"/>
                <a:gd name="T37" fmla="*/ 16 h 53"/>
                <a:gd name="T38" fmla="*/ 4 w 75"/>
                <a:gd name="T39" fmla="*/ 23 h 53"/>
                <a:gd name="T40" fmla="*/ 3 w 75"/>
                <a:gd name="T41" fmla="*/ 29 h 53"/>
                <a:gd name="T42" fmla="*/ 2 w 75"/>
                <a:gd name="T43" fmla="*/ 33 h 53"/>
                <a:gd name="T44" fmla="*/ 3 w 75"/>
                <a:gd name="T45" fmla="*/ 37 h 53"/>
                <a:gd name="T46" fmla="*/ 4 w 75"/>
                <a:gd name="T47" fmla="*/ 40 h 53"/>
                <a:gd name="T48" fmla="*/ 8 w 75"/>
                <a:gd name="T49" fmla="*/ 43 h 53"/>
                <a:gd name="T50" fmla="*/ 4 w 75"/>
                <a:gd name="T51" fmla="*/ 49 h 53"/>
                <a:gd name="T52" fmla="*/ 29 w 75"/>
                <a:gd name="T53" fmla="*/ 50 h 53"/>
                <a:gd name="T54" fmla="*/ 32 w 75"/>
                <a:gd name="T55" fmla="*/ 43 h 53"/>
                <a:gd name="T56" fmla="*/ 39 w 75"/>
                <a:gd name="T57" fmla="*/ 40 h 53"/>
                <a:gd name="T58" fmla="*/ 43 w 75"/>
                <a:gd name="T59" fmla="*/ 39 h 53"/>
                <a:gd name="T60" fmla="*/ 45 w 75"/>
                <a:gd name="T61" fmla="*/ 39 h 53"/>
                <a:gd name="T62" fmla="*/ 47 w 75"/>
                <a:gd name="T63" fmla="*/ 33 h 53"/>
                <a:gd name="T64" fmla="*/ 51 w 75"/>
                <a:gd name="T65" fmla="*/ 30 h 53"/>
                <a:gd name="T66" fmla="*/ 51 w 75"/>
                <a:gd name="T67" fmla="*/ 27 h 53"/>
                <a:gd name="T68" fmla="*/ 55 w 75"/>
                <a:gd name="T69" fmla="*/ 26 h 53"/>
                <a:gd name="T70" fmla="*/ 55 w 75"/>
                <a:gd name="T71" fmla="*/ 23 h 53"/>
                <a:gd name="T72" fmla="*/ 58 w 75"/>
                <a:gd name="T73" fmla="*/ 19 h 53"/>
                <a:gd name="T74" fmla="*/ 56 w 75"/>
                <a:gd name="T75" fmla="*/ 14 h 53"/>
                <a:gd name="T76" fmla="*/ 63 w 75"/>
                <a:gd name="T77" fmla="*/ 11 h 53"/>
                <a:gd name="T78" fmla="*/ 70 w 75"/>
                <a:gd name="T79" fmla="*/ 10 h 53"/>
                <a:gd name="T80" fmla="*/ 74 w 75"/>
                <a:gd name="T81" fmla="*/ 9 h 53"/>
                <a:gd name="T82" fmla="*/ 75 w 75"/>
                <a:gd name="T83" fmla="*/ 7 h 53"/>
                <a:gd name="T84" fmla="*/ 72 w 75"/>
                <a:gd name="T85" fmla="*/ 7 h 53"/>
                <a:gd name="T86" fmla="*/ 72 w 75"/>
                <a:gd name="T87" fmla="*/ 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5" h="53">
                  <a:moveTo>
                    <a:pt x="72" y="7"/>
                  </a:moveTo>
                  <a:cubicBezTo>
                    <a:pt x="71" y="7"/>
                    <a:pt x="70" y="9"/>
                    <a:pt x="69" y="8"/>
                  </a:cubicBezTo>
                  <a:cubicBezTo>
                    <a:pt x="68" y="8"/>
                    <a:pt x="68" y="6"/>
                    <a:pt x="67" y="7"/>
                  </a:cubicBezTo>
                  <a:cubicBezTo>
                    <a:pt x="65" y="7"/>
                    <a:pt x="63" y="9"/>
                    <a:pt x="62" y="10"/>
                  </a:cubicBezTo>
                  <a:cubicBezTo>
                    <a:pt x="61" y="10"/>
                    <a:pt x="59" y="12"/>
                    <a:pt x="57" y="11"/>
                  </a:cubicBezTo>
                  <a:cubicBezTo>
                    <a:pt x="56" y="10"/>
                    <a:pt x="59" y="6"/>
                    <a:pt x="57" y="4"/>
                  </a:cubicBezTo>
                  <a:cubicBezTo>
                    <a:pt x="57" y="4"/>
                    <a:pt x="55" y="0"/>
                    <a:pt x="54" y="1"/>
                  </a:cubicBezTo>
                  <a:cubicBezTo>
                    <a:pt x="53" y="3"/>
                    <a:pt x="52" y="5"/>
                    <a:pt x="50" y="6"/>
                  </a:cubicBezTo>
                  <a:cubicBezTo>
                    <a:pt x="48" y="7"/>
                    <a:pt x="47" y="6"/>
                    <a:pt x="47" y="8"/>
                  </a:cubicBezTo>
                  <a:cubicBezTo>
                    <a:pt x="46" y="11"/>
                    <a:pt x="45" y="7"/>
                    <a:pt x="44" y="8"/>
                  </a:cubicBezTo>
                  <a:cubicBezTo>
                    <a:pt x="42" y="9"/>
                    <a:pt x="41" y="10"/>
                    <a:pt x="39" y="10"/>
                  </a:cubicBezTo>
                  <a:cubicBezTo>
                    <a:pt x="37" y="9"/>
                    <a:pt x="35" y="8"/>
                    <a:pt x="34" y="7"/>
                  </a:cubicBezTo>
                  <a:cubicBezTo>
                    <a:pt x="33" y="7"/>
                    <a:pt x="28" y="6"/>
                    <a:pt x="28" y="6"/>
                  </a:cubicBezTo>
                  <a:cubicBezTo>
                    <a:pt x="27" y="7"/>
                    <a:pt x="28" y="8"/>
                    <a:pt x="27" y="8"/>
                  </a:cubicBezTo>
                  <a:cubicBezTo>
                    <a:pt x="26" y="8"/>
                    <a:pt x="24" y="8"/>
                    <a:pt x="24" y="9"/>
                  </a:cubicBezTo>
                  <a:cubicBezTo>
                    <a:pt x="23" y="11"/>
                    <a:pt x="23" y="13"/>
                    <a:pt x="21" y="14"/>
                  </a:cubicBezTo>
                  <a:cubicBezTo>
                    <a:pt x="18" y="16"/>
                    <a:pt x="17" y="15"/>
                    <a:pt x="15" y="17"/>
                  </a:cubicBezTo>
                  <a:cubicBezTo>
                    <a:pt x="14" y="19"/>
                    <a:pt x="12" y="19"/>
                    <a:pt x="11" y="19"/>
                  </a:cubicBezTo>
                  <a:cubicBezTo>
                    <a:pt x="10" y="18"/>
                    <a:pt x="5" y="17"/>
                    <a:pt x="5" y="16"/>
                  </a:cubicBezTo>
                  <a:cubicBezTo>
                    <a:pt x="5" y="19"/>
                    <a:pt x="5" y="21"/>
                    <a:pt x="4" y="23"/>
                  </a:cubicBezTo>
                  <a:cubicBezTo>
                    <a:pt x="2" y="25"/>
                    <a:pt x="0" y="27"/>
                    <a:pt x="3" y="29"/>
                  </a:cubicBezTo>
                  <a:cubicBezTo>
                    <a:pt x="4" y="30"/>
                    <a:pt x="2" y="31"/>
                    <a:pt x="2" y="33"/>
                  </a:cubicBezTo>
                  <a:cubicBezTo>
                    <a:pt x="2" y="34"/>
                    <a:pt x="2" y="36"/>
                    <a:pt x="3" y="37"/>
                  </a:cubicBezTo>
                  <a:cubicBezTo>
                    <a:pt x="3" y="39"/>
                    <a:pt x="2" y="40"/>
                    <a:pt x="4" y="40"/>
                  </a:cubicBezTo>
                  <a:cubicBezTo>
                    <a:pt x="7" y="41"/>
                    <a:pt x="8" y="40"/>
                    <a:pt x="8" y="43"/>
                  </a:cubicBezTo>
                  <a:cubicBezTo>
                    <a:pt x="8" y="45"/>
                    <a:pt x="5" y="48"/>
                    <a:pt x="4" y="49"/>
                  </a:cubicBezTo>
                  <a:cubicBezTo>
                    <a:pt x="12" y="53"/>
                    <a:pt x="21" y="52"/>
                    <a:pt x="29" y="50"/>
                  </a:cubicBezTo>
                  <a:cubicBezTo>
                    <a:pt x="32" y="49"/>
                    <a:pt x="31" y="45"/>
                    <a:pt x="32" y="43"/>
                  </a:cubicBezTo>
                  <a:cubicBezTo>
                    <a:pt x="33" y="41"/>
                    <a:pt x="37" y="42"/>
                    <a:pt x="39" y="40"/>
                  </a:cubicBezTo>
                  <a:cubicBezTo>
                    <a:pt x="40" y="40"/>
                    <a:pt x="41" y="39"/>
                    <a:pt x="43" y="39"/>
                  </a:cubicBezTo>
                  <a:cubicBezTo>
                    <a:pt x="43" y="39"/>
                    <a:pt x="45" y="40"/>
                    <a:pt x="45" y="39"/>
                  </a:cubicBezTo>
                  <a:cubicBezTo>
                    <a:pt x="46" y="37"/>
                    <a:pt x="46" y="35"/>
                    <a:pt x="47" y="33"/>
                  </a:cubicBezTo>
                  <a:cubicBezTo>
                    <a:pt x="48" y="32"/>
                    <a:pt x="52" y="31"/>
                    <a:pt x="51" y="30"/>
                  </a:cubicBezTo>
                  <a:cubicBezTo>
                    <a:pt x="51" y="29"/>
                    <a:pt x="47" y="27"/>
                    <a:pt x="51" y="27"/>
                  </a:cubicBezTo>
                  <a:cubicBezTo>
                    <a:pt x="52" y="27"/>
                    <a:pt x="54" y="28"/>
                    <a:pt x="55" y="26"/>
                  </a:cubicBezTo>
                  <a:cubicBezTo>
                    <a:pt x="55" y="25"/>
                    <a:pt x="54" y="24"/>
                    <a:pt x="55" y="23"/>
                  </a:cubicBezTo>
                  <a:cubicBezTo>
                    <a:pt x="55" y="21"/>
                    <a:pt x="58" y="21"/>
                    <a:pt x="58" y="19"/>
                  </a:cubicBezTo>
                  <a:cubicBezTo>
                    <a:pt x="58" y="17"/>
                    <a:pt x="55" y="16"/>
                    <a:pt x="56" y="14"/>
                  </a:cubicBezTo>
                  <a:cubicBezTo>
                    <a:pt x="58" y="13"/>
                    <a:pt x="61" y="12"/>
                    <a:pt x="63" y="11"/>
                  </a:cubicBezTo>
                  <a:cubicBezTo>
                    <a:pt x="65" y="9"/>
                    <a:pt x="68" y="10"/>
                    <a:pt x="70" y="10"/>
                  </a:cubicBezTo>
                  <a:cubicBezTo>
                    <a:pt x="71" y="10"/>
                    <a:pt x="73" y="10"/>
                    <a:pt x="74" y="9"/>
                  </a:cubicBezTo>
                  <a:cubicBezTo>
                    <a:pt x="74" y="9"/>
                    <a:pt x="75" y="8"/>
                    <a:pt x="75" y="7"/>
                  </a:cubicBezTo>
                  <a:cubicBezTo>
                    <a:pt x="74" y="7"/>
                    <a:pt x="73" y="7"/>
                    <a:pt x="72" y="7"/>
                  </a:cubicBezTo>
                  <a:cubicBezTo>
                    <a:pt x="71" y="8"/>
                    <a:pt x="73" y="7"/>
                    <a:pt x="72" y="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73" name="Freeform 699"/>
            <p:cNvSpPr>
              <a:spLocks/>
            </p:cNvSpPr>
            <p:nvPr/>
          </p:nvSpPr>
          <p:spPr bwMode="auto">
            <a:xfrm>
              <a:off x="14413572" y="6742664"/>
              <a:ext cx="25477" cy="38227"/>
            </a:xfrm>
            <a:custGeom>
              <a:avLst/>
              <a:gdLst>
                <a:gd name="T0" fmla="*/ 3 w 3"/>
                <a:gd name="T1" fmla="*/ 2 h 4"/>
                <a:gd name="T2" fmla="*/ 1 w 3"/>
                <a:gd name="T3" fmla="*/ 1 h 4"/>
                <a:gd name="T4" fmla="*/ 3 w 3"/>
                <a:gd name="T5" fmla="*/ 4 h 4"/>
                <a:gd name="T6" fmla="*/ 3 w 3"/>
                <a:gd name="T7" fmla="*/ 2 h 4"/>
                <a:gd name="T8" fmla="*/ 3 w 3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3" y="2"/>
                  </a:moveTo>
                  <a:cubicBezTo>
                    <a:pt x="2" y="2"/>
                    <a:pt x="1" y="0"/>
                    <a:pt x="1" y="1"/>
                  </a:cubicBezTo>
                  <a:cubicBezTo>
                    <a:pt x="0" y="2"/>
                    <a:pt x="2" y="3"/>
                    <a:pt x="3" y="4"/>
                  </a:cubicBezTo>
                  <a:cubicBezTo>
                    <a:pt x="3" y="3"/>
                    <a:pt x="3" y="2"/>
                    <a:pt x="3" y="2"/>
                  </a:cubicBezTo>
                  <a:cubicBezTo>
                    <a:pt x="2" y="1"/>
                    <a:pt x="3" y="2"/>
                    <a:pt x="3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74" name="Freeform 700"/>
            <p:cNvSpPr>
              <a:spLocks noEditPoints="1"/>
            </p:cNvSpPr>
            <p:nvPr/>
          </p:nvSpPr>
          <p:spPr bwMode="auto">
            <a:xfrm>
              <a:off x="13824398" y="6153340"/>
              <a:ext cx="1894907" cy="907882"/>
            </a:xfrm>
            <a:custGeom>
              <a:avLst/>
              <a:gdLst>
                <a:gd name="T0" fmla="*/ 194 w 203"/>
                <a:gd name="T1" fmla="*/ 37 h 97"/>
                <a:gd name="T2" fmla="*/ 177 w 203"/>
                <a:gd name="T3" fmla="*/ 31 h 97"/>
                <a:gd name="T4" fmla="*/ 163 w 203"/>
                <a:gd name="T5" fmla="*/ 19 h 97"/>
                <a:gd name="T6" fmla="*/ 154 w 203"/>
                <a:gd name="T7" fmla="*/ 7 h 97"/>
                <a:gd name="T8" fmla="*/ 137 w 203"/>
                <a:gd name="T9" fmla="*/ 10 h 97"/>
                <a:gd name="T10" fmla="*/ 129 w 203"/>
                <a:gd name="T11" fmla="*/ 8 h 97"/>
                <a:gd name="T12" fmla="*/ 112 w 203"/>
                <a:gd name="T13" fmla="*/ 2 h 97"/>
                <a:gd name="T14" fmla="*/ 76 w 203"/>
                <a:gd name="T15" fmla="*/ 10 h 97"/>
                <a:gd name="T16" fmla="*/ 75 w 203"/>
                <a:gd name="T17" fmla="*/ 20 h 97"/>
                <a:gd name="T18" fmla="*/ 74 w 203"/>
                <a:gd name="T19" fmla="*/ 31 h 97"/>
                <a:gd name="T20" fmla="*/ 60 w 203"/>
                <a:gd name="T21" fmla="*/ 29 h 97"/>
                <a:gd name="T22" fmla="*/ 48 w 203"/>
                <a:gd name="T23" fmla="*/ 32 h 97"/>
                <a:gd name="T24" fmla="*/ 37 w 203"/>
                <a:gd name="T25" fmla="*/ 27 h 97"/>
                <a:gd name="T26" fmla="*/ 22 w 203"/>
                <a:gd name="T27" fmla="*/ 25 h 97"/>
                <a:gd name="T28" fmla="*/ 13 w 203"/>
                <a:gd name="T29" fmla="*/ 32 h 97"/>
                <a:gd name="T30" fmla="*/ 3 w 203"/>
                <a:gd name="T31" fmla="*/ 38 h 97"/>
                <a:gd name="T32" fmla="*/ 4 w 203"/>
                <a:gd name="T33" fmla="*/ 47 h 97"/>
                <a:gd name="T34" fmla="*/ 14 w 203"/>
                <a:gd name="T35" fmla="*/ 57 h 97"/>
                <a:gd name="T36" fmla="*/ 17 w 203"/>
                <a:gd name="T37" fmla="*/ 57 h 97"/>
                <a:gd name="T38" fmla="*/ 36 w 203"/>
                <a:gd name="T39" fmla="*/ 63 h 97"/>
                <a:gd name="T40" fmla="*/ 33 w 203"/>
                <a:gd name="T41" fmla="*/ 66 h 97"/>
                <a:gd name="T42" fmla="*/ 22 w 203"/>
                <a:gd name="T43" fmla="*/ 72 h 97"/>
                <a:gd name="T44" fmla="*/ 31 w 203"/>
                <a:gd name="T45" fmla="*/ 82 h 97"/>
                <a:gd name="T46" fmla="*/ 48 w 203"/>
                <a:gd name="T47" fmla="*/ 90 h 97"/>
                <a:gd name="T48" fmla="*/ 50 w 203"/>
                <a:gd name="T49" fmla="*/ 68 h 97"/>
                <a:gd name="T50" fmla="*/ 64 w 203"/>
                <a:gd name="T51" fmla="*/ 62 h 97"/>
                <a:gd name="T52" fmla="*/ 72 w 203"/>
                <a:gd name="T53" fmla="*/ 66 h 97"/>
                <a:gd name="T54" fmla="*/ 84 w 203"/>
                <a:gd name="T55" fmla="*/ 76 h 97"/>
                <a:gd name="T56" fmla="*/ 100 w 203"/>
                <a:gd name="T57" fmla="*/ 81 h 97"/>
                <a:gd name="T58" fmla="*/ 107 w 203"/>
                <a:gd name="T59" fmla="*/ 91 h 97"/>
                <a:gd name="T60" fmla="*/ 123 w 203"/>
                <a:gd name="T61" fmla="*/ 85 h 97"/>
                <a:gd name="T62" fmla="*/ 137 w 203"/>
                <a:gd name="T63" fmla="*/ 83 h 97"/>
                <a:gd name="T64" fmla="*/ 153 w 203"/>
                <a:gd name="T65" fmla="*/ 81 h 97"/>
                <a:gd name="T66" fmla="*/ 172 w 203"/>
                <a:gd name="T67" fmla="*/ 76 h 97"/>
                <a:gd name="T68" fmla="*/ 175 w 203"/>
                <a:gd name="T69" fmla="*/ 66 h 97"/>
                <a:gd name="T70" fmla="*/ 182 w 203"/>
                <a:gd name="T71" fmla="*/ 60 h 97"/>
                <a:gd name="T72" fmla="*/ 193 w 203"/>
                <a:gd name="T73" fmla="*/ 56 h 97"/>
                <a:gd name="T74" fmla="*/ 202 w 203"/>
                <a:gd name="T75" fmla="*/ 44 h 97"/>
                <a:gd name="T76" fmla="*/ 201 w 203"/>
                <a:gd name="T77" fmla="*/ 39 h 97"/>
                <a:gd name="T78" fmla="*/ 140 w 203"/>
                <a:gd name="T79" fmla="*/ 65 h 97"/>
                <a:gd name="T80" fmla="*/ 141 w 203"/>
                <a:gd name="T81" fmla="*/ 59 h 97"/>
                <a:gd name="T82" fmla="*/ 148 w 203"/>
                <a:gd name="T83" fmla="*/ 58 h 97"/>
                <a:gd name="T84" fmla="*/ 156 w 203"/>
                <a:gd name="T85" fmla="*/ 58 h 97"/>
                <a:gd name="T86" fmla="*/ 165 w 203"/>
                <a:gd name="T87" fmla="*/ 59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3" h="97">
                  <a:moveTo>
                    <a:pt x="201" y="39"/>
                  </a:moveTo>
                  <a:cubicBezTo>
                    <a:pt x="201" y="38"/>
                    <a:pt x="197" y="39"/>
                    <a:pt x="197" y="39"/>
                  </a:cubicBezTo>
                  <a:cubicBezTo>
                    <a:pt x="195" y="39"/>
                    <a:pt x="194" y="38"/>
                    <a:pt x="194" y="37"/>
                  </a:cubicBezTo>
                  <a:cubicBezTo>
                    <a:pt x="193" y="35"/>
                    <a:pt x="191" y="35"/>
                    <a:pt x="191" y="34"/>
                  </a:cubicBezTo>
                  <a:cubicBezTo>
                    <a:pt x="190" y="33"/>
                    <a:pt x="189" y="30"/>
                    <a:pt x="186" y="30"/>
                  </a:cubicBezTo>
                  <a:cubicBezTo>
                    <a:pt x="183" y="30"/>
                    <a:pt x="180" y="33"/>
                    <a:pt x="177" y="31"/>
                  </a:cubicBezTo>
                  <a:cubicBezTo>
                    <a:pt x="176" y="30"/>
                    <a:pt x="175" y="29"/>
                    <a:pt x="174" y="28"/>
                  </a:cubicBezTo>
                  <a:cubicBezTo>
                    <a:pt x="173" y="28"/>
                    <a:pt x="171" y="31"/>
                    <a:pt x="170" y="31"/>
                  </a:cubicBezTo>
                  <a:cubicBezTo>
                    <a:pt x="169" y="32"/>
                    <a:pt x="163" y="21"/>
                    <a:pt x="163" y="19"/>
                  </a:cubicBezTo>
                  <a:cubicBezTo>
                    <a:pt x="161" y="17"/>
                    <a:pt x="160" y="14"/>
                    <a:pt x="157" y="13"/>
                  </a:cubicBezTo>
                  <a:cubicBezTo>
                    <a:pt x="156" y="12"/>
                    <a:pt x="155" y="11"/>
                    <a:pt x="154" y="11"/>
                  </a:cubicBezTo>
                  <a:cubicBezTo>
                    <a:pt x="152" y="10"/>
                    <a:pt x="154" y="8"/>
                    <a:pt x="154" y="7"/>
                  </a:cubicBezTo>
                  <a:cubicBezTo>
                    <a:pt x="154" y="6"/>
                    <a:pt x="147" y="10"/>
                    <a:pt x="146" y="11"/>
                  </a:cubicBezTo>
                  <a:cubicBezTo>
                    <a:pt x="145" y="11"/>
                    <a:pt x="137" y="14"/>
                    <a:pt x="137" y="13"/>
                  </a:cubicBezTo>
                  <a:cubicBezTo>
                    <a:pt x="137" y="11"/>
                    <a:pt x="139" y="10"/>
                    <a:pt x="137" y="10"/>
                  </a:cubicBezTo>
                  <a:cubicBezTo>
                    <a:pt x="136" y="9"/>
                    <a:pt x="135" y="8"/>
                    <a:pt x="134" y="9"/>
                  </a:cubicBezTo>
                  <a:cubicBezTo>
                    <a:pt x="134" y="9"/>
                    <a:pt x="134" y="10"/>
                    <a:pt x="133" y="9"/>
                  </a:cubicBezTo>
                  <a:cubicBezTo>
                    <a:pt x="131" y="8"/>
                    <a:pt x="132" y="7"/>
                    <a:pt x="129" y="8"/>
                  </a:cubicBezTo>
                  <a:cubicBezTo>
                    <a:pt x="126" y="10"/>
                    <a:pt x="126" y="7"/>
                    <a:pt x="126" y="5"/>
                  </a:cubicBezTo>
                  <a:cubicBezTo>
                    <a:pt x="127" y="1"/>
                    <a:pt x="121" y="0"/>
                    <a:pt x="118" y="0"/>
                  </a:cubicBezTo>
                  <a:cubicBezTo>
                    <a:pt x="116" y="0"/>
                    <a:pt x="114" y="1"/>
                    <a:pt x="112" y="2"/>
                  </a:cubicBezTo>
                  <a:cubicBezTo>
                    <a:pt x="110" y="3"/>
                    <a:pt x="108" y="4"/>
                    <a:pt x="105" y="4"/>
                  </a:cubicBezTo>
                  <a:cubicBezTo>
                    <a:pt x="97" y="6"/>
                    <a:pt x="89" y="9"/>
                    <a:pt x="81" y="9"/>
                  </a:cubicBezTo>
                  <a:cubicBezTo>
                    <a:pt x="79" y="9"/>
                    <a:pt x="77" y="9"/>
                    <a:pt x="76" y="10"/>
                  </a:cubicBezTo>
                  <a:cubicBezTo>
                    <a:pt x="75" y="11"/>
                    <a:pt x="77" y="14"/>
                    <a:pt x="79" y="14"/>
                  </a:cubicBezTo>
                  <a:cubicBezTo>
                    <a:pt x="83" y="17"/>
                    <a:pt x="76" y="16"/>
                    <a:pt x="74" y="17"/>
                  </a:cubicBezTo>
                  <a:cubicBezTo>
                    <a:pt x="72" y="18"/>
                    <a:pt x="75" y="19"/>
                    <a:pt x="75" y="20"/>
                  </a:cubicBezTo>
                  <a:cubicBezTo>
                    <a:pt x="75" y="22"/>
                    <a:pt x="71" y="22"/>
                    <a:pt x="71" y="23"/>
                  </a:cubicBezTo>
                  <a:cubicBezTo>
                    <a:pt x="71" y="26"/>
                    <a:pt x="79" y="25"/>
                    <a:pt x="78" y="29"/>
                  </a:cubicBezTo>
                  <a:cubicBezTo>
                    <a:pt x="77" y="30"/>
                    <a:pt x="76" y="31"/>
                    <a:pt x="74" y="31"/>
                  </a:cubicBezTo>
                  <a:cubicBezTo>
                    <a:pt x="73" y="31"/>
                    <a:pt x="70" y="31"/>
                    <a:pt x="69" y="31"/>
                  </a:cubicBezTo>
                  <a:cubicBezTo>
                    <a:pt x="67" y="32"/>
                    <a:pt x="68" y="33"/>
                    <a:pt x="66" y="32"/>
                  </a:cubicBezTo>
                  <a:cubicBezTo>
                    <a:pt x="64" y="31"/>
                    <a:pt x="62" y="29"/>
                    <a:pt x="60" y="29"/>
                  </a:cubicBezTo>
                  <a:cubicBezTo>
                    <a:pt x="59" y="28"/>
                    <a:pt x="57" y="30"/>
                    <a:pt x="56" y="30"/>
                  </a:cubicBezTo>
                  <a:cubicBezTo>
                    <a:pt x="54" y="29"/>
                    <a:pt x="53" y="29"/>
                    <a:pt x="51" y="30"/>
                  </a:cubicBezTo>
                  <a:cubicBezTo>
                    <a:pt x="50" y="31"/>
                    <a:pt x="49" y="33"/>
                    <a:pt x="48" y="32"/>
                  </a:cubicBezTo>
                  <a:cubicBezTo>
                    <a:pt x="47" y="32"/>
                    <a:pt x="44" y="29"/>
                    <a:pt x="43" y="30"/>
                  </a:cubicBezTo>
                  <a:cubicBezTo>
                    <a:pt x="42" y="30"/>
                    <a:pt x="42" y="33"/>
                    <a:pt x="41" y="31"/>
                  </a:cubicBezTo>
                  <a:cubicBezTo>
                    <a:pt x="40" y="29"/>
                    <a:pt x="39" y="28"/>
                    <a:pt x="37" y="27"/>
                  </a:cubicBezTo>
                  <a:cubicBezTo>
                    <a:pt x="35" y="26"/>
                    <a:pt x="33" y="26"/>
                    <a:pt x="32" y="25"/>
                  </a:cubicBezTo>
                  <a:cubicBezTo>
                    <a:pt x="29" y="24"/>
                    <a:pt x="29" y="26"/>
                    <a:pt x="27" y="26"/>
                  </a:cubicBezTo>
                  <a:cubicBezTo>
                    <a:pt x="25" y="27"/>
                    <a:pt x="24" y="24"/>
                    <a:pt x="22" y="25"/>
                  </a:cubicBezTo>
                  <a:cubicBezTo>
                    <a:pt x="21" y="26"/>
                    <a:pt x="21" y="27"/>
                    <a:pt x="20" y="27"/>
                  </a:cubicBezTo>
                  <a:cubicBezTo>
                    <a:pt x="19" y="28"/>
                    <a:pt x="17" y="28"/>
                    <a:pt x="16" y="28"/>
                  </a:cubicBezTo>
                  <a:cubicBezTo>
                    <a:pt x="15" y="29"/>
                    <a:pt x="13" y="31"/>
                    <a:pt x="13" y="32"/>
                  </a:cubicBezTo>
                  <a:cubicBezTo>
                    <a:pt x="12" y="33"/>
                    <a:pt x="14" y="36"/>
                    <a:pt x="12" y="36"/>
                  </a:cubicBezTo>
                  <a:cubicBezTo>
                    <a:pt x="10" y="37"/>
                    <a:pt x="7" y="31"/>
                    <a:pt x="6" y="34"/>
                  </a:cubicBezTo>
                  <a:cubicBezTo>
                    <a:pt x="5" y="36"/>
                    <a:pt x="4" y="36"/>
                    <a:pt x="3" y="38"/>
                  </a:cubicBezTo>
                  <a:cubicBezTo>
                    <a:pt x="2" y="40"/>
                    <a:pt x="6" y="40"/>
                    <a:pt x="4" y="42"/>
                  </a:cubicBezTo>
                  <a:cubicBezTo>
                    <a:pt x="3" y="43"/>
                    <a:pt x="0" y="45"/>
                    <a:pt x="2" y="46"/>
                  </a:cubicBezTo>
                  <a:cubicBezTo>
                    <a:pt x="3" y="46"/>
                    <a:pt x="4" y="47"/>
                    <a:pt x="4" y="47"/>
                  </a:cubicBezTo>
                  <a:cubicBezTo>
                    <a:pt x="5" y="48"/>
                    <a:pt x="4" y="49"/>
                    <a:pt x="5" y="50"/>
                  </a:cubicBezTo>
                  <a:cubicBezTo>
                    <a:pt x="7" y="51"/>
                    <a:pt x="9" y="49"/>
                    <a:pt x="11" y="51"/>
                  </a:cubicBezTo>
                  <a:cubicBezTo>
                    <a:pt x="12" y="52"/>
                    <a:pt x="14" y="55"/>
                    <a:pt x="14" y="57"/>
                  </a:cubicBezTo>
                  <a:cubicBezTo>
                    <a:pt x="13" y="57"/>
                    <a:pt x="10" y="56"/>
                    <a:pt x="13" y="58"/>
                  </a:cubicBezTo>
                  <a:cubicBezTo>
                    <a:pt x="14" y="59"/>
                    <a:pt x="14" y="60"/>
                    <a:pt x="16" y="58"/>
                  </a:cubicBezTo>
                  <a:cubicBezTo>
                    <a:pt x="16" y="57"/>
                    <a:pt x="16" y="57"/>
                    <a:pt x="17" y="57"/>
                  </a:cubicBezTo>
                  <a:cubicBezTo>
                    <a:pt x="22" y="57"/>
                    <a:pt x="24" y="54"/>
                    <a:pt x="29" y="56"/>
                  </a:cubicBezTo>
                  <a:cubicBezTo>
                    <a:pt x="31" y="57"/>
                    <a:pt x="33" y="54"/>
                    <a:pt x="34" y="56"/>
                  </a:cubicBezTo>
                  <a:cubicBezTo>
                    <a:pt x="35" y="57"/>
                    <a:pt x="37" y="61"/>
                    <a:pt x="36" y="63"/>
                  </a:cubicBezTo>
                  <a:cubicBezTo>
                    <a:pt x="35" y="63"/>
                    <a:pt x="33" y="64"/>
                    <a:pt x="35" y="64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4" y="66"/>
                    <a:pt x="33" y="66"/>
                    <a:pt x="33" y="66"/>
                  </a:cubicBezTo>
                  <a:cubicBezTo>
                    <a:pt x="30" y="66"/>
                    <a:pt x="22" y="64"/>
                    <a:pt x="24" y="69"/>
                  </a:cubicBezTo>
                  <a:cubicBezTo>
                    <a:pt x="25" y="71"/>
                    <a:pt x="24" y="71"/>
                    <a:pt x="22" y="70"/>
                  </a:cubicBezTo>
                  <a:cubicBezTo>
                    <a:pt x="20" y="69"/>
                    <a:pt x="21" y="71"/>
                    <a:pt x="22" y="72"/>
                  </a:cubicBezTo>
                  <a:cubicBezTo>
                    <a:pt x="24" y="72"/>
                    <a:pt x="24" y="75"/>
                    <a:pt x="25" y="76"/>
                  </a:cubicBezTo>
                  <a:cubicBezTo>
                    <a:pt x="27" y="77"/>
                    <a:pt x="24" y="79"/>
                    <a:pt x="27" y="79"/>
                  </a:cubicBezTo>
                  <a:cubicBezTo>
                    <a:pt x="28" y="79"/>
                    <a:pt x="30" y="81"/>
                    <a:pt x="31" y="82"/>
                  </a:cubicBezTo>
                  <a:cubicBezTo>
                    <a:pt x="34" y="82"/>
                    <a:pt x="31" y="85"/>
                    <a:pt x="31" y="87"/>
                  </a:cubicBezTo>
                  <a:cubicBezTo>
                    <a:pt x="34" y="85"/>
                    <a:pt x="38" y="82"/>
                    <a:pt x="42" y="85"/>
                  </a:cubicBezTo>
                  <a:cubicBezTo>
                    <a:pt x="44" y="87"/>
                    <a:pt x="45" y="90"/>
                    <a:pt x="48" y="90"/>
                  </a:cubicBezTo>
                  <a:cubicBezTo>
                    <a:pt x="50" y="90"/>
                    <a:pt x="49" y="88"/>
                    <a:pt x="49" y="87"/>
                  </a:cubicBezTo>
                  <a:cubicBezTo>
                    <a:pt x="49" y="84"/>
                    <a:pt x="49" y="81"/>
                    <a:pt x="49" y="78"/>
                  </a:cubicBezTo>
                  <a:cubicBezTo>
                    <a:pt x="49" y="76"/>
                    <a:pt x="48" y="68"/>
                    <a:pt x="50" y="68"/>
                  </a:cubicBezTo>
                  <a:cubicBezTo>
                    <a:pt x="52" y="67"/>
                    <a:pt x="55" y="66"/>
                    <a:pt x="57" y="65"/>
                  </a:cubicBezTo>
                  <a:cubicBezTo>
                    <a:pt x="59" y="65"/>
                    <a:pt x="61" y="64"/>
                    <a:pt x="62" y="64"/>
                  </a:cubicBezTo>
                  <a:cubicBezTo>
                    <a:pt x="63" y="63"/>
                    <a:pt x="62" y="61"/>
                    <a:pt x="64" y="62"/>
                  </a:cubicBezTo>
                  <a:cubicBezTo>
                    <a:pt x="65" y="62"/>
                    <a:pt x="68" y="64"/>
                    <a:pt x="68" y="62"/>
                  </a:cubicBezTo>
                  <a:cubicBezTo>
                    <a:pt x="68" y="61"/>
                    <a:pt x="70" y="60"/>
                    <a:pt x="71" y="62"/>
                  </a:cubicBezTo>
                  <a:cubicBezTo>
                    <a:pt x="72" y="63"/>
                    <a:pt x="71" y="64"/>
                    <a:pt x="72" y="66"/>
                  </a:cubicBezTo>
                  <a:cubicBezTo>
                    <a:pt x="72" y="67"/>
                    <a:pt x="73" y="69"/>
                    <a:pt x="72" y="70"/>
                  </a:cubicBezTo>
                  <a:cubicBezTo>
                    <a:pt x="73" y="71"/>
                    <a:pt x="74" y="71"/>
                    <a:pt x="75" y="72"/>
                  </a:cubicBezTo>
                  <a:cubicBezTo>
                    <a:pt x="78" y="75"/>
                    <a:pt x="80" y="77"/>
                    <a:pt x="84" y="76"/>
                  </a:cubicBezTo>
                  <a:cubicBezTo>
                    <a:pt x="86" y="76"/>
                    <a:pt x="88" y="77"/>
                    <a:pt x="90" y="77"/>
                  </a:cubicBezTo>
                  <a:cubicBezTo>
                    <a:pt x="92" y="77"/>
                    <a:pt x="93" y="75"/>
                    <a:pt x="95" y="75"/>
                  </a:cubicBezTo>
                  <a:cubicBezTo>
                    <a:pt x="97" y="76"/>
                    <a:pt x="99" y="79"/>
                    <a:pt x="100" y="81"/>
                  </a:cubicBezTo>
                  <a:cubicBezTo>
                    <a:pt x="101" y="82"/>
                    <a:pt x="100" y="83"/>
                    <a:pt x="100" y="85"/>
                  </a:cubicBezTo>
                  <a:cubicBezTo>
                    <a:pt x="100" y="87"/>
                    <a:pt x="103" y="88"/>
                    <a:pt x="103" y="90"/>
                  </a:cubicBezTo>
                  <a:cubicBezTo>
                    <a:pt x="103" y="91"/>
                    <a:pt x="106" y="91"/>
                    <a:pt x="107" y="91"/>
                  </a:cubicBezTo>
                  <a:cubicBezTo>
                    <a:pt x="109" y="91"/>
                    <a:pt x="109" y="91"/>
                    <a:pt x="110" y="93"/>
                  </a:cubicBezTo>
                  <a:cubicBezTo>
                    <a:pt x="112" y="97"/>
                    <a:pt x="114" y="92"/>
                    <a:pt x="116" y="90"/>
                  </a:cubicBezTo>
                  <a:cubicBezTo>
                    <a:pt x="117" y="87"/>
                    <a:pt x="121" y="87"/>
                    <a:pt x="123" y="85"/>
                  </a:cubicBezTo>
                  <a:cubicBezTo>
                    <a:pt x="125" y="85"/>
                    <a:pt x="125" y="85"/>
                    <a:pt x="126" y="84"/>
                  </a:cubicBezTo>
                  <a:cubicBezTo>
                    <a:pt x="127" y="81"/>
                    <a:pt x="128" y="82"/>
                    <a:pt x="130" y="82"/>
                  </a:cubicBezTo>
                  <a:cubicBezTo>
                    <a:pt x="132" y="82"/>
                    <a:pt x="136" y="85"/>
                    <a:pt x="137" y="83"/>
                  </a:cubicBezTo>
                  <a:cubicBezTo>
                    <a:pt x="137" y="81"/>
                    <a:pt x="137" y="80"/>
                    <a:pt x="139" y="79"/>
                  </a:cubicBezTo>
                  <a:cubicBezTo>
                    <a:pt x="141" y="78"/>
                    <a:pt x="143" y="80"/>
                    <a:pt x="145" y="80"/>
                  </a:cubicBezTo>
                  <a:cubicBezTo>
                    <a:pt x="147" y="81"/>
                    <a:pt x="151" y="81"/>
                    <a:pt x="153" y="81"/>
                  </a:cubicBezTo>
                  <a:cubicBezTo>
                    <a:pt x="159" y="81"/>
                    <a:pt x="164" y="83"/>
                    <a:pt x="170" y="84"/>
                  </a:cubicBezTo>
                  <a:cubicBezTo>
                    <a:pt x="169" y="82"/>
                    <a:pt x="171" y="81"/>
                    <a:pt x="173" y="79"/>
                  </a:cubicBezTo>
                  <a:cubicBezTo>
                    <a:pt x="174" y="78"/>
                    <a:pt x="173" y="78"/>
                    <a:pt x="172" y="76"/>
                  </a:cubicBezTo>
                  <a:cubicBezTo>
                    <a:pt x="171" y="75"/>
                    <a:pt x="171" y="73"/>
                    <a:pt x="171" y="71"/>
                  </a:cubicBezTo>
                  <a:cubicBezTo>
                    <a:pt x="170" y="71"/>
                    <a:pt x="170" y="67"/>
                    <a:pt x="169" y="68"/>
                  </a:cubicBezTo>
                  <a:cubicBezTo>
                    <a:pt x="170" y="67"/>
                    <a:pt x="173" y="67"/>
                    <a:pt x="175" y="66"/>
                  </a:cubicBezTo>
                  <a:cubicBezTo>
                    <a:pt x="178" y="66"/>
                    <a:pt x="180" y="68"/>
                    <a:pt x="182" y="66"/>
                  </a:cubicBezTo>
                  <a:cubicBezTo>
                    <a:pt x="183" y="66"/>
                    <a:pt x="181" y="65"/>
                    <a:pt x="181" y="64"/>
                  </a:cubicBezTo>
                  <a:cubicBezTo>
                    <a:pt x="180" y="63"/>
                    <a:pt x="181" y="61"/>
                    <a:pt x="182" y="60"/>
                  </a:cubicBezTo>
                  <a:cubicBezTo>
                    <a:pt x="183" y="59"/>
                    <a:pt x="184" y="53"/>
                    <a:pt x="185" y="54"/>
                  </a:cubicBezTo>
                  <a:cubicBezTo>
                    <a:pt x="187" y="55"/>
                    <a:pt x="188" y="56"/>
                    <a:pt x="190" y="56"/>
                  </a:cubicBezTo>
                  <a:cubicBezTo>
                    <a:pt x="191" y="55"/>
                    <a:pt x="192" y="57"/>
                    <a:pt x="193" y="56"/>
                  </a:cubicBezTo>
                  <a:cubicBezTo>
                    <a:pt x="194" y="56"/>
                    <a:pt x="196" y="55"/>
                    <a:pt x="197" y="54"/>
                  </a:cubicBezTo>
                  <a:cubicBezTo>
                    <a:pt x="198" y="53"/>
                    <a:pt x="196" y="51"/>
                    <a:pt x="196" y="49"/>
                  </a:cubicBezTo>
                  <a:cubicBezTo>
                    <a:pt x="197" y="46"/>
                    <a:pt x="200" y="47"/>
                    <a:pt x="202" y="44"/>
                  </a:cubicBezTo>
                  <a:cubicBezTo>
                    <a:pt x="202" y="43"/>
                    <a:pt x="202" y="43"/>
                    <a:pt x="203" y="42"/>
                  </a:cubicBezTo>
                  <a:cubicBezTo>
                    <a:pt x="203" y="41"/>
                    <a:pt x="202" y="40"/>
                    <a:pt x="201" y="39"/>
                  </a:cubicBezTo>
                  <a:cubicBezTo>
                    <a:pt x="201" y="38"/>
                    <a:pt x="202" y="39"/>
                    <a:pt x="201" y="39"/>
                  </a:cubicBezTo>
                  <a:close/>
                  <a:moveTo>
                    <a:pt x="148" y="58"/>
                  </a:moveTo>
                  <a:cubicBezTo>
                    <a:pt x="146" y="58"/>
                    <a:pt x="143" y="61"/>
                    <a:pt x="142" y="62"/>
                  </a:cubicBezTo>
                  <a:cubicBezTo>
                    <a:pt x="141" y="62"/>
                    <a:pt x="140" y="64"/>
                    <a:pt x="140" y="65"/>
                  </a:cubicBezTo>
                  <a:cubicBezTo>
                    <a:pt x="140" y="66"/>
                    <a:pt x="141" y="67"/>
                    <a:pt x="141" y="67"/>
                  </a:cubicBezTo>
                  <a:cubicBezTo>
                    <a:pt x="140" y="68"/>
                    <a:pt x="138" y="64"/>
                    <a:pt x="138" y="63"/>
                  </a:cubicBezTo>
                  <a:cubicBezTo>
                    <a:pt x="138" y="61"/>
                    <a:pt x="139" y="60"/>
                    <a:pt x="141" y="59"/>
                  </a:cubicBezTo>
                  <a:cubicBezTo>
                    <a:pt x="143" y="58"/>
                    <a:pt x="145" y="57"/>
                    <a:pt x="147" y="57"/>
                  </a:cubicBezTo>
                  <a:cubicBezTo>
                    <a:pt x="147" y="57"/>
                    <a:pt x="152" y="58"/>
                    <a:pt x="152" y="58"/>
                  </a:cubicBezTo>
                  <a:cubicBezTo>
                    <a:pt x="151" y="59"/>
                    <a:pt x="148" y="58"/>
                    <a:pt x="148" y="58"/>
                  </a:cubicBezTo>
                  <a:cubicBezTo>
                    <a:pt x="146" y="58"/>
                    <a:pt x="149" y="58"/>
                    <a:pt x="148" y="58"/>
                  </a:cubicBezTo>
                  <a:close/>
                  <a:moveTo>
                    <a:pt x="165" y="59"/>
                  </a:moveTo>
                  <a:cubicBezTo>
                    <a:pt x="164" y="61"/>
                    <a:pt x="157" y="60"/>
                    <a:pt x="156" y="58"/>
                  </a:cubicBezTo>
                  <a:cubicBezTo>
                    <a:pt x="156" y="58"/>
                    <a:pt x="160" y="58"/>
                    <a:pt x="160" y="58"/>
                  </a:cubicBezTo>
                  <a:cubicBezTo>
                    <a:pt x="162" y="58"/>
                    <a:pt x="163" y="58"/>
                    <a:pt x="165" y="57"/>
                  </a:cubicBezTo>
                  <a:cubicBezTo>
                    <a:pt x="165" y="57"/>
                    <a:pt x="165" y="59"/>
                    <a:pt x="165" y="59"/>
                  </a:cubicBezTo>
                  <a:cubicBezTo>
                    <a:pt x="164" y="60"/>
                    <a:pt x="165" y="58"/>
                    <a:pt x="165" y="5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75" name="Freeform 701"/>
            <p:cNvSpPr>
              <a:spLocks/>
            </p:cNvSpPr>
            <p:nvPr/>
          </p:nvSpPr>
          <p:spPr bwMode="auto">
            <a:xfrm>
              <a:off x="14849878" y="7284206"/>
              <a:ext cx="1308918" cy="1395268"/>
            </a:xfrm>
            <a:custGeom>
              <a:avLst/>
              <a:gdLst>
                <a:gd name="T0" fmla="*/ 121 w 140"/>
                <a:gd name="T1" fmla="*/ 66 h 149"/>
                <a:gd name="T2" fmla="*/ 129 w 140"/>
                <a:gd name="T3" fmla="*/ 54 h 149"/>
                <a:gd name="T4" fmla="*/ 137 w 140"/>
                <a:gd name="T5" fmla="*/ 46 h 149"/>
                <a:gd name="T6" fmla="*/ 135 w 140"/>
                <a:gd name="T7" fmla="*/ 41 h 149"/>
                <a:gd name="T8" fmla="*/ 127 w 140"/>
                <a:gd name="T9" fmla="*/ 37 h 149"/>
                <a:gd name="T10" fmla="*/ 119 w 140"/>
                <a:gd name="T11" fmla="*/ 43 h 149"/>
                <a:gd name="T12" fmla="*/ 106 w 140"/>
                <a:gd name="T13" fmla="*/ 51 h 149"/>
                <a:gd name="T14" fmla="*/ 100 w 140"/>
                <a:gd name="T15" fmla="*/ 45 h 149"/>
                <a:gd name="T16" fmla="*/ 92 w 140"/>
                <a:gd name="T17" fmla="*/ 52 h 149"/>
                <a:gd name="T18" fmla="*/ 77 w 140"/>
                <a:gd name="T19" fmla="*/ 47 h 149"/>
                <a:gd name="T20" fmla="*/ 62 w 140"/>
                <a:gd name="T21" fmla="*/ 41 h 149"/>
                <a:gd name="T22" fmla="*/ 63 w 140"/>
                <a:gd name="T23" fmla="*/ 32 h 149"/>
                <a:gd name="T24" fmla="*/ 52 w 140"/>
                <a:gd name="T25" fmla="*/ 22 h 149"/>
                <a:gd name="T26" fmla="*/ 55 w 140"/>
                <a:gd name="T27" fmla="*/ 12 h 149"/>
                <a:gd name="T28" fmla="*/ 50 w 140"/>
                <a:gd name="T29" fmla="*/ 2 h 149"/>
                <a:gd name="T30" fmla="*/ 40 w 140"/>
                <a:gd name="T31" fmla="*/ 8 h 149"/>
                <a:gd name="T32" fmla="*/ 30 w 140"/>
                <a:gd name="T33" fmla="*/ 12 h 149"/>
                <a:gd name="T34" fmla="*/ 33 w 140"/>
                <a:gd name="T35" fmla="*/ 22 h 149"/>
                <a:gd name="T36" fmla="*/ 29 w 140"/>
                <a:gd name="T37" fmla="*/ 33 h 149"/>
                <a:gd name="T38" fmla="*/ 19 w 140"/>
                <a:gd name="T39" fmla="*/ 44 h 149"/>
                <a:gd name="T40" fmla="*/ 7 w 140"/>
                <a:gd name="T41" fmla="*/ 50 h 149"/>
                <a:gd name="T42" fmla="*/ 14 w 140"/>
                <a:gd name="T43" fmla="*/ 64 h 149"/>
                <a:gd name="T44" fmla="*/ 5 w 140"/>
                <a:gd name="T45" fmla="*/ 64 h 149"/>
                <a:gd name="T46" fmla="*/ 11 w 140"/>
                <a:gd name="T47" fmla="*/ 72 h 149"/>
                <a:gd name="T48" fmla="*/ 11 w 140"/>
                <a:gd name="T49" fmla="*/ 82 h 149"/>
                <a:gd name="T50" fmla="*/ 19 w 140"/>
                <a:gd name="T51" fmla="*/ 78 h 149"/>
                <a:gd name="T52" fmla="*/ 23 w 140"/>
                <a:gd name="T53" fmla="*/ 75 h 149"/>
                <a:gd name="T54" fmla="*/ 22 w 140"/>
                <a:gd name="T55" fmla="*/ 78 h 149"/>
                <a:gd name="T56" fmla="*/ 24 w 140"/>
                <a:gd name="T57" fmla="*/ 82 h 149"/>
                <a:gd name="T58" fmla="*/ 24 w 140"/>
                <a:gd name="T59" fmla="*/ 95 h 149"/>
                <a:gd name="T60" fmla="*/ 26 w 140"/>
                <a:gd name="T61" fmla="*/ 107 h 149"/>
                <a:gd name="T62" fmla="*/ 39 w 140"/>
                <a:gd name="T63" fmla="*/ 134 h 149"/>
                <a:gd name="T64" fmla="*/ 50 w 140"/>
                <a:gd name="T65" fmla="*/ 143 h 149"/>
                <a:gd name="T66" fmla="*/ 57 w 140"/>
                <a:gd name="T67" fmla="*/ 132 h 149"/>
                <a:gd name="T68" fmla="*/ 65 w 140"/>
                <a:gd name="T69" fmla="*/ 107 h 149"/>
                <a:gd name="T70" fmla="*/ 81 w 140"/>
                <a:gd name="T71" fmla="*/ 93 h 149"/>
                <a:gd name="T72" fmla="*/ 91 w 140"/>
                <a:gd name="T73" fmla="*/ 84 h 149"/>
                <a:gd name="T74" fmla="*/ 98 w 140"/>
                <a:gd name="T75" fmla="*/ 74 h 149"/>
                <a:gd name="T76" fmla="*/ 101 w 140"/>
                <a:gd name="T77" fmla="*/ 78 h 149"/>
                <a:gd name="T78" fmla="*/ 100 w 140"/>
                <a:gd name="T79" fmla="*/ 58 h 149"/>
                <a:gd name="T80" fmla="*/ 104 w 140"/>
                <a:gd name="T81" fmla="*/ 57 h 149"/>
                <a:gd name="T82" fmla="*/ 114 w 140"/>
                <a:gd name="T83" fmla="*/ 60 h 149"/>
                <a:gd name="T84" fmla="*/ 115 w 140"/>
                <a:gd name="T85" fmla="*/ 68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9">
                  <a:moveTo>
                    <a:pt x="117" y="76"/>
                  </a:moveTo>
                  <a:cubicBezTo>
                    <a:pt x="121" y="77"/>
                    <a:pt x="119" y="73"/>
                    <a:pt x="120" y="71"/>
                  </a:cubicBezTo>
                  <a:cubicBezTo>
                    <a:pt x="120" y="69"/>
                    <a:pt x="121" y="67"/>
                    <a:pt x="121" y="66"/>
                  </a:cubicBezTo>
                  <a:cubicBezTo>
                    <a:pt x="122" y="65"/>
                    <a:pt x="124" y="67"/>
                    <a:pt x="125" y="65"/>
                  </a:cubicBezTo>
                  <a:cubicBezTo>
                    <a:pt x="126" y="63"/>
                    <a:pt x="126" y="61"/>
                    <a:pt x="126" y="59"/>
                  </a:cubicBezTo>
                  <a:cubicBezTo>
                    <a:pt x="127" y="57"/>
                    <a:pt x="129" y="56"/>
                    <a:pt x="129" y="54"/>
                  </a:cubicBezTo>
                  <a:cubicBezTo>
                    <a:pt x="129" y="52"/>
                    <a:pt x="132" y="50"/>
                    <a:pt x="133" y="49"/>
                  </a:cubicBezTo>
                  <a:cubicBezTo>
                    <a:pt x="136" y="46"/>
                    <a:pt x="135" y="49"/>
                    <a:pt x="137" y="50"/>
                  </a:cubicBezTo>
                  <a:cubicBezTo>
                    <a:pt x="137" y="50"/>
                    <a:pt x="137" y="46"/>
                    <a:pt x="137" y="46"/>
                  </a:cubicBezTo>
                  <a:cubicBezTo>
                    <a:pt x="137" y="45"/>
                    <a:pt x="140" y="45"/>
                    <a:pt x="138" y="43"/>
                  </a:cubicBezTo>
                  <a:cubicBezTo>
                    <a:pt x="137" y="43"/>
                    <a:pt x="135" y="43"/>
                    <a:pt x="134" y="43"/>
                  </a:cubicBezTo>
                  <a:cubicBezTo>
                    <a:pt x="134" y="42"/>
                    <a:pt x="135" y="41"/>
                    <a:pt x="135" y="41"/>
                  </a:cubicBezTo>
                  <a:cubicBezTo>
                    <a:pt x="136" y="40"/>
                    <a:pt x="135" y="39"/>
                    <a:pt x="134" y="38"/>
                  </a:cubicBezTo>
                  <a:cubicBezTo>
                    <a:pt x="133" y="37"/>
                    <a:pt x="133" y="37"/>
                    <a:pt x="132" y="38"/>
                  </a:cubicBezTo>
                  <a:cubicBezTo>
                    <a:pt x="130" y="39"/>
                    <a:pt x="129" y="38"/>
                    <a:pt x="127" y="37"/>
                  </a:cubicBezTo>
                  <a:cubicBezTo>
                    <a:pt x="126" y="37"/>
                    <a:pt x="124" y="39"/>
                    <a:pt x="124" y="40"/>
                  </a:cubicBezTo>
                  <a:cubicBezTo>
                    <a:pt x="123" y="41"/>
                    <a:pt x="122" y="40"/>
                    <a:pt x="121" y="41"/>
                  </a:cubicBezTo>
                  <a:cubicBezTo>
                    <a:pt x="120" y="41"/>
                    <a:pt x="119" y="42"/>
                    <a:pt x="119" y="43"/>
                  </a:cubicBezTo>
                  <a:cubicBezTo>
                    <a:pt x="117" y="45"/>
                    <a:pt x="116" y="46"/>
                    <a:pt x="114" y="45"/>
                  </a:cubicBezTo>
                  <a:cubicBezTo>
                    <a:pt x="113" y="46"/>
                    <a:pt x="114" y="48"/>
                    <a:pt x="115" y="49"/>
                  </a:cubicBezTo>
                  <a:cubicBezTo>
                    <a:pt x="117" y="53"/>
                    <a:pt x="108" y="50"/>
                    <a:pt x="106" y="51"/>
                  </a:cubicBezTo>
                  <a:cubicBezTo>
                    <a:pt x="105" y="52"/>
                    <a:pt x="102" y="51"/>
                    <a:pt x="101" y="50"/>
                  </a:cubicBezTo>
                  <a:cubicBezTo>
                    <a:pt x="100" y="49"/>
                    <a:pt x="101" y="47"/>
                    <a:pt x="101" y="47"/>
                  </a:cubicBezTo>
                  <a:cubicBezTo>
                    <a:pt x="101" y="47"/>
                    <a:pt x="101" y="44"/>
                    <a:pt x="100" y="45"/>
                  </a:cubicBezTo>
                  <a:cubicBezTo>
                    <a:pt x="98" y="45"/>
                    <a:pt x="96" y="45"/>
                    <a:pt x="96" y="48"/>
                  </a:cubicBezTo>
                  <a:cubicBezTo>
                    <a:pt x="97" y="49"/>
                    <a:pt x="98" y="52"/>
                    <a:pt x="97" y="52"/>
                  </a:cubicBezTo>
                  <a:cubicBezTo>
                    <a:pt x="95" y="52"/>
                    <a:pt x="94" y="54"/>
                    <a:pt x="92" y="52"/>
                  </a:cubicBezTo>
                  <a:cubicBezTo>
                    <a:pt x="91" y="50"/>
                    <a:pt x="90" y="53"/>
                    <a:pt x="89" y="52"/>
                  </a:cubicBezTo>
                  <a:cubicBezTo>
                    <a:pt x="86" y="51"/>
                    <a:pt x="85" y="51"/>
                    <a:pt x="82" y="50"/>
                  </a:cubicBezTo>
                  <a:cubicBezTo>
                    <a:pt x="80" y="49"/>
                    <a:pt x="79" y="47"/>
                    <a:pt x="77" y="47"/>
                  </a:cubicBezTo>
                  <a:cubicBezTo>
                    <a:pt x="74" y="48"/>
                    <a:pt x="74" y="47"/>
                    <a:pt x="72" y="46"/>
                  </a:cubicBezTo>
                  <a:cubicBezTo>
                    <a:pt x="70" y="45"/>
                    <a:pt x="68" y="46"/>
                    <a:pt x="67" y="45"/>
                  </a:cubicBezTo>
                  <a:cubicBezTo>
                    <a:pt x="65" y="43"/>
                    <a:pt x="63" y="42"/>
                    <a:pt x="62" y="41"/>
                  </a:cubicBezTo>
                  <a:cubicBezTo>
                    <a:pt x="60" y="40"/>
                    <a:pt x="59" y="40"/>
                    <a:pt x="60" y="38"/>
                  </a:cubicBezTo>
                  <a:cubicBezTo>
                    <a:pt x="61" y="37"/>
                    <a:pt x="60" y="35"/>
                    <a:pt x="62" y="34"/>
                  </a:cubicBezTo>
                  <a:cubicBezTo>
                    <a:pt x="64" y="33"/>
                    <a:pt x="65" y="34"/>
                    <a:pt x="63" y="32"/>
                  </a:cubicBezTo>
                  <a:cubicBezTo>
                    <a:pt x="61" y="31"/>
                    <a:pt x="59" y="29"/>
                    <a:pt x="57" y="28"/>
                  </a:cubicBezTo>
                  <a:cubicBezTo>
                    <a:pt x="56" y="28"/>
                    <a:pt x="55" y="26"/>
                    <a:pt x="53" y="26"/>
                  </a:cubicBezTo>
                  <a:cubicBezTo>
                    <a:pt x="53" y="26"/>
                    <a:pt x="53" y="23"/>
                    <a:pt x="52" y="22"/>
                  </a:cubicBezTo>
                  <a:cubicBezTo>
                    <a:pt x="47" y="17"/>
                    <a:pt x="57" y="23"/>
                    <a:pt x="57" y="19"/>
                  </a:cubicBezTo>
                  <a:cubicBezTo>
                    <a:pt x="57" y="17"/>
                    <a:pt x="56" y="17"/>
                    <a:pt x="54" y="15"/>
                  </a:cubicBezTo>
                  <a:cubicBezTo>
                    <a:pt x="53" y="14"/>
                    <a:pt x="53" y="13"/>
                    <a:pt x="55" y="12"/>
                  </a:cubicBezTo>
                  <a:cubicBezTo>
                    <a:pt x="57" y="12"/>
                    <a:pt x="56" y="9"/>
                    <a:pt x="58" y="8"/>
                  </a:cubicBezTo>
                  <a:cubicBezTo>
                    <a:pt x="59" y="7"/>
                    <a:pt x="61" y="6"/>
                    <a:pt x="60" y="4"/>
                  </a:cubicBezTo>
                  <a:cubicBezTo>
                    <a:pt x="58" y="1"/>
                    <a:pt x="53" y="0"/>
                    <a:pt x="50" y="2"/>
                  </a:cubicBezTo>
                  <a:cubicBezTo>
                    <a:pt x="49" y="3"/>
                    <a:pt x="49" y="3"/>
                    <a:pt x="47" y="4"/>
                  </a:cubicBezTo>
                  <a:cubicBezTo>
                    <a:pt x="46" y="4"/>
                    <a:pt x="46" y="6"/>
                    <a:pt x="45" y="7"/>
                  </a:cubicBezTo>
                  <a:cubicBezTo>
                    <a:pt x="43" y="8"/>
                    <a:pt x="41" y="7"/>
                    <a:pt x="40" y="8"/>
                  </a:cubicBezTo>
                  <a:cubicBezTo>
                    <a:pt x="39" y="9"/>
                    <a:pt x="37" y="9"/>
                    <a:pt x="35" y="8"/>
                  </a:cubicBezTo>
                  <a:cubicBezTo>
                    <a:pt x="33" y="8"/>
                    <a:pt x="32" y="7"/>
                    <a:pt x="30" y="8"/>
                  </a:cubicBezTo>
                  <a:cubicBezTo>
                    <a:pt x="28" y="8"/>
                    <a:pt x="29" y="11"/>
                    <a:pt x="30" y="12"/>
                  </a:cubicBezTo>
                  <a:cubicBezTo>
                    <a:pt x="30" y="14"/>
                    <a:pt x="30" y="16"/>
                    <a:pt x="30" y="17"/>
                  </a:cubicBezTo>
                  <a:cubicBezTo>
                    <a:pt x="31" y="19"/>
                    <a:pt x="33" y="19"/>
                    <a:pt x="35" y="20"/>
                  </a:cubicBezTo>
                  <a:cubicBezTo>
                    <a:pt x="36" y="22"/>
                    <a:pt x="34" y="22"/>
                    <a:pt x="33" y="22"/>
                  </a:cubicBezTo>
                  <a:cubicBezTo>
                    <a:pt x="32" y="24"/>
                    <a:pt x="33" y="26"/>
                    <a:pt x="33" y="28"/>
                  </a:cubicBezTo>
                  <a:cubicBezTo>
                    <a:pt x="33" y="29"/>
                    <a:pt x="31" y="29"/>
                    <a:pt x="31" y="29"/>
                  </a:cubicBezTo>
                  <a:cubicBezTo>
                    <a:pt x="29" y="30"/>
                    <a:pt x="31" y="33"/>
                    <a:pt x="29" y="33"/>
                  </a:cubicBezTo>
                  <a:cubicBezTo>
                    <a:pt x="27" y="34"/>
                    <a:pt x="26" y="35"/>
                    <a:pt x="26" y="36"/>
                  </a:cubicBezTo>
                  <a:cubicBezTo>
                    <a:pt x="25" y="38"/>
                    <a:pt x="24" y="38"/>
                    <a:pt x="22" y="39"/>
                  </a:cubicBezTo>
                  <a:cubicBezTo>
                    <a:pt x="20" y="40"/>
                    <a:pt x="20" y="43"/>
                    <a:pt x="19" y="44"/>
                  </a:cubicBezTo>
                  <a:cubicBezTo>
                    <a:pt x="18" y="46"/>
                    <a:pt x="16" y="45"/>
                    <a:pt x="15" y="47"/>
                  </a:cubicBezTo>
                  <a:cubicBezTo>
                    <a:pt x="13" y="48"/>
                    <a:pt x="12" y="44"/>
                    <a:pt x="11" y="46"/>
                  </a:cubicBezTo>
                  <a:cubicBezTo>
                    <a:pt x="10" y="47"/>
                    <a:pt x="6" y="49"/>
                    <a:pt x="7" y="50"/>
                  </a:cubicBezTo>
                  <a:cubicBezTo>
                    <a:pt x="7" y="52"/>
                    <a:pt x="10" y="52"/>
                    <a:pt x="10" y="54"/>
                  </a:cubicBezTo>
                  <a:cubicBezTo>
                    <a:pt x="9" y="57"/>
                    <a:pt x="11" y="57"/>
                    <a:pt x="13" y="58"/>
                  </a:cubicBezTo>
                  <a:cubicBezTo>
                    <a:pt x="13" y="60"/>
                    <a:pt x="14" y="62"/>
                    <a:pt x="14" y="64"/>
                  </a:cubicBezTo>
                  <a:cubicBezTo>
                    <a:pt x="14" y="64"/>
                    <a:pt x="11" y="64"/>
                    <a:pt x="10" y="64"/>
                  </a:cubicBezTo>
                  <a:cubicBezTo>
                    <a:pt x="9" y="64"/>
                    <a:pt x="8" y="65"/>
                    <a:pt x="7" y="65"/>
                  </a:cubicBezTo>
                  <a:cubicBezTo>
                    <a:pt x="7" y="65"/>
                    <a:pt x="6" y="64"/>
                    <a:pt x="5" y="64"/>
                  </a:cubicBezTo>
                  <a:cubicBezTo>
                    <a:pt x="4" y="64"/>
                    <a:pt x="0" y="66"/>
                    <a:pt x="0" y="67"/>
                  </a:cubicBezTo>
                  <a:cubicBezTo>
                    <a:pt x="2" y="69"/>
                    <a:pt x="3" y="70"/>
                    <a:pt x="5" y="72"/>
                  </a:cubicBezTo>
                  <a:cubicBezTo>
                    <a:pt x="5" y="72"/>
                    <a:pt x="11" y="72"/>
                    <a:pt x="11" y="72"/>
                  </a:cubicBezTo>
                  <a:cubicBezTo>
                    <a:pt x="11" y="73"/>
                    <a:pt x="9" y="74"/>
                    <a:pt x="8" y="74"/>
                  </a:cubicBezTo>
                  <a:cubicBezTo>
                    <a:pt x="7" y="75"/>
                    <a:pt x="4" y="73"/>
                    <a:pt x="4" y="75"/>
                  </a:cubicBezTo>
                  <a:cubicBezTo>
                    <a:pt x="4" y="77"/>
                    <a:pt x="9" y="80"/>
                    <a:pt x="11" y="82"/>
                  </a:cubicBezTo>
                  <a:cubicBezTo>
                    <a:pt x="12" y="83"/>
                    <a:pt x="13" y="83"/>
                    <a:pt x="15" y="83"/>
                  </a:cubicBezTo>
                  <a:cubicBezTo>
                    <a:pt x="17" y="82"/>
                    <a:pt x="20" y="81"/>
                    <a:pt x="21" y="79"/>
                  </a:cubicBezTo>
                  <a:cubicBezTo>
                    <a:pt x="21" y="79"/>
                    <a:pt x="20" y="78"/>
                    <a:pt x="19" y="78"/>
                  </a:cubicBezTo>
                  <a:cubicBezTo>
                    <a:pt x="19" y="77"/>
                    <a:pt x="20" y="77"/>
                    <a:pt x="20" y="77"/>
                  </a:cubicBezTo>
                  <a:cubicBezTo>
                    <a:pt x="21" y="76"/>
                    <a:pt x="20" y="75"/>
                    <a:pt x="21" y="75"/>
                  </a:cubicBezTo>
                  <a:cubicBezTo>
                    <a:pt x="21" y="75"/>
                    <a:pt x="23" y="75"/>
                    <a:pt x="23" y="75"/>
                  </a:cubicBezTo>
                  <a:cubicBezTo>
                    <a:pt x="23" y="76"/>
                    <a:pt x="21" y="76"/>
                    <a:pt x="22" y="77"/>
                  </a:cubicBezTo>
                  <a:cubicBezTo>
                    <a:pt x="22" y="77"/>
                    <a:pt x="23" y="77"/>
                    <a:pt x="23" y="77"/>
                  </a:cubicBezTo>
                  <a:cubicBezTo>
                    <a:pt x="23" y="78"/>
                    <a:pt x="22" y="78"/>
                    <a:pt x="22" y="78"/>
                  </a:cubicBezTo>
                  <a:cubicBezTo>
                    <a:pt x="21" y="78"/>
                    <a:pt x="23" y="78"/>
                    <a:pt x="23" y="78"/>
                  </a:cubicBezTo>
                  <a:cubicBezTo>
                    <a:pt x="23" y="79"/>
                    <a:pt x="22" y="79"/>
                    <a:pt x="22" y="80"/>
                  </a:cubicBezTo>
                  <a:cubicBezTo>
                    <a:pt x="21" y="80"/>
                    <a:pt x="23" y="81"/>
                    <a:pt x="24" y="82"/>
                  </a:cubicBezTo>
                  <a:cubicBezTo>
                    <a:pt x="25" y="83"/>
                    <a:pt x="23" y="85"/>
                    <a:pt x="22" y="87"/>
                  </a:cubicBezTo>
                  <a:cubicBezTo>
                    <a:pt x="22" y="88"/>
                    <a:pt x="23" y="89"/>
                    <a:pt x="24" y="90"/>
                  </a:cubicBezTo>
                  <a:cubicBezTo>
                    <a:pt x="24" y="92"/>
                    <a:pt x="24" y="93"/>
                    <a:pt x="24" y="95"/>
                  </a:cubicBezTo>
                  <a:cubicBezTo>
                    <a:pt x="24" y="97"/>
                    <a:pt x="23" y="100"/>
                    <a:pt x="23" y="101"/>
                  </a:cubicBezTo>
                  <a:cubicBezTo>
                    <a:pt x="23" y="101"/>
                    <a:pt x="24" y="99"/>
                    <a:pt x="24" y="99"/>
                  </a:cubicBezTo>
                  <a:cubicBezTo>
                    <a:pt x="25" y="100"/>
                    <a:pt x="26" y="106"/>
                    <a:pt x="26" y="107"/>
                  </a:cubicBezTo>
                  <a:cubicBezTo>
                    <a:pt x="27" y="109"/>
                    <a:pt x="29" y="112"/>
                    <a:pt x="30" y="115"/>
                  </a:cubicBezTo>
                  <a:cubicBezTo>
                    <a:pt x="31" y="118"/>
                    <a:pt x="31" y="121"/>
                    <a:pt x="32" y="124"/>
                  </a:cubicBezTo>
                  <a:cubicBezTo>
                    <a:pt x="34" y="128"/>
                    <a:pt x="37" y="131"/>
                    <a:pt x="39" y="134"/>
                  </a:cubicBezTo>
                  <a:cubicBezTo>
                    <a:pt x="40" y="137"/>
                    <a:pt x="40" y="140"/>
                    <a:pt x="41" y="143"/>
                  </a:cubicBezTo>
                  <a:cubicBezTo>
                    <a:pt x="43" y="146"/>
                    <a:pt x="45" y="149"/>
                    <a:pt x="48" y="146"/>
                  </a:cubicBezTo>
                  <a:cubicBezTo>
                    <a:pt x="50" y="145"/>
                    <a:pt x="50" y="144"/>
                    <a:pt x="50" y="143"/>
                  </a:cubicBezTo>
                  <a:cubicBezTo>
                    <a:pt x="50" y="141"/>
                    <a:pt x="52" y="140"/>
                    <a:pt x="53" y="139"/>
                  </a:cubicBezTo>
                  <a:cubicBezTo>
                    <a:pt x="54" y="138"/>
                    <a:pt x="56" y="138"/>
                    <a:pt x="57" y="137"/>
                  </a:cubicBezTo>
                  <a:cubicBezTo>
                    <a:pt x="58" y="136"/>
                    <a:pt x="57" y="133"/>
                    <a:pt x="57" y="132"/>
                  </a:cubicBezTo>
                  <a:cubicBezTo>
                    <a:pt x="56" y="128"/>
                    <a:pt x="61" y="125"/>
                    <a:pt x="60" y="122"/>
                  </a:cubicBezTo>
                  <a:cubicBezTo>
                    <a:pt x="59" y="119"/>
                    <a:pt x="58" y="116"/>
                    <a:pt x="58" y="113"/>
                  </a:cubicBezTo>
                  <a:cubicBezTo>
                    <a:pt x="58" y="109"/>
                    <a:pt x="62" y="108"/>
                    <a:pt x="65" y="107"/>
                  </a:cubicBezTo>
                  <a:cubicBezTo>
                    <a:pt x="66" y="106"/>
                    <a:pt x="69" y="106"/>
                    <a:pt x="69" y="105"/>
                  </a:cubicBezTo>
                  <a:cubicBezTo>
                    <a:pt x="70" y="103"/>
                    <a:pt x="71" y="102"/>
                    <a:pt x="72" y="101"/>
                  </a:cubicBezTo>
                  <a:cubicBezTo>
                    <a:pt x="75" y="98"/>
                    <a:pt x="78" y="95"/>
                    <a:pt x="81" y="93"/>
                  </a:cubicBezTo>
                  <a:cubicBezTo>
                    <a:pt x="82" y="92"/>
                    <a:pt x="83" y="90"/>
                    <a:pt x="84" y="89"/>
                  </a:cubicBezTo>
                  <a:cubicBezTo>
                    <a:pt x="85" y="88"/>
                    <a:pt x="87" y="88"/>
                    <a:pt x="88" y="87"/>
                  </a:cubicBezTo>
                  <a:cubicBezTo>
                    <a:pt x="89" y="86"/>
                    <a:pt x="90" y="85"/>
                    <a:pt x="91" y="84"/>
                  </a:cubicBezTo>
                  <a:cubicBezTo>
                    <a:pt x="92" y="83"/>
                    <a:pt x="90" y="82"/>
                    <a:pt x="90" y="81"/>
                  </a:cubicBezTo>
                  <a:cubicBezTo>
                    <a:pt x="91" y="79"/>
                    <a:pt x="94" y="79"/>
                    <a:pt x="95" y="78"/>
                  </a:cubicBezTo>
                  <a:cubicBezTo>
                    <a:pt x="96" y="78"/>
                    <a:pt x="98" y="75"/>
                    <a:pt x="98" y="74"/>
                  </a:cubicBezTo>
                  <a:cubicBezTo>
                    <a:pt x="98" y="76"/>
                    <a:pt x="96" y="76"/>
                    <a:pt x="97" y="78"/>
                  </a:cubicBezTo>
                  <a:cubicBezTo>
                    <a:pt x="99" y="79"/>
                    <a:pt x="100" y="76"/>
                    <a:pt x="100" y="76"/>
                  </a:cubicBezTo>
                  <a:cubicBezTo>
                    <a:pt x="101" y="77"/>
                    <a:pt x="100" y="78"/>
                    <a:pt x="101" y="78"/>
                  </a:cubicBezTo>
                  <a:cubicBezTo>
                    <a:pt x="102" y="75"/>
                    <a:pt x="101" y="72"/>
                    <a:pt x="99" y="69"/>
                  </a:cubicBezTo>
                  <a:cubicBezTo>
                    <a:pt x="98" y="67"/>
                    <a:pt x="96" y="65"/>
                    <a:pt x="97" y="62"/>
                  </a:cubicBezTo>
                  <a:cubicBezTo>
                    <a:pt x="98" y="59"/>
                    <a:pt x="103" y="61"/>
                    <a:pt x="100" y="58"/>
                  </a:cubicBezTo>
                  <a:cubicBezTo>
                    <a:pt x="99" y="57"/>
                    <a:pt x="97" y="56"/>
                    <a:pt x="98" y="54"/>
                  </a:cubicBezTo>
                  <a:cubicBezTo>
                    <a:pt x="99" y="53"/>
                    <a:pt x="100" y="54"/>
                    <a:pt x="102" y="55"/>
                  </a:cubicBezTo>
                  <a:cubicBezTo>
                    <a:pt x="103" y="56"/>
                    <a:pt x="104" y="55"/>
                    <a:pt x="104" y="57"/>
                  </a:cubicBezTo>
                  <a:cubicBezTo>
                    <a:pt x="104" y="58"/>
                    <a:pt x="104" y="59"/>
                    <a:pt x="106" y="60"/>
                  </a:cubicBezTo>
                  <a:cubicBezTo>
                    <a:pt x="107" y="60"/>
                    <a:pt x="109" y="60"/>
                    <a:pt x="110" y="60"/>
                  </a:cubicBezTo>
                  <a:cubicBezTo>
                    <a:pt x="111" y="60"/>
                    <a:pt x="113" y="61"/>
                    <a:pt x="114" y="60"/>
                  </a:cubicBezTo>
                  <a:cubicBezTo>
                    <a:pt x="119" y="59"/>
                    <a:pt x="115" y="65"/>
                    <a:pt x="113" y="66"/>
                  </a:cubicBezTo>
                  <a:cubicBezTo>
                    <a:pt x="110" y="66"/>
                    <a:pt x="112" y="70"/>
                    <a:pt x="112" y="71"/>
                  </a:cubicBezTo>
                  <a:cubicBezTo>
                    <a:pt x="113" y="71"/>
                    <a:pt x="115" y="67"/>
                    <a:pt x="115" y="68"/>
                  </a:cubicBezTo>
                  <a:cubicBezTo>
                    <a:pt x="115" y="71"/>
                    <a:pt x="117" y="74"/>
                    <a:pt x="117" y="7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76" name="Freeform 702"/>
            <p:cNvSpPr>
              <a:spLocks/>
            </p:cNvSpPr>
            <p:nvPr/>
          </p:nvSpPr>
          <p:spPr bwMode="auto">
            <a:xfrm>
              <a:off x="15926311" y="7669658"/>
              <a:ext cx="382165" cy="917438"/>
            </a:xfrm>
            <a:custGeom>
              <a:avLst/>
              <a:gdLst>
                <a:gd name="T0" fmla="*/ 37 w 41"/>
                <a:gd name="T1" fmla="*/ 37 h 98"/>
                <a:gd name="T2" fmla="*/ 34 w 41"/>
                <a:gd name="T3" fmla="*/ 35 h 98"/>
                <a:gd name="T4" fmla="*/ 31 w 41"/>
                <a:gd name="T5" fmla="*/ 29 h 98"/>
                <a:gd name="T6" fmla="*/ 32 w 41"/>
                <a:gd name="T7" fmla="*/ 25 h 98"/>
                <a:gd name="T8" fmla="*/ 25 w 41"/>
                <a:gd name="T9" fmla="*/ 22 h 98"/>
                <a:gd name="T10" fmla="*/ 30 w 41"/>
                <a:gd name="T11" fmla="*/ 10 h 98"/>
                <a:gd name="T12" fmla="*/ 28 w 41"/>
                <a:gd name="T13" fmla="*/ 6 h 98"/>
                <a:gd name="T14" fmla="*/ 23 w 41"/>
                <a:gd name="T15" fmla="*/ 2 h 98"/>
                <a:gd name="T16" fmla="*/ 22 w 41"/>
                <a:gd name="T17" fmla="*/ 9 h 98"/>
                <a:gd name="T18" fmla="*/ 18 w 41"/>
                <a:gd name="T19" fmla="*/ 9 h 98"/>
                <a:gd name="T20" fmla="*/ 13 w 41"/>
                <a:gd name="T21" fmla="*/ 15 h 98"/>
                <a:gd name="T22" fmla="*/ 11 w 41"/>
                <a:gd name="T23" fmla="*/ 21 h 98"/>
                <a:gd name="T24" fmla="*/ 6 w 41"/>
                <a:gd name="T25" fmla="*/ 25 h 98"/>
                <a:gd name="T26" fmla="*/ 2 w 41"/>
                <a:gd name="T27" fmla="*/ 35 h 98"/>
                <a:gd name="T28" fmla="*/ 0 w 41"/>
                <a:gd name="T29" fmla="*/ 40 h 98"/>
                <a:gd name="T30" fmla="*/ 4 w 41"/>
                <a:gd name="T31" fmla="*/ 44 h 98"/>
                <a:gd name="T32" fmla="*/ 7 w 41"/>
                <a:gd name="T33" fmla="*/ 52 h 98"/>
                <a:gd name="T34" fmla="*/ 11 w 41"/>
                <a:gd name="T35" fmla="*/ 58 h 98"/>
                <a:gd name="T36" fmla="*/ 11 w 41"/>
                <a:gd name="T37" fmla="*/ 64 h 98"/>
                <a:gd name="T38" fmla="*/ 12 w 41"/>
                <a:gd name="T39" fmla="*/ 66 h 98"/>
                <a:gd name="T40" fmla="*/ 14 w 41"/>
                <a:gd name="T41" fmla="*/ 66 h 98"/>
                <a:gd name="T42" fmla="*/ 17 w 41"/>
                <a:gd name="T43" fmla="*/ 65 h 98"/>
                <a:gd name="T44" fmla="*/ 22 w 41"/>
                <a:gd name="T45" fmla="*/ 64 h 98"/>
                <a:gd name="T46" fmla="*/ 25 w 41"/>
                <a:gd name="T47" fmla="*/ 72 h 98"/>
                <a:gd name="T48" fmla="*/ 29 w 41"/>
                <a:gd name="T49" fmla="*/ 80 h 98"/>
                <a:gd name="T50" fmla="*/ 30 w 41"/>
                <a:gd name="T51" fmla="*/ 85 h 98"/>
                <a:gd name="T52" fmla="*/ 29 w 41"/>
                <a:gd name="T53" fmla="*/ 88 h 98"/>
                <a:gd name="T54" fmla="*/ 29 w 41"/>
                <a:gd name="T55" fmla="*/ 98 h 98"/>
                <a:gd name="T56" fmla="*/ 34 w 41"/>
                <a:gd name="T57" fmla="*/ 85 h 98"/>
                <a:gd name="T58" fmla="*/ 28 w 41"/>
                <a:gd name="T59" fmla="*/ 71 h 98"/>
                <a:gd name="T60" fmla="*/ 30 w 41"/>
                <a:gd name="T61" fmla="*/ 65 h 98"/>
                <a:gd name="T62" fmla="*/ 26 w 41"/>
                <a:gd name="T63" fmla="*/ 49 h 98"/>
                <a:gd name="T64" fmla="*/ 34 w 41"/>
                <a:gd name="T65" fmla="*/ 44 h 98"/>
                <a:gd name="T66" fmla="*/ 41 w 41"/>
                <a:gd name="T67" fmla="*/ 3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1" h="98">
                  <a:moveTo>
                    <a:pt x="39" y="38"/>
                  </a:moveTo>
                  <a:cubicBezTo>
                    <a:pt x="38" y="38"/>
                    <a:pt x="37" y="39"/>
                    <a:pt x="37" y="37"/>
                  </a:cubicBezTo>
                  <a:cubicBezTo>
                    <a:pt x="37" y="37"/>
                    <a:pt x="37" y="36"/>
                    <a:pt x="37" y="36"/>
                  </a:cubicBezTo>
                  <a:cubicBezTo>
                    <a:pt x="37" y="35"/>
                    <a:pt x="34" y="35"/>
                    <a:pt x="34" y="35"/>
                  </a:cubicBezTo>
                  <a:cubicBezTo>
                    <a:pt x="33" y="34"/>
                    <a:pt x="34" y="32"/>
                    <a:pt x="34" y="31"/>
                  </a:cubicBezTo>
                  <a:cubicBezTo>
                    <a:pt x="35" y="29"/>
                    <a:pt x="32" y="30"/>
                    <a:pt x="31" y="29"/>
                  </a:cubicBezTo>
                  <a:cubicBezTo>
                    <a:pt x="31" y="28"/>
                    <a:pt x="30" y="28"/>
                    <a:pt x="30" y="27"/>
                  </a:cubicBezTo>
                  <a:cubicBezTo>
                    <a:pt x="30" y="26"/>
                    <a:pt x="32" y="25"/>
                    <a:pt x="32" y="25"/>
                  </a:cubicBezTo>
                  <a:cubicBezTo>
                    <a:pt x="31" y="23"/>
                    <a:pt x="25" y="26"/>
                    <a:pt x="24" y="25"/>
                  </a:cubicBezTo>
                  <a:cubicBezTo>
                    <a:pt x="24" y="25"/>
                    <a:pt x="25" y="23"/>
                    <a:pt x="25" y="22"/>
                  </a:cubicBezTo>
                  <a:cubicBezTo>
                    <a:pt x="24" y="21"/>
                    <a:pt x="27" y="19"/>
                    <a:pt x="27" y="18"/>
                  </a:cubicBezTo>
                  <a:cubicBezTo>
                    <a:pt x="29" y="15"/>
                    <a:pt x="31" y="13"/>
                    <a:pt x="30" y="10"/>
                  </a:cubicBezTo>
                  <a:cubicBezTo>
                    <a:pt x="30" y="9"/>
                    <a:pt x="31" y="8"/>
                    <a:pt x="31" y="7"/>
                  </a:cubicBezTo>
                  <a:cubicBezTo>
                    <a:pt x="31" y="5"/>
                    <a:pt x="29" y="7"/>
                    <a:pt x="28" y="6"/>
                  </a:cubicBezTo>
                  <a:cubicBezTo>
                    <a:pt x="28" y="4"/>
                    <a:pt x="27" y="3"/>
                    <a:pt x="27" y="2"/>
                  </a:cubicBezTo>
                  <a:cubicBezTo>
                    <a:pt x="25" y="0"/>
                    <a:pt x="25" y="3"/>
                    <a:pt x="23" y="2"/>
                  </a:cubicBezTo>
                  <a:cubicBezTo>
                    <a:pt x="24" y="4"/>
                    <a:pt x="22" y="4"/>
                    <a:pt x="22" y="5"/>
                  </a:cubicBezTo>
                  <a:cubicBezTo>
                    <a:pt x="22" y="5"/>
                    <a:pt x="22" y="9"/>
                    <a:pt x="22" y="9"/>
                  </a:cubicBezTo>
                  <a:cubicBezTo>
                    <a:pt x="21" y="9"/>
                    <a:pt x="21" y="7"/>
                    <a:pt x="21" y="7"/>
                  </a:cubicBezTo>
                  <a:cubicBezTo>
                    <a:pt x="19" y="7"/>
                    <a:pt x="18" y="8"/>
                    <a:pt x="18" y="9"/>
                  </a:cubicBezTo>
                  <a:cubicBezTo>
                    <a:pt x="17" y="10"/>
                    <a:pt x="15" y="10"/>
                    <a:pt x="14" y="11"/>
                  </a:cubicBezTo>
                  <a:cubicBezTo>
                    <a:pt x="13" y="12"/>
                    <a:pt x="14" y="14"/>
                    <a:pt x="13" y="15"/>
                  </a:cubicBezTo>
                  <a:cubicBezTo>
                    <a:pt x="13" y="16"/>
                    <a:pt x="12" y="17"/>
                    <a:pt x="11" y="18"/>
                  </a:cubicBezTo>
                  <a:cubicBezTo>
                    <a:pt x="11" y="19"/>
                    <a:pt x="11" y="20"/>
                    <a:pt x="11" y="21"/>
                  </a:cubicBezTo>
                  <a:cubicBezTo>
                    <a:pt x="11" y="23"/>
                    <a:pt x="10" y="25"/>
                    <a:pt x="9" y="25"/>
                  </a:cubicBezTo>
                  <a:cubicBezTo>
                    <a:pt x="8" y="25"/>
                    <a:pt x="7" y="25"/>
                    <a:pt x="6" y="25"/>
                  </a:cubicBezTo>
                  <a:cubicBezTo>
                    <a:pt x="5" y="27"/>
                    <a:pt x="6" y="35"/>
                    <a:pt x="4" y="35"/>
                  </a:cubicBezTo>
                  <a:cubicBezTo>
                    <a:pt x="4" y="35"/>
                    <a:pt x="2" y="35"/>
                    <a:pt x="2" y="35"/>
                  </a:cubicBezTo>
                  <a:cubicBezTo>
                    <a:pt x="2" y="36"/>
                    <a:pt x="2" y="37"/>
                    <a:pt x="2" y="37"/>
                  </a:cubicBezTo>
                  <a:cubicBezTo>
                    <a:pt x="2" y="38"/>
                    <a:pt x="1" y="39"/>
                    <a:pt x="0" y="40"/>
                  </a:cubicBezTo>
                  <a:cubicBezTo>
                    <a:pt x="0" y="41"/>
                    <a:pt x="4" y="46"/>
                    <a:pt x="5" y="47"/>
                  </a:cubicBezTo>
                  <a:cubicBezTo>
                    <a:pt x="5" y="47"/>
                    <a:pt x="4" y="44"/>
                    <a:pt x="4" y="44"/>
                  </a:cubicBezTo>
                  <a:cubicBezTo>
                    <a:pt x="4" y="44"/>
                    <a:pt x="7" y="48"/>
                    <a:pt x="7" y="48"/>
                  </a:cubicBezTo>
                  <a:cubicBezTo>
                    <a:pt x="8" y="50"/>
                    <a:pt x="6" y="50"/>
                    <a:pt x="7" y="52"/>
                  </a:cubicBezTo>
                  <a:cubicBezTo>
                    <a:pt x="6" y="51"/>
                    <a:pt x="8" y="51"/>
                    <a:pt x="9" y="52"/>
                  </a:cubicBezTo>
                  <a:cubicBezTo>
                    <a:pt x="10" y="54"/>
                    <a:pt x="11" y="56"/>
                    <a:pt x="11" y="58"/>
                  </a:cubicBezTo>
                  <a:cubicBezTo>
                    <a:pt x="11" y="58"/>
                    <a:pt x="10" y="67"/>
                    <a:pt x="10" y="67"/>
                  </a:cubicBezTo>
                  <a:cubicBezTo>
                    <a:pt x="11" y="67"/>
                    <a:pt x="11" y="64"/>
                    <a:pt x="11" y="64"/>
                  </a:cubicBezTo>
                  <a:cubicBezTo>
                    <a:pt x="11" y="64"/>
                    <a:pt x="11" y="67"/>
                    <a:pt x="11" y="67"/>
                  </a:cubicBezTo>
                  <a:cubicBezTo>
                    <a:pt x="11" y="67"/>
                    <a:pt x="12" y="66"/>
                    <a:pt x="12" y="66"/>
                  </a:cubicBezTo>
                  <a:cubicBezTo>
                    <a:pt x="12" y="66"/>
                    <a:pt x="12" y="68"/>
                    <a:pt x="12" y="68"/>
                  </a:cubicBezTo>
                  <a:cubicBezTo>
                    <a:pt x="13" y="68"/>
                    <a:pt x="13" y="66"/>
                    <a:pt x="14" y="66"/>
                  </a:cubicBezTo>
                  <a:cubicBezTo>
                    <a:pt x="14" y="66"/>
                    <a:pt x="14" y="67"/>
                    <a:pt x="14" y="67"/>
                  </a:cubicBezTo>
                  <a:cubicBezTo>
                    <a:pt x="14" y="67"/>
                    <a:pt x="17" y="66"/>
                    <a:pt x="17" y="65"/>
                  </a:cubicBezTo>
                  <a:cubicBezTo>
                    <a:pt x="18" y="65"/>
                    <a:pt x="23" y="62"/>
                    <a:pt x="21" y="61"/>
                  </a:cubicBezTo>
                  <a:cubicBezTo>
                    <a:pt x="22" y="61"/>
                    <a:pt x="21" y="63"/>
                    <a:pt x="22" y="64"/>
                  </a:cubicBezTo>
                  <a:cubicBezTo>
                    <a:pt x="23" y="64"/>
                    <a:pt x="24" y="64"/>
                    <a:pt x="24" y="65"/>
                  </a:cubicBezTo>
                  <a:cubicBezTo>
                    <a:pt x="25" y="67"/>
                    <a:pt x="25" y="70"/>
                    <a:pt x="25" y="72"/>
                  </a:cubicBezTo>
                  <a:cubicBezTo>
                    <a:pt x="26" y="75"/>
                    <a:pt x="26" y="77"/>
                    <a:pt x="28" y="79"/>
                  </a:cubicBezTo>
                  <a:cubicBezTo>
                    <a:pt x="28" y="79"/>
                    <a:pt x="29" y="80"/>
                    <a:pt x="29" y="80"/>
                  </a:cubicBezTo>
                  <a:cubicBezTo>
                    <a:pt x="29" y="82"/>
                    <a:pt x="30" y="82"/>
                    <a:pt x="30" y="82"/>
                  </a:cubicBezTo>
                  <a:cubicBezTo>
                    <a:pt x="31" y="83"/>
                    <a:pt x="29" y="85"/>
                    <a:pt x="30" y="85"/>
                  </a:cubicBezTo>
                  <a:cubicBezTo>
                    <a:pt x="30" y="85"/>
                    <a:pt x="30" y="85"/>
                    <a:pt x="31" y="85"/>
                  </a:cubicBezTo>
                  <a:cubicBezTo>
                    <a:pt x="31" y="86"/>
                    <a:pt x="29" y="87"/>
                    <a:pt x="29" y="88"/>
                  </a:cubicBezTo>
                  <a:cubicBezTo>
                    <a:pt x="29" y="90"/>
                    <a:pt x="30" y="88"/>
                    <a:pt x="31" y="89"/>
                  </a:cubicBezTo>
                  <a:cubicBezTo>
                    <a:pt x="31" y="89"/>
                    <a:pt x="29" y="97"/>
                    <a:pt x="29" y="98"/>
                  </a:cubicBezTo>
                  <a:cubicBezTo>
                    <a:pt x="31" y="96"/>
                    <a:pt x="32" y="92"/>
                    <a:pt x="33" y="90"/>
                  </a:cubicBezTo>
                  <a:cubicBezTo>
                    <a:pt x="34" y="88"/>
                    <a:pt x="35" y="87"/>
                    <a:pt x="34" y="85"/>
                  </a:cubicBezTo>
                  <a:cubicBezTo>
                    <a:pt x="33" y="83"/>
                    <a:pt x="33" y="82"/>
                    <a:pt x="33" y="80"/>
                  </a:cubicBezTo>
                  <a:cubicBezTo>
                    <a:pt x="32" y="78"/>
                    <a:pt x="27" y="74"/>
                    <a:pt x="28" y="71"/>
                  </a:cubicBezTo>
                  <a:cubicBezTo>
                    <a:pt x="28" y="71"/>
                    <a:pt x="30" y="70"/>
                    <a:pt x="30" y="69"/>
                  </a:cubicBezTo>
                  <a:cubicBezTo>
                    <a:pt x="29" y="67"/>
                    <a:pt x="30" y="67"/>
                    <a:pt x="30" y="65"/>
                  </a:cubicBezTo>
                  <a:cubicBezTo>
                    <a:pt x="31" y="62"/>
                    <a:pt x="27" y="60"/>
                    <a:pt x="26" y="58"/>
                  </a:cubicBezTo>
                  <a:cubicBezTo>
                    <a:pt x="23" y="56"/>
                    <a:pt x="25" y="52"/>
                    <a:pt x="26" y="49"/>
                  </a:cubicBezTo>
                  <a:cubicBezTo>
                    <a:pt x="26" y="47"/>
                    <a:pt x="27" y="47"/>
                    <a:pt x="29" y="47"/>
                  </a:cubicBezTo>
                  <a:cubicBezTo>
                    <a:pt x="31" y="47"/>
                    <a:pt x="33" y="45"/>
                    <a:pt x="34" y="44"/>
                  </a:cubicBezTo>
                  <a:cubicBezTo>
                    <a:pt x="36" y="43"/>
                    <a:pt x="37" y="44"/>
                    <a:pt x="39" y="42"/>
                  </a:cubicBezTo>
                  <a:cubicBezTo>
                    <a:pt x="40" y="40"/>
                    <a:pt x="41" y="39"/>
                    <a:pt x="41" y="38"/>
                  </a:cubicBezTo>
                  <a:cubicBezTo>
                    <a:pt x="41" y="38"/>
                    <a:pt x="40" y="38"/>
                    <a:pt x="39" y="3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77" name="Freeform 703"/>
            <p:cNvSpPr>
              <a:spLocks/>
            </p:cNvSpPr>
            <p:nvPr/>
          </p:nvSpPr>
          <p:spPr bwMode="auto">
            <a:xfrm>
              <a:off x="15747967" y="7781150"/>
              <a:ext cx="213379" cy="261215"/>
            </a:xfrm>
            <a:custGeom>
              <a:avLst/>
              <a:gdLst>
                <a:gd name="T0" fmla="*/ 21 w 23"/>
                <a:gd name="T1" fmla="*/ 26 h 28"/>
                <a:gd name="T2" fmla="*/ 20 w 23"/>
                <a:gd name="T3" fmla="*/ 17 h 28"/>
                <a:gd name="T4" fmla="*/ 18 w 23"/>
                <a:gd name="T5" fmla="*/ 16 h 28"/>
                <a:gd name="T6" fmla="*/ 16 w 23"/>
                <a:gd name="T7" fmla="*/ 18 h 28"/>
                <a:gd name="T8" fmla="*/ 17 w 23"/>
                <a:gd name="T9" fmla="*/ 13 h 28"/>
                <a:gd name="T10" fmla="*/ 18 w 23"/>
                <a:gd name="T11" fmla="*/ 7 h 28"/>
                <a:gd name="T12" fmla="*/ 14 w 23"/>
                <a:gd name="T13" fmla="*/ 7 h 28"/>
                <a:gd name="T14" fmla="*/ 10 w 23"/>
                <a:gd name="T15" fmla="*/ 7 h 28"/>
                <a:gd name="T16" fmla="*/ 8 w 23"/>
                <a:gd name="T17" fmla="*/ 4 h 28"/>
                <a:gd name="T18" fmla="*/ 6 w 23"/>
                <a:gd name="T19" fmla="*/ 2 h 28"/>
                <a:gd name="T20" fmla="*/ 2 w 23"/>
                <a:gd name="T21" fmla="*/ 1 h 28"/>
                <a:gd name="T22" fmla="*/ 4 w 23"/>
                <a:gd name="T23" fmla="*/ 5 h 28"/>
                <a:gd name="T24" fmla="*/ 1 w 23"/>
                <a:gd name="T25" fmla="*/ 9 h 28"/>
                <a:gd name="T26" fmla="*/ 3 w 23"/>
                <a:gd name="T27" fmla="*/ 16 h 28"/>
                <a:gd name="T28" fmla="*/ 5 w 23"/>
                <a:gd name="T29" fmla="*/ 25 h 28"/>
                <a:gd name="T30" fmla="*/ 6 w 23"/>
                <a:gd name="T31" fmla="*/ 22 h 28"/>
                <a:gd name="T32" fmla="*/ 7 w 23"/>
                <a:gd name="T33" fmla="*/ 24 h 28"/>
                <a:gd name="T34" fmla="*/ 7 w 23"/>
                <a:gd name="T35" fmla="*/ 23 h 28"/>
                <a:gd name="T36" fmla="*/ 8 w 23"/>
                <a:gd name="T37" fmla="*/ 21 h 28"/>
                <a:gd name="T38" fmla="*/ 13 w 23"/>
                <a:gd name="T39" fmla="*/ 22 h 28"/>
                <a:gd name="T40" fmla="*/ 11 w 23"/>
                <a:gd name="T41" fmla="*/ 16 h 28"/>
                <a:gd name="T42" fmla="*/ 13 w 23"/>
                <a:gd name="T43" fmla="*/ 19 h 28"/>
                <a:gd name="T44" fmla="*/ 17 w 23"/>
                <a:gd name="T45" fmla="*/ 20 h 28"/>
                <a:gd name="T46" fmla="*/ 18 w 23"/>
                <a:gd name="T47" fmla="*/ 22 h 28"/>
                <a:gd name="T48" fmla="*/ 19 w 23"/>
                <a:gd name="T49" fmla="*/ 28 h 28"/>
                <a:gd name="T50" fmla="*/ 21 w 23"/>
                <a:gd name="T51" fmla="*/ 26 h 28"/>
                <a:gd name="T52" fmla="*/ 21 w 23"/>
                <a:gd name="T53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3" h="28">
                  <a:moveTo>
                    <a:pt x="21" y="26"/>
                  </a:moveTo>
                  <a:cubicBezTo>
                    <a:pt x="22" y="24"/>
                    <a:pt x="20" y="19"/>
                    <a:pt x="20" y="17"/>
                  </a:cubicBezTo>
                  <a:cubicBezTo>
                    <a:pt x="20" y="17"/>
                    <a:pt x="19" y="13"/>
                    <a:pt x="18" y="16"/>
                  </a:cubicBezTo>
                  <a:cubicBezTo>
                    <a:pt x="18" y="16"/>
                    <a:pt x="17" y="17"/>
                    <a:pt x="16" y="18"/>
                  </a:cubicBezTo>
                  <a:cubicBezTo>
                    <a:pt x="16" y="17"/>
                    <a:pt x="14" y="13"/>
                    <a:pt x="17" y="13"/>
                  </a:cubicBezTo>
                  <a:cubicBezTo>
                    <a:pt x="19" y="12"/>
                    <a:pt x="23" y="6"/>
                    <a:pt x="18" y="7"/>
                  </a:cubicBezTo>
                  <a:cubicBezTo>
                    <a:pt x="17" y="8"/>
                    <a:pt x="15" y="7"/>
                    <a:pt x="14" y="7"/>
                  </a:cubicBezTo>
                  <a:cubicBezTo>
                    <a:pt x="13" y="7"/>
                    <a:pt x="11" y="7"/>
                    <a:pt x="10" y="7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8" y="2"/>
                    <a:pt x="7" y="3"/>
                    <a:pt x="6" y="2"/>
                  </a:cubicBezTo>
                  <a:cubicBezTo>
                    <a:pt x="4" y="1"/>
                    <a:pt x="3" y="0"/>
                    <a:pt x="2" y="1"/>
                  </a:cubicBezTo>
                  <a:cubicBezTo>
                    <a:pt x="1" y="3"/>
                    <a:pt x="3" y="4"/>
                    <a:pt x="4" y="5"/>
                  </a:cubicBezTo>
                  <a:cubicBezTo>
                    <a:pt x="7" y="8"/>
                    <a:pt x="2" y="6"/>
                    <a:pt x="1" y="9"/>
                  </a:cubicBezTo>
                  <a:cubicBezTo>
                    <a:pt x="0" y="12"/>
                    <a:pt x="2" y="14"/>
                    <a:pt x="3" y="16"/>
                  </a:cubicBezTo>
                  <a:cubicBezTo>
                    <a:pt x="5" y="19"/>
                    <a:pt x="6" y="22"/>
                    <a:pt x="5" y="25"/>
                  </a:cubicBezTo>
                  <a:cubicBezTo>
                    <a:pt x="6" y="26"/>
                    <a:pt x="6" y="23"/>
                    <a:pt x="6" y="22"/>
                  </a:cubicBezTo>
                  <a:cubicBezTo>
                    <a:pt x="6" y="23"/>
                    <a:pt x="6" y="24"/>
                    <a:pt x="7" y="24"/>
                  </a:cubicBezTo>
                  <a:cubicBezTo>
                    <a:pt x="7" y="24"/>
                    <a:pt x="7" y="23"/>
                    <a:pt x="7" y="23"/>
                  </a:cubicBezTo>
                  <a:cubicBezTo>
                    <a:pt x="8" y="26"/>
                    <a:pt x="8" y="23"/>
                    <a:pt x="8" y="21"/>
                  </a:cubicBezTo>
                  <a:cubicBezTo>
                    <a:pt x="8" y="22"/>
                    <a:pt x="12" y="25"/>
                    <a:pt x="13" y="22"/>
                  </a:cubicBezTo>
                  <a:cubicBezTo>
                    <a:pt x="13" y="21"/>
                    <a:pt x="12" y="16"/>
                    <a:pt x="11" y="16"/>
                  </a:cubicBezTo>
                  <a:cubicBezTo>
                    <a:pt x="12" y="16"/>
                    <a:pt x="13" y="18"/>
                    <a:pt x="13" y="19"/>
                  </a:cubicBezTo>
                  <a:cubicBezTo>
                    <a:pt x="14" y="20"/>
                    <a:pt x="17" y="18"/>
                    <a:pt x="17" y="20"/>
                  </a:cubicBezTo>
                  <a:cubicBezTo>
                    <a:pt x="17" y="21"/>
                    <a:pt x="18" y="20"/>
                    <a:pt x="18" y="22"/>
                  </a:cubicBezTo>
                  <a:cubicBezTo>
                    <a:pt x="18" y="24"/>
                    <a:pt x="18" y="26"/>
                    <a:pt x="19" y="28"/>
                  </a:cubicBezTo>
                  <a:cubicBezTo>
                    <a:pt x="20" y="27"/>
                    <a:pt x="20" y="27"/>
                    <a:pt x="21" y="26"/>
                  </a:cubicBezTo>
                  <a:cubicBezTo>
                    <a:pt x="22" y="25"/>
                    <a:pt x="20" y="27"/>
                    <a:pt x="21" y="2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78" name="Freeform 704"/>
            <p:cNvSpPr>
              <a:spLocks/>
            </p:cNvSpPr>
            <p:nvPr/>
          </p:nvSpPr>
          <p:spPr bwMode="auto">
            <a:xfrm>
              <a:off x="16149241" y="8071036"/>
              <a:ext cx="391721" cy="719934"/>
            </a:xfrm>
            <a:custGeom>
              <a:avLst/>
              <a:gdLst>
                <a:gd name="T0" fmla="*/ 40 w 42"/>
                <a:gd name="T1" fmla="*/ 30 h 77"/>
                <a:gd name="T2" fmla="*/ 41 w 42"/>
                <a:gd name="T3" fmla="*/ 27 h 77"/>
                <a:gd name="T4" fmla="*/ 39 w 42"/>
                <a:gd name="T5" fmla="*/ 24 h 77"/>
                <a:gd name="T6" fmla="*/ 36 w 42"/>
                <a:gd name="T7" fmla="*/ 20 h 77"/>
                <a:gd name="T8" fmla="*/ 35 w 42"/>
                <a:gd name="T9" fmla="*/ 15 h 77"/>
                <a:gd name="T10" fmla="*/ 30 w 42"/>
                <a:gd name="T11" fmla="*/ 12 h 77"/>
                <a:gd name="T12" fmla="*/ 25 w 42"/>
                <a:gd name="T13" fmla="*/ 14 h 77"/>
                <a:gd name="T14" fmla="*/ 21 w 42"/>
                <a:gd name="T15" fmla="*/ 14 h 77"/>
                <a:gd name="T16" fmla="*/ 17 w 42"/>
                <a:gd name="T17" fmla="*/ 16 h 77"/>
                <a:gd name="T18" fmla="*/ 19 w 42"/>
                <a:gd name="T19" fmla="*/ 12 h 77"/>
                <a:gd name="T20" fmla="*/ 19 w 42"/>
                <a:gd name="T21" fmla="*/ 9 h 77"/>
                <a:gd name="T22" fmla="*/ 18 w 42"/>
                <a:gd name="T23" fmla="*/ 5 h 77"/>
                <a:gd name="T24" fmla="*/ 15 w 42"/>
                <a:gd name="T25" fmla="*/ 4 h 77"/>
                <a:gd name="T26" fmla="*/ 9 w 42"/>
                <a:gd name="T27" fmla="*/ 1 h 77"/>
                <a:gd name="T28" fmla="*/ 4 w 42"/>
                <a:gd name="T29" fmla="*/ 4 h 77"/>
                <a:gd name="T30" fmla="*/ 1 w 42"/>
                <a:gd name="T31" fmla="*/ 8 h 77"/>
                <a:gd name="T32" fmla="*/ 0 w 42"/>
                <a:gd name="T33" fmla="*/ 13 h 77"/>
                <a:gd name="T34" fmla="*/ 3 w 42"/>
                <a:gd name="T35" fmla="*/ 16 h 77"/>
                <a:gd name="T36" fmla="*/ 6 w 42"/>
                <a:gd name="T37" fmla="*/ 20 h 77"/>
                <a:gd name="T38" fmla="*/ 5 w 42"/>
                <a:gd name="T39" fmla="*/ 24 h 77"/>
                <a:gd name="T40" fmla="*/ 5 w 42"/>
                <a:gd name="T41" fmla="*/ 27 h 77"/>
                <a:gd name="T42" fmla="*/ 4 w 42"/>
                <a:gd name="T43" fmla="*/ 28 h 77"/>
                <a:gd name="T44" fmla="*/ 6 w 42"/>
                <a:gd name="T45" fmla="*/ 33 h 77"/>
                <a:gd name="T46" fmla="*/ 9 w 42"/>
                <a:gd name="T47" fmla="*/ 37 h 77"/>
                <a:gd name="T48" fmla="*/ 10 w 42"/>
                <a:gd name="T49" fmla="*/ 42 h 77"/>
                <a:gd name="T50" fmla="*/ 6 w 42"/>
                <a:gd name="T51" fmla="*/ 52 h 77"/>
                <a:gd name="T52" fmla="*/ 5 w 42"/>
                <a:gd name="T53" fmla="*/ 55 h 77"/>
                <a:gd name="T54" fmla="*/ 4 w 42"/>
                <a:gd name="T55" fmla="*/ 58 h 77"/>
                <a:gd name="T56" fmla="*/ 5 w 42"/>
                <a:gd name="T57" fmla="*/ 62 h 77"/>
                <a:gd name="T58" fmla="*/ 11 w 42"/>
                <a:gd name="T59" fmla="*/ 69 h 77"/>
                <a:gd name="T60" fmla="*/ 13 w 42"/>
                <a:gd name="T61" fmla="*/ 72 h 77"/>
                <a:gd name="T62" fmla="*/ 16 w 42"/>
                <a:gd name="T63" fmla="*/ 72 h 77"/>
                <a:gd name="T64" fmla="*/ 18 w 42"/>
                <a:gd name="T65" fmla="*/ 74 h 77"/>
                <a:gd name="T66" fmla="*/ 19 w 42"/>
                <a:gd name="T67" fmla="*/ 76 h 77"/>
                <a:gd name="T68" fmla="*/ 21 w 42"/>
                <a:gd name="T69" fmla="*/ 76 h 77"/>
                <a:gd name="T70" fmla="*/ 23 w 42"/>
                <a:gd name="T71" fmla="*/ 74 h 77"/>
                <a:gd name="T72" fmla="*/ 16 w 42"/>
                <a:gd name="T73" fmla="*/ 69 h 77"/>
                <a:gd name="T74" fmla="*/ 13 w 42"/>
                <a:gd name="T75" fmla="*/ 67 h 77"/>
                <a:gd name="T76" fmla="*/ 15 w 42"/>
                <a:gd name="T77" fmla="*/ 67 h 77"/>
                <a:gd name="T78" fmla="*/ 12 w 42"/>
                <a:gd name="T79" fmla="*/ 60 h 77"/>
                <a:gd name="T80" fmla="*/ 11 w 42"/>
                <a:gd name="T81" fmla="*/ 58 h 77"/>
                <a:gd name="T82" fmla="*/ 9 w 42"/>
                <a:gd name="T83" fmla="*/ 56 h 77"/>
                <a:gd name="T84" fmla="*/ 11 w 42"/>
                <a:gd name="T85" fmla="*/ 48 h 77"/>
                <a:gd name="T86" fmla="*/ 13 w 42"/>
                <a:gd name="T87" fmla="*/ 43 h 77"/>
                <a:gd name="T88" fmla="*/ 14 w 42"/>
                <a:gd name="T89" fmla="*/ 36 h 77"/>
                <a:gd name="T90" fmla="*/ 17 w 42"/>
                <a:gd name="T91" fmla="*/ 40 h 77"/>
                <a:gd name="T92" fmla="*/ 22 w 42"/>
                <a:gd name="T93" fmla="*/ 41 h 77"/>
                <a:gd name="T94" fmla="*/ 27 w 42"/>
                <a:gd name="T95" fmla="*/ 44 h 77"/>
                <a:gd name="T96" fmla="*/ 24 w 42"/>
                <a:gd name="T97" fmla="*/ 38 h 77"/>
                <a:gd name="T98" fmla="*/ 28 w 42"/>
                <a:gd name="T99" fmla="*/ 33 h 77"/>
                <a:gd name="T100" fmla="*/ 34 w 42"/>
                <a:gd name="T101" fmla="*/ 32 h 77"/>
                <a:gd name="T102" fmla="*/ 38 w 42"/>
                <a:gd name="T103" fmla="*/ 33 h 77"/>
                <a:gd name="T104" fmla="*/ 40 w 42"/>
                <a:gd name="T105" fmla="*/ 30 h 77"/>
                <a:gd name="T106" fmla="*/ 40 w 42"/>
                <a:gd name="T107" fmla="*/ 3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2" h="77">
                  <a:moveTo>
                    <a:pt x="40" y="30"/>
                  </a:moveTo>
                  <a:cubicBezTo>
                    <a:pt x="41" y="30"/>
                    <a:pt x="40" y="28"/>
                    <a:pt x="41" y="27"/>
                  </a:cubicBezTo>
                  <a:cubicBezTo>
                    <a:pt x="42" y="26"/>
                    <a:pt x="40" y="24"/>
                    <a:pt x="39" y="24"/>
                  </a:cubicBezTo>
                  <a:cubicBezTo>
                    <a:pt x="38" y="23"/>
                    <a:pt x="36" y="22"/>
                    <a:pt x="36" y="20"/>
                  </a:cubicBezTo>
                  <a:cubicBezTo>
                    <a:pt x="36" y="18"/>
                    <a:pt x="37" y="17"/>
                    <a:pt x="35" y="15"/>
                  </a:cubicBezTo>
                  <a:cubicBezTo>
                    <a:pt x="34" y="14"/>
                    <a:pt x="32" y="12"/>
                    <a:pt x="30" y="12"/>
                  </a:cubicBezTo>
                  <a:cubicBezTo>
                    <a:pt x="28" y="12"/>
                    <a:pt x="27" y="14"/>
                    <a:pt x="25" y="14"/>
                  </a:cubicBezTo>
                  <a:cubicBezTo>
                    <a:pt x="23" y="13"/>
                    <a:pt x="23" y="13"/>
                    <a:pt x="21" y="14"/>
                  </a:cubicBezTo>
                  <a:cubicBezTo>
                    <a:pt x="21" y="14"/>
                    <a:pt x="18" y="17"/>
                    <a:pt x="17" y="16"/>
                  </a:cubicBezTo>
                  <a:cubicBezTo>
                    <a:pt x="17" y="15"/>
                    <a:pt x="20" y="13"/>
                    <a:pt x="19" y="12"/>
                  </a:cubicBezTo>
                  <a:cubicBezTo>
                    <a:pt x="17" y="11"/>
                    <a:pt x="19" y="10"/>
                    <a:pt x="19" y="9"/>
                  </a:cubicBezTo>
                  <a:cubicBezTo>
                    <a:pt x="19" y="8"/>
                    <a:pt x="19" y="5"/>
                    <a:pt x="18" y="5"/>
                  </a:cubicBezTo>
                  <a:cubicBezTo>
                    <a:pt x="16" y="6"/>
                    <a:pt x="14" y="6"/>
                    <a:pt x="15" y="4"/>
                  </a:cubicBezTo>
                  <a:cubicBezTo>
                    <a:pt x="16" y="0"/>
                    <a:pt x="11" y="0"/>
                    <a:pt x="9" y="1"/>
                  </a:cubicBezTo>
                  <a:cubicBezTo>
                    <a:pt x="8" y="3"/>
                    <a:pt x="6" y="4"/>
                    <a:pt x="4" y="4"/>
                  </a:cubicBezTo>
                  <a:cubicBezTo>
                    <a:pt x="2" y="4"/>
                    <a:pt x="1" y="7"/>
                    <a:pt x="1" y="8"/>
                  </a:cubicBezTo>
                  <a:cubicBezTo>
                    <a:pt x="1" y="10"/>
                    <a:pt x="0" y="11"/>
                    <a:pt x="0" y="13"/>
                  </a:cubicBezTo>
                  <a:cubicBezTo>
                    <a:pt x="0" y="15"/>
                    <a:pt x="1" y="15"/>
                    <a:pt x="3" y="16"/>
                  </a:cubicBezTo>
                  <a:cubicBezTo>
                    <a:pt x="4" y="18"/>
                    <a:pt x="5" y="19"/>
                    <a:pt x="6" y="20"/>
                  </a:cubicBezTo>
                  <a:cubicBezTo>
                    <a:pt x="7" y="22"/>
                    <a:pt x="5" y="23"/>
                    <a:pt x="5" y="24"/>
                  </a:cubicBezTo>
                  <a:cubicBezTo>
                    <a:pt x="5" y="25"/>
                    <a:pt x="6" y="26"/>
                    <a:pt x="5" y="27"/>
                  </a:cubicBezTo>
                  <a:cubicBezTo>
                    <a:pt x="5" y="27"/>
                    <a:pt x="4" y="27"/>
                    <a:pt x="4" y="28"/>
                  </a:cubicBezTo>
                  <a:cubicBezTo>
                    <a:pt x="3" y="29"/>
                    <a:pt x="5" y="32"/>
                    <a:pt x="6" y="33"/>
                  </a:cubicBezTo>
                  <a:cubicBezTo>
                    <a:pt x="7" y="34"/>
                    <a:pt x="8" y="35"/>
                    <a:pt x="9" y="37"/>
                  </a:cubicBezTo>
                  <a:cubicBezTo>
                    <a:pt x="9" y="39"/>
                    <a:pt x="9" y="40"/>
                    <a:pt x="10" y="42"/>
                  </a:cubicBezTo>
                  <a:cubicBezTo>
                    <a:pt x="11" y="46"/>
                    <a:pt x="8" y="49"/>
                    <a:pt x="6" y="52"/>
                  </a:cubicBezTo>
                  <a:cubicBezTo>
                    <a:pt x="6" y="53"/>
                    <a:pt x="5" y="54"/>
                    <a:pt x="5" y="55"/>
                  </a:cubicBezTo>
                  <a:cubicBezTo>
                    <a:pt x="4" y="56"/>
                    <a:pt x="4" y="57"/>
                    <a:pt x="4" y="58"/>
                  </a:cubicBezTo>
                  <a:cubicBezTo>
                    <a:pt x="4" y="59"/>
                    <a:pt x="3" y="62"/>
                    <a:pt x="5" y="62"/>
                  </a:cubicBezTo>
                  <a:cubicBezTo>
                    <a:pt x="8" y="64"/>
                    <a:pt x="9" y="67"/>
                    <a:pt x="11" y="69"/>
                  </a:cubicBezTo>
                  <a:cubicBezTo>
                    <a:pt x="12" y="70"/>
                    <a:pt x="12" y="71"/>
                    <a:pt x="13" y="72"/>
                  </a:cubicBezTo>
                  <a:cubicBezTo>
                    <a:pt x="14" y="72"/>
                    <a:pt x="15" y="72"/>
                    <a:pt x="16" y="72"/>
                  </a:cubicBezTo>
                  <a:cubicBezTo>
                    <a:pt x="17" y="73"/>
                    <a:pt x="18" y="73"/>
                    <a:pt x="18" y="74"/>
                  </a:cubicBezTo>
                  <a:cubicBezTo>
                    <a:pt x="18" y="75"/>
                    <a:pt x="18" y="76"/>
                    <a:pt x="19" y="76"/>
                  </a:cubicBezTo>
                  <a:cubicBezTo>
                    <a:pt x="19" y="77"/>
                    <a:pt x="20" y="76"/>
                    <a:pt x="21" y="76"/>
                  </a:cubicBezTo>
                  <a:cubicBezTo>
                    <a:pt x="22" y="76"/>
                    <a:pt x="23" y="74"/>
                    <a:pt x="23" y="74"/>
                  </a:cubicBezTo>
                  <a:cubicBezTo>
                    <a:pt x="21" y="71"/>
                    <a:pt x="20" y="70"/>
                    <a:pt x="16" y="69"/>
                  </a:cubicBezTo>
                  <a:cubicBezTo>
                    <a:pt x="15" y="69"/>
                    <a:pt x="14" y="68"/>
                    <a:pt x="13" y="67"/>
                  </a:cubicBezTo>
                  <a:cubicBezTo>
                    <a:pt x="13" y="65"/>
                    <a:pt x="14" y="67"/>
                    <a:pt x="15" y="67"/>
                  </a:cubicBezTo>
                  <a:cubicBezTo>
                    <a:pt x="14" y="67"/>
                    <a:pt x="12" y="61"/>
                    <a:pt x="12" y="60"/>
                  </a:cubicBezTo>
                  <a:cubicBezTo>
                    <a:pt x="12" y="59"/>
                    <a:pt x="12" y="59"/>
                    <a:pt x="11" y="58"/>
                  </a:cubicBezTo>
                  <a:cubicBezTo>
                    <a:pt x="10" y="58"/>
                    <a:pt x="9" y="57"/>
                    <a:pt x="9" y="56"/>
                  </a:cubicBezTo>
                  <a:cubicBezTo>
                    <a:pt x="8" y="53"/>
                    <a:pt x="10" y="50"/>
                    <a:pt x="11" y="48"/>
                  </a:cubicBezTo>
                  <a:cubicBezTo>
                    <a:pt x="11" y="46"/>
                    <a:pt x="13" y="44"/>
                    <a:pt x="13" y="43"/>
                  </a:cubicBezTo>
                  <a:cubicBezTo>
                    <a:pt x="13" y="41"/>
                    <a:pt x="12" y="37"/>
                    <a:pt x="14" y="36"/>
                  </a:cubicBezTo>
                  <a:cubicBezTo>
                    <a:pt x="17" y="36"/>
                    <a:pt x="17" y="37"/>
                    <a:pt x="17" y="40"/>
                  </a:cubicBezTo>
                  <a:cubicBezTo>
                    <a:pt x="16" y="42"/>
                    <a:pt x="20" y="41"/>
                    <a:pt x="22" y="41"/>
                  </a:cubicBezTo>
                  <a:cubicBezTo>
                    <a:pt x="23" y="41"/>
                    <a:pt x="26" y="43"/>
                    <a:pt x="27" y="44"/>
                  </a:cubicBezTo>
                  <a:cubicBezTo>
                    <a:pt x="27" y="42"/>
                    <a:pt x="25" y="41"/>
                    <a:pt x="24" y="38"/>
                  </a:cubicBezTo>
                  <a:cubicBezTo>
                    <a:pt x="24" y="36"/>
                    <a:pt x="26" y="35"/>
                    <a:pt x="28" y="33"/>
                  </a:cubicBezTo>
                  <a:cubicBezTo>
                    <a:pt x="29" y="32"/>
                    <a:pt x="32" y="32"/>
                    <a:pt x="34" y="32"/>
                  </a:cubicBezTo>
                  <a:cubicBezTo>
                    <a:pt x="36" y="32"/>
                    <a:pt x="37" y="32"/>
                    <a:pt x="38" y="33"/>
                  </a:cubicBezTo>
                  <a:cubicBezTo>
                    <a:pt x="40" y="33"/>
                    <a:pt x="39" y="32"/>
                    <a:pt x="40" y="30"/>
                  </a:cubicBezTo>
                  <a:cubicBezTo>
                    <a:pt x="41" y="30"/>
                    <a:pt x="40" y="31"/>
                    <a:pt x="40" y="3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79" name="Freeform 705"/>
            <p:cNvSpPr>
              <a:spLocks/>
            </p:cNvSpPr>
            <p:nvPr/>
          </p:nvSpPr>
          <p:spPr bwMode="auto">
            <a:xfrm>
              <a:off x="16362618" y="7921315"/>
              <a:ext cx="356688" cy="729492"/>
            </a:xfrm>
            <a:custGeom>
              <a:avLst/>
              <a:gdLst>
                <a:gd name="T0" fmla="*/ 37 w 38"/>
                <a:gd name="T1" fmla="*/ 55 h 78"/>
                <a:gd name="T2" fmla="*/ 36 w 38"/>
                <a:gd name="T3" fmla="*/ 49 h 78"/>
                <a:gd name="T4" fmla="*/ 32 w 38"/>
                <a:gd name="T5" fmla="*/ 41 h 78"/>
                <a:gd name="T6" fmla="*/ 28 w 38"/>
                <a:gd name="T7" fmla="*/ 37 h 78"/>
                <a:gd name="T8" fmla="*/ 22 w 38"/>
                <a:gd name="T9" fmla="*/ 31 h 78"/>
                <a:gd name="T10" fmla="*/ 18 w 38"/>
                <a:gd name="T11" fmla="*/ 26 h 78"/>
                <a:gd name="T12" fmla="*/ 19 w 38"/>
                <a:gd name="T13" fmla="*/ 20 h 78"/>
                <a:gd name="T14" fmla="*/ 23 w 38"/>
                <a:gd name="T15" fmla="*/ 15 h 78"/>
                <a:gd name="T16" fmla="*/ 29 w 38"/>
                <a:gd name="T17" fmla="*/ 11 h 78"/>
                <a:gd name="T18" fmla="*/ 23 w 38"/>
                <a:gd name="T19" fmla="*/ 7 h 78"/>
                <a:gd name="T20" fmla="*/ 24 w 38"/>
                <a:gd name="T21" fmla="*/ 4 h 78"/>
                <a:gd name="T22" fmla="*/ 19 w 38"/>
                <a:gd name="T23" fmla="*/ 3 h 78"/>
                <a:gd name="T24" fmla="*/ 14 w 38"/>
                <a:gd name="T25" fmla="*/ 3 h 78"/>
                <a:gd name="T26" fmla="*/ 11 w 38"/>
                <a:gd name="T27" fmla="*/ 5 h 78"/>
                <a:gd name="T28" fmla="*/ 8 w 38"/>
                <a:gd name="T29" fmla="*/ 5 h 78"/>
                <a:gd name="T30" fmla="*/ 5 w 38"/>
                <a:gd name="T31" fmla="*/ 5 h 78"/>
                <a:gd name="T32" fmla="*/ 3 w 38"/>
                <a:gd name="T33" fmla="*/ 5 h 78"/>
                <a:gd name="T34" fmla="*/ 0 w 38"/>
                <a:gd name="T35" fmla="*/ 6 h 78"/>
                <a:gd name="T36" fmla="*/ 4 w 38"/>
                <a:gd name="T37" fmla="*/ 9 h 78"/>
                <a:gd name="T38" fmla="*/ 5 w 38"/>
                <a:gd name="T39" fmla="*/ 13 h 78"/>
                <a:gd name="T40" fmla="*/ 9 w 38"/>
                <a:gd name="T41" fmla="*/ 14 h 78"/>
                <a:gd name="T42" fmla="*/ 12 w 38"/>
                <a:gd name="T43" fmla="*/ 17 h 78"/>
                <a:gd name="T44" fmla="*/ 13 w 38"/>
                <a:gd name="T45" fmla="*/ 21 h 78"/>
                <a:gd name="T46" fmla="*/ 10 w 38"/>
                <a:gd name="T47" fmla="*/ 22 h 78"/>
                <a:gd name="T48" fmla="*/ 14 w 38"/>
                <a:gd name="T49" fmla="*/ 25 h 78"/>
                <a:gd name="T50" fmla="*/ 19 w 38"/>
                <a:gd name="T51" fmla="*/ 31 h 78"/>
                <a:gd name="T52" fmla="*/ 23 w 38"/>
                <a:gd name="T53" fmla="*/ 35 h 78"/>
                <a:gd name="T54" fmla="*/ 26 w 38"/>
                <a:gd name="T55" fmla="*/ 39 h 78"/>
                <a:gd name="T56" fmla="*/ 28 w 38"/>
                <a:gd name="T57" fmla="*/ 43 h 78"/>
                <a:gd name="T58" fmla="*/ 27 w 38"/>
                <a:gd name="T59" fmla="*/ 48 h 78"/>
                <a:gd name="T60" fmla="*/ 28 w 38"/>
                <a:gd name="T61" fmla="*/ 52 h 78"/>
                <a:gd name="T62" fmla="*/ 28 w 38"/>
                <a:gd name="T63" fmla="*/ 57 h 78"/>
                <a:gd name="T64" fmla="*/ 23 w 38"/>
                <a:gd name="T65" fmla="*/ 60 h 78"/>
                <a:gd name="T66" fmla="*/ 20 w 38"/>
                <a:gd name="T67" fmla="*/ 62 h 78"/>
                <a:gd name="T68" fmla="*/ 20 w 38"/>
                <a:gd name="T69" fmla="*/ 65 h 78"/>
                <a:gd name="T70" fmla="*/ 18 w 38"/>
                <a:gd name="T71" fmla="*/ 66 h 78"/>
                <a:gd name="T72" fmla="*/ 14 w 38"/>
                <a:gd name="T73" fmla="*/ 67 h 78"/>
                <a:gd name="T74" fmla="*/ 15 w 38"/>
                <a:gd name="T75" fmla="*/ 70 h 78"/>
                <a:gd name="T76" fmla="*/ 14 w 38"/>
                <a:gd name="T77" fmla="*/ 74 h 78"/>
                <a:gd name="T78" fmla="*/ 14 w 38"/>
                <a:gd name="T79" fmla="*/ 77 h 78"/>
                <a:gd name="T80" fmla="*/ 18 w 38"/>
                <a:gd name="T81" fmla="*/ 75 h 78"/>
                <a:gd name="T82" fmla="*/ 19 w 38"/>
                <a:gd name="T83" fmla="*/ 71 h 78"/>
                <a:gd name="T84" fmla="*/ 22 w 38"/>
                <a:gd name="T85" fmla="*/ 72 h 78"/>
                <a:gd name="T86" fmla="*/ 21 w 38"/>
                <a:gd name="T87" fmla="*/ 70 h 78"/>
                <a:gd name="T88" fmla="*/ 23 w 38"/>
                <a:gd name="T89" fmla="*/ 71 h 78"/>
                <a:gd name="T90" fmla="*/ 24 w 38"/>
                <a:gd name="T91" fmla="*/ 67 h 78"/>
                <a:gd name="T92" fmla="*/ 26 w 38"/>
                <a:gd name="T93" fmla="*/ 68 h 78"/>
                <a:gd name="T94" fmla="*/ 30 w 38"/>
                <a:gd name="T95" fmla="*/ 66 h 78"/>
                <a:gd name="T96" fmla="*/ 36 w 38"/>
                <a:gd name="T97" fmla="*/ 61 h 78"/>
                <a:gd name="T98" fmla="*/ 36 w 38"/>
                <a:gd name="T99" fmla="*/ 57 h 78"/>
                <a:gd name="T100" fmla="*/ 37 w 38"/>
                <a:gd name="T101" fmla="*/ 55 h 78"/>
                <a:gd name="T102" fmla="*/ 37 w 38"/>
                <a:gd name="T103" fmla="*/ 5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8" h="78">
                  <a:moveTo>
                    <a:pt x="37" y="55"/>
                  </a:moveTo>
                  <a:cubicBezTo>
                    <a:pt x="36" y="54"/>
                    <a:pt x="36" y="52"/>
                    <a:pt x="36" y="49"/>
                  </a:cubicBezTo>
                  <a:cubicBezTo>
                    <a:pt x="35" y="46"/>
                    <a:pt x="34" y="44"/>
                    <a:pt x="32" y="41"/>
                  </a:cubicBezTo>
                  <a:cubicBezTo>
                    <a:pt x="31" y="39"/>
                    <a:pt x="30" y="38"/>
                    <a:pt x="28" y="37"/>
                  </a:cubicBezTo>
                  <a:cubicBezTo>
                    <a:pt x="26" y="35"/>
                    <a:pt x="23" y="34"/>
                    <a:pt x="22" y="31"/>
                  </a:cubicBezTo>
                  <a:cubicBezTo>
                    <a:pt x="22" y="29"/>
                    <a:pt x="20" y="28"/>
                    <a:pt x="18" y="26"/>
                  </a:cubicBezTo>
                  <a:cubicBezTo>
                    <a:pt x="17" y="25"/>
                    <a:pt x="18" y="21"/>
                    <a:pt x="19" y="20"/>
                  </a:cubicBezTo>
                  <a:cubicBezTo>
                    <a:pt x="21" y="19"/>
                    <a:pt x="23" y="17"/>
                    <a:pt x="23" y="15"/>
                  </a:cubicBezTo>
                  <a:cubicBezTo>
                    <a:pt x="24" y="14"/>
                    <a:pt x="28" y="12"/>
                    <a:pt x="29" y="11"/>
                  </a:cubicBezTo>
                  <a:cubicBezTo>
                    <a:pt x="27" y="10"/>
                    <a:pt x="25" y="9"/>
                    <a:pt x="23" y="7"/>
                  </a:cubicBezTo>
                  <a:cubicBezTo>
                    <a:pt x="21" y="6"/>
                    <a:pt x="24" y="6"/>
                    <a:pt x="24" y="4"/>
                  </a:cubicBezTo>
                  <a:cubicBezTo>
                    <a:pt x="24" y="4"/>
                    <a:pt x="19" y="3"/>
                    <a:pt x="19" y="3"/>
                  </a:cubicBezTo>
                  <a:cubicBezTo>
                    <a:pt x="17" y="2"/>
                    <a:pt x="15" y="0"/>
                    <a:pt x="14" y="3"/>
                  </a:cubicBezTo>
                  <a:cubicBezTo>
                    <a:pt x="13" y="4"/>
                    <a:pt x="12" y="4"/>
                    <a:pt x="11" y="5"/>
                  </a:cubicBezTo>
                  <a:cubicBezTo>
                    <a:pt x="9" y="8"/>
                    <a:pt x="9" y="4"/>
                    <a:pt x="8" y="5"/>
                  </a:cubicBezTo>
                  <a:cubicBezTo>
                    <a:pt x="6" y="6"/>
                    <a:pt x="6" y="5"/>
                    <a:pt x="5" y="5"/>
                  </a:cubicBezTo>
                  <a:cubicBezTo>
                    <a:pt x="4" y="6"/>
                    <a:pt x="3" y="6"/>
                    <a:pt x="3" y="5"/>
                  </a:cubicBezTo>
                  <a:cubicBezTo>
                    <a:pt x="3" y="4"/>
                    <a:pt x="1" y="6"/>
                    <a:pt x="0" y="6"/>
                  </a:cubicBezTo>
                  <a:cubicBezTo>
                    <a:pt x="0" y="7"/>
                    <a:pt x="3" y="9"/>
                    <a:pt x="4" y="9"/>
                  </a:cubicBezTo>
                  <a:cubicBezTo>
                    <a:pt x="5" y="11"/>
                    <a:pt x="4" y="12"/>
                    <a:pt x="5" y="13"/>
                  </a:cubicBezTo>
                  <a:cubicBezTo>
                    <a:pt x="5" y="15"/>
                    <a:pt x="8" y="15"/>
                    <a:pt x="9" y="14"/>
                  </a:cubicBezTo>
                  <a:cubicBezTo>
                    <a:pt x="11" y="13"/>
                    <a:pt x="12" y="16"/>
                    <a:pt x="12" y="17"/>
                  </a:cubicBezTo>
                  <a:cubicBezTo>
                    <a:pt x="13" y="19"/>
                    <a:pt x="15" y="19"/>
                    <a:pt x="13" y="21"/>
                  </a:cubicBezTo>
                  <a:cubicBezTo>
                    <a:pt x="11" y="22"/>
                    <a:pt x="10" y="19"/>
                    <a:pt x="10" y="22"/>
                  </a:cubicBezTo>
                  <a:cubicBezTo>
                    <a:pt x="10" y="24"/>
                    <a:pt x="13" y="24"/>
                    <a:pt x="14" y="25"/>
                  </a:cubicBezTo>
                  <a:cubicBezTo>
                    <a:pt x="16" y="27"/>
                    <a:pt x="17" y="29"/>
                    <a:pt x="19" y="31"/>
                  </a:cubicBezTo>
                  <a:cubicBezTo>
                    <a:pt x="20" y="33"/>
                    <a:pt x="22" y="33"/>
                    <a:pt x="23" y="35"/>
                  </a:cubicBezTo>
                  <a:cubicBezTo>
                    <a:pt x="24" y="37"/>
                    <a:pt x="24" y="38"/>
                    <a:pt x="26" y="39"/>
                  </a:cubicBezTo>
                  <a:cubicBezTo>
                    <a:pt x="27" y="40"/>
                    <a:pt x="26" y="42"/>
                    <a:pt x="28" y="43"/>
                  </a:cubicBezTo>
                  <a:cubicBezTo>
                    <a:pt x="29" y="44"/>
                    <a:pt x="28" y="47"/>
                    <a:pt x="27" y="48"/>
                  </a:cubicBezTo>
                  <a:cubicBezTo>
                    <a:pt x="26" y="49"/>
                    <a:pt x="27" y="51"/>
                    <a:pt x="28" y="52"/>
                  </a:cubicBezTo>
                  <a:cubicBezTo>
                    <a:pt x="28" y="54"/>
                    <a:pt x="28" y="55"/>
                    <a:pt x="28" y="57"/>
                  </a:cubicBezTo>
                  <a:cubicBezTo>
                    <a:pt x="26" y="59"/>
                    <a:pt x="26" y="59"/>
                    <a:pt x="23" y="60"/>
                  </a:cubicBezTo>
                  <a:cubicBezTo>
                    <a:pt x="21" y="60"/>
                    <a:pt x="24" y="63"/>
                    <a:pt x="20" y="62"/>
                  </a:cubicBezTo>
                  <a:cubicBezTo>
                    <a:pt x="18" y="62"/>
                    <a:pt x="20" y="64"/>
                    <a:pt x="20" y="65"/>
                  </a:cubicBezTo>
                  <a:cubicBezTo>
                    <a:pt x="21" y="67"/>
                    <a:pt x="19" y="66"/>
                    <a:pt x="18" y="66"/>
                  </a:cubicBezTo>
                  <a:cubicBezTo>
                    <a:pt x="16" y="66"/>
                    <a:pt x="15" y="66"/>
                    <a:pt x="14" y="67"/>
                  </a:cubicBezTo>
                  <a:cubicBezTo>
                    <a:pt x="11" y="69"/>
                    <a:pt x="13" y="69"/>
                    <a:pt x="15" y="70"/>
                  </a:cubicBezTo>
                  <a:cubicBezTo>
                    <a:pt x="16" y="70"/>
                    <a:pt x="14" y="73"/>
                    <a:pt x="14" y="74"/>
                  </a:cubicBezTo>
                  <a:cubicBezTo>
                    <a:pt x="13" y="74"/>
                    <a:pt x="13" y="78"/>
                    <a:pt x="14" y="77"/>
                  </a:cubicBezTo>
                  <a:cubicBezTo>
                    <a:pt x="16" y="76"/>
                    <a:pt x="17" y="75"/>
                    <a:pt x="18" y="75"/>
                  </a:cubicBezTo>
                  <a:cubicBezTo>
                    <a:pt x="22" y="74"/>
                    <a:pt x="20" y="73"/>
                    <a:pt x="19" y="71"/>
                  </a:cubicBezTo>
                  <a:cubicBezTo>
                    <a:pt x="20" y="71"/>
                    <a:pt x="21" y="73"/>
                    <a:pt x="22" y="72"/>
                  </a:cubicBezTo>
                  <a:cubicBezTo>
                    <a:pt x="23" y="71"/>
                    <a:pt x="21" y="70"/>
                    <a:pt x="21" y="70"/>
                  </a:cubicBezTo>
                  <a:cubicBezTo>
                    <a:pt x="21" y="69"/>
                    <a:pt x="23" y="71"/>
                    <a:pt x="23" y="71"/>
                  </a:cubicBezTo>
                  <a:cubicBezTo>
                    <a:pt x="22" y="71"/>
                    <a:pt x="23" y="67"/>
                    <a:pt x="24" y="67"/>
                  </a:cubicBezTo>
                  <a:cubicBezTo>
                    <a:pt x="24" y="66"/>
                    <a:pt x="26" y="68"/>
                    <a:pt x="26" y="68"/>
                  </a:cubicBezTo>
                  <a:cubicBezTo>
                    <a:pt x="28" y="68"/>
                    <a:pt x="29" y="67"/>
                    <a:pt x="30" y="66"/>
                  </a:cubicBezTo>
                  <a:cubicBezTo>
                    <a:pt x="31" y="65"/>
                    <a:pt x="36" y="63"/>
                    <a:pt x="36" y="61"/>
                  </a:cubicBezTo>
                  <a:cubicBezTo>
                    <a:pt x="36" y="60"/>
                    <a:pt x="35" y="59"/>
                    <a:pt x="36" y="57"/>
                  </a:cubicBezTo>
                  <a:cubicBezTo>
                    <a:pt x="36" y="56"/>
                    <a:pt x="38" y="57"/>
                    <a:pt x="37" y="55"/>
                  </a:cubicBezTo>
                  <a:cubicBezTo>
                    <a:pt x="36" y="54"/>
                    <a:pt x="38" y="56"/>
                    <a:pt x="37" y="5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80" name="Freeform 706"/>
            <p:cNvSpPr>
              <a:spLocks/>
            </p:cNvSpPr>
            <p:nvPr/>
          </p:nvSpPr>
          <p:spPr bwMode="auto">
            <a:xfrm>
              <a:off x="16279815" y="7978656"/>
              <a:ext cx="343950" cy="420492"/>
            </a:xfrm>
            <a:custGeom>
              <a:avLst/>
              <a:gdLst>
                <a:gd name="T0" fmla="*/ 37 w 37"/>
                <a:gd name="T1" fmla="*/ 38 h 45"/>
                <a:gd name="T2" fmla="*/ 35 w 37"/>
                <a:gd name="T3" fmla="*/ 35 h 45"/>
                <a:gd name="T4" fmla="*/ 33 w 37"/>
                <a:gd name="T5" fmla="*/ 32 h 45"/>
                <a:gd name="T6" fmla="*/ 30 w 37"/>
                <a:gd name="T7" fmla="*/ 28 h 45"/>
                <a:gd name="T8" fmla="*/ 26 w 37"/>
                <a:gd name="T9" fmla="*/ 22 h 45"/>
                <a:gd name="T10" fmla="*/ 22 w 37"/>
                <a:gd name="T11" fmla="*/ 18 h 45"/>
                <a:gd name="T12" fmla="*/ 19 w 37"/>
                <a:gd name="T13" fmla="*/ 15 h 45"/>
                <a:gd name="T14" fmla="*/ 22 w 37"/>
                <a:gd name="T15" fmla="*/ 14 h 45"/>
                <a:gd name="T16" fmla="*/ 21 w 37"/>
                <a:gd name="T17" fmla="*/ 10 h 45"/>
                <a:gd name="T18" fmla="*/ 14 w 37"/>
                <a:gd name="T19" fmla="*/ 8 h 45"/>
                <a:gd name="T20" fmla="*/ 13 w 37"/>
                <a:gd name="T21" fmla="*/ 4 h 45"/>
                <a:gd name="T22" fmla="*/ 9 w 37"/>
                <a:gd name="T23" fmla="*/ 0 h 45"/>
                <a:gd name="T24" fmla="*/ 7 w 37"/>
                <a:gd name="T25" fmla="*/ 0 h 45"/>
                <a:gd name="T26" fmla="*/ 8 w 37"/>
                <a:gd name="T27" fmla="*/ 4 h 45"/>
                <a:gd name="T28" fmla="*/ 8 w 37"/>
                <a:gd name="T29" fmla="*/ 7 h 45"/>
                <a:gd name="T30" fmla="*/ 4 w 37"/>
                <a:gd name="T31" fmla="*/ 5 h 45"/>
                <a:gd name="T32" fmla="*/ 0 w 37"/>
                <a:gd name="T33" fmla="*/ 10 h 45"/>
                <a:gd name="T34" fmla="*/ 4 w 37"/>
                <a:gd name="T35" fmla="*/ 15 h 45"/>
                <a:gd name="T36" fmla="*/ 4 w 37"/>
                <a:gd name="T37" fmla="*/ 22 h 45"/>
                <a:gd name="T38" fmla="*/ 3 w 37"/>
                <a:gd name="T39" fmla="*/ 26 h 45"/>
                <a:gd name="T40" fmla="*/ 7 w 37"/>
                <a:gd name="T41" fmla="*/ 25 h 45"/>
                <a:gd name="T42" fmla="*/ 10 w 37"/>
                <a:gd name="T43" fmla="*/ 23 h 45"/>
                <a:gd name="T44" fmla="*/ 15 w 37"/>
                <a:gd name="T45" fmla="*/ 22 h 45"/>
                <a:gd name="T46" fmla="*/ 23 w 37"/>
                <a:gd name="T47" fmla="*/ 28 h 45"/>
                <a:gd name="T48" fmla="*/ 27 w 37"/>
                <a:gd name="T49" fmla="*/ 36 h 45"/>
                <a:gd name="T50" fmla="*/ 27 w 37"/>
                <a:gd name="T51" fmla="*/ 39 h 45"/>
                <a:gd name="T52" fmla="*/ 25 w 37"/>
                <a:gd name="T53" fmla="*/ 43 h 45"/>
                <a:gd name="T54" fmla="*/ 29 w 37"/>
                <a:gd name="T55" fmla="*/ 43 h 45"/>
                <a:gd name="T56" fmla="*/ 32 w 37"/>
                <a:gd name="T57" fmla="*/ 42 h 45"/>
                <a:gd name="T58" fmla="*/ 35 w 37"/>
                <a:gd name="T59" fmla="*/ 42 h 45"/>
                <a:gd name="T60" fmla="*/ 37 w 37"/>
                <a:gd name="T61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7" h="45">
                  <a:moveTo>
                    <a:pt x="37" y="38"/>
                  </a:moveTo>
                  <a:cubicBezTo>
                    <a:pt x="37" y="37"/>
                    <a:pt x="36" y="37"/>
                    <a:pt x="35" y="35"/>
                  </a:cubicBezTo>
                  <a:cubicBezTo>
                    <a:pt x="35" y="33"/>
                    <a:pt x="34" y="34"/>
                    <a:pt x="33" y="32"/>
                  </a:cubicBezTo>
                  <a:cubicBezTo>
                    <a:pt x="32" y="30"/>
                    <a:pt x="32" y="29"/>
                    <a:pt x="30" y="28"/>
                  </a:cubicBezTo>
                  <a:cubicBezTo>
                    <a:pt x="28" y="26"/>
                    <a:pt x="27" y="24"/>
                    <a:pt x="26" y="22"/>
                  </a:cubicBezTo>
                  <a:cubicBezTo>
                    <a:pt x="25" y="21"/>
                    <a:pt x="23" y="19"/>
                    <a:pt x="22" y="18"/>
                  </a:cubicBezTo>
                  <a:cubicBezTo>
                    <a:pt x="20" y="17"/>
                    <a:pt x="19" y="18"/>
                    <a:pt x="19" y="15"/>
                  </a:cubicBezTo>
                  <a:cubicBezTo>
                    <a:pt x="19" y="14"/>
                    <a:pt x="21" y="16"/>
                    <a:pt x="22" y="14"/>
                  </a:cubicBezTo>
                  <a:cubicBezTo>
                    <a:pt x="24" y="13"/>
                    <a:pt x="22" y="12"/>
                    <a:pt x="21" y="10"/>
                  </a:cubicBezTo>
                  <a:cubicBezTo>
                    <a:pt x="19" y="5"/>
                    <a:pt x="16" y="11"/>
                    <a:pt x="14" y="8"/>
                  </a:cubicBezTo>
                  <a:cubicBezTo>
                    <a:pt x="13" y="7"/>
                    <a:pt x="14" y="5"/>
                    <a:pt x="13" y="4"/>
                  </a:cubicBezTo>
                  <a:cubicBezTo>
                    <a:pt x="12" y="3"/>
                    <a:pt x="10" y="2"/>
                    <a:pt x="9" y="0"/>
                  </a:cubicBezTo>
                  <a:cubicBezTo>
                    <a:pt x="9" y="0"/>
                    <a:pt x="7" y="0"/>
                    <a:pt x="7" y="0"/>
                  </a:cubicBezTo>
                  <a:cubicBezTo>
                    <a:pt x="6" y="1"/>
                    <a:pt x="8" y="3"/>
                    <a:pt x="8" y="4"/>
                  </a:cubicBezTo>
                  <a:cubicBezTo>
                    <a:pt x="8" y="5"/>
                    <a:pt x="9" y="7"/>
                    <a:pt x="8" y="7"/>
                  </a:cubicBezTo>
                  <a:cubicBezTo>
                    <a:pt x="6" y="7"/>
                    <a:pt x="6" y="5"/>
                    <a:pt x="4" y="5"/>
                  </a:cubicBezTo>
                  <a:cubicBezTo>
                    <a:pt x="3" y="4"/>
                    <a:pt x="0" y="10"/>
                    <a:pt x="0" y="10"/>
                  </a:cubicBezTo>
                  <a:cubicBezTo>
                    <a:pt x="1" y="13"/>
                    <a:pt x="0" y="17"/>
                    <a:pt x="4" y="15"/>
                  </a:cubicBezTo>
                  <a:cubicBezTo>
                    <a:pt x="6" y="14"/>
                    <a:pt x="4" y="22"/>
                    <a:pt x="4" y="22"/>
                  </a:cubicBezTo>
                  <a:cubicBezTo>
                    <a:pt x="6" y="23"/>
                    <a:pt x="4" y="24"/>
                    <a:pt x="3" y="26"/>
                  </a:cubicBezTo>
                  <a:cubicBezTo>
                    <a:pt x="3" y="27"/>
                    <a:pt x="6" y="25"/>
                    <a:pt x="7" y="25"/>
                  </a:cubicBezTo>
                  <a:cubicBezTo>
                    <a:pt x="7" y="24"/>
                    <a:pt x="9" y="23"/>
                    <a:pt x="10" y="23"/>
                  </a:cubicBezTo>
                  <a:cubicBezTo>
                    <a:pt x="12" y="24"/>
                    <a:pt x="13" y="24"/>
                    <a:pt x="15" y="22"/>
                  </a:cubicBezTo>
                  <a:cubicBezTo>
                    <a:pt x="17" y="21"/>
                    <a:pt x="24" y="25"/>
                    <a:pt x="23" y="28"/>
                  </a:cubicBezTo>
                  <a:cubicBezTo>
                    <a:pt x="21" y="32"/>
                    <a:pt x="25" y="33"/>
                    <a:pt x="27" y="36"/>
                  </a:cubicBezTo>
                  <a:cubicBezTo>
                    <a:pt x="27" y="37"/>
                    <a:pt x="27" y="38"/>
                    <a:pt x="27" y="39"/>
                  </a:cubicBezTo>
                  <a:cubicBezTo>
                    <a:pt x="27" y="40"/>
                    <a:pt x="26" y="42"/>
                    <a:pt x="25" y="43"/>
                  </a:cubicBezTo>
                  <a:cubicBezTo>
                    <a:pt x="26" y="43"/>
                    <a:pt x="29" y="45"/>
                    <a:pt x="29" y="43"/>
                  </a:cubicBezTo>
                  <a:cubicBezTo>
                    <a:pt x="29" y="42"/>
                    <a:pt x="31" y="41"/>
                    <a:pt x="32" y="42"/>
                  </a:cubicBezTo>
                  <a:cubicBezTo>
                    <a:pt x="33" y="43"/>
                    <a:pt x="34" y="43"/>
                    <a:pt x="35" y="42"/>
                  </a:cubicBezTo>
                  <a:cubicBezTo>
                    <a:pt x="37" y="42"/>
                    <a:pt x="37" y="40"/>
                    <a:pt x="37" y="3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81" name="Freeform 707"/>
            <p:cNvSpPr>
              <a:spLocks/>
            </p:cNvSpPr>
            <p:nvPr/>
          </p:nvSpPr>
          <p:spPr bwMode="auto">
            <a:xfrm>
              <a:off x="17754337" y="9119079"/>
              <a:ext cx="420383" cy="356781"/>
            </a:xfrm>
            <a:custGeom>
              <a:avLst/>
              <a:gdLst>
                <a:gd name="T0" fmla="*/ 45 w 45"/>
                <a:gd name="T1" fmla="*/ 29 h 38"/>
                <a:gd name="T2" fmla="*/ 45 w 45"/>
                <a:gd name="T3" fmla="*/ 26 h 38"/>
                <a:gd name="T4" fmla="*/ 45 w 45"/>
                <a:gd name="T5" fmla="*/ 24 h 38"/>
                <a:gd name="T6" fmla="*/ 45 w 45"/>
                <a:gd name="T7" fmla="*/ 15 h 38"/>
                <a:gd name="T8" fmla="*/ 45 w 45"/>
                <a:gd name="T9" fmla="*/ 6 h 38"/>
                <a:gd name="T10" fmla="*/ 35 w 45"/>
                <a:gd name="T11" fmla="*/ 3 h 38"/>
                <a:gd name="T12" fmla="*/ 30 w 45"/>
                <a:gd name="T13" fmla="*/ 0 h 38"/>
                <a:gd name="T14" fmla="*/ 26 w 45"/>
                <a:gd name="T15" fmla="*/ 3 h 38"/>
                <a:gd name="T16" fmla="*/ 22 w 45"/>
                <a:gd name="T17" fmla="*/ 5 h 38"/>
                <a:gd name="T18" fmla="*/ 18 w 45"/>
                <a:gd name="T19" fmla="*/ 10 h 38"/>
                <a:gd name="T20" fmla="*/ 14 w 45"/>
                <a:gd name="T21" fmla="*/ 8 h 38"/>
                <a:gd name="T22" fmla="*/ 11 w 45"/>
                <a:gd name="T23" fmla="*/ 5 h 38"/>
                <a:gd name="T24" fmla="*/ 9 w 45"/>
                <a:gd name="T25" fmla="*/ 6 h 38"/>
                <a:gd name="T26" fmla="*/ 7 w 45"/>
                <a:gd name="T27" fmla="*/ 5 h 38"/>
                <a:gd name="T28" fmla="*/ 4 w 45"/>
                <a:gd name="T29" fmla="*/ 6 h 38"/>
                <a:gd name="T30" fmla="*/ 0 w 45"/>
                <a:gd name="T31" fmla="*/ 7 h 38"/>
                <a:gd name="T32" fmla="*/ 3 w 45"/>
                <a:gd name="T33" fmla="*/ 8 h 38"/>
                <a:gd name="T34" fmla="*/ 4 w 45"/>
                <a:gd name="T35" fmla="*/ 11 h 38"/>
                <a:gd name="T36" fmla="*/ 7 w 45"/>
                <a:gd name="T37" fmla="*/ 14 h 38"/>
                <a:gd name="T38" fmla="*/ 9 w 45"/>
                <a:gd name="T39" fmla="*/ 8 h 38"/>
                <a:gd name="T40" fmla="*/ 10 w 45"/>
                <a:gd name="T41" fmla="*/ 12 h 38"/>
                <a:gd name="T42" fmla="*/ 15 w 45"/>
                <a:gd name="T43" fmla="*/ 12 h 38"/>
                <a:gd name="T44" fmla="*/ 18 w 45"/>
                <a:gd name="T45" fmla="*/ 15 h 38"/>
                <a:gd name="T46" fmla="*/ 27 w 45"/>
                <a:gd name="T47" fmla="*/ 19 h 38"/>
                <a:gd name="T48" fmla="*/ 32 w 45"/>
                <a:gd name="T49" fmla="*/ 22 h 38"/>
                <a:gd name="T50" fmla="*/ 34 w 45"/>
                <a:gd name="T51" fmla="*/ 26 h 38"/>
                <a:gd name="T52" fmla="*/ 36 w 45"/>
                <a:gd name="T53" fmla="*/ 27 h 38"/>
                <a:gd name="T54" fmla="*/ 34 w 45"/>
                <a:gd name="T55" fmla="*/ 28 h 38"/>
                <a:gd name="T56" fmla="*/ 36 w 45"/>
                <a:gd name="T57" fmla="*/ 29 h 38"/>
                <a:gd name="T58" fmla="*/ 35 w 45"/>
                <a:gd name="T59" fmla="*/ 30 h 38"/>
                <a:gd name="T60" fmla="*/ 32 w 45"/>
                <a:gd name="T61" fmla="*/ 31 h 38"/>
                <a:gd name="T62" fmla="*/ 29 w 45"/>
                <a:gd name="T63" fmla="*/ 34 h 38"/>
                <a:gd name="T64" fmla="*/ 34 w 45"/>
                <a:gd name="T65" fmla="*/ 35 h 38"/>
                <a:gd name="T66" fmla="*/ 36 w 45"/>
                <a:gd name="T67" fmla="*/ 31 h 38"/>
                <a:gd name="T68" fmla="*/ 36 w 45"/>
                <a:gd name="T69" fmla="*/ 33 h 38"/>
                <a:gd name="T70" fmla="*/ 40 w 45"/>
                <a:gd name="T71" fmla="*/ 32 h 38"/>
                <a:gd name="T72" fmla="*/ 45 w 45"/>
                <a:gd name="T73" fmla="*/ 38 h 38"/>
                <a:gd name="T74" fmla="*/ 45 w 45"/>
                <a:gd name="T75" fmla="*/ 2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5" h="38">
                  <a:moveTo>
                    <a:pt x="45" y="29"/>
                  </a:moveTo>
                  <a:cubicBezTo>
                    <a:pt x="45" y="28"/>
                    <a:pt x="44" y="27"/>
                    <a:pt x="45" y="26"/>
                  </a:cubicBezTo>
                  <a:cubicBezTo>
                    <a:pt x="45" y="25"/>
                    <a:pt x="45" y="25"/>
                    <a:pt x="45" y="24"/>
                  </a:cubicBezTo>
                  <a:cubicBezTo>
                    <a:pt x="45" y="21"/>
                    <a:pt x="45" y="18"/>
                    <a:pt x="45" y="15"/>
                  </a:cubicBezTo>
                  <a:cubicBezTo>
                    <a:pt x="45" y="12"/>
                    <a:pt x="45" y="9"/>
                    <a:pt x="45" y="6"/>
                  </a:cubicBezTo>
                  <a:cubicBezTo>
                    <a:pt x="45" y="6"/>
                    <a:pt x="36" y="3"/>
                    <a:pt x="35" y="3"/>
                  </a:cubicBezTo>
                  <a:cubicBezTo>
                    <a:pt x="33" y="2"/>
                    <a:pt x="32" y="1"/>
                    <a:pt x="30" y="0"/>
                  </a:cubicBezTo>
                  <a:cubicBezTo>
                    <a:pt x="27" y="0"/>
                    <a:pt x="27" y="2"/>
                    <a:pt x="26" y="3"/>
                  </a:cubicBezTo>
                  <a:cubicBezTo>
                    <a:pt x="26" y="4"/>
                    <a:pt x="23" y="4"/>
                    <a:pt x="22" y="5"/>
                  </a:cubicBezTo>
                  <a:cubicBezTo>
                    <a:pt x="21" y="7"/>
                    <a:pt x="20" y="9"/>
                    <a:pt x="18" y="10"/>
                  </a:cubicBezTo>
                  <a:cubicBezTo>
                    <a:pt x="16" y="11"/>
                    <a:pt x="14" y="10"/>
                    <a:pt x="14" y="8"/>
                  </a:cubicBezTo>
                  <a:cubicBezTo>
                    <a:pt x="13" y="6"/>
                    <a:pt x="12" y="6"/>
                    <a:pt x="11" y="5"/>
                  </a:cubicBezTo>
                  <a:cubicBezTo>
                    <a:pt x="11" y="3"/>
                    <a:pt x="10" y="5"/>
                    <a:pt x="9" y="6"/>
                  </a:cubicBezTo>
                  <a:cubicBezTo>
                    <a:pt x="8" y="6"/>
                    <a:pt x="7" y="5"/>
                    <a:pt x="7" y="5"/>
                  </a:cubicBezTo>
                  <a:cubicBezTo>
                    <a:pt x="6" y="5"/>
                    <a:pt x="5" y="6"/>
                    <a:pt x="4" y="6"/>
                  </a:cubicBezTo>
                  <a:cubicBezTo>
                    <a:pt x="4" y="7"/>
                    <a:pt x="0" y="6"/>
                    <a:pt x="0" y="7"/>
                  </a:cubicBezTo>
                  <a:cubicBezTo>
                    <a:pt x="0" y="8"/>
                    <a:pt x="2" y="8"/>
                    <a:pt x="3" y="8"/>
                  </a:cubicBezTo>
                  <a:cubicBezTo>
                    <a:pt x="4" y="9"/>
                    <a:pt x="4" y="10"/>
                    <a:pt x="4" y="11"/>
                  </a:cubicBezTo>
                  <a:cubicBezTo>
                    <a:pt x="4" y="13"/>
                    <a:pt x="7" y="13"/>
                    <a:pt x="7" y="14"/>
                  </a:cubicBezTo>
                  <a:cubicBezTo>
                    <a:pt x="7" y="12"/>
                    <a:pt x="7" y="9"/>
                    <a:pt x="9" y="8"/>
                  </a:cubicBezTo>
                  <a:cubicBezTo>
                    <a:pt x="7" y="9"/>
                    <a:pt x="8" y="11"/>
                    <a:pt x="10" y="12"/>
                  </a:cubicBezTo>
                  <a:cubicBezTo>
                    <a:pt x="12" y="13"/>
                    <a:pt x="13" y="13"/>
                    <a:pt x="15" y="12"/>
                  </a:cubicBezTo>
                  <a:cubicBezTo>
                    <a:pt x="12" y="13"/>
                    <a:pt x="17" y="15"/>
                    <a:pt x="18" y="15"/>
                  </a:cubicBezTo>
                  <a:cubicBezTo>
                    <a:pt x="21" y="16"/>
                    <a:pt x="24" y="18"/>
                    <a:pt x="27" y="19"/>
                  </a:cubicBezTo>
                  <a:cubicBezTo>
                    <a:pt x="29" y="20"/>
                    <a:pt x="31" y="21"/>
                    <a:pt x="32" y="22"/>
                  </a:cubicBezTo>
                  <a:cubicBezTo>
                    <a:pt x="32" y="24"/>
                    <a:pt x="33" y="25"/>
                    <a:pt x="34" y="26"/>
                  </a:cubicBezTo>
                  <a:cubicBezTo>
                    <a:pt x="34" y="26"/>
                    <a:pt x="36" y="27"/>
                    <a:pt x="36" y="27"/>
                  </a:cubicBezTo>
                  <a:cubicBezTo>
                    <a:pt x="36" y="27"/>
                    <a:pt x="34" y="28"/>
                    <a:pt x="34" y="28"/>
                  </a:cubicBezTo>
                  <a:cubicBezTo>
                    <a:pt x="34" y="28"/>
                    <a:pt x="36" y="28"/>
                    <a:pt x="36" y="29"/>
                  </a:cubicBezTo>
                  <a:cubicBezTo>
                    <a:pt x="36" y="28"/>
                    <a:pt x="35" y="29"/>
                    <a:pt x="35" y="30"/>
                  </a:cubicBezTo>
                  <a:cubicBezTo>
                    <a:pt x="34" y="31"/>
                    <a:pt x="33" y="30"/>
                    <a:pt x="32" y="31"/>
                  </a:cubicBezTo>
                  <a:cubicBezTo>
                    <a:pt x="31" y="31"/>
                    <a:pt x="28" y="34"/>
                    <a:pt x="29" y="34"/>
                  </a:cubicBezTo>
                  <a:cubicBezTo>
                    <a:pt x="30" y="35"/>
                    <a:pt x="32" y="35"/>
                    <a:pt x="34" y="35"/>
                  </a:cubicBezTo>
                  <a:cubicBezTo>
                    <a:pt x="34" y="34"/>
                    <a:pt x="35" y="30"/>
                    <a:pt x="36" y="31"/>
                  </a:cubicBezTo>
                  <a:cubicBezTo>
                    <a:pt x="36" y="32"/>
                    <a:pt x="33" y="33"/>
                    <a:pt x="36" y="33"/>
                  </a:cubicBezTo>
                  <a:cubicBezTo>
                    <a:pt x="38" y="34"/>
                    <a:pt x="39" y="34"/>
                    <a:pt x="40" y="32"/>
                  </a:cubicBezTo>
                  <a:cubicBezTo>
                    <a:pt x="39" y="34"/>
                    <a:pt x="44" y="37"/>
                    <a:pt x="45" y="38"/>
                  </a:cubicBezTo>
                  <a:cubicBezTo>
                    <a:pt x="45" y="35"/>
                    <a:pt x="45" y="32"/>
                    <a:pt x="45" y="2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82" name="Freeform 708"/>
            <p:cNvSpPr>
              <a:spLocks/>
            </p:cNvSpPr>
            <p:nvPr/>
          </p:nvSpPr>
          <p:spPr bwMode="auto">
            <a:xfrm>
              <a:off x="18165166" y="9176423"/>
              <a:ext cx="477708" cy="382265"/>
            </a:xfrm>
            <a:custGeom>
              <a:avLst/>
              <a:gdLst>
                <a:gd name="T0" fmla="*/ 50 w 51"/>
                <a:gd name="T1" fmla="*/ 39 h 41"/>
                <a:gd name="T2" fmla="*/ 45 w 51"/>
                <a:gd name="T3" fmla="*/ 37 h 41"/>
                <a:gd name="T4" fmla="*/ 47 w 51"/>
                <a:gd name="T5" fmla="*/ 36 h 41"/>
                <a:gd name="T6" fmla="*/ 42 w 51"/>
                <a:gd name="T7" fmla="*/ 34 h 41"/>
                <a:gd name="T8" fmla="*/ 38 w 51"/>
                <a:gd name="T9" fmla="*/ 30 h 41"/>
                <a:gd name="T10" fmla="*/ 37 w 51"/>
                <a:gd name="T11" fmla="*/ 28 h 41"/>
                <a:gd name="T12" fmla="*/ 34 w 51"/>
                <a:gd name="T13" fmla="*/ 26 h 41"/>
                <a:gd name="T14" fmla="*/ 29 w 51"/>
                <a:gd name="T15" fmla="*/ 21 h 41"/>
                <a:gd name="T16" fmla="*/ 34 w 51"/>
                <a:gd name="T17" fmla="*/ 21 h 41"/>
                <a:gd name="T18" fmla="*/ 34 w 51"/>
                <a:gd name="T19" fmla="*/ 18 h 41"/>
                <a:gd name="T20" fmla="*/ 31 w 51"/>
                <a:gd name="T21" fmla="*/ 17 h 41"/>
                <a:gd name="T22" fmla="*/ 25 w 51"/>
                <a:gd name="T23" fmla="*/ 12 h 41"/>
                <a:gd name="T24" fmla="*/ 19 w 51"/>
                <a:gd name="T25" fmla="*/ 7 h 41"/>
                <a:gd name="T26" fmla="*/ 16 w 51"/>
                <a:gd name="T27" fmla="*/ 6 h 41"/>
                <a:gd name="T28" fmla="*/ 13 w 51"/>
                <a:gd name="T29" fmla="*/ 4 h 41"/>
                <a:gd name="T30" fmla="*/ 8 w 51"/>
                <a:gd name="T31" fmla="*/ 2 h 41"/>
                <a:gd name="T32" fmla="*/ 1 w 51"/>
                <a:gd name="T33" fmla="*/ 0 h 41"/>
                <a:gd name="T34" fmla="*/ 1 w 51"/>
                <a:gd name="T35" fmla="*/ 10 h 41"/>
                <a:gd name="T36" fmla="*/ 1 w 51"/>
                <a:gd name="T37" fmla="*/ 20 h 41"/>
                <a:gd name="T38" fmla="*/ 1 w 51"/>
                <a:gd name="T39" fmla="*/ 25 h 41"/>
                <a:gd name="T40" fmla="*/ 1 w 51"/>
                <a:gd name="T41" fmla="*/ 30 h 41"/>
                <a:gd name="T42" fmla="*/ 4 w 51"/>
                <a:gd name="T43" fmla="*/ 33 h 41"/>
                <a:gd name="T44" fmla="*/ 13 w 51"/>
                <a:gd name="T45" fmla="*/ 31 h 41"/>
                <a:gd name="T46" fmla="*/ 9 w 51"/>
                <a:gd name="T47" fmla="*/ 28 h 41"/>
                <a:gd name="T48" fmla="*/ 14 w 51"/>
                <a:gd name="T49" fmla="*/ 30 h 41"/>
                <a:gd name="T50" fmla="*/ 13 w 51"/>
                <a:gd name="T51" fmla="*/ 26 h 41"/>
                <a:gd name="T52" fmla="*/ 15 w 51"/>
                <a:gd name="T53" fmla="*/ 27 h 41"/>
                <a:gd name="T54" fmla="*/ 18 w 51"/>
                <a:gd name="T55" fmla="*/ 25 h 41"/>
                <a:gd name="T56" fmla="*/ 26 w 51"/>
                <a:gd name="T57" fmla="*/ 27 h 41"/>
                <a:gd name="T58" fmla="*/ 31 w 51"/>
                <a:gd name="T59" fmla="*/ 33 h 41"/>
                <a:gd name="T60" fmla="*/ 36 w 51"/>
                <a:gd name="T61" fmla="*/ 38 h 41"/>
                <a:gd name="T62" fmla="*/ 45 w 51"/>
                <a:gd name="T63" fmla="*/ 40 h 41"/>
                <a:gd name="T64" fmla="*/ 48 w 51"/>
                <a:gd name="T65" fmla="*/ 40 h 41"/>
                <a:gd name="T66" fmla="*/ 50 w 51"/>
                <a:gd name="T67" fmla="*/ 39 h 41"/>
                <a:gd name="T68" fmla="*/ 50 w 51"/>
                <a:gd name="T69" fmla="*/ 3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1" h="41">
                  <a:moveTo>
                    <a:pt x="50" y="39"/>
                  </a:moveTo>
                  <a:cubicBezTo>
                    <a:pt x="48" y="38"/>
                    <a:pt x="46" y="38"/>
                    <a:pt x="45" y="37"/>
                  </a:cubicBezTo>
                  <a:cubicBezTo>
                    <a:pt x="44" y="36"/>
                    <a:pt x="46" y="35"/>
                    <a:pt x="47" y="36"/>
                  </a:cubicBezTo>
                  <a:cubicBezTo>
                    <a:pt x="45" y="35"/>
                    <a:pt x="42" y="36"/>
                    <a:pt x="42" y="34"/>
                  </a:cubicBezTo>
                  <a:cubicBezTo>
                    <a:pt x="42" y="32"/>
                    <a:pt x="39" y="32"/>
                    <a:pt x="38" y="30"/>
                  </a:cubicBezTo>
                  <a:cubicBezTo>
                    <a:pt x="37" y="29"/>
                    <a:pt x="38" y="29"/>
                    <a:pt x="37" y="28"/>
                  </a:cubicBezTo>
                  <a:cubicBezTo>
                    <a:pt x="36" y="27"/>
                    <a:pt x="35" y="27"/>
                    <a:pt x="34" y="26"/>
                  </a:cubicBezTo>
                  <a:cubicBezTo>
                    <a:pt x="34" y="26"/>
                    <a:pt x="30" y="21"/>
                    <a:pt x="29" y="21"/>
                  </a:cubicBezTo>
                  <a:cubicBezTo>
                    <a:pt x="30" y="20"/>
                    <a:pt x="33" y="21"/>
                    <a:pt x="34" y="21"/>
                  </a:cubicBezTo>
                  <a:cubicBezTo>
                    <a:pt x="36" y="21"/>
                    <a:pt x="35" y="20"/>
                    <a:pt x="34" y="18"/>
                  </a:cubicBezTo>
                  <a:cubicBezTo>
                    <a:pt x="34" y="17"/>
                    <a:pt x="32" y="17"/>
                    <a:pt x="31" y="17"/>
                  </a:cubicBezTo>
                  <a:cubicBezTo>
                    <a:pt x="28" y="15"/>
                    <a:pt x="26" y="14"/>
                    <a:pt x="25" y="12"/>
                  </a:cubicBezTo>
                  <a:cubicBezTo>
                    <a:pt x="24" y="10"/>
                    <a:pt x="21" y="8"/>
                    <a:pt x="19" y="7"/>
                  </a:cubicBezTo>
                  <a:cubicBezTo>
                    <a:pt x="18" y="6"/>
                    <a:pt x="17" y="6"/>
                    <a:pt x="16" y="6"/>
                  </a:cubicBezTo>
                  <a:cubicBezTo>
                    <a:pt x="15" y="6"/>
                    <a:pt x="14" y="4"/>
                    <a:pt x="13" y="4"/>
                  </a:cubicBezTo>
                  <a:cubicBezTo>
                    <a:pt x="12" y="3"/>
                    <a:pt x="10" y="3"/>
                    <a:pt x="8" y="2"/>
                  </a:cubicBezTo>
                  <a:cubicBezTo>
                    <a:pt x="6" y="2"/>
                    <a:pt x="4" y="0"/>
                    <a:pt x="1" y="0"/>
                  </a:cubicBezTo>
                  <a:cubicBezTo>
                    <a:pt x="1" y="3"/>
                    <a:pt x="1" y="7"/>
                    <a:pt x="1" y="10"/>
                  </a:cubicBezTo>
                  <a:cubicBezTo>
                    <a:pt x="1" y="13"/>
                    <a:pt x="2" y="17"/>
                    <a:pt x="1" y="20"/>
                  </a:cubicBezTo>
                  <a:cubicBezTo>
                    <a:pt x="0" y="21"/>
                    <a:pt x="1" y="23"/>
                    <a:pt x="1" y="25"/>
                  </a:cubicBezTo>
                  <a:cubicBezTo>
                    <a:pt x="1" y="27"/>
                    <a:pt x="1" y="28"/>
                    <a:pt x="1" y="30"/>
                  </a:cubicBezTo>
                  <a:cubicBezTo>
                    <a:pt x="1" y="33"/>
                    <a:pt x="2" y="33"/>
                    <a:pt x="4" y="33"/>
                  </a:cubicBezTo>
                  <a:cubicBezTo>
                    <a:pt x="7" y="33"/>
                    <a:pt x="10" y="33"/>
                    <a:pt x="13" y="31"/>
                  </a:cubicBezTo>
                  <a:cubicBezTo>
                    <a:pt x="14" y="31"/>
                    <a:pt x="9" y="28"/>
                    <a:pt x="9" y="28"/>
                  </a:cubicBezTo>
                  <a:cubicBezTo>
                    <a:pt x="10" y="28"/>
                    <a:pt x="14" y="31"/>
                    <a:pt x="14" y="30"/>
                  </a:cubicBezTo>
                  <a:cubicBezTo>
                    <a:pt x="14" y="29"/>
                    <a:pt x="13" y="28"/>
                    <a:pt x="13" y="26"/>
                  </a:cubicBezTo>
                  <a:cubicBezTo>
                    <a:pt x="13" y="26"/>
                    <a:pt x="16" y="28"/>
                    <a:pt x="15" y="27"/>
                  </a:cubicBezTo>
                  <a:cubicBezTo>
                    <a:pt x="15" y="25"/>
                    <a:pt x="17" y="25"/>
                    <a:pt x="18" y="25"/>
                  </a:cubicBezTo>
                  <a:cubicBezTo>
                    <a:pt x="19" y="25"/>
                    <a:pt x="26" y="28"/>
                    <a:pt x="26" y="27"/>
                  </a:cubicBezTo>
                  <a:cubicBezTo>
                    <a:pt x="26" y="29"/>
                    <a:pt x="30" y="31"/>
                    <a:pt x="31" y="33"/>
                  </a:cubicBezTo>
                  <a:cubicBezTo>
                    <a:pt x="32" y="35"/>
                    <a:pt x="34" y="38"/>
                    <a:pt x="36" y="38"/>
                  </a:cubicBezTo>
                  <a:cubicBezTo>
                    <a:pt x="39" y="38"/>
                    <a:pt x="42" y="39"/>
                    <a:pt x="45" y="40"/>
                  </a:cubicBezTo>
                  <a:cubicBezTo>
                    <a:pt x="46" y="40"/>
                    <a:pt x="48" y="41"/>
                    <a:pt x="48" y="40"/>
                  </a:cubicBezTo>
                  <a:cubicBezTo>
                    <a:pt x="48" y="39"/>
                    <a:pt x="51" y="39"/>
                    <a:pt x="50" y="39"/>
                  </a:cubicBezTo>
                  <a:cubicBezTo>
                    <a:pt x="49" y="38"/>
                    <a:pt x="51" y="39"/>
                    <a:pt x="50" y="3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83" name="Freeform 709"/>
            <p:cNvSpPr>
              <a:spLocks/>
            </p:cNvSpPr>
            <p:nvPr/>
          </p:nvSpPr>
          <p:spPr bwMode="auto">
            <a:xfrm>
              <a:off x="16681089" y="8829198"/>
              <a:ext cx="477708" cy="420492"/>
            </a:xfrm>
            <a:custGeom>
              <a:avLst/>
              <a:gdLst>
                <a:gd name="T0" fmla="*/ 33 w 51"/>
                <a:gd name="T1" fmla="*/ 5 h 45"/>
                <a:gd name="T2" fmla="*/ 29 w 51"/>
                <a:gd name="T3" fmla="*/ 13 h 45"/>
                <a:gd name="T4" fmla="*/ 20 w 51"/>
                <a:gd name="T5" fmla="*/ 16 h 45"/>
                <a:gd name="T6" fmla="*/ 15 w 51"/>
                <a:gd name="T7" fmla="*/ 18 h 45"/>
                <a:gd name="T8" fmla="*/ 10 w 51"/>
                <a:gd name="T9" fmla="*/ 19 h 45"/>
                <a:gd name="T10" fmla="*/ 7 w 51"/>
                <a:gd name="T11" fmla="*/ 18 h 45"/>
                <a:gd name="T12" fmla="*/ 3 w 51"/>
                <a:gd name="T13" fmla="*/ 14 h 45"/>
                <a:gd name="T14" fmla="*/ 0 w 51"/>
                <a:gd name="T15" fmla="*/ 20 h 45"/>
                <a:gd name="T16" fmla="*/ 4 w 51"/>
                <a:gd name="T17" fmla="*/ 29 h 45"/>
                <a:gd name="T18" fmla="*/ 8 w 51"/>
                <a:gd name="T19" fmla="*/ 37 h 45"/>
                <a:gd name="T20" fmla="*/ 13 w 51"/>
                <a:gd name="T21" fmla="*/ 39 h 45"/>
                <a:gd name="T22" fmla="*/ 14 w 51"/>
                <a:gd name="T23" fmla="*/ 41 h 45"/>
                <a:gd name="T24" fmla="*/ 19 w 51"/>
                <a:gd name="T25" fmla="*/ 41 h 45"/>
                <a:gd name="T26" fmla="*/ 21 w 51"/>
                <a:gd name="T27" fmla="*/ 39 h 45"/>
                <a:gd name="T28" fmla="*/ 25 w 51"/>
                <a:gd name="T29" fmla="*/ 40 h 45"/>
                <a:gd name="T30" fmla="*/ 28 w 51"/>
                <a:gd name="T31" fmla="*/ 40 h 45"/>
                <a:gd name="T32" fmla="*/ 31 w 51"/>
                <a:gd name="T33" fmla="*/ 43 h 45"/>
                <a:gd name="T34" fmla="*/ 34 w 51"/>
                <a:gd name="T35" fmla="*/ 42 h 45"/>
                <a:gd name="T36" fmla="*/ 36 w 51"/>
                <a:gd name="T37" fmla="*/ 43 h 45"/>
                <a:gd name="T38" fmla="*/ 37 w 51"/>
                <a:gd name="T39" fmla="*/ 37 h 45"/>
                <a:gd name="T40" fmla="*/ 37 w 51"/>
                <a:gd name="T41" fmla="*/ 33 h 45"/>
                <a:gd name="T42" fmla="*/ 39 w 51"/>
                <a:gd name="T43" fmla="*/ 30 h 45"/>
                <a:gd name="T44" fmla="*/ 42 w 51"/>
                <a:gd name="T45" fmla="*/ 24 h 45"/>
                <a:gd name="T46" fmla="*/ 47 w 51"/>
                <a:gd name="T47" fmla="*/ 19 h 45"/>
                <a:gd name="T48" fmla="*/ 49 w 51"/>
                <a:gd name="T49" fmla="*/ 18 h 45"/>
                <a:gd name="T50" fmla="*/ 45 w 51"/>
                <a:gd name="T51" fmla="*/ 13 h 45"/>
                <a:gd name="T52" fmla="*/ 42 w 51"/>
                <a:gd name="T53" fmla="*/ 7 h 45"/>
                <a:gd name="T54" fmla="*/ 44 w 51"/>
                <a:gd name="T55" fmla="*/ 6 h 45"/>
                <a:gd name="T56" fmla="*/ 44 w 51"/>
                <a:gd name="T57" fmla="*/ 3 h 45"/>
                <a:gd name="T58" fmla="*/ 33 w 51"/>
                <a:gd name="T59" fmla="*/ 5 h 45"/>
                <a:gd name="T60" fmla="*/ 33 w 51"/>
                <a:gd name="T61" fmla="*/ 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1" h="45">
                  <a:moveTo>
                    <a:pt x="33" y="5"/>
                  </a:moveTo>
                  <a:cubicBezTo>
                    <a:pt x="32" y="8"/>
                    <a:pt x="31" y="10"/>
                    <a:pt x="29" y="13"/>
                  </a:cubicBezTo>
                  <a:cubicBezTo>
                    <a:pt x="28" y="17"/>
                    <a:pt x="23" y="17"/>
                    <a:pt x="20" y="16"/>
                  </a:cubicBezTo>
                  <a:cubicBezTo>
                    <a:pt x="18" y="15"/>
                    <a:pt x="16" y="17"/>
                    <a:pt x="15" y="18"/>
                  </a:cubicBezTo>
                  <a:cubicBezTo>
                    <a:pt x="14" y="19"/>
                    <a:pt x="11" y="18"/>
                    <a:pt x="10" y="19"/>
                  </a:cubicBezTo>
                  <a:cubicBezTo>
                    <a:pt x="8" y="20"/>
                    <a:pt x="8" y="20"/>
                    <a:pt x="7" y="18"/>
                  </a:cubicBezTo>
                  <a:cubicBezTo>
                    <a:pt x="5" y="17"/>
                    <a:pt x="4" y="16"/>
                    <a:pt x="3" y="14"/>
                  </a:cubicBezTo>
                  <a:cubicBezTo>
                    <a:pt x="2" y="13"/>
                    <a:pt x="0" y="19"/>
                    <a:pt x="0" y="20"/>
                  </a:cubicBezTo>
                  <a:cubicBezTo>
                    <a:pt x="0" y="23"/>
                    <a:pt x="3" y="26"/>
                    <a:pt x="4" y="29"/>
                  </a:cubicBezTo>
                  <a:cubicBezTo>
                    <a:pt x="6" y="32"/>
                    <a:pt x="5" y="35"/>
                    <a:pt x="8" y="37"/>
                  </a:cubicBezTo>
                  <a:cubicBezTo>
                    <a:pt x="10" y="38"/>
                    <a:pt x="12" y="39"/>
                    <a:pt x="13" y="39"/>
                  </a:cubicBezTo>
                  <a:cubicBezTo>
                    <a:pt x="16" y="38"/>
                    <a:pt x="13" y="40"/>
                    <a:pt x="14" y="41"/>
                  </a:cubicBezTo>
                  <a:cubicBezTo>
                    <a:pt x="15" y="41"/>
                    <a:pt x="18" y="41"/>
                    <a:pt x="19" y="41"/>
                  </a:cubicBezTo>
                  <a:cubicBezTo>
                    <a:pt x="20" y="40"/>
                    <a:pt x="20" y="38"/>
                    <a:pt x="21" y="39"/>
                  </a:cubicBezTo>
                  <a:cubicBezTo>
                    <a:pt x="22" y="40"/>
                    <a:pt x="24" y="41"/>
                    <a:pt x="25" y="40"/>
                  </a:cubicBezTo>
                  <a:cubicBezTo>
                    <a:pt x="26" y="40"/>
                    <a:pt x="28" y="39"/>
                    <a:pt x="28" y="40"/>
                  </a:cubicBezTo>
                  <a:cubicBezTo>
                    <a:pt x="29" y="43"/>
                    <a:pt x="27" y="45"/>
                    <a:pt x="31" y="43"/>
                  </a:cubicBezTo>
                  <a:cubicBezTo>
                    <a:pt x="32" y="43"/>
                    <a:pt x="33" y="42"/>
                    <a:pt x="34" y="42"/>
                  </a:cubicBezTo>
                  <a:cubicBezTo>
                    <a:pt x="35" y="42"/>
                    <a:pt x="36" y="43"/>
                    <a:pt x="36" y="43"/>
                  </a:cubicBezTo>
                  <a:cubicBezTo>
                    <a:pt x="37" y="41"/>
                    <a:pt x="35" y="39"/>
                    <a:pt x="37" y="37"/>
                  </a:cubicBezTo>
                  <a:cubicBezTo>
                    <a:pt x="38" y="36"/>
                    <a:pt x="37" y="35"/>
                    <a:pt x="37" y="33"/>
                  </a:cubicBezTo>
                  <a:cubicBezTo>
                    <a:pt x="37" y="32"/>
                    <a:pt x="38" y="31"/>
                    <a:pt x="39" y="30"/>
                  </a:cubicBezTo>
                  <a:cubicBezTo>
                    <a:pt x="41" y="28"/>
                    <a:pt x="43" y="27"/>
                    <a:pt x="42" y="24"/>
                  </a:cubicBezTo>
                  <a:cubicBezTo>
                    <a:pt x="42" y="22"/>
                    <a:pt x="45" y="18"/>
                    <a:pt x="47" y="19"/>
                  </a:cubicBezTo>
                  <a:cubicBezTo>
                    <a:pt x="48" y="20"/>
                    <a:pt x="51" y="19"/>
                    <a:pt x="49" y="18"/>
                  </a:cubicBezTo>
                  <a:cubicBezTo>
                    <a:pt x="48" y="16"/>
                    <a:pt x="45" y="15"/>
                    <a:pt x="45" y="13"/>
                  </a:cubicBezTo>
                  <a:cubicBezTo>
                    <a:pt x="45" y="11"/>
                    <a:pt x="43" y="9"/>
                    <a:pt x="42" y="7"/>
                  </a:cubicBezTo>
                  <a:cubicBezTo>
                    <a:pt x="41" y="4"/>
                    <a:pt x="44" y="7"/>
                    <a:pt x="44" y="6"/>
                  </a:cubicBezTo>
                  <a:cubicBezTo>
                    <a:pt x="45" y="5"/>
                    <a:pt x="41" y="4"/>
                    <a:pt x="44" y="3"/>
                  </a:cubicBezTo>
                  <a:cubicBezTo>
                    <a:pt x="40" y="2"/>
                    <a:pt x="34" y="0"/>
                    <a:pt x="33" y="5"/>
                  </a:cubicBezTo>
                  <a:cubicBezTo>
                    <a:pt x="32" y="7"/>
                    <a:pt x="34" y="3"/>
                    <a:pt x="33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84" name="Freeform 710"/>
            <p:cNvSpPr>
              <a:spLocks/>
            </p:cNvSpPr>
            <p:nvPr/>
          </p:nvSpPr>
          <p:spPr bwMode="auto">
            <a:xfrm>
              <a:off x="16709750" y="8717701"/>
              <a:ext cx="458600" cy="299442"/>
            </a:xfrm>
            <a:custGeom>
              <a:avLst/>
              <a:gdLst>
                <a:gd name="T0" fmla="*/ 45 w 49"/>
                <a:gd name="T1" fmla="*/ 10 h 32"/>
                <a:gd name="T2" fmla="*/ 47 w 49"/>
                <a:gd name="T3" fmla="*/ 8 h 32"/>
                <a:gd name="T4" fmla="*/ 43 w 49"/>
                <a:gd name="T5" fmla="*/ 7 h 32"/>
                <a:gd name="T6" fmla="*/ 42 w 49"/>
                <a:gd name="T7" fmla="*/ 6 h 32"/>
                <a:gd name="T8" fmla="*/ 41 w 49"/>
                <a:gd name="T9" fmla="*/ 6 h 32"/>
                <a:gd name="T10" fmla="*/ 41 w 49"/>
                <a:gd name="T11" fmla="*/ 4 h 32"/>
                <a:gd name="T12" fmla="*/ 39 w 49"/>
                <a:gd name="T13" fmla="*/ 2 h 32"/>
                <a:gd name="T14" fmla="*/ 37 w 49"/>
                <a:gd name="T15" fmla="*/ 2 h 32"/>
                <a:gd name="T16" fmla="*/ 36 w 49"/>
                <a:gd name="T17" fmla="*/ 1 h 32"/>
                <a:gd name="T18" fmla="*/ 32 w 49"/>
                <a:gd name="T19" fmla="*/ 6 h 32"/>
                <a:gd name="T20" fmla="*/ 30 w 49"/>
                <a:gd name="T21" fmla="*/ 8 h 32"/>
                <a:gd name="T22" fmla="*/ 29 w 49"/>
                <a:gd name="T23" fmla="*/ 9 h 32"/>
                <a:gd name="T24" fmla="*/ 29 w 49"/>
                <a:gd name="T25" fmla="*/ 10 h 32"/>
                <a:gd name="T26" fmla="*/ 25 w 49"/>
                <a:gd name="T27" fmla="*/ 12 h 32"/>
                <a:gd name="T28" fmla="*/ 25 w 49"/>
                <a:gd name="T29" fmla="*/ 15 h 32"/>
                <a:gd name="T30" fmla="*/ 27 w 49"/>
                <a:gd name="T31" fmla="*/ 14 h 32"/>
                <a:gd name="T32" fmla="*/ 29 w 49"/>
                <a:gd name="T33" fmla="*/ 13 h 32"/>
                <a:gd name="T34" fmla="*/ 28 w 49"/>
                <a:gd name="T35" fmla="*/ 11 h 32"/>
                <a:gd name="T36" fmla="*/ 29 w 49"/>
                <a:gd name="T37" fmla="*/ 13 h 32"/>
                <a:gd name="T38" fmla="*/ 26 w 49"/>
                <a:gd name="T39" fmla="*/ 14 h 32"/>
                <a:gd name="T40" fmla="*/ 23 w 49"/>
                <a:gd name="T41" fmla="*/ 13 h 32"/>
                <a:gd name="T42" fmla="*/ 14 w 49"/>
                <a:gd name="T43" fmla="*/ 20 h 32"/>
                <a:gd name="T44" fmla="*/ 9 w 49"/>
                <a:gd name="T45" fmla="*/ 23 h 32"/>
                <a:gd name="T46" fmla="*/ 7 w 49"/>
                <a:gd name="T47" fmla="*/ 26 h 32"/>
                <a:gd name="T48" fmla="*/ 9 w 49"/>
                <a:gd name="T49" fmla="*/ 28 h 32"/>
                <a:gd name="T50" fmla="*/ 0 w 49"/>
                <a:gd name="T51" fmla="*/ 26 h 32"/>
                <a:gd name="T52" fmla="*/ 5 w 49"/>
                <a:gd name="T53" fmla="*/ 32 h 32"/>
                <a:gd name="T54" fmla="*/ 7 w 49"/>
                <a:gd name="T55" fmla="*/ 31 h 32"/>
                <a:gd name="T56" fmla="*/ 12 w 49"/>
                <a:gd name="T57" fmla="*/ 30 h 32"/>
                <a:gd name="T58" fmla="*/ 20 w 49"/>
                <a:gd name="T59" fmla="*/ 29 h 32"/>
                <a:gd name="T60" fmla="*/ 27 w 49"/>
                <a:gd name="T61" fmla="*/ 24 h 32"/>
                <a:gd name="T62" fmla="*/ 30 w 49"/>
                <a:gd name="T63" fmla="*/ 18 h 32"/>
                <a:gd name="T64" fmla="*/ 34 w 49"/>
                <a:gd name="T65" fmla="*/ 14 h 32"/>
                <a:gd name="T66" fmla="*/ 43 w 49"/>
                <a:gd name="T67" fmla="*/ 14 h 32"/>
                <a:gd name="T68" fmla="*/ 45 w 49"/>
                <a:gd name="T69" fmla="*/ 1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9" h="32">
                  <a:moveTo>
                    <a:pt x="45" y="10"/>
                  </a:moveTo>
                  <a:cubicBezTo>
                    <a:pt x="48" y="10"/>
                    <a:pt x="49" y="9"/>
                    <a:pt x="47" y="8"/>
                  </a:cubicBezTo>
                  <a:cubicBezTo>
                    <a:pt x="45" y="7"/>
                    <a:pt x="45" y="6"/>
                    <a:pt x="43" y="7"/>
                  </a:cubicBezTo>
                  <a:cubicBezTo>
                    <a:pt x="42" y="8"/>
                    <a:pt x="43" y="7"/>
                    <a:pt x="42" y="6"/>
                  </a:cubicBezTo>
                  <a:cubicBezTo>
                    <a:pt x="42" y="6"/>
                    <a:pt x="41" y="6"/>
                    <a:pt x="41" y="6"/>
                  </a:cubicBezTo>
                  <a:cubicBezTo>
                    <a:pt x="41" y="6"/>
                    <a:pt x="41" y="4"/>
                    <a:pt x="41" y="4"/>
                  </a:cubicBezTo>
                  <a:cubicBezTo>
                    <a:pt x="40" y="3"/>
                    <a:pt x="39" y="2"/>
                    <a:pt x="39" y="2"/>
                  </a:cubicBezTo>
                  <a:cubicBezTo>
                    <a:pt x="37" y="0"/>
                    <a:pt x="38" y="1"/>
                    <a:pt x="37" y="2"/>
                  </a:cubicBezTo>
                  <a:cubicBezTo>
                    <a:pt x="36" y="3"/>
                    <a:pt x="36" y="1"/>
                    <a:pt x="36" y="1"/>
                  </a:cubicBezTo>
                  <a:cubicBezTo>
                    <a:pt x="35" y="1"/>
                    <a:pt x="32" y="5"/>
                    <a:pt x="32" y="6"/>
                  </a:cubicBezTo>
                  <a:cubicBezTo>
                    <a:pt x="31" y="6"/>
                    <a:pt x="30" y="7"/>
                    <a:pt x="30" y="8"/>
                  </a:cubicBezTo>
                  <a:cubicBezTo>
                    <a:pt x="29" y="8"/>
                    <a:pt x="29" y="9"/>
                    <a:pt x="29" y="9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11"/>
                    <a:pt x="26" y="11"/>
                    <a:pt x="25" y="12"/>
                  </a:cubicBezTo>
                  <a:cubicBezTo>
                    <a:pt x="22" y="12"/>
                    <a:pt x="23" y="14"/>
                    <a:pt x="25" y="15"/>
                  </a:cubicBezTo>
                  <a:cubicBezTo>
                    <a:pt x="27" y="17"/>
                    <a:pt x="26" y="15"/>
                    <a:pt x="27" y="14"/>
                  </a:cubicBezTo>
                  <a:cubicBezTo>
                    <a:pt x="27" y="13"/>
                    <a:pt x="29" y="13"/>
                    <a:pt x="29" y="13"/>
                  </a:cubicBezTo>
                  <a:cubicBezTo>
                    <a:pt x="29" y="13"/>
                    <a:pt x="28" y="12"/>
                    <a:pt x="28" y="11"/>
                  </a:cubicBezTo>
                  <a:cubicBezTo>
                    <a:pt x="28" y="12"/>
                    <a:pt x="29" y="13"/>
                    <a:pt x="29" y="13"/>
                  </a:cubicBezTo>
                  <a:cubicBezTo>
                    <a:pt x="29" y="13"/>
                    <a:pt x="27" y="13"/>
                    <a:pt x="26" y="14"/>
                  </a:cubicBezTo>
                  <a:cubicBezTo>
                    <a:pt x="26" y="17"/>
                    <a:pt x="24" y="14"/>
                    <a:pt x="23" y="13"/>
                  </a:cubicBezTo>
                  <a:cubicBezTo>
                    <a:pt x="20" y="16"/>
                    <a:pt x="18" y="19"/>
                    <a:pt x="14" y="20"/>
                  </a:cubicBezTo>
                  <a:cubicBezTo>
                    <a:pt x="12" y="21"/>
                    <a:pt x="10" y="21"/>
                    <a:pt x="9" y="23"/>
                  </a:cubicBezTo>
                  <a:cubicBezTo>
                    <a:pt x="8" y="24"/>
                    <a:pt x="8" y="25"/>
                    <a:pt x="7" y="26"/>
                  </a:cubicBezTo>
                  <a:cubicBezTo>
                    <a:pt x="7" y="27"/>
                    <a:pt x="9" y="28"/>
                    <a:pt x="9" y="28"/>
                  </a:cubicBezTo>
                  <a:cubicBezTo>
                    <a:pt x="8" y="29"/>
                    <a:pt x="1" y="26"/>
                    <a:pt x="0" y="26"/>
                  </a:cubicBezTo>
                  <a:cubicBezTo>
                    <a:pt x="1" y="28"/>
                    <a:pt x="3" y="31"/>
                    <a:pt x="5" y="32"/>
                  </a:cubicBezTo>
                  <a:cubicBezTo>
                    <a:pt x="6" y="32"/>
                    <a:pt x="7" y="31"/>
                    <a:pt x="7" y="31"/>
                  </a:cubicBezTo>
                  <a:cubicBezTo>
                    <a:pt x="9" y="30"/>
                    <a:pt x="12" y="31"/>
                    <a:pt x="12" y="30"/>
                  </a:cubicBezTo>
                  <a:cubicBezTo>
                    <a:pt x="15" y="27"/>
                    <a:pt x="17" y="28"/>
                    <a:pt x="20" y="29"/>
                  </a:cubicBezTo>
                  <a:cubicBezTo>
                    <a:pt x="23" y="29"/>
                    <a:pt x="26" y="27"/>
                    <a:pt x="27" y="24"/>
                  </a:cubicBezTo>
                  <a:cubicBezTo>
                    <a:pt x="28" y="22"/>
                    <a:pt x="29" y="20"/>
                    <a:pt x="30" y="18"/>
                  </a:cubicBezTo>
                  <a:cubicBezTo>
                    <a:pt x="30" y="15"/>
                    <a:pt x="31" y="14"/>
                    <a:pt x="34" y="14"/>
                  </a:cubicBezTo>
                  <a:cubicBezTo>
                    <a:pt x="37" y="14"/>
                    <a:pt x="40" y="15"/>
                    <a:pt x="43" y="14"/>
                  </a:cubicBezTo>
                  <a:cubicBezTo>
                    <a:pt x="47" y="13"/>
                    <a:pt x="40" y="10"/>
                    <a:pt x="45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85" name="Freeform 711"/>
            <p:cNvSpPr>
              <a:spLocks/>
            </p:cNvSpPr>
            <p:nvPr/>
          </p:nvSpPr>
          <p:spPr bwMode="auto">
            <a:xfrm>
              <a:off x="15776631" y="7679214"/>
              <a:ext cx="159235" cy="92380"/>
            </a:xfrm>
            <a:custGeom>
              <a:avLst/>
              <a:gdLst>
                <a:gd name="T0" fmla="*/ 2 w 17"/>
                <a:gd name="T1" fmla="*/ 8 h 10"/>
                <a:gd name="T2" fmla="*/ 7 w 17"/>
                <a:gd name="T3" fmla="*/ 9 h 10"/>
                <a:gd name="T4" fmla="*/ 12 w 17"/>
                <a:gd name="T5" fmla="*/ 9 h 10"/>
                <a:gd name="T6" fmla="*/ 16 w 17"/>
                <a:gd name="T7" fmla="*/ 8 h 10"/>
                <a:gd name="T8" fmla="*/ 15 w 17"/>
                <a:gd name="T9" fmla="*/ 3 h 10"/>
                <a:gd name="T10" fmla="*/ 10 w 17"/>
                <a:gd name="T11" fmla="*/ 3 h 10"/>
                <a:gd name="T12" fmla="*/ 6 w 17"/>
                <a:gd name="T13" fmla="*/ 1 h 10"/>
                <a:gd name="T14" fmla="*/ 2 w 17"/>
                <a:gd name="T15" fmla="*/ 8 h 10"/>
                <a:gd name="T16" fmla="*/ 2 w 17"/>
                <a:gd name="T17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0">
                  <a:moveTo>
                    <a:pt x="2" y="8"/>
                  </a:moveTo>
                  <a:cubicBezTo>
                    <a:pt x="3" y="9"/>
                    <a:pt x="6" y="10"/>
                    <a:pt x="7" y="9"/>
                  </a:cubicBezTo>
                  <a:cubicBezTo>
                    <a:pt x="9" y="8"/>
                    <a:pt x="10" y="10"/>
                    <a:pt x="12" y="9"/>
                  </a:cubicBezTo>
                  <a:cubicBezTo>
                    <a:pt x="13" y="9"/>
                    <a:pt x="17" y="9"/>
                    <a:pt x="16" y="8"/>
                  </a:cubicBezTo>
                  <a:cubicBezTo>
                    <a:pt x="15" y="6"/>
                    <a:pt x="14" y="5"/>
                    <a:pt x="15" y="3"/>
                  </a:cubicBezTo>
                  <a:cubicBezTo>
                    <a:pt x="13" y="2"/>
                    <a:pt x="11" y="4"/>
                    <a:pt x="10" y="3"/>
                  </a:cubicBezTo>
                  <a:cubicBezTo>
                    <a:pt x="9" y="2"/>
                    <a:pt x="7" y="0"/>
                    <a:pt x="6" y="1"/>
                  </a:cubicBezTo>
                  <a:cubicBezTo>
                    <a:pt x="4" y="3"/>
                    <a:pt x="0" y="6"/>
                    <a:pt x="2" y="8"/>
                  </a:cubicBezTo>
                  <a:cubicBezTo>
                    <a:pt x="3" y="9"/>
                    <a:pt x="1" y="7"/>
                    <a:pt x="2" y="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86" name="Freeform 712"/>
            <p:cNvSpPr>
              <a:spLocks/>
            </p:cNvSpPr>
            <p:nvPr/>
          </p:nvSpPr>
          <p:spPr bwMode="auto">
            <a:xfrm>
              <a:off x="15410388" y="7574093"/>
              <a:ext cx="347132" cy="216615"/>
            </a:xfrm>
            <a:custGeom>
              <a:avLst/>
              <a:gdLst>
                <a:gd name="T0" fmla="*/ 1 w 37"/>
                <a:gd name="T1" fmla="*/ 3 h 23"/>
                <a:gd name="T2" fmla="*/ 0 w 37"/>
                <a:gd name="T3" fmla="*/ 9 h 23"/>
                <a:gd name="T4" fmla="*/ 5 w 37"/>
                <a:gd name="T5" fmla="*/ 13 h 23"/>
                <a:gd name="T6" fmla="*/ 7 w 37"/>
                <a:gd name="T7" fmla="*/ 14 h 23"/>
                <a:gd name="T8" fmla="*/ 12 w 37"/>
                <a:gd name="T9" fmla="*/ 15 h 23"/>
                <a:gd name="T10" fmla="*/ 15 w 37"/>
                <a:gd name="T11" fmla="*/ 16 h 23"/>
                <a:gd name="T12" fmla="*/ 19 w 37"/>
                <a:gd name="T13" fmla="*/ 16 h 23"/>
                <a:gd name="T14" fmla="*/ 22 w 37"/>
                <a:gd name="T15" fmla="*/ 19 h 23"/>
                <a:gd name="T16" fmla="*/ 26 w 37"/>
                <a:gd name="T17" fmla="*/ 20 h 23"/>
                <a:gd name="T18" fmla="*/ 29 w 37"/>
                <a:gd name="T19" fmla="*/ 22 h 23"/>
                <a:gd name="T20" fmla="*/ 32 w 37"/>
                <a:gd name="T21" fmla="*/ 20 h 23"/>
                <a:gd name="T22" fmla="*/ 35 w 37"/>
                <a:gd name="T23" fmla="*/ 22 h 23"/>
                <a:gd name="T24" fmla="*/ 37 w 37"/>
                <a:gd name="T25" fmla="*/ 21 h 23"/>
                <a:gd name="T26" fmla="*/ 37 w 37"/>
                <a:gd name="T27" fmla="*/ 18 h 23"/>
                <a:gd name="T28" fmla="*/ 37 w 37"/>
                <a:gd name="T29" fmla="*/ 14 h 23"/>
                <a:gd name="T30" fmla="*/ 32 w 37"/>
                <a:gd name="T31" fmla="*/ 14 h 23"/>
                <a:gd name="T32" fmla="*/ 31 w 37"/>
                <a:gd name="T33" fmla="*/ 13 h 23"/>
                <a:gd name="T34" fmla="*/ 28 w 37"/>
                <a:gd name="T35" fmla="*/ 13 h 23"/>
                <a:gd name="T36" fmla="*/ 26 w 37"/>
                <a:gd name="T37" fmla="*/ 12 h 23"/>
                <a:gd name="T38" fmla="*/ 24 w 37"/>
                <a:gd name="T39" fmla="*/ 12 h 23"/>
                <a:gd name="T40" fmla="*/ 20 w 37"/>
                <a:gd name="T41" fmla="*/ 10 h 23"/>
                <a:gd name="T42" fmla="*/ 18 w 37"/>
                <a:gd name="T43" fmla="*/ 8 h 23"/>
                <a:gd name="T44" fmla="*/ 16 w 37"/>
                <a:gd name="T45" fmla="*/ 7 h 23"/>
                <a:gd name="T46" fmla="*/ 10 w 37"/>
                <a:gd name="T47" fmla="*/ 2 h 23"/>
                <a:gd name="T48" fmla="*/ 8 w 37"/>
                <a:gd name="T49" fmla="*/ 0 h 23"/>
                <a:gd name="T50" fmla="*/ 5 w 37"/>
                <a:gd name="T51" fmla="*/ 2 h 23"/>
                <a:gd name="T52" fmla="*/ 4 w 37"/>
                <a:gd name="T53" fmla="*/ 2 h 23"/>
                <a:gd name="T54" fmla="*/ 1 w 37"/>
                <a:gd name="T55" fmla="*/ 3 h 23"/>
                <a:gd name="T56" fmla="*/ 1 w 37"/>
                <a:gd name="T57" fmla="*/ 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7" h="23">
                  <a:moveTo>
                    <a:pt x="1" y="3"/>
                  </a:moveTo>
                  <a:cubicBezTo>
                    <a:pt x="0" y="4"/>
                    <a:pt x="0" y="8"/>
                    <a:pt x="0" y="9"/>
                  </a:cubicBezTo>
                  <a:cubicBezTo>
                    <a:pt x="1" y="10"/>
                    <a:pt x="4" y="11"/>
                    <a:pt x="5" y="13"/>
                  </a:cubicBezTo>
                  <a:cubicBezTo>
                    <a:pt x="6" y="13"/>
                    <a:pt x="7" y="14"/>
                    <a:pt x="7" y="14"/>
                  </a:cubicBezTo>
                  <a:cubicBezTo>
                    <a:pt x="9" y="15"/>
                    <a:pt x="10" y="14"/>
                    <a:pt x="12" y="15"/>
                  </a:cubicBezTo>
                  <a:cubicBezTo>
                    <a:pt x="13" y="15"/>
                    <a:pt x="14" y="16"/>
                    <a:pt x="15" y="16"/>
                  </a:cubicBezTo>
                  <a:cubicBezTo>
                    <a:pt x="16" y="16"/>
                    <a:pt x="18" y="16"/>
                    <a:pt x="19" y="16"/>
                  </a:cubicBezTo>
                  <a:cubicBezTo>
                    <a:pt x="20" y="17"/>
                    <a:pt x="21" y="18"/>
                    <a:pt x="22" y="19"/>
                  </a:cubicBezTo>
                  <a:cubicBezTo>
                    <a:pt x="23" y="19"/>
                    <a:pt x="25" y="19"/>
                    <a:pt x="26" y="20"/>
                  </a:cubicBezTo>
                  <a:cubicBezTo>
                    <a:pt x="27" y="20"/>
                    <a:pt x="28" y="22"/>
                    <a:pt x="29" y="22"/>
                  </a:cubicBezTo>
                  <a:cubicBezTo>
                    <a:pt x="30" y="22"/>
                    <a:pt x="31" y="20"/>
                    <a:pt x="32" y="20"/>
                  </a:cubicBezTo>
                  <a:cubicBezTo>
                    <a:pt x="33" y="21"/>
                    <a:pt x="33" y="23"/>
                    <a:pt x="35" y="22"/>
                  </a:cubicBezTo>
                  <a:cubicBezTo>
                    <a:pt x="35" y="22"/>
                    <a:pt x="37" y="21"/>
                    <a:pt x="37" y="21"/>
                  </a:cubicBezTo>
                  <a:cubicBezTo>
                    <a:pt x="37" y="20"/>
                    <a:pt x="37" y="19"/>
                    <a:pt x="37" y="18"/>
                  </a:cubicBezTo>
                  <a:cubicBezTo>
                    <a:pt x="36" y="17"/>
                    <a:pt x="37" y="16"/>
                    <a:pt x="37" y="14"/>
                  </a:cubicBezTo>
                  <a:cubicBezTo>
                    <a:pt x="35" y="14"/>
                    <a:pt x="34" y="15"/>
                    <a:pt x="32" y="14"/>
                  </a:cubicBezTo>
                  <a:cubicBezTo>
                    <a:pt x="32" y="14"/>
                    <a:pt x="31" y="13"/>
                    <a:pt x="31" y="13"/>
                  </a:cubicBezTo>
                  <a:cubicBezTo>
                    <a:pt x="30" y="13"/>
                    <a:pt x="29" y="14"/>
                    <a:pt x="28" y="13"/>
                  </a:cubicBezTo>
                  <a:cubicBezTo>
                    <a:pt x="28" y="13"/>
                    <a:pt x="27" y="12"/>
                    <a:pt x="26" y="12"/>
                  </a:cubicBezTo>
                  <a:cubicBezTo>
                    <a:pt x="25" y="12"/>
                    <a:pt x="24" y="14"/>
                    <a:pt x="24" y="12"/>
                  </a:cubicBezTo>
                  <a:cubicBezTo>
                    <a:pt x="22" y="10"/>
                    <a:pt x="21" y="11"/>
                    <a:pt x="20" y="10"/>
                  </a:cubicBezTo>
                  <a:cubicBezTo>
                    <a:pt x="19" y="9"/>
                    <a:pt x="19" y="8"/>
                    <a:pt x="18" y="8"/>
                  </a:cubicBezTo>
                  <a:cubicBezTo>
                    <a:pt x="17" y="7"/>
                    <a:pt x="16" y="7"/>
                    <a:pt x="16" y="7"/>
                  </a:cubicBezTo>
                  <a:cubicBezTo>
                    <a:pt x="14" y="6"/>
                    <a:pt x="11" y="4"/>
                    <a:pt x="10" y="2"/>
                  </a:cubicBezTo>
                  <a:cubicBezTo>
                    <a:pt x="10" y="1"/>
                    <a:pt x="9" y="0"/>
                    <a:pt x="8" y="0"/>
                  </a:cubicBezTo>
                  <a:cubicBezTo>
                    <a:pt x="6" y="0"/>
                    <a:pt x="6" y="1"/>
                    <a:pt x="5" y="2"/>
                  </a:cubicBezTo>
                  <a:cubicBezTo>
                    <a:pt x="5" y="3"/>
                    <a:pt x="4" y="2"/>
                    <a:pt x="4" y="2"/>
                  </a:cubicBezTo>
                  <a:cubicBezTo>
                    <a:pt x="3" y="3"/>
                    <a:pt x="2" y="3"/>
                    <a:pt x="1" y="3"/>
                  </a:cubicBezTo>
                  <a:cubicBezTo>
                    <a:pt x="0" y="4"/>
                    <a:pt x="2" y="3"/>
                    <a:pt x="1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87" name="Freeform 713"/>
            <p:cNvSpPr>
              <a:spLocks/>
            </p:cNvSpPr>
            <p:nvPr/>
          </p:nvSpPr>
          <p:spPr bwMode="auto">
            <a:xfrm>
              <a:off x="16372171" y="8360921"/>
              <a:ext cx="261145" cy="216615"/>
            </a:xfrm>
            <a:custGeom>
              <a:avLst/>
              <a:gdLst>
                <a:gd name="T0" fmla="*/ 14 w 28"/>
                <a:gd name="T1" fmla="*/ 19 h 23"/>
                <a:gd name="T2" fmla="*/ 19 w 28"/>
                <a:gd name="T3" fmla="*/ 18 h 23"/>
                <a:gd name="T4" fmla="*/ 19 w 28"/>
                <a:gd name="T5" fmla="*/ 15 h 23"/>
                <a:gd name="T6" fmla="*/ 21 w 28"/>
                <a:gd name="T7" fmla="*/ 14 h 23"/>
                <a:gd name="T8" fmla="*/ 24 w 28"/>
                <a:gd name="T9" fmla="*/ 12 h 23"/>
                <a:gd name="T10" fmla="*/ 27 w 28"/>
                <a:gd name="T11" fmla="*/ 9 h 23"/>
                <a:gd name="T12" fmla="*/ 26 w 28"/>
                <a:gd name="T13" fmla="*/ 1 h 23"/>
                <a:gd name="T14" fmla="*/ 22 w 28"/>
                <a:gd name="T15" fmla="*/ 1 h 23"/>
                <a:gd name="T16" fmla="*/ 19 w 28"/>
                <a:gd name="T17" fmla="*/ 2 h 23"/>
                <a:gd name="T18" fmla="*/ 17 w 28"/>
                <a:gd name="T19" fmla="*/ 2 h 23"/>
                <a:gd name="T20" fmla="*/ 3 w 28"/>
                <a:gd name="T21" fmla="*/ 3 h 23"/>
                <a:gd name="T22" fmla="*/ 0 w 28"/>
                <a:gd name="T23" fmla="*/ 7 h 23"/>
                <a:gd name="T24" fmla="*/ 1 w 28"/>
                <a:gd name="T25" fmla="*/ 10 h 23"/>
                <a:gd name="T26" fmla="*/ 3 w 28"/>
                <a:gd name="T27" fmla="*/ 14 h 23"/>
                <a:gd name="T28" fmla="*/ 5 w 28"/>
                <a:gd name="T29" fmla="*/ 18 h 23"/>
                <a:gd name="T30" fmla="*/ 6 w 28"/>
                <a:gd name="T31" fmla="*/ 19 h 23"/>
                <a:gd name="T32" fmla="*/ 7 w 28"/>
                <a:gd name="T33" fmla="*/ 21 h 23"/>
                <a:gd name="T34" fmla="*/ 8 w 28"/>
                <a:gd name="T35" fmla="*/ 23 h 23"/>
                <a:gd name="T36" fmla="*/ 14 w 28"/>
                <a:gd name="T37" fmla="*/ 19 h 23"/>
                <a:gd name="T38" fmla="*/ 14 w 28"/>
                <a:gd name="T39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" h="23">
                  <a:moveTo>
                    <a:pt x="14" y="19"/>
                  </a:moveTo>
                  <a:cubicBezTo>
                    <a:pt x="14" y="18"/>
                    <a:pt x="20" y="20"/>
                    <a:pt x="19" y="18"/>
                  </a:cubicBezTo>
                  <a:cubicBezTo>
                    <a:pt x="19" y="18"/>
                    <a:pt x="18" y="15"/>
                    <a:pt x="19" y="15"/>
                  </a:cubicBezTo>
                  <a:cubicBezTo>
                    <a:pt x="20" y="15"/>
                    <a:pt x="21" y="16"/>
                    <a:pt x="21" y="14"/>
                  </a:cubicBezTo>
                  <a:cubicBezTo>
                    <a:pt x="21" y="12"/>
                    <a:pt x="23" y="13"/>
                    <a:pt x="24" y="12"/>
                  </a:cubicBezTo>
                  <a:cubicBezTo>
                    <a:pt x="26" y="12"/>
                    <a:pt x="26" y="10"/>
                    <a:pt x="27" y="9"/>
                  </a:cubicBezTo>
                  <a:cubicBezTo>
                    <a:pt x="28" y="7"/>
                    <a:pt x="25" y="2"/>
                    <a:pt x="26" y="1"/>
                  </a:cubicBezTo>
                  <a:cubicBezTo>
                    <a:pt x="24" y="2"/>
                    <a:pt x="24" y="2"/>
                    <a:pt x="22" y="1"/>
                  </a:cubicBezTo>
                  <a:cubicBezTo>
                    <a:pt x="21" y="0"/>
                    <a:pt x="19" y="2"/>
                    <a:pt x="19" y="2"/>
                  </a:cubicBezTo>
                  <a:cubicBezTo>
                    <a:pt x="19" y="4"/>
                    <a:pt x="17" y="2"/>
                    <a:pt x="17" y="2"/>
                  </a:cubicBezTo>
                  <a:cubicBezTo>
                    <a:pt x="13" y="1"/>
                    <a:pt x="6" y="0"/>
                    <a:pt x="3" y="3"/>
                  </a:cubicBezTo>
                  <a:cubicBezTo>
                    <a:pt x="2" y="4"/>
                    <a:pt x="0" y="5"/>
                    <a:pt x="0" y="7"/>
                  </a:cubicBezTo>
                  <a:cubicBezTo>
                    <a:pt x="0" y="8"/>
                    <a:pt x="1" y="9"/>
                    <a:pt x="1" y="10"/>
                  </a:cubicBezTo>
                  <a:cubicBezTo>
                    <a:pt x="3" y="11"/>
                    <a:pt x="3" y="13"/>
                    <a:pt x="3" y="14"/>
                  </a:cubicBezTo>
                  <a:cubicBezTo>
                    <a:pt x="4" y="16"/>
                    <a:pt x="4" y="17"/>
                    <a:pt x="5" y="18"/>
                  </a:cubicBezTo>
                  <a:cubicBezTo>
                    <a:pt x="5" y="19"/>
                    <a:pt x="6" y="18"/>
                    <a:pt x="6" y="19"/>
                  </a:cubicBezTo>
                  <a:cubicBezTo>
                    <a:pt x="7" y="19"/>
                    <a:pt x="6" y="20"/>
                    <a:pt x="7" y="21"/>
                  </a:cubicBezTo>
                  <a:cubicBezTo>
                    <a:pt x="9" y="21"/>
                    <a:pt x="8" y="22"/>
                    <a:pt x="8" y="23"/>
                  </a:cubicBezTo>
                  <a:cubicBezTo>
                    <a:pt x="8" y="22"/>
                    <a:pt x="14" y="20"/>
                    <a:pt x="14" y="19"/>
                  </a:cubicBezTo>
                  <a:cubicBezTo>
                    <a:pt x="14" y="19"/>
                    <a:pt x="14" y="20"/>
                    <a:pt x="14" y="1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88" name="Freeform 714"/>
            <p:cNvSpPr>
              <a:spLocks/>
            </p:cNvSpPr>
            <p:nvPr/>
          </p:nvSpPr>
          <p:spPr bwMode="auto">
            <a:xfrm>
              <a:off x="16270259" y="8743185"/>
              <a:ext cx="207006" cy="245289"/>
            </a:xfrm>
            <a:custGeom>
              <a:avLst/>
              <a:gdLst>
                <a:gd name="T0" fmla="*/ 10 w 22"/>
                <a:gd name="T1" fmla="*/ 3 h 26"/>
                <a:gd name="T2" fmla="*/ 7 w 22"/>
                <a:gd name="T3" fmla="*/ 4 h 26"/>
                <a:gd name="T4" fmla="*/ 6 w 22"/>
                <a:gd name="T5" fmla="*/ 4 h 26"/>
                <a:gd name="T6" fmla="*/ 5 w 22"/>
                <a:gd name="T7" fmla="*/ 1 h 26"/>
                <a:gd name="T8" fmla="*/ 0 w 22"/>
                <a:gd name="T9" fmla="*/ 0 h 26"/>
                <a:gd name="T10" fmla="*/ 1 w 22"/>
                <a:gd name="T11" fmla="*/ 6 h 26"/>
                <a:gd name="T12" fmla="*/ 4 w 22"/>
                <a:gd name="T13" fmla="*/ 14 h 26"/>
                <a:gd name="T14" fmla="*/ 9 w 22"/>
                <a:gd name="T15" fmla="*/ 21 h 26"/>
                <a:gd name="T16" fmla="*/ 19 w 22"/>
                <a:gd name="T17" fmla="*/ 26 h 26"/>
                <a:gd name="T18" fmla="*/ 20 w 22"/>
                <a:gd name="T19" fmla="*/ 23 h 26"/>
                <a:gd name="T20" fmla="*/ 16 w 22"/>
                <a:gd name="T21" fmla="*/ 14 h 26"/>
                <a:gd name="T22" fmla="*/ 16 w 22"/>
                <a:gd name="T23" fmla="*/ 6 h 26"/>
                <a:gd name="T24" fmla="*/ 10 w 22"/>
                <a:gd name="T25" fmla="*/ 3 h 26"/>
                <a:gd name="T26" fmla="*/ 10 w 22"/>
                <a:gd name="T27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26">
                  <a:moveTo>
                    <a:pt x="10" y="3"/>
                  </a:moveTo>
                  <a:cubicBezTo>
                    <a:pt x="9" y="3"/>
                    <a:pt x="8" y="4"/>
                    <a:pt x="7" y="4"/>
                  </a:cubicBezTo>
                  <a:cubicBezTo>
                    <a:pt x="7" y="3"/>
                    <a:pt x="6" y="4"/>
                    <a:pt x="6" y="4"/>
                  </a:cubicBezTo>
                  <a:cubicBezTo>
                    <a:pt x="5" y="4"/>
                    <a:pt x="5" y="2"/>
                    <a:pt x="5" y="1"/>
                  </a:cubicBezTo>
                  <a:cubicBezTo>
                    <a:pt x="4" y="0"/>
                    <a:pt x="2" y="0"/>
                    <a:pt x="0" y="0"/>
                  </a:cubicBezTo>
                  <a:cubicBezTo>
                    <a:pt x="1" y="1"/>
                    <a:pt x="1" y="4"/>
                    <a:pt x="1" y="6"/>
                  </a:cubicBezTo>
                  <a:cubicBezTo>
                    <a:pt x="2" y="8"/>
                    <a:pt x="3" y="11"/>
                    <a:pt x="4" y="14"/>
                  </a:cubicBezTo>
                  <a:cubicBezTo>
                    <a:pt x="6" y="16"/>
                    <a:pt x="7" y="19"/>
                    <a:pt x="9" y="21"/>
                  </a:cubicBezTo>
                  <a:cubicBezTo>
                    <a:pt x="12" y="22"/>
                    <a:pt x="15" y="26"/>
                    <a:pt x="19" y="26"/>
                  </a:cubicBezTo>
                  <a:cubicBezTo>
                    <a:pt x="22" y="26"/>
                    <a:pt x="21" y="25"/>
                    <a:pt x="20" y="23"/>
                  </a:cubicBezTo>
                  <a:cubicBezTo>
                    <a:pt x="18" y="20"/>
                    <a:pt x="16" y="18"/>
                    <a:pt x="16" y="14"/>
                  </a:cubicBezTo>
                  <a:cubicBezTo>
                    <a:pt x="16" y="11"/>
                    <a:pt x="18" y="9"/>
                    <a:pt x="16" y="6"/>
                  </a:cubicBezTo>
                  <a:cubicBezTo>
                    <a:pt x="15" y="5"/>
                    <a:pt x="11" y="0"/>
                    <a:pt x="10" y="3"/>
                  </a:cubicBezTo>
                  <a:cubicBezTo>
                    <a:pt x="9" y="4"/>
                    <a:pt x="10" y="2"/>
                    <a:pt x="10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89" name="Freeform 715"/>
            <p:cNvSpPr>
              <a:spLocks/>
            </p:cNvSpPr>
            <p:nvPr/>
          </p:nvSpPr>
          <p:spPr bwMode="auto">
            <a:xfrm>
              <a:off x="15104655" y="6264832"/>
              <a:ext cx="2799367" cy="1825318"/>
            </a:xfrm>
            <a:custGeom>
              <a:avLst/>
              <a:gdLst>
                <a:gd name="T0" fmla="*/ 279 w 300"/>
                <a:gd name="T1" fmla="*/ 37 h 195"/>
                <a:gd name="T2" fmla="*/ 244 w 300"/>
                <a:gd name="T3" fmla="*/ 1 h 195"/>
                <a:gd name="T4" fmla="*/ 223 w 300"/>
                <a:gd name="T5" fmla="*/ 18 h 195"/>
                <a:gd name="T6" fmla="*/ 214 w 300"/>
                <a:gd name="T7" fmla="*/ 27 h 195"/>
                <a:gd name="T8" fmla="*/ 205 w 300"/>
                <a:gd name="T9" fmla="*/ 39 h 195"/>
                <a:gd name="T10" fmla="*/ 224 w 300"/>
                <a:gd name="T11" fmla="*/ 46 h 195"/>
                <a:gd name="T12" fmla="*/ 197 w 300"/>
                <a:gd name="T13" fmla="*/ 55 h 195"/>
                <a:gd name="T14" fmla="*/ 180 w 300"/>
                <a:gd name="T15" fmla="*/ 66 h 195"/>
                <a:gd name="T16" fmla="*/ 146 w 300"/>
                <a:gd name="T17" fmla="*/ 75 h 195"/>
                <a:gd name="T18" fmla="*/ 121 w 300"/>
                <a:gd name="T19" fmla="*/ 70 h 195"/>
                <a:gd name="T20" fmla="*/ 94 w 300"/>
                <a:gd name="T21" fmla="*/ 56 h 195"/>
                <a:gd name="T22" fmla="*/ 66 w 300"/>
                <a:gd name="T23" fmla="*/ 30 h 195"/>
                <a:gd name="T24" fmla="*/ 56 w 300"/>
                <a:gd name="T25" fmla="*/ 44 h 195"/>
                <a:gd name="T26" fmla="*/ 44 w 300"/>
                <a:gd name="T27" fmla="*/ 51 h 195"/>
                <a:gd name="T28" fmla="*/ 34 w 300"/>
                <a:gd name="T29" fmla="*/ 63 h 195"/>
                <a:gd name="T30" fmla="*/ 28 w 300"/>
                <a:gd name="T31" fmla="*/ 76 h 195"/>
                <a:gd name="T32" fmla="*/ 11 w 300"/>
                <a:gd name="T33" fmla="*/ 84 h 195"/>
                <a:gd name="T34" fmla="*/ 1 w 300"/>
                <a:gd name="T35" fmla="*/ 91 h 195"/>
                <a:gd name="T36" fmla="*/ 7 w 300"/>
                <a:gd name="T37" fmla="*/ 103 h 195"/>
                <a:gd name="T38" fmla="*/ 23 w 300"/>
                <a:gd name="T39" fmla="*/ 111 h 195"/>
                <a:gd name="T40" fmla="*/ 27 w 300"/>
                <a:gd name="T41" fmla="*/ 121 h 195"/>
                <a:gd name="T42" fmla="*/ 27 w 300"/>
                <a:gd name="T43" fmla="*/ 135 h 195"/>
                <a:gd name="T44" fmla="*/ 40 w 300"/>
                <a:gd name="T45" fmla="*/ 140 h 195"/>
                <a:gd name="T46" fmla="*/ 62 w 300"/>
                <a:gd name="T47" fmla="*/ 154 h 195"/>
                <a:gd name="T48" fmla="*/ 74 w 300"/>
                <a:gd name="T49" fmla="*/ 156 h 195"/>
                <a:gd name="T50" fmla="*/ 92 w 300"/>
                <a:gd name="T51" fmla="*/ 151 h 195"/>
                <a:gd name="T52" fmla="*/ 106 w 300"/>
                <a:gd name="T53" fmla="*/ 146 h 195"/>
                <a:gd name="T54" fmla="*/ 116 w 300"/>
                <a:gd name="T55" fmla="*/ 155 h 195"/>
                <a:gd name="T56" fmla="*/ 117 w 300"/>
                <a:gd name="T57" fmla="*/ 166 h 195"/>
                <a:gd name="T58" fmla="*/ 119 w 300"/>
                <a:gd name="T59" fmla="*/ 178 h 195"/>
                <a:gd name="T60" fmla="*/ 125 w 300"/>
                <a:gd name="T61" fmla="*/ 187 h 195"/>
                <a:gd name="T62" fmla="*/ 134 w 300"/>
                <a:gd name="T63" fmla="*/ 186 h 195"/>
                <a:gd name="T64" fmla="*/ 143 w 300"/>
                <a:gd name="T65" fmla="*/ 182 h 195"/>
                <a:gd name="T66" fmla="*/ 155 w 300"/>
                <a:gd name="T67" fmla="*/ 180 h 195"/>
                <a:gd name="T68" fmla="*/ 168 w 300"/>
                <a:gd name="T69" fmla="*/ 186 h 195"/>
                <a:gd name="T70" fmla="*/ 175 w 300"/>
                <a:gd name="T71" fmla="*/ 195 h 195"/>
                <a:gd name="T72" fmla="*/ 189 w 300"/>
                <a:gd name="T73" fmla="*/ 186 h 195"/>
                <a:gd name="T74" fmla="*/ 202 w 300"/>
                <a:gd name="T75" fmla="*/ 182 h 195"/>
                <a:gd name="T76" fmla="*/ 215 w 300"/>
                <a:gd name="T77" fmla="*/ 173 h 195"/>
                <a:gd name="T78" fmla="*/ 221 w 300"/>
                <a:gd name="T79" fmla="*/ 164 h 195"/>
                <a:gd name="T80" fmla="*/ 228 w 300"/>
                <a:gd name="T81" fmla="*/ 156 h 195"/>
                <a:gd name="T82" fmla="*/ 232 w 300"/>
                <a:gd name="T83" fmla="*/ 149 h 195"/>
                <a:gd name="T84" fmla="*/ 236 w 300"/>
                <a:gd name="T85" fmla="*/ 143 h 195"/>
                <a:gd name="T86" fmla="*/ 231 w 300"/>
                <a:gd name="T87" fmla="*/ 139 h 195"/>
                <a:gd name="T88" fmla="*/ 229 w 300"/>
                <a:gd name="T89" fmla="*/ 132 h 195"/>
                <a:gd name="T90" fmla="*/ 221 w 300"/>
                <a:gd name="T91" fmla="*/ 115 h 195"/>
                <a:gd name="T92" fmla="*/ 229 w 300"/>
                <a:gd name="T93" fmla="*/ 106 h 195"/>
                <a:gd name="T94" fmla="*/ 238 w 300"/>
                <a:gd name="T95" fmla="*/ 102 h 195"/>
                <a:gd name="T96" fmla="*/ 220 w 300"/>
                <a:gd name="T97" fmla="*/ 102 h 195"/>
                <a:gd name="T98" fmla="*/ 221 w 300"/>
                <a:gd name="T99" fmla="*/ 90 h 195"/>
                <a:gd name="T100" fmla="*/ 234 w 300"/>
                <a:gd name="T101" fmla="*/ 87 h 195"/>
                <a:gd name="T102" fmla="*/ 238 w 300"/>
                <a:gd name="T103" fmla="*/ 89 h 195"/>
                <a:gd name="T104" fmla="*/ 259 w 300"/>
                <a:gd name="T105" fmla="*/ 77 h 195"/>
                <a:gd name="T106" fmla="*/ 271 w 300"/>
                <a:gd name="T107" fmla="*/ 72 h 195"/>
                <a:gd name="T108" fmla="*/ 281 w 300"/>
                <a:gd name="T109" fmla="*/ 60 h 195"/>
                <a:gd name="T110" fmla="*/ 295 w 300"/>
                <a:gd name="T111" fmla="*/ 47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0" h="195">
                  <a:moveTo>
                    <a:pt x="298" y="37"/>
                  </a:moveTo>
                  <a:cubicBezTo>
                    <a:pt x="298" y="35"/>
                    <a:pt x="294" y="36"/>
                    <a:pt x="293" y="37"/>
                  </a:cubicBezTo>
                  <a:cubicBezTo>
                    <a:pt x="291" y="37"/>
                    <a:pt x="290" y="38"/>
                    <a:pt x="288" y="39"/>
                  </a:cubicBezTo>
                  <a:cubicBezTo>
                    <a:pt x="286" y="40"/>
                    <a:pt x="279" y="40"/>
                    <a:pt x="279" y="37"/>
                  </a:cubicBezTo>
                  <a:cubicBezTo>
                    <a:pt x="277" y="33"/>
                    <a:pt x="276" y="31"/>
                    <a:pt x="272" y="29"/>
                  </a:cubicBezTo>
                  <a:cubicBezTo>
                    <a:pt x="269" y="28"/>
                    <a:pt x="263" y="28"/>
                    <a:pt x="262" y="24"/>
                  </a:cubicBezTo>
                  <a:cubicBezTo>
                    <a:pt x="261" y="18"/>
                    <a:pt x="259" y="11"/>
                    <a:pt x="255" y="6"/>
                  </a:cubicBezTo>
                  <a:cubicBezTo>
                    <a:pt x="252" y="3"/>
                    <a:pt x="248" y="3"/>
                    <a:pt x="244" y="1"/>
                  </a:cubicBezTo>
                  <a:cubicBezTo>
                    <a:pt x="240" y="0"/>
                    <a:pt x="233" y="1"/>
                    <a:pt x="229" y="3"/>
                  </a:cubicBezTo>
                  <a:cubicBezTo>
                    <a:pt x="228" y="4"/>
                    <a:pt x="226" y="5"/>
                    <a:pt x="225" y="6"/>
                  </a:cubicBezTo>
                  <a:cubicBezTo>
                    <a:pt x="225" y="7"/>
                    <a:pt x="228" y="7"/>
                    <a:pt x="228" y="8"/>
                  </a:cubicBezTo>
                  <a:cubicBezTo>
                    <a:pt x="229" y="12"/>
                    <a:pt x="224" y="15"/>
                    <a:pt x="223" y="18"/>
                  </a:cubicBezTo>
                  <a:cubicBezTo>
                    <a:pt x="222" y="19"/>
                    <a:pt x="222" y="20"/>
                    <a:pt x="222" y="21"/>
                  </a:cubicBezTo>
                  <a:cubicBezTo>
                    <a:pt x="222" y="22"/>
                    <a:pt x="222" y="22"/>
                    <a:pt x="222" y="23"/>
                  </a:cubicBezTo>
                  <a:cubicBezTo>
                    <a:pt x="222" y="25"/>
                    <a:pt x="219" y="25"/>
                    <a:pt x="217" y="26"/>
                  </a:cubicBezTo>
                  <a:cubicBezTo>
                    <a:pt x="216" y="26"/>
                    <a:pt x="215" y="27"/>
                    <a:pt x="214" y="27"/>
                  </a:cubicBezTo>
                  <a:cubicBezTo>
                    <a:pt x="213" y="27"/>
                    <a:pt x="208" y="25"/>
                    <a:pt x="208" y="25"/>
                  </a:cubicBezTo>
                  <a:cubicBezTo>
                    <a:pt x="207" y="27"/>
                    <a:pt x="206" y="30"/>
                    <a:pt x="205" y="32"/>
                  </a:cubicBezTo>
                  <a:cubicBezTo>
                    <a:pt x="205" y="33"/>
                    <a:pt x="204" y="34"/>
                    <a:pt x="204" y="35"/>
                  </a:cubicBezTo>
                  <a:cubicBezTo>
                    <a:pt x="204" y="35"/>
                    <a:pt x="202" y="41"/>
                    <a:pt x="205" y="39"/>
                  </a:cubicBezTo>
                  <a:cubicBezTo>
                    <a:pt x="206" y="38"/>
                    <a:pt x="206" y="38"/>
                    <a:pt x="208" y="38"/>
                  </a:cubicBezTo>
                  <a:cubicBezTo>
                    <a:pt x="209" y="38"/>
                    <a:pt x="211" y="40"/>
                    <a:pt x="212" y="39"/>
                  </a:cubicBezTo>
                  <a:cubicBezTo>
                    <a:pt x="216" y="36"/>
                    <a:pt x="219" y="38"/>
                    <a:pt x="222" y="42"/>
                  </a:cubicBezTo>
                  <a:cubicBezTo>
                    <a:pt x="223" y="43"/>
                    <a:pt x="225" y="45"/>
                    <a:pt x="224" y="46"/>
                  </a:cubicBezTo>
                  <a:cubicBezTo>
                    <a:pt x="224" y="46"/>
                    <a:pt x="220" y="45"/>
                    <a:pt x="219" y="45"/>
                  </a:cubicBezTo>
                  <a:cubicBezTo>
                    <a:pt x="216" y="46"/>
                    <a:pt x="212" y="46"/>
                    <a:pt x="209" y="47"/>
                  </a:cubicBezTo>
                  <a:cubicBezTo>
                    <a:pt x="206" y="48"/>
                    <a:pt x="206" y="54"/>
                    <a:pt x="202" y="54"/>
                  </a:cubicBezTo>
                  <a:cubicBezTo>
                    <a:pt x="200" y="54"/>
                    <a:pt x="198" y="53"/>
                    <a:pt x="197" y="55"/>
                  </a:cubicBezTo>
                  <a:cubicBezTo>
                    <a:pt x="196" y="56"/>
                    <a:pt x="194" y="58"/>
                    <a:pt x="192" y="58"/>
                  </a:cubicBezTo>
                  <a:cubicBezTo>
                    <a:pt x="189" y="57"/>
                    <a:pt x="183" y="53"/>
                    <a:pt x="182" y="59"/>
                  </a:cubicBezTo>
                  <a:cubicBezTo>
                    <a:pt x="182" y="61"/>
                    <a:pt x="184" y="62"/>
                    <a:pt x="184" y="63"/>
                  </a:cubicBezTo>
                  <a:cubicBezTo>
                    <a:pt x="184" y="65"/>
                    <a:pt x="181" y="65"/>
                    <a:pt x="180" y="66"/>
                  </a:cubicBezTo>
                  <a:cubicBezTo>
                    <a:pt x="177" y="69"/>
                    <a:pt x="176" y="72"/>
                    <a:pt x="172" y="72"/>
                  </a:cubicBezTo>
                  <a:cubicBezTo>
                    <a:pt x="167" y="72"/>
                    <a:pt x="162" y="72"/>
                    <a:pt x="157" y="73"/>
                  </a:cubicBezTo>
                  <a:cubicBezTo>
                    <a:pt x="155" y="74"/>
                    <a:pt x="151" y="78"/>
                    <a:pt x="150" y="77"/>
                  </a:cubicBezTo>
                  <a:cubicBezTo>
                    <a:pt x="148" y="77"/>
                    <a:pt x="147" y="75"/>
                    <a:pt x="146" y="75"/>
                  </a:cubicBezTo>
                  <a:cubicBezTo>
                    <a:pt x="144" y="75"/>
                    <a:pt x="143" y="75"/>
                    <a:pt x="141" y="75"/>
                  </a:cubicBezTo>
                  <a:cubicBezTo>
                    <a:pt x="139" y="74"/>
                    <a:pt x="137" y="74"/>
                    <a:pt x="135" y="72"/>
                  </a:cubicBezTo>
                  <a:cubicBezTo>
                    <a:pt x="133" y="71"/>
                    <a:pt x="132" y="71"/>
                    <a:pt x="131" y="70"/>
                  </a:cubicBezTo>
                  <a:cubicBezTo>
                    <a:pt x="127" y="70"/>
                    <a:pt x="125" y="70"/>
                    <a:pt x="121" y="70"/>
                  </a:cubicBezTo>
                  <a:cubicBezTo>
                    <a:pt x="118" y="70"/>
                    <a:pt x="113" y="71"/>
                    <a:pt x="109" y="70"/>
                  </a:cubicBezTo>
                  <a:cubicBezTo>
                    <a:pt x="108" y="70"/>
                    <a:pt x="107" y="68"/>
                    <a:pt x="107" y="67"/>
                  </a:cubicBezTo>
                  <a:cubicBezTo>
                    <a:pt x="105" y="65"/>
                    <a:pt x="104" y="63"/>
                    <a:pt x="102" y="61"/>
                  </a:cubicBezTo>
                  <a:cubicBezTo>
                    <a:pt x="99" y="59"/>
                    <a:pt x="97" y="56"/>
                    <a:pt x="94" y="56"/>
                  </a:cubicBezTo>
                  <a:cubicBezTo>
                    <a:pt x="92" y="56"/>
                    <a:pt x="81" y="56"/>
                    <a:pt x="83" y="52"/>
                  </a:cubicBezTo>
                  <a:cubicBezTo>
                    <a:pt x="85" y="48"/>
                    <a:pt x="84" y="41"/>
                    <a:pt x="79" y="38"/>
                  </a:cubicBezTo>
                  <a:cubicBezTo>
                    <a:pt x="75" y="35"/>
                    <a:pt x="70" y="35"/>
                    <a:pt x="69" y="29"/>
                  </a:cubicBezTo>
                  <a:cubicBezTo>
                    <a:pt x="68" y="30"/>
                    <a:pt x="67" y="29"/>
                    <a:pt x="66" y="30"/>
                  </a:cubicBezTo>
                  <a:cubicBezTo>
                    <a:pt x="65" y="31"/>
                    <a:pt x="65" y="31"/>
                    <a:pt x="65" y="32"/>
                  </a:cubicBezTo>
                  <a:cubicBezTo>
                    <a:pt x="63" y="35"/>
                    <a:pt x="60" y="34"/>
                    <a:pt x="59" y="37"/>
                  </a:cubicBezTo>
                  <a:cubicBezTo>
                    <a:pt x="59" y="39"/>
                    <a:pt x="61" y="41"/>
                    <a:pt x="60" y="42"/>
                  </a:cubicBezTo>
                  <a:cubicBezTo>
                    <a:pt x="59" y="43"/>
                    <a:pt x="57" y="44"/>
                    <a:pt x="56" y="44"/>
                  </a:cubicBezTo>
                  <a:cubicBezTo>
                    <a:pt x="55" y="45"/>
                    <a:pt x="54" y="43"/>
                    <a:pt x="53" y="44"/>
                  </a:cubicBezTo>
                  <a:cubicBezTo>
                    <a:pt x="51" y="44"/>
                    <a:pt x="50" y="43"/>
                    <a:pt x="48" y="42"/>
                  </a:cubicBezTo>
                  <a:cubicBezTo>
                    <a:pt x="47" y="41"/>
                    <a:pt x="46" y="46"/>
                    <a:pt x="45" y="47"/>
                  </a:cubicBezTo>
                  <a:cubicBezTo>
                    <a:pt x="45" y="48"/>
                    <a:pt x="44" y="50"/>
                    <a:pt x="44" y="51"/>
                  </a:cubicBezTo>
                  <a:cubicBezTo>
                    <a:pt x="44" y="53"/>
                    <a:pt x="45" y="53"/>
                    <a:pt x="45" y="54"/>
                  </a:cubicBezTo>
                  <a:cubicBezTo>
                    <a:pt x="45" y="56"/>
                    <a:pt x="39" y="54"/>
                    <a:pt x="39" y="54"/>
                  </a:cubicBezTo>
                  <a:cubicBezTo>
                    <a:pt x="37" y="55"/>
                    <a:pt x="33" y="55"/>
                    <a:pt x="32" y="56"/>
                  </a:cubicBezTo>
                  <a:cubicBezTo>
                    <a:pt x="33" y="55"/>
                    <a:pt x="34" y="62"/>
                    <a:pt x="34" y="63"/>
                  </a:cubicBezTo>
                  <a:cubicBezTo>
                    <a:pt x="35" y="64"/>
                    <a:pt x="36" y="65"/>
                    <a:pt x="37" y="66"/>
                  </a:cubicBezTo>
                  <a:cubicBezTo>
                    <a:pt x="37" y="67"/>
                    <a:pt x="34" y="69"/>
                    <a:pt x="33" y="70"/>
                  </a:cubicBezTo>
                  <a:cubicBezTo>
                    <a:pt x="32" y="71"/>
                    <a:pt x="33" y="74"/>
                    <a:pt x="32" y="74"/>
                  </a:cubicBezTo>
                  <a:cubicBezTo>
                    <a:pt x="31" y="75"/>
                    <a:pt x="29" y="75"/>
                    <a:pt x="28" y="76"/>
                  </a:cubicBezTo>
                  <a:cubicBezTo>
                    <a:pt x="26" y="77"/>
                    <a:pt x="25" y="78"/>
                    <a:pt x="24" y="79"/>
                  </a:cubicBezTo>
                  <a:cubicBezTo>
                    <a:pt x="22" y="79"/>
                    <a:pt x="21" y="79"/>
                    <a:pt x="19" y="80"/>
                  </a:cubicBezTo>
                  <a:cubicBezTo>
                    <a:pt x="17" y="80"/>
                    <a:pt x="16" y="81"/>
                    <a:pt x="15" y="83"/>
                  </a:cubicBezTo>
                  <a:cubicBezTo>
                    <a:pt x="15" y="83"/>
                    <a:pt x="11" y="84"/>
                    <a:pt x="11" y="84"/>
                  </a:cubicBezTo>
                  <a:cubicBezTo>
                    <a:pt x="11" y="84"/>
                    <a:pt x="11" y="83"/>
                    <a:pt x="11" y="83"/>
                  </a:cubicBezTo>
                  <a:cubicBezTo>
                    <a:pt x="10" y="83"/>
                    <a:pt x="9" y="83"/>
                    <a:pt x="7" y="83"/>
                  </a:cubicBezTo>
                  <a:cubicBezTo>
                    <a:pt x="6" y="83"/>
                    <a:pt x="3" y="85"/>
                    <a:pt x="3" y="86"/>
                  </a:cubicBezTo>
                  <a:cubicBezTo>
                    <a:pt x="2" y="88"/>
                    <a:pt x="1" y="90"/>
                    <a:pt x="1" y="91"/>
                  </a:cubicBezTo>
                  <a:cubicBezTo>
                    <a:pt x="0" y="93"/>
                    <a:pt x="3" y="95"/>
                    <a:pt x="4" y="95"/>
                  </a:cubicBezTo>
                  <a:cubicBezTo>
                    <a:pt x="7" y="95"/>
                    <a:pt x="6" y="95"/>
                    <a:pt x="7" y="98"/>
                  </a:cubicBezTo>
                  <a:cubicBezTo>
                    <a:pt x="7" y="99"/>
                    <a:pt x="8" y="99"/>
                    <a:pt x="8" y="101"/>
                  </a:cubicBezTo>
                  <a:cubicBezTo>
                    <a:pt x="8" y="101"/>
                    <a:pt x="7" y="103"/>
                    <a:pt x="7" y="103"/>
                  </a:cubicBezTo>
                  <a:cubicBezTo>
                    <a:pt x="9" y="104"/>
                    <a:pt x="10" y="104"/>
                    <a:pt x="11" y="105"/>
                  </a:cubicBezTo>
                  <a:cubicBezTo>
                    <a:pt x="13" y="107"/>
                    <a:pt x="12" y="109"/>
                    <a:pt x="14" y="110"/>
                  </a:cubicBezTo>
                  <a:cubicBezTo>
                    <a:pt x="16" y="111"/>
                    <a:pt x="18" y="112"/>
                    <a:pt x="20" y="113"/>
                  </a:cubicBezTo>
                  <a:cubicBezTo>
                    <a:pt x="21" y="113"/>
                    <a:pt x="22" y="112"/>
                    <a:pt x="23" y="111"/>
                  </a:cubicBezTo>
                  <a:cubicBezTo>
                    <a:pt x="26" y="109"/>
                    <a:pt x="31" y="110"/>
                    <a:pt x="33" y="113"/>
                  </a:cubicBezTo>
                  <a:cubicBezTo>
                    <a:pt x="34" y="115"/>
                    <a:pt x="32" y="116"/>
                    <a:pt x="31" y="117"/>
                  </a:cubicBezTo>
                  <a:cubicBezTo>
                    <a:pt x="30" y="118"/>
                    <a:pt x="30" y="118"/>
                    <a:pt x="30" y="119"/>
                  </a:cubicBezTo>
                  <a:cubicBezTo>
                    <a:pt x="29" y="121"/>
                    <a:pt x="28" y="121"/>
                    <a:pt x="27" y="121"/>
                  </a:cubicBezTo>
                  <a:cubicBezTo>
                    <a:pt x="24" y="123"/>
                    <a:pt x="32" y="126"/>
                    <a:pt x="29" y="128"/>
                  </a:cubicBezTo>
                  <a:cubicBezTo>
                    <a:pt x="28" y="130"/>
                    <a:pt x="27" y="129"/>
                    <a:pt x="25" y="129"/>
                  </a:cubicBezTo>
                  <a:cubicBezTo>
                    <a:pt x="21" y="128"/>
                    <a:pt x="26" y="132"/>
                    <a:pt x="26" y="132"/>
                  </a:cubicBezTo>
                  <a:cubicBezTo>
                    <a:pt x="26" y="134"/>
                    <a:pt x="25" y="135"/>
                    <a:pt x="27" y="135"/>
                  </a:cubicBezTo>
                  <a:cubicBezTo>
                    <a:pt x="29" y="136"/>
                    <a:pt x="29" y="137"/>
                    <a:pt x="31" y="138"/>
                  </a:cubicBezTo>
                  <a:cubicBezTo>
                    <a:pt x="33" y="138"/>
                    <a:pt x="34" y="140"/>
                    <a:pt x="36" y="141"/>
                  </a:cubicBezTo>
                  <a:cubicBezTo>
                    <a:pt x="36" y="141"/>
                    <a:pt x="37" y="142"/>
                    <a:pt x="38" y="142"/>
                  </a:cubicBezTo>
                  <a:cubicBezTo>
                    <a:pt x="39" y="142"/>
                    <a:pt x="38" y="140"/>
                    <a:pt x="40" y="140"/>
                  </a:cubicBezTo>
                  <a:cubicBezTo>
                    <a:pt x="44" y="140"/>
                    <a:pt x="46" y="147"/>
                    <a:pt x="50" y="147"/>
                  </a:cubicBezTo>
                  <a:cubicBezTo>
                    <a:pt x="52" y="147"/>
                    <a:pt x="52" y="150"/>
                    <a:pt x="54" y="150"/>
                  </a:cubicBezTo>
                  <a:cubicBezTo>
                    <a:pt x="56" y="151"/>
                    <a:pt x="57" y="153"/>
                    <a:pt x="58" y="153"/>
                  </a:cubicBezTo>
                  <a:cubicBezTo>
                    <a:pt x="60" y="151"/>
                    <a:pt x="60" y="154"/>
                    <a:pt x="62" y="154"/>
                  </a:cubicBezTo>
                  <a:cubicBezTo>
                    <a:pt x="63" y="154"/>
                    <a:pt x="63" y="153"/>
                    <a:pt x="64" y="153"/>
                  </a:cubicBezTo>
                  <a:cubicBezTo>
                    <a:pt x="65" y="153"/>
                    <a:pt x="65" y="154"/>
                    <a:pt x="66" y="155"/>
                  </a:cubicBezTo>
                  <a:cubicBezTo>
                    <a:pt x="68" y="155"/>
                    <a:pt x="70" y="155"/>
                    <a:pt x="72" y="154"/>
                  </a:cubicBezTo>
                  <a:cubicBezTo>
                    <a:pt x="75" y="153"/>
                    <a:pt x="73" y="155"/>
                    <a:pt x="74" y="156"/>
                  </a:cubicBezTo>
                  <a:cubicBezTo>
                    <a:pt x="74" y="156"/>
                    <a:pt x="76" y="153"/>
                    <a:pt x="77" y="153"/>
                  </a:cubicBezTo>
                  <a:cubicBezTo>
                    <a:pt x="78" y="152"/>
                    <a:pt x="80" y="152"/>
                    <a:pt x="81" y="153"/>
                  </a:cubicBezTo>
                  <a:cubicBezTo>
                    <a:pt x="83" y="155"/>
                    <a:pt x="85" y="153"/>
                    <a:pt x="87" y="154"/>
                  </a:cubicBezTo>
                  <a:cubicBezTo>
                    <a:pt x="89" y="155"/>
                    <a:pt x="91" y="153"/>
                    <a:pt x="92" y="151"/>
                  </a:cubicBezTo>
                  <a:cubicBezTo>
                    <a:pt x="93" y="151"/>
                    <a:pt x="93" y="150"/>
                    <a:pt x="94" y="150"/>
                  </a:cubicBezTo>
                  <a:cubicBezTo>
                    <a:pt x="95" y="149"/>
                    <a:pt x="96" y="150"/>
                    <a:pt x="97" y="149"/>
                  </a:cubicBezTo>
                  <a:cubicBezTo>
                    <a:pt x="98" y="148"/>
                    <a:pt x="99" y="146"/>
                    <a:pt x="101" y="147"/>
                  </a:cubicBezTo>
                  <a:cubicBezTo>
                    <a:pt x="103" y="148"/>
                    <a:pt x="103" y="148"/>
                    <a:pt x="106" y="146"/>
                  </a:cubicBezTo>
                  <a:cubicBezTo>
                    <a:pt x="107" y="145"/>
                    <a:pt x="109" y="148"/>
                    <a:pt x="109" y="149"/>
                  </a:cubicBezTo>
                  <a:cubicBezTo>
                    <a:pt x="108" y="151"/>
                    <a:pt x="106" y="152"/>
                    <a:pt x="108" y="152"/>
                  </a:cubicBezTo>
                  <a:cubicBezTo>
                    <a:pt x="111" y="152"/>
                    <a:pt x="111" y="152"/>
                    <a:pt x="114" y="151"/>
                  </a:cubicBezTo>
                  <a:cubicBezTo>
                    <a:pt x="115" y="151"/>
                    <a:pt x="116" y="154"/>
                    <a:pt x="116" y="155"/>
                  </a:cubicBezTo>
                  <a:cubicBezTo>
                    <a:pt x="116" y="155"/>
                    <a:pt x="116" y="157"/>
                    <a:pt x="117" y="156"/>
                  </a:cubicBezTo>
                  <a:cubicBezTo>
                    <a:pt x="117" y="156"/>
                    <a:pt x="119" y="156"/>
                    <a:pt x="119" y="157"/>
                  </a:cubicBezTo>
                  <a:cubicBezTo>
                    <a:pt x="119" y="158"/>
                    <a:pt x="117" y="159"/>
                    <a:pt x="118" y="160"/>
                  </a:cubicBezTo>
                  <a:cubicBezTo>
                    <a:pt x="119" y="162"/>
                    <a:pt x="118" y="165"/>
                    <a:pt x="117" y="166"/>
                  </a:cubicBezTo>
                  <a:cubicBezTo>
                    <a:pt x="116" y="168"/>
                    <a:pt x="114" y="169"/>
                    <a:pt x="113" y="170"/>
                  </a:cubicBezTo>
                  <a:cubicBezTo>
                    <a:pt x="113" y="171"/>
                    <a:pt x="113" y="176"/>
                    <a:pt x="112" y="175"/>
                  </a:cubicBezTo>
                  <a:cubicBezTo>
                    <a:pt x="113" y="176"/>
                    <a:pt x="119" y="173"/>
                    <a:pt x="120" y="175"/>
                  </a:cubicBezTo>
                  <a:cubicBezTo>
                    <a:pt x="120" y="175"/>
                    <a:pt x="118" y="176"/>
                    <a:pt x="119" y="178"/>
                  </a:cubicBezTo>
                  <a:cubicBezTo>
                    <a:pt x="120" y="180"/>
                    <a:pt x="123" y="180"/>
                    <a:pt x="122" y="181"/>
                  </a:cubicBezTo>
                  <a:cubicBezTo>
                    <a:pt x="122" y="182"/>
                    <a:pt x="121" y="184"/>
                    <a:pt x="121" y="185"/>
                  </a:cubicBezTo>
                  <a:cubicBezTo>
                    <a:pt x="122" y="186"/>
                    <a:pt x="125" y="185"/>
                    <a:pt x="125" y="186"/>
                  </a:cubicBezTo>
                  <a:cubicBezTo>
                    <a:pt x="125" y="186"/>
                    <a:pt x="125" y="187"/>
                    <a:pt x="125" y="187"/>
                  </a:cubicBezTo>
                  <a:cubicBezTo>
                    <a:pt x="125" y="189"/>
                    <a:pt x="126" y="188"/>
                    <a:pt x="127" y="188"/>
                  </a:cubicBezTo>
                  <a:cubicBezTo>
                    <a:pt x="128" y="188"/>
                    <a:pt x="129" y="187"/>
                    <a:pt x="130" y="188"/>
                  </a:cubicBezTo>
                  <a:cubicBezTo>
                    <a:pt x="131" y="188"/>
                    <a:pt x="132" y="189"/>
                    <a:pt x="133" y="190"/>
                  </a:cubicBezTo>
                  <a:cubicBezTo>
                    <a:pt x="135" y="191"/>
                    <a:pt x="134" y="187"/>
                    <a:pt x="134" y="186"/>
                  </a:cubicBezTo>
                  <a:cubicBezTo>
                    <a:pt x="132" y="182"/>
                    <a:pt x="134" y="184"/>
                    <a:pt x="136" y="182"/>
                  </a:cubicBezTo>
                  <a:cubicBezTo>
                    <a:pt x="138" y="181"/>
                    <a:pt x="137" y="182"/>
                    <a:pt x="139" y="183"/>
                  </a:cubicBezTo>
                  <a:cubicBezTo>
                    <a:pt x="139" y="183"/>
                    <a:pt x="141" y="182"/>
                    <a:pt x="141" y="182"/>
                  </a:cubicBezTo>
                  <a:cubicBezTo>
                    <a:pt x="141" y="183"/>
                    <a:pt x="143" y="181"/>
                    <a:pt x="143" y="182"/>
                  </a:cubicBezTo>
                  <a:cubicBezTo>
                    <a:pt x="144" y="183"/>
                    <a:pt x="144" y="184"/>
                    <a:pt x="146" y="182"/>
                  </a:cubicBezTo>
                  <a:cubicBezTo>
                    <a:pt x="147" y="181"/>
                    <a:pt x="147" y="182"/>
                    <a:pt x="148" y="181"/>
                  </a:cubicBezTo>
                  <a:cubicBezTo>
                    <a:pt x="149" y="180"/>
                    <a:pt x="149" y="178"/>
                    <a:pt x="151" y="178"/>
                  </a:cubicBezTo>
                  <a:cubicBezTo>
                    <a:pt x="152" y="178"/>
                    <a:pt x="153" y="180"/>
                    <a:pt x="155" y="180"/>
                  </a:cubicBezTo>
                  <a:cubicBezTo>
                    <a:pt x="155" y="180"/>
                    <a:pt x="159" y="181"/>
                    <a:pt x="159" y="181"/>
                  </a:cubicBezTo>
                  <a:cubicBezTo>
                    <a:pt x="159" y="182"/>
                    <a:pt x="157" y="183"/>
                    <a:pt x="157" y="184"/>
                  </a:cubicBezTo>
                  <a:cubicBezTo>
                    <a:pt x="158" y="185"/>
                    <a:pt x="160" y="186"/>
                    <a:pt x="161" y="187"/>
                  </a:cubicBezTo>
                  <a:cubicBezTo>
                    <a:pt x="163" y="188"/>
                    <a:pt x="167" y="189"/>
                    <a:pt x="168" y="186"/>
                  </a:cubicBezTo>
                  <a:cubicBezTo>
                    <a:pt x="168" y="186"/>
                    <a:pt x="170" y="188"/>
                    <a:pt x="170" y="188"/>
                  </a:cubicBezTo>
                  <a:cubicBezTo>
                    <a:pt x="171" y="189"/>
                    <a:pt x="172" y="187"/>
                    <a:pt x="174" y="188"/>
                  </a:cubicBezTo>
                  <a:cubicBezTo>
                    <a:pt x="175" y="189"/>
                    <a:pt x="173" y="190"/>
                    <a:pt x="173" y="191"/>
                  </a:cubicBezTo>
                  <a:cubicBezTo>
                    <a:pt x="173" y="192"/>
                    <a:pt x="175" y="194"/>
                    <a:pt x="175" y="195"/>
                  </a:cubicBezTo>
                  <a:cubicBezTo>
                    <a:pt x="176" y="195"/>
                    <a:pt x="177" y="194"/>
                    <a:pt x="178" y="194"/>
                  </a:cubicBezTo>
                  <a:cubicBezTo>
                    <a:pt x="178" y="193"/>
                    <a:pt x="175" y="192"/>
                    <a:pt x="176" y="191"/>
                  </a:cubicBezTo>
                  <a:cubicBezTo>
                    <a:pt x="178" y="188"/>
                    <a:pt x="180" y="188"/>
                    <a:pt x="183" y="187"/>
                  </a:cubicBezTo>
                  <a:cubicBezTo>
                    <a:pt x="185" y="186"/>
                    <a:pt x="187" y="186"/>
                    <a:pt x="189" y="186"/>
                  </a:cubicBezTo>
                  <a:cubicBezTo>
                    <a:pt x="190" y="186"/>
                    <a:pt x="190" y="184"/>
                    <a:pt x="191" y="184"/>
                  </a:cubicBezTo>
                  <a:cubicBezTo>
                    <a:pt x="193" y="184"/>
                    <a:pt x="192" y="183"/>
                    <a:pt x="192" y="182"/>
                  </a:cubicBezTo>
                  <a:cubicBezTo>
                    <a:pt x="192" y="183"/>
                    <a:pt x="196" y="182"/>
                    <a:pt x="196" y="182"/>
                  </a:cubicBezTo>
                  <a:cubicBezTo>
                    <a:pt x="198" y="181"/>
                    <a:pt x="200" y="182"/>
                    <a:pt x="202" y="182"/>
                  </a:cubicBezTo>
                  <a:cubicBezTo>
                    <a:pt x="204" y="182"/>
                    <a:pt x="205" y="181"/>
                    <a:pt x="207" y="180"/>
                  </a:cubicBezTo>
                  <a:cubicBezTo>
                    <a:pt x="208" y="180"/>
                    <a:pt x="208" y="177"/>
                    <a:pt x="209" y="177"/>
                  </a:cubicBezTo>
                  <a:cubicBezTo>
                    <a:pt x="211" y="177"/>
                    <a:pt x="212" y="176"/>
                    <a:pt x="213" y="175"/>
                  </a:cubicBezTo>
                  <a:cubicBezTo>
                    <a:pt x="214" y="175"/>
                    <a:pt x="215" y="174"/>
                    <a:pt x="215" y="173"/>
                  </a:cubicBezTo>
                  <a:cubicBezTo>
                    <a:pt x="214" y="173"/>
                    <a:pt x="218" y="172"/>
                    <a:pt x="218" y="172"/>
                  </a:cubicBezTo>
                  <a:cubicBezTo>
                    <a:pt x="219" y="171"/>
                    <a:pt x="220" y="169"/>
                    <a:pt x="221" y="168"/>
                  </a:cubicBezTo>
                  <a:cubicBezTo>
                    <a:pt x="222" y="167"/>
                    <a:pt x="222" y="167"/>
                    <a:pt x="222" y="166"/>
                  </a:cubicBezTo>
                  <a:cubicBezTo>
                    <a:pt x="223" y="164"/>
                    <a:pt x="221" y="165"/>
                    <a:pt x="221" y="164"/>
                  </a:cubicBezTo>
                  <a:cubicBezTo>
                    <a:pt x="221" y="164"/>
                    <a:pt x="226" y="164"/>
                    <a:pt x="223" y="162"/>
                  </a:cubicBezTo>
                  <a:cubicBezTo>
                    <a:pt x="222" y="161"/>
                    <a:pt x="223" y="161"/>
                    <a:pt x="224" y="161"/>
                  </a:cubicBezTo>
                  <a:cubicBezTo>
                    <a:pt x="225" y="161"/>
                    <a:pt x="225" y="160"/>
                    <a:pt x="226" y="159"/>
                  </a:cubicBezTo>
                  <a:cubicBezTo>
                    <a:pt x="227" y="158"/>
                    <a:pt x="227" y="157"/>
                    <a:pt x="228" y="156"/>
                  </a:cubicBezTo>
                  <a:cubicBezTo>
                    <a:pt x="228" y="156"/>
                    <a:pt x="228" y="154"/>
                    <a:pt x="228" y="154"/>
                  </a:cubicBezTo>
                  <a:cubicBezTo>
                    <a:pt x="229" y="153"/>
                    <a:pt x="230" y="153"/>
                    <a:pt x="231" y="152"/>
                  </a:cubicBezTo>
                  <a:cubicBezTo>
                    <a:pt x="232" y="151"/>
                    <a:pt x="231" y="150"/>
                    <a:pt x="231" y="150"/>
                  </a:cubicBezTo>
                  <a:cubicBezTo>
                    <a:pt x="231" y="149"/>
                    <a:pt x="232" y="149"/>
                    <a:pt x="232" y="149"/>
                  </a:cubicBezTo>
                  <a:cubicBezTo>
                    <a:pt x="233" y="149"/>
                    <a:pt x="232" y="147"/>
                    <a:pt x="232" y="147"/>
                  </a:cubicBezTo>
                  <a:cubicBezTo>
                    <a:pt x="232" y="147"/>
                    <a:pt x="234" y="148"/>
                    <a:pt x="234" y="147"/>
                  </a:cubicBezTo>
                  <a:cubicBezTo>
                    <a:pt x="236" y="146"/>
                    <a:pt x="234" y="146"/>
                    <a:pt x="233" y="145"/>
                  </a:cubicBezTo>
                  <a:cubicBezTo>
                    <a:pt x="233" y="145"/>
                    <a:pt x="236" y="143"/>
                    <a:pt x="236" y="143"/>
                  </a:cubicBezTo>
                  <a:cubicBezTo>
                    <a:pt x="235" y="145"/>
                    <a:pt x="232" y="142"/>
                    <a:pt x="231" y="141"/>
                  </a:cubicBezTo>
                  <a:cubicBezTo>
                    <a:pt x="231" y="141"/>
                    <a:pt x="230" y="142"/>
                    <a:pt x="229" y="142"/>
                  </a:cubicBezTo>
                  <a:cubicBezTo>
                    <a:pt x="228" y="143"/>
                    <a:pt x="227" y="141"/>
                    <a:pt x="226" y="142"/>
                  </a:cubicBezTo>
                  <a:cubicBezTo>
                    <a:pt x="228" y="141"/>
                    <a:pt x="230" y="140"/>
                    <a:pt x="231" y="139"/>
                  </a:cubicBezTo>
                  <a:cubicBezTo>
                    <a:pt x="232" y="138"/>
                    <a:pt x="235" y="138"/>
                    <a:pt x="233" y="136"/>
                  </a:cubicBezTo>
                  <a:cubicBezTo>
                    <a:pt x="231" y="135"/>
                    <a:pt x="230" y="134"/>
                    <a:pt x="228" y="132"/>
                  </a:cubicBezTo>
                  <a:cubicBezTo>
                    <a:pt x="228" y="131"/>
                    <a:pt x="223" y="133"/>
                    <a:pt x="223" y="130"/>
                  </a:cubicBezTo>
                  <a:cubicBezTo>
                    <a:pt x="223" y="132"/>
                    <a:pt x="228" y="132"/>
                    <a:pt x="229" y="132"/>
                  </a:cubicBezTo>
                  <a:cubicBezTo>
                    <a:pt x="230" y="132"/>
                    <a:pt x="233" y="135"/>
                    <a:pt x="234" y="133"/>
                  </a:cubicBezTo>
                  <a:cubicBezTo>
                    <a:pt x="235" y="131"/>
                    <a:pt x="229" y="129"/>
                    <a:pt x="229" y="127"/>
                  </a:cubicBezTo>
                  <a:cubicBezTo>
                    <a:pt x="228" y="125"/>
                    <a:pt x="228" y="121"/>
                    <a:pt x="226" y="120"/>
                  </a:cubicBezTo>
                  <a:cubicBezTo>
                    <a:pt x="225" y="118"/>
                    <a:pt x="219" y="118"/>
                    <a:pt x="221" y="115"/>
                  </a:cubicBezTo>
                  <a:cubicBezTo>
                    <a:pt x="222" y="113"/>
                    <a:pt x="223" y="112"/>
                    <a:pt x="224" y="111"/>
                  </a:cubicBezTo>
                  <a:cubicBezTo>
                    <a:pt x="226" y="109"/>
                    <a:pt x="224" y="110"/>
                    <a:pt x="225" y="109"/>
                  </a:cubicBezTo>
                  <a:cubicBezTo>
                    <a:pt x="225" y="108"/>
                    <a:pt x="228" y="109"/>
                    <a:pt x="228" y="109"/>
                  </a:cubicBezTo>
                  <a:cubicBezTo>
                    <a:pt x="229" y="108"/>
                    <a:pt x="227" y="107"/>
                    <a:pt x="229" y="106"/>
                  </a:cubicBezTo>
                  <a:cubicBezTo>
                    <a:pt x="231" y="106"/>
                    <a:pt x="232" y="105"/>
                    <a:pt x="233" y="104"/>
                  </a:cubicBezTo>
                  <a:cubicBezTo>
                    <a:pt x="234" y="104"/>
                    <a:pt x="235" y="104"/>
                    <a:pt x="235" y="104"/>
                  </a:cubicBezTo>
                  <a:cubicBezTo>
                    <a:pt x="236" y="104"/>
                    <a:pt x="235" y="105"/>
                    <a:pt x="236" y="105"/>
                  </a:cubicBezTo>
                  <a:cubicBezTo>
                    <a:pt x="237" y="106"/>
                    <a:pt x="238" y="103"/>
                    <a:pt x="238" y="102"/>
                  </a:cubicBezTo>
                  <a:cubicBezTo>
                    <a:pt x="236" y="100"/>
                    <a:pt x="234" y="101"/>
                    <a:pt x="233" y="101"/>
                  </a:cubicBezTo>
                  <a:cubicBezTo>
                    <a:pt x="231" y="101"/>
                    <a:pt x="230" y="99"/>
                    <a:pt x="228" y="100"/>
                  </a:cubicBezTo>
                  <a:cubicBezTo>
                    <a:pt x="227" y="100"/>
                    <a:pt x="226" y="102"/>
                    <a:pt x="224" y="102"/>
                  </a:cubicBezTo>
                  <a:cubicBezTo>
                    <a:pt x="223" y="103"/>
                    <a:pt x="221" y="103"/>
                    <a:pt x="220" y="102"/>
                  </a:cubicBezTo>
                  <a:cubicBezTo>
                    <a:pt x="219" y="101"/>
                    <a:pt x="221" y="99"/>
                    <a:pt x="220" y="98"/>
                  </a:cubicBezTo>
                  <a:cubicBezTo>
                    <a:pt x="218" y="97"/>
                    <a:pt x="210" y="97"/>
                    <a:pt x="213" y="92"/>
                  </a:cubicBezTo>
                  <a:cubicBezTo>
                    <a:pt x="214" y="91"/>
                    <a:pt x="215" y="92"/>
                    <a:pt x="217" y="92"/>
                  </a:cubicBezTo>
                  <a:cubicBezTo>
                    <a:pt x="218" y="92"/>
                    <a:pt x="220" y="91"/>
                    <a:pt x="221" y="90"/>
                  </a:cubicBezTo>
                  <a:cubicBezTo>
                    <a:pt x="223" y="87"/>
                    <a:pt x="226" y="85"/>
                    <a:pt x="229" y="83"/>
                  </a:cubicBezTo>
                  <a:cubicBezTo>
                    <a:pt x="230" y="81"/>
                    <a:pt x="231" y="81"/>
                    <a:pt x="233" y="81"/>
                  </a:cubicBezTo>
                  <a:cubicBezTo>
                    <a:pt x="233" y="82"/>
                    <a:pt x="236" y="82"/>
                    <a:pt x="236" y="83"/>
                  </a:cubicBezTo>
                  <a:cubicBezTo>
                    <a:pt x="235" y="84"/>
                    <a:pt x="235" y="86"/>
                    <a:pt x="234" y="87"/>
                  </a:cubicBezTo>
                  <a:cubicBezTo>
                    <a:pt x="233" y="87"/>
                    <a:pt x="231" y="88"/>
                    <a:pt x="231" y="89"/>
                  </a:cubicBezTo>
                  <a:cubicBezTo>
                    <a:pt x="231" y="90"/>
                    <a:pt x="234" y="90"/>
                    <a:pt x="234" y="90"/>
                  </a:cubicBezTo>
                  <a:cubicBezTo>
                    <a:pt x="234" y="90"/>
                    <a:pt x="230" y="93"/>
                    <a:pt x="231" y="93"/>
                  </a:cubicBezTo>
                  <a:cubicBezTo>
                    <a:pt x="232" y="94"/>
                    <a:pt x="237" y="89"/>
                    <a:pt x="238" y="89"/>
                  </a:cubicBezTo>
                  <a:cubicBezTo>
                    <a:pt x="240" y="88"/>
                    <a:pt x="242" y="87"/>
                    <a:pt x="244" y="87"/>
                  </a:cubicBezTo>
                  <a:cubicBezTo>
                    <a:pt x="246" y="87"/>
                    <a:pt x="246" y="87"/>
                    <a:pt x="247" y="85"/>
                  </a:cubicBezTo>
                  <a:cubicBezTo>
                    <a:pt x="249" y="84"/>
                    <a:pt x="252" y="83"/>
                    <a:pt x="254" y="81"/>
                  </a:cubicBezTo>
                  <a:cubicBezTo>
                    <a:pt x="255" y="80"/>
                    <a:pt x="257" y="77"/>
                    <a:pt x="259" y="77"/>
                  </a:cubicBezTo>
                  <a:cubicBezTo>
                    <a:pt x="260" y="76"/>
                    <a:pt x="266" y="80"/>
                    <a:pt x="266" y="77"/>
                  </a:cubicBezTo>
                  <a:cubicBezTo>
                    <a:pt x="266" y="76"/>
                    <a:pt x="265" y="75"/>
                    <a:pt x="266" y="74"/>
                  </a:cubicBezTo>
                  <a:cubicBezTo>
                    <a:pt x="267" y="74"/>
                    <a:pt x="268" y="74"/>
                    <a:pt x="269" y="74"/>
                  </a:cubicBezTo>
                  <a:cubicBezTo>
                    <a:pt x="271" y="74"/>
                    <a:pt x="270" y="73"/>
                    <a:pt x="271" y="72"/>
                  </a:cubicBezTo>
                  <a:cubicBezTo>
                    <a:pt x="273" y="71"/>
                    <a:pt x="274" y="72"/>
                    <a:pt x="274" y="70"/>
                  </a:cubicBezTo>
                  <a:cubicBezTo>
                    <a:pt x="274" y="67"/>
                    <a:pt x="277" y="70"/>
                    <a:pt x="278" y="71"/>
                  </a:cubicBezTo>
                  <a:cubicBezTo>
                    <a:pt x="278" y="69"/>
                    <a:pt x="281" y="69"/>
                    <a:pt x="281" y="67"/>
                  </a:cubicBezTo>
                  <a:cubicBezTo>
                    <a:pt x="281" y="65"/>
                    <a:pt x="282" y="62"/>
                    <a:pt x="281" y="60"/>
                  </a:cubicBezTo>
                  <a:cubicBezTo>
                    <a:pt x="279" y="57"/>
                    <a:pt x="280" y="58"/>
                    <a:pt x="282" y="56"/>
                  </a:cubicBezTo>
                  <a:cubicBezTo>
                    <a:pt x="284" y="55"/>
                    <a:pt x="285" y="54"/>
                    <a:pt x="287" y="55"/>
                  </a:cubicBezTo>
                  <a:cubicBezTo>
                    <a:pt x="290" y="56"/>
                    <a:pt x="290" y="56"/>
                    <a:pt x="291" y="53"/>
                  </a:cubicBezTo>
                  <a:cubicBezTo>
                    <a:pt x="292" y="51"/>
                    <a:pt x="294" y="50"/>
                    <a:pt x="295" y="47"/>
                  </a:cubicBezTo>
                  <a:cubicBezTo>
                    <a:pt x="295" y="45"/>
                    <a:pt x="296" y="43"/>
                    <a:pt x="298" y="41"/>
                  </a:cubicBezTo>
                  <a:cubicBezTo>
                    <a:pt x="300" y="39"/>
                    <a:pt x="298" y="39"/>
                    <a:pt x="298" y="37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90" name="Freeform 716"/>
            <p:cNvSpPr>
              <a:spLocks/>
            </p:cNvSpPr>
            <p:nvPr/>
          </p:nvSpPr>
          <p:spPr bwMode="auto">
            <a:xfrm>
              <a:off x="15747967" y="6357215"/>
              <a:ext cx="1464969" cy="637107"/>
            </a:xfrm>
            <a:custGeom>
              <a:avLst/>
              <a:gdLst>
                <a:gd name="T0" fmla="*/ 0 w 157"/>
                <a:gd name="T1" fmla="*/ 19 h 68"/>
                <a:gd name="T2" fmla="*/ 7 w 157"/>
                <a:gd name="T3" fmla="*/ 26 h 68"/>
                <a:gd name="T4" fmla="*/ 12 w 157"/>
                <a:gd name="T5" fmla="*/ 29 h 68"/>
                <a:gd name="T6" fmla="*/ 15 w 157"/>
                <a:gd name="T7" fmla="*/ 36 h 68"/>
                <a:gd name="T8" fmla="*/ 15 w 157"/>
                <a:gd name="T9" fmla="*/ 38 h 68"/>
                <a:gd name="T10" fmla="*/ 15 w 157"/>
                <a:gd name="T11" fmla="*/ 40 h 68"/>
                <a:gd name="T12" fmla="*/ 16 w 157"/>
                <a:gd name="T13" fmla="*/ 45 h 68"/>
                <a:gd name="T14" fmla="*/ 28 w 157"/>
                <a:gd name="T15" fmla="*/ 47 h 68"/>
                <a:gd name="T16" fmla="*/ 36 w 157"/>
                <a:gd name="T17" fmla="*/ 54 h 68"/>
                <a:gd name="T18" fmla="*/ 39 w 157"/>
                <a:gd name="T19" fmla="*/ 59 h 68"/>
                <a:gd name="T20" fmla="*/ 44 w 157"/>
                <a:gd name="T21" fmla="*/ 60 h 68"/>
                <a:gd name="T22" fmla="*/ 56 w 157"/>
                <a:gd name="T23" fmla="*/ 60 h 68"/>
                <a:gd name="T24" fmla="*/ 64 w 157"/>
                <a:gd name="T25" fmla="*/ 61 h 68"/>
                <a:gd name="T26" fmla="*/ 69 w 157"/>
                <a:gd name="T27" fmla="*/ 64 h 68"/>
                <a:gd name="T28" fmla="*/ 76 w 157"/>
                <a:gd name="T29" fmla="*/ 66 h 68"/>
                <a:gd name="T30" fmla="*/ 81 w 157"/>
                <a:gd name="T31" fmla="*/ 67 h 68"/>
                <a:gd name="T32" fmla="*/ 93 w 157"/>
                <a:gd name="T33" fmla="*/ 62 h 68"/>
                <a:gd name="T34" fmla="*/ 106 w 157"/>
                <a:gd name="T35" fmla="*/ 61 h 68"/>
                <a:gd name="T36" fmla="*/ 113 w 157"/>
                <a:gd name="T37" fmla="*/ 55 h 68"/>
                <a:gd name="T38" fmla="*/ 114 w 157"/>
                <a:gd name="T39" fmla="*/ 51 h 68"/>
                <a:gd name="T40" fmla="*/ 115 w 157"/>
                <a:gd name="T41" fmla="*/ 47 h 68"/>
                <a:gd name="T42" fmla="*/ 126 w 157"/>
                <a:gd name="T43" fmla="*/ 46 h 68"/>
                <a:gd name="T44" fmla="*/ 130 w 157"/>
                <a:gd name="T45" fmla="*/ 44 h 68"/>
                <a:gd name="T46" fmla="*/ 137 w 157"/>
                <a:gd name="T47" fmla="*/ 42 h 68"/>
                <a:gd name="T48" fmla="*/ 139 w 157"/>
                <a:gd name="T49" fmla="*/ 38 h 68"/>
                <a:gd name="T50" fmla="*/ 143 w 157"/>
                <a:gd name="T51" fmla="*/ 37 h 68"/>
                <a:gd name="T52" fmla="*/ 154 w 157"/>
                <a:gd name="T53" fmla="*/ 36 h 68"/>
                <a:gd name="T54" fmla="*/ 150 w 157"/>
                <a:gd name="T55" fmla="*/ 29 h 68"/>
                <a:gd name="T56" fmla="*/ 145 w 157"/>
                <a:gd name="T57" fmla="*/ 28 h 68"/>
                <a:gd name="T58" fmla="*/ 141 w 157"/>
                <a:gd name="T59" fmla="*/ 29 h 68"/>
                <a:gd name="T60" fmla="*/ 136 w 157"/>
                <a:gd name="T61" fmla="*/ 28 h 68"/>
                <a:gd name="T62" fmla="*/ 134 w 157"/>
                <a:gd name="T63" fmla="*/ 27 h 68"/>
                <a:gd name="T64" fmla="*/ 137 w 157"/>
                <a:gd name="T65" fmla="*/ 19 h 68"/>
                <a:gd name="T66" fmla="*/ 137 w 157"/>
                <a:gd name="T67" fmla="*/ 14 h 68"/>
                <a:gd name="T68" fmla="*/ 131 w 157"/>
                <a:gd name="T69" fmla="*/ 14 h 68"/>
                <a:gd name="T70" fmla="*/ 124 w 157"/>
                <a:gd name="T71" fmla="*/ 15 h 68"/>
                <a:gd name="T72" fmla="*/ 114 w 157"/>
                <a:gd name="T73" fmla="*/ 19 h 68"/>
                <a:gd name="T74" fmla="*/ 103 w 157"/>
                <a:gd name="T75" fmla="*/ 19 h 68"/>
                <a:gd name="T76" fmla="*/ 98 w 157"/>
                <a:gd name="T77" fmla="*/ 17 h 68"/>
                <a:gd name="T78" fmla="*/ 94 w 157"/>
                <a:gd name="T79" fmla="*/ 15 h 68"/>
                <a:gd name="T80" fmla="*/ 83 w 157"/>
                <a:gd name="T81" fmla="*/ 11 h 68"/>
                <a:gd name="T82" fmla="*/ 77 w 157"/>
                <a:gd name="T83" fmla="*/ 13 h 68"/>
                <a:gd name="T84" fmla="*/ 71 w 157"/>
                <a:gd name="T85" fmla="*/ 12 h 68"/>
                <a:gd name="T86" fmla="*/ 68 w 157"/>
                <a:gd name="T87" fmla="*/ 8 h 68"/>
                <a:gd name="T88" fmla="*/ 64 w 157"/>
                <a:gd name="T89" fmla="*/ 5 h 68"/>
                <a:gd name="T90" fmla="*/ 58 w 157"/>
                <a:gd name="T91" fmla="*/ 3 h 68"/>
                <a:gd name="T92" fmla="*/ 52 w 157"/>
                <a:gd name="T93" fmla="*/ 1 h 68"/>
                <a:gd name="T94" fmla="*/ 45 w 157"/>
                <a:gd name="T95" fmla="*/ 7 h 68"/>
                <a:gd name="T96" fmla="*/ 47 w 157"/>
                <a:gd name="T97" fmla="*/ 13 h 68"/>
                <a:gd name="T98" fmla="*/ 41 w 157"/>
                <a:gd name="T99" fmla="*/ 15 h 68"/>
                <a:gd name="T100" fmla="*/ 37 w 157"/>
                <a:gd name="T101" fmla="*/ 14 h 68"/>
                <a:gd name="T102" fmla="*/ 34 w 157"/>
                <a:gd name="T103" fmla="*/ 14 h 68"/>
                <a:gd name="T104" fmla="*/ 28 w 157"/>
                <a:gd name="T105" fmla="*/ 10 h 68"/>
                <a:gd name="T106" fmla="*/ 21 w 157"/>
                <a:gd name="T107" fmla="*/ 9 h 68"/>
                <a:gd name="T108" fmla="*/ 13 w 157"/>
                <a:gd name="T109" fmla="*/ 13 h 68"/>
                <a:gd name="T110" fmla="*/ 7 w 157"/>
                <a:gd name="T111" fmla="*/ 17 h 68"/>
                <a:gd name="T112" fmla="*/ 0 w 157"/>
                <a:gd name="T113" fmla="*/ 1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57" h="68">
                  <a:moveTo>
                    <a:pt x="0" y="19"/>
                  </a:moveTo>
                  <a:cubicBezTo>
                    <a:pt x="1" y="23"/>
                    <a:pt x="3" y="25"/>
                    <a:pt x="7" y="26"/>
                  </a:cubicBezTo>
                  <a:cubicBezTo>
                    <a:pt x="9" y="27"/>
                    <a:pt x="10" y="28"/>
                    <a:pt x="12" y="29"/>
                  </a:cubicBezTo>
                  <a:cubicBezTo>
                    <a:pt x="13" y="31"/>
                    <a:pt x="14" y="34"/>
                    <a:pt x="15" y="36"/>
                  </a:cubicBezTo>
                  <a:cubicBezTo>
                    <a:pt x="16" y="37"/>
                    <a:pt x="15" y="37"/>
                    <a:pt x="15" y="38"/>
                  </a:cubicBezTo>
                  <a:cubicBezTo>
                    <a:pt x="14" y="38"/>
                    <a:pt x="15" y="39"/>
                    <a:pt x="15" y="40"/>
                  </a:cubicBezTo>
                  <a:cubicBezTo>
                    <a:pt x="14" y="43"/>
                    <a:pt x="13" y="43"/>
                    <a:pt x="16" y="45"/>
                  </a:cubicBezTo>
                  <a:cubicBezTo>
                    <a:pt x="20" y="46"/>
                    <a:pt x="24" y="45"/>
                    <a:pt x="28" y="47"/>
                  </a:cubicBezTo>
                  <a:cubicBezTo>
                    <a:pt x="30" y="49"/>
                    <a:pt x="34" y="52"/>
                    <a:pt x="36" y="54"/>
                  </a:cubicBezTo>
                  <a:cubicBezTo>
                    <a:pt x="37" y="55"/>
                    <a:pt x="38" y="57"/>
                    <a:pt x="39" y="59"/>
                  </a:cubicBezTo>
                  <a:cubicBezTo>
                    <a:pt x="40" y="61"/>
                    <a:pt x="43" y="60"/>
                    <a:pt x="44" y="60"/>
                  </a:cubicBezTo>
                  <a:cubicBezTo>
                    <a:pt x="48" y="60"/>
                    <a:pt x="52" y="60"/>
                    <a:pt x="56" y="60"/>
                  </a:cubicBezTo>
                  <a:cubicBezTo>
                    <a:pt x="58" y="60"/>
                    <a:pt x="62" y="60"/>
                    <a:pt x="64" y="61"/>
                  </a:cubicBezTo>
                  <a:cubicBezTo>
                    <a:pt x="66" y="62"/>
                    <a:pt x="67" y="64"/>
                    <a:pt x="69" y="64"/>
                  </a:cubicBezTo>
                  <a:cubicBezTo>
                    <a:pt x="71" y="65"/>
                    <a:pt x="74" y="66"/>
                    <a:pt x="76" y="66"/>
                  </a:cubicBezTo>
                  <a:cubicBezTo>
                    <a:pt x="78" y="65"/>
                    <a:pt x="80" y="68"/>
                    <a:pt x="81" y="67"/>
                  </a:cubicBezTo>
                  <a:cubicBezTo>
                    <a:pt x="85" y="65"/>
                    <a:pt x="88" y="63"/>
                    <a:pt x="93" y="62"/>
                  </a:cubicBezTo>
                  <a:cubicBezTo>
                    <a:pt x="97" y="62"/>
                    <a:pt x="103" y="63"/>
                    <a:pt x="106" y="61"/>
                  </a:cubicBezTo>
                  <a:cubicBezTo>
                    <a:pt x="109" y="59"/>
                    <a:pt x="110" y="56"/>
                    <a:pt x="113" y="55"/>
                  </a:cubicBezTo>
                  <a:cubicBezTo>
                    <a:pt x="116" y="54"/>
                    <a:pt x="116" y="53"/>
                    <a:pt x="114" y="51"/>
                  </a:cubicBezTo>
                  <a:cubicBezTo>
                    <a:pt x="113" y="50"/>
                    <a:pt x="113" y="48"/>
                    <a:pt x="115" y="47"/>
                  </a:cubicBezTo>
                  <a:cubicBezTo>
                    <a:pt x="118" y="44"/>
                    <a:pt x="122" y="50"/>
                    <a:pt x="126" y="46"/>
                  </a:cubicBezTo>
                  <a:cubicBezTo>
                    <a:pt x="127" y="45"/>
                    <a:pt x="128" y="44"/>
                    <a:pt x="130" y="44"/>
                  </a:cubicBezTo>
                  <a:cubicBezTo>
                    <a:pt x="133" y="43"/>
                    <a:pt x="134" y="44"/>
                    <a:pt x="137" y="42"/>
                  </a:cubicBezTo>
                  <a:cubicBezTo>
                    <a:pt x="138" y="41"/>
                    <a:pt x="138" y="38"/>
                    <a:pt x="139" y="38"/>
                  </a:cubicBezTo>
                  <a:cubicBezTo>
                    <a:pt x="141" y="37"/>
                    <a:pt x="142" y="37"/>
                    <a:pt x="143" y="37"/>
                  </a:cubicBezTo>
                  <a:cubicBezTo>
                    <a:pt x="147" y="36"/>
                    <a:pt x="150" y="35"/>
                    <a:pt x="154" y="36"/>
                  </a:cubicBezTo>
                  <a:cubicBezTo>
                    <a:pt x="157" y="36"/>
                    <a:pt x="151" y="29"/>
                    <a:pt x="150" y="29"/>
                  </a:cubicBezTo>
                  <a:cubicBezTo>
                    <a:pt x="149" y="28"/>
                    <a:pt x="147" y="27"/>
                    <a:pt x="145" y="28"/>
                  </a:cubicBezTo>
                  <a:cubicBezTo>
                    <a:pt x="143" y="28"/>
                    <a:pt x="143" y="30"/>
                    <a:pt x="141" y="29"/>
                  </a:cubicBezTo>
                  <a:cubicBezTo>
                    <a:pt x="140" y="28"/>
                    <a:pt x="137" y="27"/>
                    <a:pt x="136" y="28"/>
                  </a:cubicBezTo>
                  <a:cubicBezTo>
                    <a:pt x="135" y="30"/>
                    <a:pt x="134" y="29"/>
                    <a:pt x="134" y="27"/>
                  </a:cubicBezTo>
                  <a:cubicBezTo>
                    <a:pt x="134" y="25"/>
                    <a:pt x="137" y="21"/>
                    <a:pt x="137" y="19"/>
                  </a:cubicBezTo>
                  <a:cubicBezTo>
                    <a:pt x="138" y="17"/>
                    <a:pt x="141" y="14"/>
                    <a:pt x="137" y="14"/>
                  </a:cubicBezTo>
                  <a:cubicBezTo>
                    <a:pt x="134" y="14"/>
                    <a:pt x="134" y="15"/>
                    <a:pt x="131" y="14"/>
                  </a:cubicBezTo>
                  <a:cubicBezTo>
                    <a:pt x="128" y="13"/>
                    <a:pt x="127" y="13"/>
                    <a:pt x="124" y="15"/>
                  </a:cubicBezTo>
                  <a:cubicBezTo>
                    <a:pt x="121" y="17"/>
                    <a:pt x="117" y="18"/>
                    <a:pt x="114" y="19"/>
                  </a:cubicBezTo>
                  <a:cubicBezTo>
                    <a:pt x="109" y="20"/>
                    <a:pt x="107" y="19"/>
                    <a:pt x="103" y="19"/>
                  </a:cubicBezTo>
                  <a:cubicBezTo>
                    <a:pt x="101" y="18"/>
                    <a:pt x="100" y="18"/>
                    <a:pt x="98" y="17"/>
                  </a:cubicBezTo>
                  <a:cubicBezTo>
                    <a:pt x="97" y="17"/>
                    <a:pt x="96" y="15"/>
                    <a:pt x="94" y="15"/>
                  </a:cubicBezTo>
                  <a:cubicBezTo>
                    <a:pt x="90" y="14"/>
                    <a:pt x="88" y="12"/>
                    <a:pt x="83" y="11"/>
                  </a:cubicBezTo>
                  <a:cubicBezTo>
                    <a:pt x="81" y="11"/>
                    <a:pt x="79" y="12"/>
                    <a:pt x="77" y="13"/>
                  </a:cubicBezTo>
                  <a:cubicBezTo>
                    <a:pt x="75" y="14"/>
                    <a:pt x="73" y="13"/>
                    <a:pt x="71" y="12"/>
                  </a:cubicBezTo>
                  <a:cubicBezTo>
                    <a:pt x="69" y="11"/>
                    <a:pt x="68" y="11"/>
                    <a:pt x="68" y="8"/>
                  </a:cubicBezTo>
                  <a:cubicBezTo>
                    <a:pt x="67" y="6"/>
                    <a:pt x="67" y="6"/>
                    <a:pt x="64" y="5"/>
                  </a:cubicBezTo>
                  <a:cubicBezTo>
                    <a:pt x="62" y="4"/>
                    <a:pt x="60" y="3"/>
                    <a:pt x="58" y="3"/>
                  </a:cubicBezTo>
                  <a:cubicBezTo>
                    <a:pt x="56" y="3"/>
                    <a:pt x="53" y="0"/>
                    <a:pt x="52" y="1"/>
                  </a:cubicBezTo>
                  <a:cubicBezTo>
                    <a:pt x="50" y="1"/>
                    <a:pt x="46" y="5"/>
                    <a:pt x="45" y="7"/>
                  </a:cubicBezTo>
                  <a:cubicBezTo>
                    <a:pt x="45" y="9"/>
                    <a:pt x="48" y="11"/>
                    <a:pt x="47" y="13"/>
                  </a:cubicBezTo>
                  <a:cubicBezTo>
                    <a:pt x="46" y="15"/>
                    <a:pt x="43" y="17"/>
                    <a:pt x="41" y="15"/>
                  </a:cubicBezTo>
                  <a:cubicBezTo>
                    <a:pt x="39" y="15"/>
                    <a:pt x="38" y="14"/>
                    <a:pt x="37" y="14"/>
                  </a:cubicBezTo>
                  <a:cubicBezTo>
                    <a:pt x="36" y="14"/>
                    <a:pt x="35" y="14"/>
                    <a:pt x="34" y="14"/>
                  </a:cubicBezTo>
                  <a:cubicBezTo>
                    <a:pt x="31" y="13"/>
                    <a:pt x="31" y="11"/>
                    <a:pt x="28" y="10"/>
                  </a:cubicBezTo>
                  <a:cubicBezTo>
                    <a:pt x="26" y="9"/>
                    <a:pt x="23" y="8"/>
                    <a:pt x="21" y="9"/>
                  </a:cubicBezTo>
                  <a:cubicBezTo>
                    <a:pt x="18" y="10"/>
                    <a:pt x="16" y="12"/>
                    <a:pt x="13" y="13"/>
                  </a:cubicBezTo>
                  <a:cubicBezTo>
                    <a:pt x="11" y="14"/>
                    <a:pt x="9" y="16"/>
                    <a:pt x="7" y="17"/>
                  </a:cubicBezTo>
                  <a:cubicBezTo>
                    <a:pt x="4" y="17"/>
                    <a:pt x="2" y="19"/>
                    <a:pt x="0" y="1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91" name="Freeform 717"/>
            <p:cNvSpPr>
              <a:spLocks/>
            </p:cNvSpPr>
            <p:nvPr/>
          </p:nvSpPr>
          <p:spPr bwMode="auto">
            <a:xfrm>
              <a:off x="12219302" y="5133964"/>
              <a:ext cx="585987" cy="1009821"/>
            </a:xfrm>
            <a:custGeom>
              <a:avLst/>
              <a:gdLst>
                <a:gd name="T0" fmla="*/ 61 w 63"/>
                <a:gd name="T1" fmla="*/ 25 h 108"/>
                <a:gd name="T2" fmla="*/ 61 w 63"/>
                <a:gd name="T3" fmla="*/ 20 h 108"/>
                <a:gd name="T4" fmla="*/ 61 w 63"/>
                <a:gd name="T5" fmla="*/ 16 h 108"/>
                <a:gd name="T6" fmla="*/ 60 w 63"/>
                <a:gd name="T7" fmla="*/ 13 h 108"/>
                <a:gd name="T8" fmla="*/ 60 w 63"/>
                <a:gd name="T9" fmla="*/ 11 h 108"/>
                <a:gd name="T10" fmla="*/ 57 w 63"/>
                <a:gd name="T11" fmla="*/ 7 h 108"/>
                <a:gd name="T12" fmla="*/ 51 w 63"/>
                <a:gd name="T13" fmla="*/ 5 h 108"/>
                <a:gd name="T14" fmla="*/ 44 w 63"/>
                <a:gd name="T15" fmla="*/ 1 h 108"/>
                <a:gd name="T16" fmla="*/ 44 w 63"/>
                <a:gd name="T17" fmla="*/ 5 h 108"/>
                <a:gd name="T18" fmla="*/ 34 w 63"/>
                <a:gd name="T19" fmla="*/ 5 h 108"/>
                <a:gd name="T20" fmla="*/ 34 w 63"/>
                <a:gd name="T21" fmla="*/ 10 h 108"/>
                <a:gd name="T22" fmla="*/ 29 w 63"/>
                <a:gd name="T23" fmla="*/ 10 h 108"/>
                <a:gd name="T24" fmla="*/ 27 w 63"/>
                <a:gd name="T25" fmla="*/ 12 h 108"/>
                <a:gd name="T26" fmla="*/ 25 w 63"/>
                <a:gd name="T27" fmla="*/ 15 h 108"/>
                <a:gd name="T28" fmla="*/ 25 w 63"/>
                <a:gd name="T29" fmla="*/ 18 h 108"/>
                <a:gd name="T30" fmla="*/ 24 w 63"/>
                <a:gd name="T31" fmla="*/ 20 h 108"/>
                <a:gd name="T32" fmla="*/ 20 w 63"/>
                <a:gd name="T33" fmla="*/ 25 h 108"/>
                <a:gd name="T34" fmla="*/ 17 w 63"/>
                <a:gd name="T35" fmla="*/ 27 h 108"/>
                <a:gd name="T36" fmla="*/ 16 w 63"/>
                <a:gd name="T37" fmla="*/ 33 h 108"/>
                <a:gd name="T38" fmla="*/ 13 w 63"/>
                <a:gd name="T39" fmla="*/ 38 h 108"/>
                <a:gd name="T40" fmla="*/ 15 w 63"/>
                <a:gd name="T41" fmla="*/ 42 h 108"/>
                <a:gd name="T42" fmla="*/ 9 w 63"/>
                <a:gd name="T43" fmla="*/ 44 h 108"/>
                <a:gd name="T44" fmla="*/ 5 w 63"/>
                <a:gd name="T45" fmla="*/ 51 h 108"/>
                <a:gd name="T46" fmla="*/ 6 w 63"/>
                <a:gd name="T47" fmla="*/ 57 h 108"/>
                <a:gd name="T48" fmla="*/ 8 w 63"/>
                <a:gd name="T49" fmla="*/ 63 h 108"/>
                <a:gd name="T50" fmla="*/ 7 w 63"/>
                <a:gd name="T51" fmla="*/ 67 h 108"/>
                <a:gd name="T52" fmla="*/ 7 w 63"/>
                <a:gd name="T53" fmla="*/ 74 h 108"/>
                <a:gd name="T54" fmla="*/ 4 w 63"/>
                <a:gd name="T55" fmla="*/ 78 h 108"/>
                <a:gd name="T56" fmla="*/ 3 w 63"/>
                <a:gd name="T57" fmla="*/ 83 h 108"/>
                <a:gd name="T58" fmla="*/ 0 w 63"/>
                <a:gd name="T59" fmla="*/ 82 h 108"/>
                <a:gd name="T60" fmla="*/ 4 w 63"/>
                <a:gd name="T61" fmla="*/ 90 h 108"/>
                <a:gd name="T62" fmla="*/ 7 w 63"/>
                <a:gd name="T63" fmla="*/ 97 h 108"/>
                <a:gd name="T64" fmla="*/ 8 w 63"/>
                <a:gd name="T65" fmla="*/ 102 h 108"/>
                <a:gd name="T66" fmla="*/ 10 w 63"/>
                <a:gd name="T67" fmla="*/ 107 h 108"/>
                <a:gd name="T68" fmla="*/ 14 w 63"/>
                <a:gd name="T69" fmla="*/ 108 h 108"/>
                <a:gd name="T70" fmla="*/ 15 w 63"/>
                <a:gd name="T71" fmla="*/ 105 h 108"/>
                <a:gd name="T72" fmla="*/ 24 w 63"/>
                <a:gd name="T73" fmla="*/ 101 h 108"/>
                <a:gd name="T74" fmla="*/ 27 w 63"/>
                <a:gd name="T75" fmla="*/ 92 h 108"/>
                <a:gd name="T76" fmla="*/ 26 w 63"/>
                <a:gd name="T77" fmla="*/ 87 h 108"/>
                <a:gd name="T78" fmla="*/ 28 w 63"/>
                <a:gd name="T79" fmla="*/ 84 h 108"/>
                <a:gd name="T80" fmla="*/ 32 w 63"/>
                <a:gd name="T81" fmla="*/ 82 h 108"/>
                <a:gd name="T82" fmla="*/ 32 w 63"/>
                <a:gd name="T83" fmla="*/ 81 h 108"/>
                <a:gd name="T84" fmla="*/ 35 w 63"/>
                <a:gd name="T85" fmla="*/ 80 h 108"/>
                <a:gd name="T86" fmla="*/ 34 w 63"/>
                <a:gd name="T87" fmla="*/ 78 h 108"/>
                <a:gd name="T88" fmla="*/ 36 w 63"/>
                <a:gd name="T89" fmla="*/ 77 h 108"/>
                <a:gd name="T90" fmla="*/ 35 w 63"/>
                <a:gd name="T91" fmla="*/ 73 h 108"/>
                <a:gd name="T92" fmla="*/ 29 w 63"/>
                <a:gd name="T93" fmla="*/ 66 h 108"/>
                <a:gd name="T94" fmla="*/ 30 w 63"/>
                <a:gd name="T95" fmla="*/ 60 h 108"/>
                <a:gd name="T96" fmla="*/ 30 w 63"/>
                <a:gd name="T97" fmla="*/ 56 h 108"/>
                <a:gd name="T98" fmla="*/ 33 w 63"/>
                <a:gd name="T99" fmla="*/ 53 h 108"/>
                <a:gd name="T100" fmla="*/ 39 w 63"/>
                <a:gd name="T101" fmla="*/ 48 h 108"/>
                <a:gd name="T102" fmla="*/ 49 w 63"/>
                <a:gd name="T103" fmla="*/ 41 h 108"/>
                <a:gd name="T104" fmla="*/ 50 w 63"/>
                <a:gd name="T105" fmla="*/ 35 h 108"/>
                <a:gd name="T106" fmla="*/ 50 w 63"/>
                <a:gd name="T107" fmla="*/ 32 h 108"/>
                <a:gd name="T108" fmla="*/ 54 w 63"/>
                <a:gd name="T109" fmla="*/ 30 h 108"/>
                <a:gd name="T110" fmla="*/ 58 w 63"/>
                <a:gd name="T111" fmla="*/ 29 h 108"/>
                <a:gd name="T112" fmla="*/ 60 w 63"/>
                <a:gd name="T113" fmla="*/ 28 h 108"/>
                <a:gd name="T114" fmla="*/ 63 w 63"/>
                <a:gd name="T115" fmla="*/ 28 h 108"/>
                <a:gd name="T116" fmla="*/ 61 w 63"/>
                <a:gd name="T117" fmla="*/ 25 h 108"/>
                <a:gd name="T118" fmla="*/ 61 w 63"/>
                <a:gd name="T11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3" h="108">
                  <a:moveTo>
                    <a:pt x="61" y="25"/>
                  </a:moveTo>
                  <a:cubicBezTo>
                    <a:pt x="60" y="24"/>
                    <a:pt x="62" y="22"/>
                    <a:pt x="61" y="20"/>
                  </a:cubicBezTo>
                  <a:cubicBezTo>
                    <a:pt x="60" y="18"/>
                    <a:pt x="61" y="18"/>
                    <a:pt x="61" y="16"/>
                  </a:cubicBezTo>
                  <a:cubicBezTo>
                    <a:pt x="61" y="15"/>
                    <a:pt x="60" y="14"/>
                    <a:pt x="60" y="13"/>
                  </a:cubicBezTo>
                  <a:cubicBezTo>
                    <a:pt x="59" y="12"/>
                    <a:pt x="60" y="12"/>
                    <a:pt x="60" y="11"/>
                  </a:cubicBezTo>
                  <a:cubicBezTo>
                    <a:pt x="59" y="9"/>
                    <a:pt x="59" y="8"/>
                    <a:pt x="57" y="7"/>
                  </a:cubicBezTo>
                  <a:cubicBezTo>
                    <a:pt x="55" y="6"/>
                    <a:pt x="53" y="6"/>
                    <a:pt x="51" y="5"/>
                  </a:cubicBezTo>
                  <a:cubicBezTo>
                    <a:pt x="49" y="3"/>
                    <a:pt x="47" y="0"/>
                    <a:pt x="44" y="1"/>
                  </a:cubicBezTo>
                  <a:cubicBezTo>
                    <a:pt x="43" y="1"/>
                    <a:pt x="44" y="4"/>
                    <a:pt x="44" y="5"/>
                  </a:cubicBezTo>
                  <a:cubicBezTo>
                    <a:pt x="43" y="8"/>
                    <a:pt x="37" y="6"/>
                    <a:pt x="34" y="5"/>
                  </a:cubicBezTo>
                  <a:cubicBezTo>
                    <a:pt x="34" y="7"/>
                    <a:pt x="34" y="8"/>
                    <a:pt x="34" y="10"/>
                  </a:cubicBezTo>
                  <a:cubicBezTo>
                    <a:pt x="33" y="10"/>
                    <a:pt x="31" y="9"/>
                    <a:pt x="29" y="10"/>
                  </a:cubicBezTo>
                  <a:cubicBezTo>
                    <a:pt x="28" y="10"/>
                    <a:pt x="28" y="11"/>
                    <a:pt x="27" y="12"/>
                  </a:cubicBezTo>
                  <a:cubicBezTo>
                    <a:pt x="27" y="13"/>
                    <a:pt x="25" y="14"/>
                    <a:pt x="25" y="15"/>
                  </a:cubicBezTo>
                  <a:cubicBezTo>
                    <a:pt x="24" y="16"/>
                    <a:pt x="26" y="18"/>
                    <a:pt x="25" y="18"/>
                  </a:cubicBezTo>
                  <a:cubicBezTo>
                    <a:pt x="25" y="19"/>
                    <a:pt x="24" y="19"/>
                    <a:pt x="24" y="20"/>
                  </a:cubicBezTo>
                  <a:cubicBezTo>
                    <a:pt x="22" y="21"/>
                    <a:pt x="20" y="23"/>
                    <a:pt x="20" y="25"/>
                  </a:cubicBezTo>
                  <a:cubicBezTo>
                    <a:pt x="20" y="27"/>
                    <a:pt x="18" y="25"/>
                    <a:pt x="17" y="27"/>
                  </a:cubicBezTo>
                  <a:cubicBezTo>
                    <a:pt x="17" y="29"/>
                    <a:pt x="17" y="31"/>
                    <a:pt x="16" y="33"/>
                  </a:cubicBezTo>
                  <a:cubicBezTo>
                    <a:pt x="16" y="35"/>
                    <a:pt x="13" y="36"/>
                    <a:pt x="13" y="38"/>
                  </a:cubicBezTo>
                  <a:cubicBezTo>
                    <a:pt x="13" y="39"/>
                    <a:pt x="16" y="41"/>
                    <a:pt x="15" y="42"/>
                  </a:cubicBezTo>
                  <a:cubicBezTo>
                    <a:pt x="13" y="44"/>
                    <a:pt x="11" y="43"/>
                    <a:pt x="9" y="44"/>
                  </a:cubicBezTo>
                  <a:cubicBezTo>
                    <a:pt x="6" y="45"/>
                    <a:pt x="5" y="48"/>
                    <a:pt x="5" y="51"/>
                  </a:cubicBezTo>
                  <a:cubicBezTo>
                    <a:pt x="6" y="53"/>
                    <a:pt x="6" y="55"/>
                    <a:pt x="6" y="57"/>
                  </a:cubicBezTo>
                  <a:cubicBezTo>
                    <a:pt x="6" y="60"/>
                    <a:pt x="4" y="61"/>
                    <a:pt x="8" y="63"/>
                  </a:cubicBezTo>
                  <a:cubicBezTo>
                    <a:pt x="10" y="65"/>
                    <a:pt x="9" y="66"/>
                    <a:pt x="7" y="67"/>
                  </a:cubicBezTo>
                  <a:cubicBezTo>
                    <a:pt x="6" y="68"/>
                    <a:pt x="8" y="72"/>
                    <a:pt x="7" y="74"/>
                  </a:cubicBezTo>
                  <a:cubicBezTo>
                    <a:pt x="7" y="76"/>
                    <a:pt x="4" y="76"/>
                    <a:pt x="4" y="78"/>
                  </a:cubicBezTo>
                  <a:cubicBezTo>
                    <a:pt x="4" y="79"/>
                    <a:pt x="4" y="83"/>
                    <a:pt x="3" y="83"/>
                  </a:cubicBezTo>
                  <a:cubicBezTo>
                    <a:pt x="3" y="83"/>
                    <a:pt x="1" y="82"/>
                    <a:pt x="0" y="82"/>
                  </a:cubicBezTo>
                  <a:cubicBezTo>
                    <a:pt x="0" y="86"/>
                    <a:pt x="4" y="87"/>
                    <a:pt x="4" y="90"/>
                  </a:cubicBezTo>
                  <a:cubicBezTo>
                    <a:pt x="3" y="91"/>
                    <a:pt x="6" y="96"/>
                    <a:pt x="7" y="97"/>
                  </a:cubicBezTo>
                  <a:cubicBezTo>
                    <a:pt x="9" y="99"/>
                    <a:pt x="8" y="100"/>
                    <a:pt x="8" y="102"/>
                  </a:cubicBezTo>
                  <a:cubicBezTo>
                    <a:pt x="8" y="103"/>
                    <a:pt x="10" y="105"/>
                    <a:pt x="10" y="107"/>
                  </a:cubicBezTo>
                  <a:cubicBezTo>
                    <a:pt x="9" y="108"/>
                    <a:pt x="13" y="107"/>
                    <a:pt x="14" y="108"/>
                  </a:cubicBezTo>
                  <a:cubicBezTo>
                    <a:pt x="16" y="108"/>
                    <a:pt x="15" y="107"/>
                    <a:pt x="15" y="105"/>
                  </a:cubicBezTo>
                  <a:cubicBezTo>
                    <a:pt x="15" y="100"/>
                    <a:pt x="23" y="104"/>
                    <a:pt x="24" y="101"/>
                  </a:cubicBezTo>
                  <a:cubicBezTo>
                    <a:pt x="25" y="98"/>
                    <a:pt x="26" y="95"/>
                    <a:pt x="27" y="92"/>
                  </a:cubicBezTo>
                  <a:cubicBezTo>
                    <a:pt x="27" y="90"/>
                    <a:pt x="27" y="88"/>
                    <a:pt x="26" y="87"/>
                  </a:cubicBezTo>
                  <a:cubicBezTo>
                    <a:pt x="25" y="85"/>
                    <a:pt x="26" y="85"/>
                    <a:pt x="28" y="84"/>
                  </a:cubicBezTo>
                  <a:cubicBezTo>
                    <a:pt x="29" y="84"/>
                    <a:pt x="32" y="83"/>
                    <a:pt x="32" y="82"/>
                  </a:cubicBezTo>
                  <a:cubicBezTo>
                    <a:pt x="32" y="82"/>
                    <a:pt x="32" y="81"/>
                    <a:pt x="32" y="81"/>
                  </a:cubicBezTo>
                  <a:cubicBezTo>
                    <a:pt x="33" y="81"/>
                    <a:pt x="35" y="81"/>
                    <a:pt x="35" y="80"/>
                  </a:cubicBezTo>
                  <a:cubicBezTo>
                    <a:pt x="35" y="79"/>
                    <a:pt x="34" y="79"/>
                    <a:pt x="34" y="78"/>
                  </a:cubicBezTo>
                  <a:cubicBezTo>
                    <a:pt x="35" y="78"/>
                    <a:pt x="36" y="77"/>
                    <a:pt x="36" y="77"/>
                  </a:cubicBezTo>
                  <a:cubicBezTo>
                    <a:pt x="38" y="75"/>
                    <a:pt x="37" y="74"/>
                    <a:pt x="35" y="73"/>
                  </a:cubicBezTo>
                  <a:cubicBezTo>
                    <a:pt x="33" y="71"/>
                    <a:pt x="29" y="70"/>
                    <a:pt x="29" y="66"/>
                  </a:cubicBezTo>
                  <a:cubicBezTo>
                    <a:pt x="29" y="64"/>
                    <a:pt x="29" y="62"/>
                    <a:pt x="30" y="60"/>
                  </a:cubicBezTo>
                  <a:cubicBezTo>
                    <a:pt x="31" y="58"/>
                    <a:pt x="31" y="58"/>
                    <a:pt x="30" y="56"/>
                  </a:cubicBezTo>
                  <a:cubicBezTo>
                    <a:pt x="29" y="56"/>
                    <a:pt x="33" y="53"/>
                    <a:pt x="33" y="53"/>
                  </a:cubicBezTo>
                  <a:cubicBezTo>
                    <a:pt x="35" y="51"/>
                    <a:pt x="36" y="49"/>
                    <a:pt x="39" y="48"/>
                  </a:cubicBezTo>
                  <a:cubicBezTo>
                    <a:pt x="42" y="47"/>
                    <a:pt x="47" y="44"/>
                    <a:pt x="49" y="41"/>
                  </a:cubicBezTo>
                  <a:cubicBezTo>
                    <a:pt x="51" y="38"/>
                    <a:pt x="46" y="36"/>
                    <a:pt x="50" y="35"/>
                  </a:cubicBezTo>
                  <a:cubicBezTo>
                    <a:pt x="52" y="34"/>
                    <a:pt x="51" y="34"/>
                    <a:pt x="50" y="32"/>
                  </a:cubicBezTo>
                  <a:cubicBezTo>
                    <a:pt x="50" y="31"/>
                    <a:pt x="53" y="30"/>
                    <a:pt x="54" y="30"/>
                  </a:cubicBezTo>
                  <a:cubicBezTo>
                    <a:pt x="56" y="28"/>
                    <a:pt x="57" y="27"/>
                    <a:pt x="58" y="29"/>
                  </a:cubicBezTo>
                  <a:cubicBezTo>
                    <a:pt x="59" y="29"/>
                    <a:pt x="60" y="28"/>
                    <a:pt x="60" y="28"/>
                  </a:cubicBezTo>
                  <a:cubicBezTo>
                    <a:pt x="61" y="28"/>
                    <a:pt x="62" y="28"/>
                    <a:pt x="63" y="28"/>
                  </a:cubicBezTo>
                  <a:cubicBezTo>
                    <a:pt x="63" y="27"/>
                    <a:pt x="62" y="27"/>
                    <a:pt x="61" y="25"/>
                  </a:cubicBezTo>
                  <a:cubicBezTo>
                    <a:pt x="60" y="24"/>
                    <a:pt x="61" y="26"/>
                    <a:pt x="61" y="2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92" name="Freeform 718"/>
            <p:cNvSpPr>
              <a:spLocks/>
            </p:cNvSpPr>
            <p:nvPr/>
          </p:nvSpPr>
          <p:spPr bwMode="auto">
            <a:xfrm>
              <a:off x="12649240" y="5057512"/>
              <a:ext cx="503186" cy="786831"/>
            </a:xfrm>
            <a:custGeom>
              <a:avLst/>
              <a:gdLst>
                <a:gd name="T0" fmla="*/ 53 w 54"/>
                <a:gd name="T1" fmla="*/ 59 h 84"/>
                <a:gd name="T2" fmla="*/ 47 w 54"/>
                <a:gd name="T3" fmla="*/ 55 h 84"/>
                <a:gd name="T4" fmla="*/ 49 w 54"/>
                <a:gd name="T5" fmla="*/ 51 h 84"/>
                <a:gd name="T6" fmla="*/ 44 w 54"/>
                <a:gd name="T7" fmla="*/ 44 h 84"/>
                <a:gd name="T8" fmla="*/ 46 w 54"/>
                <a:gd name="T9" fmla="*/ 43 h 84"/>
                <a:gd name="T10" fmla="*/ 44 w 54"/>
                <a:gd name="T11" fmla="*/ 38 h 84"/>
                <a:gd name="T12" fmla="*/ 45 w 54"/>
                <a:gd name="T13" fmla="*/ 36 h 84"/>
                <a:gd name="T14" fmla="*/ 44 w 54"/>
                <a:gd name="T15" fmla="*/ 32 h 84"/>
                <a:gd name="T16" fmla="*/ 42 w 54"/>
                <a:gd name="T17" fmla="*/ 26 h 84"/>
                <a:gd name="T18" fmla="*/ 45 w 54"/>
                <a:gd name="T19" fmla="*/ 23 h 84"/>
                <a:gd name="T20" fmla="*/ 44 w 54"/>
                <a:gd name="T21" fmla="*/ 19 h 84"/>
                <a:gd name="T22" fmla="*/ 38 w 54"/>
                <a:gd name="T23" fmla="*/ 13 h 84"/>
                <a:gd name="T24" fmla="*/ 40 w 54"/>
                <a:gd name="T25" fmla="*/ 12 h 84"/>
                <a:gd name="T26" fmla="*/ 39 w 54"/>
                <a:gd name="T27" fmla="*/ 10 h 84"/>
                <a:gd name="T28" fmla="*/ 41 w 54"/>
                <a:gd name="T29" fmla="*/ 3 h 84"/>
                <a:gd name="T30" fmla="*/ 37 w 54"/>
                <a:gd name="T31" fmla="*/ 1 h 84"/>
                <a:gd name="T32" fmla="*/ 34 w 54"/>
                <a:gd name="T33" fmla="*/ 0 h 84"/>
                <a:gd name="T34" fmla="*/ 29 w 54"/>
                <a:gd name="T35" fmla="*/ 1 h 84"/>
                <a:gd name="T36" fmla="*/ 25 w 54"/>
                <a:gd name="T37" fmla="*/ 5 h 84"/>
                <a:gd name="T38" fmla="*/ 24 w 54"/>
                <a:gd name="T39" fmla="*/ 10 h 84"/>
                <a:gd name="T40" fmla="*/ 21 w 54"/>
                <a:gd name="T41" fmla="*/ 13 h 84"/>
                <a:gd name="T42" fmla="*/ 17 w 54"/>
                <a:gd name="T43" fmla="*/ 11 h 84"/>
                <a:gd name="T44" fmla="*/ 14 w 54"/>
                <a:gd name="T45" fmla="*/ 12 h 84"/>
                <a:gd name="T46" fmla="*/ 7 w 54"/>
                <a:gd name="T47" fmla="*/ 10 h 84"/>
                <a:gd name="T48" fmla="*/ 4 w 54"/>
                <a:gd name="T49" fmla="*/ 7 h 84"/>
                <a:gd name="T50" fmla="*/ 0 w 54"/>
                <a:gd name="T51" fmla="*/ 9 h 84"/>
                <a:gd name="T52" fmla="*/ 8 w 54"/>
                <a:gd name="T53" fmla="*/ 14 h 84"/>
                <a:gd name="T54" fmla="*/ 12 w 54"/>
                <a:gd name="T55" fmla="*/ 16 h 84"/>
                <a:gd name="T56" fmla="*/ 14 w 54"/>
                <a:gd name="T57" fmla="*/ 19 h 84"/>
                <a:gd name="T58" fmla="*/ 14 w 54"/>
                <a:gd name="T59" fmla="*/ 21 h 84"/>
                <a:gd name="T60" fmla="*/ 15 w 54"/>
                <a:gd name="T61" fmla="*/ 24 h 84"/>
                <a:gd name="T62" fmla="*/ 15 w 54"/>
                <a:gd name="T63" fmla="*/ 27 h 84"/>
                <a:gd name="T64" fmla="*/ 16 w 54"/>
                <a:gd name="T65" fmla="*/ 29 h 84"/>
                <a:gd name="T66" fmla="*/ 15 w 54"/>
                <a:gd name="T67" fmla="*/ 33 h 84"/>
                <a:gd name="T68" fmla="*/ 17 w 54"/>
                <a:gd name="T69" fmla="*/ 36 h 84"/>
                <a:gd name="T70" fmla="*/ 21 w 54"/>
                <a:gd name="T71" fmla="*/ 38 h 84"/>
                <a:gd name="T72" fmla="*/ 22 w 54"/>
                <a:gd name="T73" fmla="*/ 41 h 84"/>
                <a:gd name="T74" fmla="*/ 23 w 54"/>
                <a:gd name="T75" fmla="*/ 44 h 84"/>
                <a:gd name="T76" fmla="*/ 20 w 54"/>
                <a:gd name="T77" fmla="*/ 44 h 84"/>
                <a:gd name="T78" fmla="*/ 16 w 54"/>
                <a:gd name="T79" fmla="*/ 49 h 84"/>
                <a:gd name="T80" fmla="*/ 13 w 54"/>
                <a:gd name="T81" fmla="*/ 51 h 84"/>
                <a:gd name="T82" fmla="*/ 10 w 54"/>
                <a:gd name="T83" fmla="*/ 54 h 84"/>
                <a:gd name="T84" fmla="*/ 4 w 54"/>
                <a:gd name="T85" fmla="*/ 57 h 84"/>
                <a:gd name="T86" fmla="*/ 2 w 54"/>
                <a:gd name="T87" fmla="*/ 62 h 84"/>
                <a:gd name="T88" fmla="*/ 4 w 54"/>
                <a:gd name="T89" fmla="*/ 67 h 84"/>
                <a:gd name="T90" fmla="*/ 4 w 54"/>
                <a:gd name="T91" fmla="*/ 73 h 84"/>
                <a:gd name="T92" fmla="*/ 4 w 54"/>
                <a:gd name="T93" fmla="*/ 78 h 84"/>
                <a:gd name="T94" fmla="*/ 7 w 54"/>
                <a:gd name="T95" fmla="*/ 80 h 84"/>
                <a:gd name="T96" fmla="*/ 5 w 54"/>
                <a:gd name="T97" fmla="*/ 81 h 84"/>
                <a:gd name="T98" fmla="*/ 8 w 54"/>
                <a:gd name="T99" fmla="*/ 79 h 84"/>
                <a:gd name="T100" fmla="*/ 8 w 54"/>
                <a:gd name="T101" fmla="*/ 83 h 84"/>
                <a:gd name="T102" fmla="*/ 11 w 54"/>
                <a:gd name="T103" fmla="*/ 80 h 84"/>
                <a:gd name="T104" fmla="*/ 11 w 54"/>
                <a:gd name="T105" fmla="*/ 83 h 84"/>
                <a:gd name="T106" fmla="*/ 23 w 54"/>
                <a:gd name="T107" fmla="*/ 80 h 84"/>
                <a:gd name="T108" fmla="*/ 36 w 54"/>
                <a:gd name="T109" fmla="*/ 78 h 84"/>
                <a:gd name="T110" fmla="*/ 46 w 54"/>
                <a:gd name="T111" fmla="*/ 68 h 84"/>
                <a:gd name="T112" fmla="*/ 53 w 54"/>
                <a:gd name="T113" fmla="*/ 59 h 84"/>
                <a:gd name="T114" fmla="*/ 53 w 54"/>
                <a:gd name="T115" fmla="*/ 5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4" h="84">
                  <a:moveTo>
                    <a:pt x="53" y="59"/>
                  </a:moveTo>
                  <a:cubicBezTo>
                    <a:pt x="52" y="57"/>
                    <a:pt x="49" y="56"/>
                    <a:pt x="47" y="55"/>
                  </a:cubicBezTo>
                  <a:cubicBezTo>
                    <a:pt x="44" y="53"/>
                    <a:pt x="48" y="53"/>
                    <a:pt x="49" y="51"/>
                  </a:cubicBezTo>
                  <a:cubicBezTo>
                    <a:pt x="49" y="51"/>
                    <a:pt x="45" y="45"/>
                    <a:pt x="44" y="44"/>
                  </a:cubicBezTo>
                  <a:cubicBezTo>
                    <a:pt x="44" y="44"/>
                    <a:pt x="46" y="43"/>
                    <a:pt x="46" y="43"/>
                  </a:cubicBezTo>
                  <a:cubicBezTo>
                    <a:pt x="46" y="42"/>
                    <a:pt x="44" y="39"/>
                    <a:pt x="44" y="38"/>
                  </a:cubicBezTo>
                  <a:cubicBezTo>
                    <a:pt x="44" y="37"/>
                    <a:pt x="45" y="37"/>
                    <a:pt x="45" y="36"/>
                  </a:cubicBezTo>
                  <a:cubicBezTo>
                    <a:pt x="46" y="35"/>
                    <a:pt x="44" y="33"/>
                    <a:pt x="44" y="32"/>
                  </a:cubicBezTo>
                  <a:cubicBezTo>
                    <a:pt x="42" y="30"/>
                    <a:pt x="40" y="28"/>
                    <a:pt x="42" y="26"/>
                  </a:cubicBezTo>
                  <a:cubicBezTo>
                    <a:pt x="43" y="25"/>
                    <a:pt x="45" y="24"/>
                    <a:pt x="45" y="23"/>
                  </a:cubicBezTo>
                  <a:cubicBezTo>
                    <a:pt x="46" y="21"/>
                    <a:pt x="44" y="20"/>
                    <a:pt x="44" y="19"/>
                  </a:cubicBezTo>
                  <a:cubicBezTo>
                    <a:pt x="43" y="18"/>
                    <a:pt x="36" y="15"/>
                    <a:pt x="38" y="13"/>
                  </a:cubicBezTo>
                  <a:cubicBezTo>
                    <a:pt x="38" y="13"/>
                    <a:pt x="40" y="12"/>
                    <a:pt x="40" y="12"/>
                  </a:cubicBezTo>
                  <a:cubicBezTo>
                    <a:pt x="40" y="12"/>
                    <a:pt x="37" y="10"/>
                    <a:pt x="39" y="10"/>
                  </a:cubicBezTo>
                  <a:cubicBezTo>
                    <a:pt x="42" y="10"/>
                    <a:pt x="44" y="5"/>
                    <a:pt x="41" y="3"/>
                  </a:cubicBezTo>
                  <a:cubicBezTo>
                    <a:pt x="40" y="2"/>
                    <a:pt x="38" y="2"/>
                    <a:pt x="37" y="1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2" y="1"/>
                    <a:pt x="31" y="0"/>
                    <a:pt x="29" y="1"/>
                  </a:cubicBezTo>
                  <a:cubicBezTo>
                    <a:pt x="28" y="2"/>
                    <a:pt x="26" y="4"/>
                    <a:pt x="25" y="5"/>
                  </a:cubicBezTo>
                  <a:cubicBezTo>
                    <a:pt x="25" y="6"/>
                    <a:pt x="25" y="10"/>
                    <a:pt x="24" y="10"/>
                  </a:cubicBezTo>
                  <a:cubicBezTo>
                    <a:pt x="23" y="11"/>
                    <a:pt x="22" y="12"/>
                    <a:pt x="21" y="13"/>
                  </a:cubicBezTo>
                  <a:cubicBezTo>
                    <a:pt x="20" y="13"/>
                    <a:pt x="18" y="11"/>
                    <a:pt x="17" y="11"/>
                  </a:cubicBezTo>
                  <a:cubicBezTo>
                    <a:pt x="16" y="11"/>
                    <a:pt x="15" y="12"/>
                    <a:pt x="14" y="12"/>
                  </a:cubicBezTo>
                  <a:cubicBezTo>
                    <a:pt x="11" y="13"/>
                    <a:pt x="9" y="12"/>
                    <a:pt x="7" y="10"/>
                  </a:cubicBezTo>
                  <a:cubicBezTo>
                    <a:pt x="7" y="9"/>
                    <a:pt x="5" y="7"/>
                    <a:pt x="4" y="7"/>
                  </a:cubicBezTo>
                  <a:cubicBezTo>
                    <a:pt x="3" y="7"/>
                    <a:pt x="1" y="9"/>
                    <a:pt x="0" y="9"/>
                  </a:cubicBezTo>
                  <a:cubicBezTo>
                    <a:pt x="2" y="11"/>
                    <a:pt x="5" y="13"/>
                    <a:pt x="8" y="14"/>
                  </a:cubicBezTo>
                  <a:cubicBezTo>
                    <a:pt x="9" y="14"/>
                    <a:pt x="11" y="15"/>
                    <a:pt x="12" y="16"/>
                  </a:cubicBezTo>
                  <a:cubicBezTo>
                    <a:pt x="13" y="17"/>
                    <a:pt x="13" y="18"/>
                    <a:pt x="14" y="19"/>
                  </a:cubicBezTo>
                  <a:cubicBezTo>
                    <a:pt x="14" y="20"/>
                    <a:pt x="13" y="20"/>
                    <a:pt x="14" y="21"/>
                  </a:cubicBezTo>
                  <a:cubicBezTo>
                    <a:pt x="14" y="22"/>
                    <a:pt x="16" y="23"/>
                    <a:pt x="15" y="24"/>
                  </a:cubicBezTo>
                  <a:cubicBezTo>
                    <a:pt x="15" y="25"/>
                    <a:pt x="14" y="26"/>
                    <a:pt x="15" y="27"/>
                  </a:cubicBezTo>
                  <a:cubicBezTo>
                    <a:pt x="15" y="27"/>
                    <a:pt x="16" y="29"/>
                    <a:pt x="16" y="29"/>
                  </a:cubicBezTo>
                  <a:cubicBezTo>
                    <a:pt x="15" y="30"/>
                    <a:pt x="15" y="32"/>
                    <a:pt x="15" y="33"/>
                  </a:cubicBezTo>
                  <a:cubicBezTo>
                    <a:pt x="15" y="33"/>
                    <a:pt x="17" y="36"/>
                    <a:pt x="17" y="36"/>
                  </a:cubicBezTo>
                  <a:cubicBezTo>
                    <a:pt x="18" y="37"/>
                    <a:pt x="20" y="38"/>
                    <a:pt x="21" y="38"/>
                  </a:cubicBezTo>
                  <a:cubicBezTo>
                    <a:pt x="22" y="39"/>
                    <a:pt x="22" y="40"/>
                    <a:pt x="22" y="41"/>
                  </a:cubicBezTo>
                  <a:cubicBezTo>
                    <a:pt x="22" y="42"/>
                    <a:pt x="23" y="43"/>
                    <a:pt x="23" y="44"/>
                  </a:cubicBezTo>
                  <a:cubicBezTo>
                    <a:pt x="23" y="45"/>
                    <a:pt x="21" y="44"/>
                    <a:pt x="20" y="44"/>
                  </a:cubicBezTo>
                  <a:cubicBezTo>
                    <a:pt x="19" y="44"/>
                    <a:pt x="16" y="48"/>
                    <a:pt x="16" y="49"/>
                  </a:cubicBezTo>
                  <a:cubicBezTo>
                    <a:pt x="15" y="50"/>
                    <a:pt x="14" y="50"/>
                    <a:pt x="13" y="51"/>
                  </a:cubicBezTo>
                  <a:cubicBezTo>
                    <a:pt x="12" y="52"/>
                    <a:pt x="11" y="53"/>
                    <a:pt x="10" y="54"/>
                  </a:cubicBezTo>
                  <a:cubicBezTo>
                    <a:pt x="9" y="54"/>
                    <a:pt x="4" y="58"/>
                    <a:pt x="4" y="57"/>
                  </a:cubicBezTo>
                  <a:cubicBezTo>
                    <a:pt x="4" y="59"/>
                    <a:pt x="2" y="60"/>
                    <a:pt x="2" y="62"/>
                  </a:cubicBezTo>
                  <a:cubicBezTo>
                    <a:pt x="3" y="64"/>
                    <a:pt x="2" y="67"/>
                    <a:pt x="4" y="67"/>
                  </a:cubicBezTo>
                  <a:cubicBezTo>
                    <a:pt x="5" y="67"/>
                    <a:pt x="4" y="72"/>
                    <a:pt x="4" y="73"/>
                  </a:cubicBezTo>
                  <a:cubicBezTo>
                    <a:pt x="4" y="75"/>
                    <a:pt x="2" y="77"/>
                    <a:pt x="4" y="78"/>
                  </a:cubicBezTo>
                  <a:cubicBezTo>
                    <a:pt x="4" y="78"/>
                    <a:pt x="8" y="79"/>
                    <a:pt x="7" y="80"/>
                  </a:cubicBezTo>
                  <a:cubicBezTo>
                    <a:pt x="7" y="80"/>
                    <a:pt x="5" y="81"/>
                    <a:pt x="5" y="81"/>
                  </a:cubicBezTo>
                  <a:cubicBezTo>
                    <a:pt x="7" y="81"/>
                    <a:pt x="7" y="79"/>
                    <a:pt x="8" y="79"/>
                  </a:cubicBezTo>
                  <a:cubicBezTo>
                    <a:pt x="10" y="78"/>
                    <a:pt x="8" y="83"/>
                    <a:pt x="8" y="83"/>
                  </a:cubicBezTo>
                  <a:cubicBezTo>
                    <a:pt x="8" y="83"/>
                    <a:pt x="11" y="80"/>
                    <a:pt x="11" y="80"/>
                  </a:cubicBezTo>
                  <a:cubicBezTo>
                    <a:pt x="12" y="79"/>
                    <a:pt x="11" y="83"/>
                    <a:pt x="11" y="83"/>
                  </a:cubicBezTo>
                  <a:cubicBezTo>
                    <a:pt x="14" y="84"/>
                    <a:pt x="20" y="81"/>
                    <a:pt x="23" y="80"/>
                  </a:cubicBezTo>
                  <a:cubicBezTo>
                    <a:pt x="27" y="79"/>
                    <a:pt x="31" y="79"/>
                    <a:pt x="36" y="78"/>
                  </a:cubicBezTo>
                  <a:cubicBezTo>
                    <a:pt x="39" y="74"/>
                    <a:pt x="43" y="71"/>
                    <a:pt x="46" y="68"/>
                  </a:cubicBezTo>
                  <a:cubicBezTo>
                    <a:pt x="48" y="66"/>
                    <a:pt x="54" y="62"/>
                    <a:pt x="53" y="59"/>
                  </a:cubicBezTo>
                  <a:cubicBezTo>
                    <a:pt x="52" y="57"/>
                    <a:pt x="54" y="62"/>
                    <a:pt x="53" y="5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93" name="Freeform 719"/>
            <p:cNvSpPr>
              <a:spLocks/>
            </p:cNvSpPr>
            <p:nvPr/>
          </p:nvSpPr>
          <p:spPr bwMode="auto">
            <a:xfrm>
              <a:off x="11929493" y="4965129"/>
              <a:ext cx="1194269" cy="1000263"/>
            </a:xfrm>
            <a:custGeom>
              <a:avLst/>
              <a:gdLst>
                <a:gd name="T0" fmla="*/ 38 w 128"/>
                <a:gd name="T1" fmla="*/ 87 h 107"/>
                <a:gd name="T2" fmla="*/ 38 w 128"/>
                <a:gd name="T3" fmla="*/ 63 h 107"/>
                <a:gd name="T4" fmla="*/ 47 w 128"/>
                <a:gd name="T5" fmla="*/ 52 h 107"/>
                <a:gd name="T6" fmla="*/ 56 w 128"/>
                <a:gd name="T7" fmla="*/ 34 h 107"/>
                <a:gd name="T8" fmla="*/ 72 w 128"/>
                <a:gd name="T9" fmla="*/ 25 h 107"/>
                <a:gd name="T10" fmla="*/ 86 w 128"/>
                <a:gd name="T11" fmla="*/ 22 h 107"/>
                <a:gd name="T12" fmla="*/ 102 w 128"/>
                <a:gd name="T13" fmla="*/ 20 h 107"/>
                <a:gd name="T14" fmla="*/ 112 w 128"/>
                <a:gd name="T15" fmla="*/ 10 h 107"/>
                <a:gd name="T16" fmla="*/ 120 w 128"/>
                <a:gd name="T17" fmla="*/ 13 h 107"/>
                <a:gd name="T18" fmla="*/ 127 w 128"/>
                <a:gd name="T19" fmla="*/ 6 h 107"/>
                <a:gd name="T20" fmla="*/ 114 w 128"/>
                <a:gd name="T21" fmla="*/ 5 h 107"/>
                <a:gd name="T22" fmla="*/ 116 w 128"/>
                <a:gd name="T23" fmla="*/ 2 h 107"/>
                <a:gd name="T24" fmla="*/ 106 w 128"/>
                <a:gd name="T25" fmla="*/ 3 h 107"/>
                <a:gd name="T26" fmla="*/ 100 w 128"/>
                <a:gd name="T27" fmla="*/ 1 h 107"/>
                <a:gd name="T28" fmla="*/ 95 w 128"/>
                <a:gd name="T29" fmla="*/ 3 h 107"/>
                <a:gd name="T30" fmla="*/ 91 w 128"/>
                <a:gd name="T31" fmla="*/ 6 h 107"/>
                <a:gd name="T32" fmla="*/ 90 w 128"/>
                <a:gd name="T33" fmla="*/ 11 h 107"/>
                <a:gd name="T34" fmla="*/ 84 w 128"/>
                <a:gd name="T35" fmla="*/ 10 h 107"/>
                <a:gd name="T36" fmla="*/ 80 w 128"/>
                <a:gd name="T37" fmla="*/ 13 h 107"/>
                <a:gd name="T38" fmla="*/ 76 w 128"/>
                <a:gd name="T39" fmla="*/ 15 h 107"/>
                <a:gd name="T40" fmla="*/ 72 w 128"/>
                <a:gd name="T41" fmla="*/ 16 h 107"/>
                <a:gd name="T42" fmla="*/ 68 w 128"/>
                <a:gd name="T43" fmla="*/ 10 h 107"/>
                <a:gd name="T44" fmla="*/ 67 w 128"/>
                <a:gd name="T45" fmla="*/ 14 h 107"/>
                <a:gd name="T46" fmla="*/ 65 w 128"/>
                <a:gd name="T47" fmla="*/ 14 h 107"/>
                <a:gd name="T48" fmla="*/ 62 w 128"/>
                <a:gd name="T49" fmla="*/ 18 h 107"/>
                <a:gd name="T50" fmla="*/ 61 w 128"/>
                <a:gd name="T51" fmla="*/ 21 h 107"/>
                <a:gd name="T52" fmla="*/ 57 w 128"/>
                <a:gd name="T53" fmla="*/ 20 h 107"/>
                <a:gd name="T54" fmla="*/ 54 w 128"/>
                <a:gd name="T55" fmla="*/ 20 h 107"/>
                <a:gd name="T56" fmla="*/ 51 w 128"/>
                <a:gd name="T57" fmla="*/ 22 h 107"/>
                <a:gd name="T58" fmla="*/ 49 w 128"/>
                <a:gd name="T59" fmla="*/ 23 h 107"/>
                <a:gd name="T60" fmla="*/ 54 w 128"/>
                <a:gd name="T61" fmla="*/ 25 h 107"/>
                <a:gd name="T62" fmla="*/ 56 w 128"/>
                <a:gd name="T63" fmla="*/ 25 h 107"/>
                <a:gd name="T64" fmla="*/ 57 w 128"/>
                <a:gd name="T65" fmla="*/ 28 h 107"/>
                <a:gd name="T66" fmla="*/ 49 w 128"/>
                <a:gd name="T67" fmla="*/ 31 h 107"/>
                <a:gd name="T68" fmla="*/ 53 w 128"/>
                <a:gd name="T69" fmla="*/ 33 h 107"/>
                <a:gd name="T70" fmla="*/ 49 w 128"/>
                <a:gd name="T71" fmla="*/ 35 h 107"/>
                <a:gd name="T72" fmla="*/ 43 w 128"/>
                <a:gd name="T73" fmla="*/ 40 h 107"/>
                <a:gd name="T74" fmla="*/ 42 w 128"/>
                <a:gd name="T75" fmla="*/ 43 h 107"/>
                <a:gd name="T76" fmla="*/ 39 w 128"/>
                <a:gd name="T77" fmla="*/ 45 h 107"/>
                <a:gd name="T78" fmla="*/ 39 w 128"/>
                <a:gd name="T79" fmla="*/ 49 h 107"/>
                <a:gd name="T80" fmla="*/ 39 w 128"/>
                <a:gd name="T81" fmla="*/ 52 h 107"/>
                <a:gd name="T82" fmla="*/ 35 w 128"/>
                <a:gd name="T83" fmla="*/ 56 h 107"/>
                <a:gd name="T84" fmla="*/ 27 w 128"/>
                <a:gd name="T85" fmla="*/ 62 h 107"/>
                <a:gd name="T86" fmla="*/ 31 w 128"/>
                <a:gd name="T87" fmla="*/ 64 h 107"/>
                <a:gd name="T88" fmla="*/ 28 w 128"/>
                <a:gd name="T89" fmla="*/ 66 h 107"/>
                <a:gd name="T90" fmla="*/ 19 w 128"/>
                <a:gd name="T91" fmla="*/ 68 h 107"/>
                <a:gd name="T92" fmla="*/ 16 w 128"/>
                <a:gd name="T93" fmla="*/ 72 h 107"/>
                <a:gd name="T94" fmla="*/ 10 w 128"/>
                <a:gd name="T95" fmla="*/ 73 h 107"/>
                <a:gd name="T96" fmla="*/ 10 w 128"/>
                <a:gd name="T97" fmla="*/ 74 h 107"/>
                <a:gd name="T98" fmla="*/ 5 w 128"/>
                <a:gd name="T99" fmla="*/ 75 h 107"/>
                <a:gd name="T100" fmla="*/ 4 w 128"/>
                <a:gd name="T101" fmla="*/ 81 h 107"/>
                <a:gd name="T102" fmla="*/ 1 w 128"/>
                <a:gd name="T103" fmla="*/ 86 h 107"/>
                <a:gd name="T104" fmla="*/ 6 w 128"/>
                <a:gd name="T105" fmla="*/ 92 h 107"/>
                <a:gd name="T106" fmla="*/ 7 w 128"/>
                <a:gd name="T107" fmla="*/ 94 h 107"/>
                <a:gd name="T108" fmla="*/ 3 w 128"/>
                <a:gd name="T109" fmla="*/ 93 h 107"/>
                <a:gd name="T110" fmla="*/ 5 w 128"/>
                <a:gd name="T111" fmla="*/ 97 h 107"/>
                <a:gd name="T112" fmla="*/ 5 w 128"/>
                <a:gd name="T113" fmla="*/ 103 h 107"/>
                <a:gd name="T114" fmla="*/ 27 w 128"/>
                <a:gd name="T115" fmla="*/ 99 h 107"/>
                <a:gd name="T116" fmla="*/ 34 w 128"/>
                <a:gd name="T117" fmla="*/ 101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28" h="107">
                  <a:moveTo>
                    <a:pt x="34" y="101"/>
                  </a:moveTo>
                  <a:cubicBezTo>
                    <a:pt x="34" y="101"/>
                    <a:pt x="35" y="98"/>
                    <a:pt x="35" y="97"/>
                  </a:cubicBezTo>
                  <a:cubicBezTo>
                    <a:pt x="35" y="95"/>
                    <a:pt x="36" y="94"/>
                    <a:pt x="38" y="93"/>
                  </a:cubicBezTo>
                  <a:cubicBezTo>
                    <a:pt x="40" y="91"/>
                    <a:pt x="38" y="88"/>
                    <a:pt x="38" y="87"/>
                  </a:cubicBezTo>
                  <a:cubicBezTo>
                    <a:pt x="38" y="84"/>
                    <a:pt x="42" y="84"/>
                    <a:pt x="39" y="82"/>
                  </a:cubicBezTo>
                  <a:cubicBezTo>
                    <a:pt x="37" y="80"/>
                    <a:pt x="36" y="80"/>
                    <a:pt x="37" y="77"/>
                  </a:cubicBezTo>
                  <a:cubicBezTo>
                    <a:pt x="38" y="75"/>
                    <a:pt x="37" y="73"/>
                    <a:pt x="37" y="71"/>
                  </a:cubicBezTo>
                  <a:cubicBezTo>
                    <a:pt x="36" y="68"/>
                    <a:pt x="35" y="65"/>
                    <a:pt x="38" y="63"/>
                  </a:cubicBezTo>
                  <a:cubicBezTo>
                    <a:pt x="39" y="62"/>
                    <a:pt x="41" y="62"/>
                    <a:pt x="42" y="61"/>
                  </a:cubicBezTo>
                  <a:cubicBezTo>
                    <a:pt x="43" y="61"/>
                    <a:pt x="44" y="62"/>
                    <a:pt x="45" y="61"/>
                  </a:cubicBezTo>
                  <a:cubicBezTo>
                    <a:pt x="46" y="59"/>
                    <a:pt x="45" y="58"/>
                    <a:pt x="44" y="57"/>
                  </a:cubicBezTo>
                  <a:cubicBezTo>
                    <a:pt x="44" y="55"/>
                    <a:pt x="46" y="54"/>
                    <a:pt x="47" y="52"/>
                  </a:cubicBezTo>
                  <a:cubicBezTo>
                    <a:pt x="47" y="51"/>
                    <a:pt x="48" y="48"/>
                    <a:pt x="48" y="46"/>
                  </a:cubicBezTo>
                  <a:cubicBezTo>
                    <a:pt x="48" y="44"/>
                    <a:pt x="52" y="44"/>
                    <a:pt x="51" y="43"/>
                  </a:cubicBezTo>
                  <a:cubicBezTo>
                    <a:pt x="51" y="41"/>
                    <a:pt x="53" y="40"/>
                    <a:pt x="54" y="38"/>
                  </a:cubicBezTo>
                  <a:cubicBezTo>
                    <a:pt x="56" y="36"/>
                    <a:pt x="56" y="37"/>
                    <a:pt x="56" y="34"/>
                  </a:cubicBezTo>
                  <a:cubicBezTo>
                    <a:pt x="55" y="33"/>
                    <a:pt x="59" y="28"/>
                    <a:pt x="60" y="28"/>
                  </a:cubicBezTo>
                  <a:cubicBezTo>
                    <a:pt x="61" y="27"/>
                    <a:pt x="64" y="28"/>
                    <a:pt x="65" y="28"/>
                  </a:cubicBezTo>
                  <a:cubicBezTo>
                    <a:pt x="65" y="26"/>
                    <a:pt x="65" y="25"/>
                    <a:pt x="65" y="23"/>
                  </a:cubicBezTo>
                  <a:cubicBezTo>
                    <a:pt x="68" y="24"/>
                    <a:pt x="70" y="24"/>
                    <a:pt x="72" y="25"/>
                  </a:cubicBezTo>
                  <a:cubicBezTo>
                    <a:pt x="76" y="25"/>
                    <a:pt x="74" y="21"/>
                    <a:pt x="75" y="19"/>
                  </a:cubicBezTo>
                  <a:cubicBezTo>
                    <a:pt x="75" y="19"/>
                    <a:pt x="77" y="19"/>
                    <a:pt x="78" y="19"/>
                  </a:cubicBezTo>
                  <a:cubicBezTo>
                    <a:pt x="79" y="18"/>
                    <a:pt x="81" y="16"/>
                    <a:pt x="82" y="18"/>
                  </a:cubicBezTo>
                  <a:cubicBezTo>
                    <a:pt x="84" y="19"/>
                    <a:pt x="84" y="21"/>
                    <a:pt x="86" y="22"/>
                  </a:cubicBezTo>
                  <a:cubicBezTo>
                    <a:pt x="87" y="22"/>
                    <a:pt x="89" y="22"/>
                    <a:pt x="90" y="22"/>
                  </a:cubicBezTo>
                  <a:cubicBezTo>
                    <a:pt x="91" y="22"/>
                    <a:pt x="92" y="21"/>
                    <a:pt x="94" y="21"/>
                  </a:cubicBezTo>
                  <a:cubicBezTo>
                    <a:pt x="95" y="21"/>
                    <a:pt x="96" y="23"/>
                    <a:pt x="98" y="23"/>
                  </a:cubicBezTo>
                  <a:cubicBezTo>
                    <a:pt x="98" y="22"/>
                    <a:pt x="102" y="20"/>
                    <a:pt x="102" y="20"/>
                  </a:cubicBezTo>
                  <a:cubicBezTo>
                    <a:pt x="102" y="17"/>
                    <a:pt x="102" y="16"/>
                    <a:pt x="103" y="14"/>
                  </a:cubicBezTo>
                  <a:cubicBezTo>
                    <a:pt x="104" y="13"/>
                    <a:pt x="106" y="11"/>
                    <a:pt x="107" y="11"/>
                  </a:cubicBezTo>
                  <a:cubicBezTo>
                    <a:pt x="108" y="11"/>
                    <a:pt x="109" y="11"/>
                    <a:pt x="110" y="11"/>
                  </a:cubicBezTo>
                  <a:cubicBezTo>
                    <a:pt x="111" y="11"/>
                    <a:pt x="111" y="10"/>
                    <a:pt x="112" y="10"/>
                  </a:cubicBezTo>
                  <a:cubicBezTo>
                    <a:pt x="113" y="10"/>
                    <a:pt x="115" y="12"/>
                    <a:pt x="116" y="12"/>
                  </a:cubicBezTo>
                  <a:cubicBezTo>
                    <a:pt x="118" y="13"/>
                    <a:pt x="119" y="14"/>
                    <a:pt x="119" y="17"/>
                  </a:cubicBezTo>
                  <a:cubicBezTo>
                    <a:pt x="121" y="17"/>
                    <a:pt x="126" y="14"/>
                    <a:pt x="124" y="12"/>
                  </a:cubicBezTo>
                  <a:cubicBezTo>
                    <a:pt x="126" y="13"/>
                    <a:pt x="121" y="13"/>
                    <a:pt x="120" y="13"/>
                  </a:cubicBezTo>
                  <a:cubicBezTo>
                    <a:pt x="125" y="12"/>
                    <a:pt x="118" y="9"/>
                    <a:pt x="117" y="10"/>
                  </a:cubicBezTo>
                  <a:cubicBezTo>
                    <a:pt x="118" y="9"/>
                    <a:pt x="119" y="10"/>
                    <a:pt x="119" y="10"/>
                  </a:cubicBezTo>
                  <a:cubicBezTo>
                    <a:pt x="121" y="10"/>
                    <a:pt x="123" y="10"/>
                    <a:pt x="124" y="9"/>
                  </a:cubicBezTo>
                  <a:cubicBezTo>
                    <a:pt x="125" y="9"/>
                    <a:pt x="128" y="7"/>
                    <a:pt x="127" y="6"/>
                  </a:cubicBezTo>
                  <a:cubicBezTo>
                    <a:pt x="125" y="5"/>
                    <a:pt x="122" y="4"/>
                    <a:pt x="119" y="3"/>
                  </a:cubicBezTo>
                  <a:cubicBezTo>
                    <a:pt x="118" y="2"/>
                    <a:pt x="117" y="4"/>
                    <a:pt x="116" y="5"/>
                  </a:cubicBezTo>
                  <a:cubicBezTo>
                    <a:pt x="116" y="5"/>
                    <a:pt x="114" y="8"/>
                    <a:pt x="114" y="7"/>
                  </a:cubicBezTo>
                  <a:cubicBezTo>
                    <a:pt x="114" y="7"/>
                    <a:pt x="114" y="6"/>
                    <a:pt x="114" y="5"/>
                  </a:cubicBezTo>
                  <a:cubicBezTo>
                    <a:pt x="114" y="5"/>
                    <a:pt x="112" y="5"/>
                    <a:pt x="112" y="5"/>
                  </a:cubicBezTo>
                  <a:cubicBezTo>
                    <a:pt x="113" y="4"/>
                    <a:pt x="115" y="5"/>
                    <a:pt x="115" y="4"/>
                  </a:cubicBezTo>
                  <a:cubicBezTo>
                    <a:pt x="115" y="4"/>
                    <a:pt x="112" y="4"/>
                    <a:pt x="112" y="4"/>
                  </a:cubicBezTo>
                  <a:cubicBezTo>
                    <a:pt x="112" y="3"/>
                    <a:pt x="116" y="3"/>
                    <a:pt x="116" y="2"/>
                  </a:cubicBezTo>
                  <a:cubicBezTo>
                    <a:pt x="115" y="1"/>
                    <a:pt x="109" y="0"/>
                    <a:pt x="110" y="2"/>
                  </a:cubicBezTo>
                  <a:cubicBezTo>
                    <a:pt x="111" y="3"/>
                    <a:pt x="111" y="3"/>
                    <a:pt x="110" y="4"/>
                  </a:cubicBezTo>
                  <a:cubicBezTo>
                    <a:pt x="109" y="5"/>
                    <a:pt x="107" y="7"/>
                    <a:pt x="106" y="7"/>
                  </a:cubicBezTo>
                  <a:cubicBezTo>
                    <a:pt x="105" y="7"/>
                    <a:pt x="106" y="3"/>
                    <a:pt x="106" y="3"/>
                  </a:cubicBezTo>
                  <a:cubicBezTo>
                    <a:pt x="106" y="2"/>
                    <a:pt x="101" y="9"/>
                    <a:pt x="100" y="9"/>
                  </a:cubicBezTo>
                  <a:cubicBezTo>
                    <a:pt x="97" y="9"/>
                    <a:pt x="100" y="5"/>
                    <a:pt x="101" y="4"/>
                  </a:cubicBezTo>
                  <a:cubicBezTo>
                    <a:pt x="102" y="4"/>
                    <a:pt x="103" y="2"/>
                    <a:pt x="103" y="2"/>
                  </a:cubicBezTo>
                  <a:cubicBezTo>
                    <a:pt x="102" y="1"/>
                    <a:pt x="100" y="0"/>
                    <a:pt x="100" y="1"/>
                  </a:cubicBezTo>
                  <a:cubicBezTo>
                    <a:pt x="100" y="1"/>
                    <a:pt x="101" y="2"/>
                    <a:pt x="101" y="2"/>
                  </a:cubicBezTo>
                  <a:cubicBezTo>
                    <a:pt x="101" y="2"/>
                    <a:pt x="99" y="2"/>
                    <a:pt x="98" y="2"/>
                  </a:cubicBezTo>
                  <a:cubicBezTo>
                    <a:pt x="97" y="3"/>
                    <a:pt x="98" y="2"/>
                    <a:pt x="97" y="1"/>
                  </a:cubicBezTo>
                  <a:cubicBezTo>
                    <a:pt x="97" y="1"/>
                    <a:pt x="95" y="3"/>
                    <a:pt x="95" y="3"/>
                  </a:cubicBezTo>
                  <a:cubicBezTo>
                    <a:pt x="95" y="4"/>
                    <a:pt x="97" y="5"/>
                    <a:pt x="96" y="5"/>
                  </a:cubicBezTo>
                  <a:cubicBezTo>
                    <a:pt x="95" y="5"/>
                    <a:pt x="95" y="5"/>
                    <a:pt x="95" y="5"/>
                  </a:cubicBezTo>
                  <a:cubicBezTo>
                    <a:pt x="94" y="5"/>
                    <a:pt x="94" y="6"/>
                    <a:pt x="94" y="7"/>
                  </a:cubicBezTo>
                  <a:cubicBezTo>
                    <a:pt x="95" y="5"/>
                    <a:pt x="91" y="6"/>
                    <a:pt x="91" y="6"/>
                  </a:cubicBezTo>
                  <a:cubicBezTo>
                    <a:pt x="91" y="6"/>
                    <a:pt x="93" y="5"/>
                    <a:pt x="93" y="4"/>
                  </a:cubicBezTo>
                  <a:cubicBezTo>
                    <a:pt x="93" y="5"/>
                    <a:pt x="89" y="6"/>
                    <a:pt x="88" y="6"/>
                  </a:cubicBezTo>
                  <a:cubicBezTo>
                    <a:pt x="87" y="6"/>
                    <a:pt x="91" y="9"/>
                    <a:pt x="91" y="9"/>
                  </a:cubicBezTo>
                  <a:cubicBezTo>
                    <a:pt x="91" y="9"/>
                    <a:pt x="90" y="11"/>
                    <a:pt x="90" y="11"/>
                  </a:cubicBezTo>
                  <a:cubicBezTo>
                    <a:pt x="90" y="11"/>
                    <a:pt x="87" y="8"/>
                    <a:pt x="87" y="8"/>
                  </a:cubicBezTo>
                  <a:cubicBezTo>
                    <a:pt x="87" y="8"/>
                    <a:pt x="85" y="11"/>
                    <a:pt x="85" y="8"/>
                  </a:cubicBezTo>
                  <a:cubicBezTo>
                    <a:pt x="84" y="7"/>
                    <a:pt x="81" y="9"/>
                    <a:pt x="80" y="8"/>
                  </a:cubicBezTo>
                  <a:cubicBezTo>
                    <a:pt x="81" y="9"/>
                    <a:pt x="84" y="9"/>
                    <a:pt x="84" y="10"/>
                  </a:cubicBezTo>
                  <a:cubicBezTo>
                    <a:pt x="84" y="10"/>
                    <a:pt x="83" y="10"/>
                    <a:pt x="83" y="11"/>
                  </a:cubicBezTo>
                  <a:cubicBezTo>
                    <a:pt x="83" y="12"/>
                    <a:pt x="84" y="12"/>
                    <a:pt x="84" y="13"/>
                  </a:cubicBezTo>
                  <a:cubicBezTo>
                    <a:pt x="84" y="13"/>
                    <a:pt x="81" y="12"/>
                    <a:pt x="81" y="11"/>
                  </a:cubicBezTo>
                  <a:cubicBezTo>
                    <a:pt x="80" y="11"/>
                    <a:pt x="80" y="12"/>
                    <a:pt x="80" y="13"/>
                  </a:cubicBezTo>
                  <a:cubicBezTo>
                    <a:pt x="79" y="13"/>
                    <a:pt x="79" y="12"/>
                    <a:pt x="79" y="11"/>
                  </a:cubicBezTo>
                  <a:cubicBezTo>
                    <a:pt x="79" y="11"/>
                    <a:pt x="77" y="13"/>
                    <a:pt x="77" y="13"/>
                  </a:cubicBezTo>
                  <a:cubicBezTo>
                    <a:pt x="76" y="14"/>
                    <a:pt x="78" y="14"/>
                    <a:pt x="78" y="15"/>
                  </a:cubicBezTo>
                  <a:cubicBezTo>
                    <a:pt x="78" y="15"/>
                    <a:pt x="76" y="15"/>
                    <a:pt x="76" y="15"/>
                  </a:cubicBezTo>
                  <a:cubicBezTo>
                    <a:pt x="75" y="14"/>
                    <a:pt x="76" y="13"/>
                    <a:pt x="76" y="12"/>
                  </a:cubicBezTo>
                  <a:cubicBezTo>
                    <a:pt x="76" y="12"/>
                    <a:pt x="73" y="14"/>
                    <a:pt x="73" y="14"/>
                  </a:cubicBezTo>
                  <a:cubicBezTo>
                    <a:pt x="73" y="14"/>
                    <a:pt x="73" y="14"/>
                    <a:pt x="74" y="14"/>
                  </a:cubicBezTo>
                  <a:cubicBezTo>
                    <a:pt x="73" y="14"/>
                    <a:pt x="72" y="16"/>
                    <a:pt x="72" y="16"/>
                  </a:cubicBezTo>
                  <a:cubicBezTo>
                    <a:pt x="71" y="15"/>
                    <a:pt x="73" y="14"/>
                    <a:pt x="72" y="14"/>
                  </a:cubicBezTo>
                  <a:cubicBezTo>
                    <a:pt x="71" y="13"/>
                    <a:pt x="70" y="13"/>
                    <a:pt x="70" y="12"/>
                  </a:cubicBezTo>
                  <a:cubicBezTo>
                    <a:pt x="70" y="12"/>
                    <a:pt x="72" y="12"/>
                    <a:pt x="72" y="12"/>
                  </a:cubicBezTo>
                  <a:cubicBezTo>
                    <a:pt x="72" y="11"/>
                    <a:pt x="69" y="10"/>
                    <a:pt x="68" y="10"/>
                  </a:cubicBezTo>
                  <a:cubicBezTo>
                    <a:pt x="68" y="11"/>
                    <a:pt x="69" y="13"/>
                    <a:pt x="69" y="13"/>
                  </a:cubicBezTo>
                  <a:cubicBezTo>
                    <a:pt x="69" y="13"/>
                    <a:pt x="65" y="14"/>
                    <a:pt x="66" y="14"/>
                  </a:cubicBezTo>
                  <a:cubicBezTo>
                    <a:pt x="66" y="14"/>
                    <a:pt x="68" y="14"/>
                    <a:pt x="68" y="14"/>
                  </a:cubicBezTo>
                  <a:cubicBezTo>
                    <a:pt x="68" y="14"/>
                    <a:pt x="67" y="14"/>
                    <a:pt x="67" y="14"/>
                  </a:cubicBezTo>
                  <a:cubicBezTo>
                    <a:pt x="68" y="16"/>
                    <a:pt x="70" y="14"/>
                    <a:pt x="69" y="14"/>
                  </a:cubicBezTo>
                  <a:cubicBezTo>
                    <a:pt x="70" y="15"/>
                    <a:pt x="69" y="16"/>
                    <a:pt x="69" y="16"/>
                  </a:cubicBezTo>
                  <a:cubicBezTo>
                    <a:pt x="69" y="17"/>
                    <a:pt x="67" y="15"/>
                    <a:pt x="67" y="15"/>
                  </a:cubicBezTo>
                  <a:cubicBezTo>
                    <a:pt x="66" y="15"/>
                    <a:pt x="66" y="14"/>
                    <a:pt x="65" y="14"/>
                  </a:cubicBezTo>
                  <a:cubicBezTo>
                    <a:pt x="65" y="14"/>
                    <a:pt x="64" y="16"/>
                    <a:pt x="63" y="15"/>
                  </a:cubicBezTo>
                  <a:cubicBezTo>
                    <a:pt x="63" y="14"/>
                    <a:pt x="60" y="16"/>
                    <a:pt x="60" y="16"/>
                  </a:cubicBezTo>
                  <a:cubicBezTo>
                    <a:pt x="60" y="16"/>
                    <a:pt x="60" y="19"/>
                    <a:pt x="60" y="19"/>
                  </a:cubicBezTo>
                  <a:cubicBezTo>
                    <a:pt x="60" y="20"/>
                    <a:pt x="61" y="17"/>
                    <a:pt x="62" y="18"/>
                  </a:cubicBezTo>
                  <a:cubicBezTo>
                    <a:pt x="62" y="18"/>
                    <a:pt x="64" y="19"/>
                    <a:pt x="64" y="18"/>
                  </a:cubicBezTo>
                  <a:cubicBezTo>
                    <a:pt x="64" y="19"/>
                    <a:pt x="63" y="19"/>
                    <a:pt x="63" y="20"/>
                  </a:cubicBezTo>
                  <a:cubicBezTo>
                    <a:pt x="62" y="20"/>
                    <a:pt x="63" y="22"/>
                    <a:pt x="62" y="22"/>
                  </a:cubicBezTo>
                  <a:cubicBezTo>
                    <a:pt x="62" y="23"/>
                    <a:pt x="61" y="21"/>
                    <a:pt x="61" y="21"/>
                  </a:cubicBezTo>
                  <a:cubicBezTo>
                    <a:pt x="60" y="21"/>
                    <a:pt x="60" y="23"/>
                    <a:pt x="59" y="23"/>
                  </a:cubicBezTo>
                  <a:cubicBezTo>
                    <a:pt x="59" y="23"/>
                    <a:pt x="59" y="21"/>
                    <a:pt x="59" y="21"/>
                  </a:cubicBezTo>
                  <a:cubicBezTo>
                    <a:pt x="58" y="21"/>
                    <a:pt x="58" y="22"/>
                    <a:pt x="57" y="22"/>
                  </a:cubicBezTo>
                  <a:cubicBezTo>
                    <a:pt x="57" y="22"/>
                    <a:pt x="57" y="20"/>
                    <a:pt x="57" y="20"/>
                  </a:cubicBezTo>
                  <a:cubicBezTo>
                    <a:pt x="57" y="19"/>
                    <a:pt x="56" y="22"/>
                    <a:pt x="55" y="22"/>
                  </a:cubicBezTo>
                  <a:cubicBezTo>
                    <a:pt x="53" y="23"/>
                    <a:pt x="56" y="17"/>
                    <a:pt x="56" y="17"/>
                  </a:cubicBezTo>
                  <a:cubicBezTo>
                    <a:pt x="55" y="17"/>
                    <a:pt x="53" y="18"/>
                    <a:pt x="53" y="18"/>
                  </a:cubicBezTo>
                  <a:cubicBezTo>
                    <a:pt x="52" y="19"/>
                    <a:pt x="54" y="20"/>
                    <a:pt x="54" y="20"/>
                  </a:cubicBezTo>
                  <a:cubicBezTo>
                    <a:pt x="53" y="20"/>
                    <a:pt x="53" y="20"/>
                    <a:pt x="52" y="20"/>
                  </a:cubicBezTo>
                  <a:cubicBezTo>
                    <a:pt x="52" y="20"/>
                    <a:pt x="52" y="21"/>
                    <a:pt x="51" y="22"/>
                  </a:cubicBezTo>
                  <a:cubicBezTo>
                    <a:pt x="52" y="21"/>
                    <a:pt x="47" y="21"/>
                    <a:pt x="49" y="22"/>
                  </a:cubicBezTo>
                  <a:cubicBezTo>
                    <a:pt x="49" y="23"/>
                    <a:pt x="51" y="22"/>
                    <a:pt x="51" y="22"/>
                  </a:cubicBezTo>
                  <a:cubicBezTo>
                    <a:pt x="51" y="22"/>
                    <a:pt x="50" y="23"/>
                    <a:pt x="51" y="23"/>
                  </a:cubicBezTo>
                  <a:cubicBezTo>
                    <a:pt x="51" y="23"/>
                    <a:pt x="52" y="23"/>
                    <a:pt x="52" y="22"/>
                  </a:cubicBezTo>
                  <a:cubicBezTo>
                    <a:pt x="52" y="22"/>
                    <a:pt x="52" y="24"/>
                    <a:pt x="51" y="24"/>
                  </a:cubicBezTo>
                  <a:cubicBezTo>
                    <a:pt x="50" y="24"/>
                    <a:pt x="50" y="23"/>
                    <a:pt x="49" y="23"/>
                  </a:cubicBezTo>
                  <a:cubicBezTo>
                    <a:pt x="48" y="24"/>
                    <a:pt x="48" y="26"/>
                    <a:pt x="47" y="26"/>
                  </a:cubicBezTo>
                  <a:cubicBezTo>
                    <a:pt x="47" y="26"/>
                    <a:pt x="44" y="26"/>
                    <a:pt x="44" y="26"/>
                  </a:cubicBezTo>
                  <a:cubicBezTo>
                    <a:pt x="44" y="29"/>
                    <a:pt x="51" y="25"/>
                    <a:pt x="51" y="25"/>
                  </a:cubicBezTo>
                  <a:cubicBezTo>
                    <a:pt x="52" y="25"/>
                    <a:pt x="53" y="24"/>
                    <a:pt x="54" y="25"/>
                  </a:cubicBezTo>
                  <a:cubicBezTo>
                    <a:pt x="56" y="25"/>
                    <a:pt x="55" y="23"/>
                    <a:pt x="54" y="23"/>
                  </a:cubicBezTo>
                  <a:cubicBezTo>
                    <a:pt x="55" y="23"/>
                    <a:pt x="55" y="23"/>
                    <a:pt x="55" y="23"/>
                  </a:cubicBezTo>
                  <a:cubicBezTo>
                    <a:pt x="56" y="25"/>
                    <a:pt x="57" y="23"/>
                    <a:pt x="58" y="23"/>
                  </a:cubicBezTo>
                  <a:cubicBezTo>
                    <a:pt x="57" y="23"/>
                    <a:pt x="57" y="25"/>
                    <a:pt x="56" y="25"/>
                  </a:cubicBezTo>
                  <a:cubicBezTo>
                    <a:pt x="57" y="25"/>
                    <a:pt x="58" y="25"/>
                    <a:pt x="58" y="25"/>
                  </a:cubicBezTo>
                  <a:cubicBezTo>
                    <a:pt x="58" y="25"/>
                    <a:pt x="56" y="26"/>
                    <a:pt x="56" y="27"/>
                  </a:cubicBezTo>
                  <a:cubicBezTo>
                    <a:pt x="56" y="27"/>
                    <a:pt x="61" y="25"/>
                    <a:pt x="61" y="26"/>
                  </a:cubicBezTo>
                  <a:cubicBezTo>
                    <a:pt x="60" y="27"/>
                    <a:pt x="57" y="26"/>
                    <a:pt x="57" y="28"/>
                  </a:cubicBezTo>
                  <a:cubicBezTo>
                    <a:pt x="56" y="31"/>
                    <a:pt x="54" y="27"/>
                    <a:pt x="54" y="27"/>
                  </a:cubicBezTo>
                  <a:cubicBezTo>
                    <a:pt x="54" y="26"/>
                    <a:pt x="54" y="29"/>
                    <a:pt x="54" y="29"/>
                  </a:cubicBezTo>
                  <a:cubicBezTo>
                    <a:pt x="54" y="29"/>
                    <a:pt x="53" y="27"/>
                    <a:pt x="52" y="27"/>
                  </a:cubicBezTo>
                  <a:cubicBezTo>
                    <a:pt x="51" y="28"/>
                    <a:pt x="49" y="30"/>
                    <a:pt x="49" y="31"/>
                  </a:cubicBezTo>
                  <a:cubicBezTo>
                    <a:pt x="49" y="31"/>
                    <a:pt x="51" y="30"/>
                    <a:pt x="51" y="30"/>
                  </a:cubicBezTo>
                  <a:cubicBezTo>
                    <a:pt x="51" y="31"/>
                    <a:pt x="53" y="30"/>
                    <a:pt x="53" y="31"/>
                  </a:cubicBezTo>
                  <a:cubicBezTo>
                    <a:pt x="53" y="30"/>
                    <a:pt x="50" y="31"/>
                    <a:pt x="50" y="32"/>
                  </a:cubicBezTo>
                  <a:cubicBezTo>
                    <a:pt x="51" y="33"/>
                    <a:pt x="54" y="31"/>
                    <a:pt x="53" y="33"/>
                  </a:cubicBezTo>
                  <a:cubicBezTo>
                    <a:pt x="54" y="31"/>
                    <a:pt x="47" y="34"/>
                    <a:pt x="47" y="34"/>
                  </a:cubicBezTo>
                  <a:cubicBezTo>
                    <a:pt x="47" y="33"/>
                    <a:pt x="53" y="35"/>
                    <a:pt x="52" y="35"/>
                  </a:cubicBezTo>
                  <a:cubicBezTo>
                    <a:pt x="51" y="36"/>
                    <a:pt x="50" y="34"/>
                    <a:pt x="49" y="35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6"/>
                    <a:pt x="46" y="34"/>
                    <a:pt x="45" y="36"/>
                  </a:cubicBezTo>
                  <a:cubicBezTo>
                    <a:pt x="45" y="36"/>
                    <a:pt x="48" y="36"/>
                    <a:pt x="48" y="36"/>
                  </a:cubicBezTo>
                  <a:cubicBezTo>
                    <a:pt x="46" y="38"/>
                    <a:pt x="44" y="36"/>
                    <a:pt x="45" y="39"/>
                  </a:cubicBezTo>
                  <a:cubicBezTo>
                    <a:pt x="45" y="39"/>
                    <a:pt x="43" y="40"/>
                    <a:pt x="43" y="40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42" y="42"/>
                    <a:pt x="41" y="42"/>
                    <a:pt x="41" y="42"/>
                  </a:cubicBezTo>
                  <a:cubicBezTo>
                    <a:pt x="41" y="43"/>
                    <a:pt x="42" y="42"/>
                    <a:pt x="42" y="42"/>
                  </a:cubicBezTo>
                  <a:cubicBezTo>
                    <a:pt x="43" y="42"/>
                    <a:pt x="42" y="43"/>
                    <a:pt x="42" y="43"/>
                  </a:cubicBezTo>
                  <a:cubicBezTo>
                    <a:pt x="43" y="43"/>
                    <a:pt x="45" y="44"/>
                    <a:pt x="46" y="43"/>
                  </a:cubicBezTo>
                  <a:cubicBezTo>
                    <a:pt x="44" y="44"/>
                    <a:pt x="44" y="44"/>
                    <a:pt x="42" y="44"/>
                  </a:cubicBezTo>
                  <a:cubicBezTo>
                    <a:pt x="41" y="44"/>
                    <a:pt x="38" y="44"/>
                    <a:pt x="38" y="45"/>
                  </a:cubicBezTo>
                  <a:cubicBezTo>
                    <a:pt x="38" y="45"/>
                    <a:pt x="39" y="45"/>
                    <a:pt x="39" y="45"/>
                  </a:cubicBezTo>
                  <a:cubicBezTo>
                    <a:pt x="39" y="45"/>
                    <a:pt x="38" y="46"/>
                    <a:pt x="38" y="46"/>
                  </a:cubicBezTo>
                  <a:cubicBezTo>
                    <a:pt x="38" y="46"/>
                    <a:pt x="40" y="45"/>
                    <a:pt x="40" y="46"/>
                  </a:cubicBezTo>
                  <a:cubicBezTo>
                    <a:pt x="40" y="46"/>
                    <a:pt x="38" y="48"/>
                    <a:pt x="38" y="48"/>
                  </a:cubicBezTo>
                  <a:cubicBezTo>
                    <a:pt x="38" y="48"/>
                    <a:pt x="39" y="48"/>
                    <a:pt x="39" y="49"/>
                  </a:cubicBezTo>
                  <a:cubicBezTo>
                    <a:pt x="39" y="49"/>
                    <a:pt x="37" y="49"/>
                    <a:pt x="37" y="49"/>
                  </a:cubicBezTo>
                  <a:cubicBezTo>
                    <a:pt x="37" y="49"/>
                    <a:pt x="39" y="50"/>
                    <a:pt x="39" y="50"/>
                  </a:cubicBezTo>
                  <a:cubicBezTo>
                    <a:pt x="38" y="50"/>
                    <a:pt x="37" y="50"/>
                    <a:pt x="37" y="50"/>
                  </a:cubicBezTo>
                  <a:cubicBezTo>
                    <a:pt x="37" y="51"/>
                    <a:pt x="38" y="52"/>
                    <a:pt x="39" y="52"/>
                  </a:cubicBezTo>
                  <a:cubicBezTo>
                    <a:pt x="37" y="52"/>
                    <a:pt x="35" y="52"/>
                    <a:pt x="34" y="54"/>
                  </a:cubicBezTo>
                  <a:cubicBezTo>
                    <a:pt x="34" y="55"/>
                    <a:pt x="30" y="54"/>
                    <a:pt x="30" y="54"/>
                  </a:cubicBezTo>
                  <a:cubicBezTo>
                    <a:pt x="30" y="57"/>
                    <a:pt x="36" y="54"/>
                    <a:pt x="37" y="54"/>
                  </a:cubicBezTo>
                  <a:cubicBezTo>
                    <a:pt x="36" y="54"/>
                    <a:pt x="35" y="56"/>
                    <a:pt x="35" y="56"/>
                  </a:cubicBezTo>
                  <a:cubicBezTo>
                    <a:pt x="32" y="56"/>
                    <a:pt x="34" y="57"/>
                    <a:pt x="33" y="58"/>
                  </a:cubicBezTo>
                  <a:cubicBezTo>
                    <a:pt x="32" y="59"/>
                    <a:pt x="30" y="57"/>
                    <a:pt x="29" y="58"/>
                  </a:cubicBezTo>
                  <a:cubicBezTo>
                    <a:pt x="29" y="59"/>
                    <a:pt x="26" y="61"/>
                    <a:pt x="26" y="61"/>
                  </a:cubicBezTo>
                  <a:cubicBezTo>
                    <a:pt x="26" y="62"/>
                    <a:pt x="27" y="62"/>
                    <a:pt x="27" y="62"/>
                  </a:cubicBezTo>
                  <a:cubicBezTo>
                    <a:pt x="27" y="63"/>
                    <a:pt x="24" y="63"/>
                    <a:pt x="24" y="63"/>
                  </a:cubicBezTo>
                  <a:cubicBezTo>
                    <a:pt x="24" y="63"/>
                    <a:pt x="25" y="64"/>
                    <a:pt x="25" y="65"/>
                  </a:cubicBezTo>
                  <a:cubicBezTo>
                    <a:pt x="25" y="66"/>
                    <a:pt x="27" y="65"/>
                    <a:pt x="28" y="65"/>
                  </a:cubicBezTo>
                  <a:cubicBezTo>
                    <a:pt x="29" y="64"/>
                    <a:pt x="30" y="65"/>
                    <a:pt x="31" y="64"/>
                  </a:cubicBezTo>
                  <a:cubicBezTo>
                    <a:pt x="31" y="64"/>
                    <a:pt x="30" y="63"/>
                    <a:pt x="30" y="62"/>
                  </a:cubicBezTo>
                  <a:cubicBezTo>
                    <a:pt x="30" y="62"/>
                    <a:pt x="32" y="63"/>
                    <a:pt x="33" y="64"/>
                  </a:cubicBezTo>
                  <a:cubicBezTo>
                    <a:pt x="33" y="64"/>
                    <a:pt x="30" y="66"/>
                    <a:pt x="30" y="66"/>
                  </a:cubicBezTo>
                  <a:cubicBezTo>
                    <a:pt x="29" y="66"/>
                    <a:pt x="28" y="67"/>
                    <a:pt x="28" y="66"/>
                  </a:cubicBezTo>
                  <a:cubicBezTo>
                    <a:pt x="27" y="65"/>
                    <a:pt x="26" y="67"/>
                    <a:pt x="25" y="67"/>
                  </a:cubicBezTo>
                  <a:cubicBezTo>
                    <a:pt x="24" y="66"/>
                    <a:pt x="24" y="63"/>
                    <a:pt x="23" y="66"/>
                  </a:cubicBezTo>
                  <a:cubicBezTo>
                    <a:pt x="21" y="70"/>
                    <a:pt x="20" y="65"/>
                    <a:pt x="21" y="65"/>
                  </a:cubicBezTo>
                  <a:cubicBezTo>
                    <a:pt x="19" y="65"/>
                    <a:pt x="21" y="69"/>
                    <a:pt x="19" y="68"/>
                  </a:cubicBezTo>
                  <a:cubicBezTo>
                    <a:pt x="15" y="68"/>
                    <a:pt x="18" y="70"/>
                    <a:pt x="17" y="71"/>
                  </a:cubicBezTo>
                  <a:cubicBezTo>
                    <a:pt x="16" y="71"/>
                    <a:pt x="16" y="69"/>
                    <a:pt x="16" y="69"/>
                  </a:cubicBezTo>
                  <a:cubicBezTo>
                    <a:pt x="14" y="69"/>
                    <a:pt x="12" y="70"/>
                    <a:pt x="11" y="71"/>
                  </a:cubicBezTo>
                  <a:cubicBezTo>
                    <a:pt x="11" y="72"/>
                    <a:pt x="15" y="72"/>
                    <a:pt x="16" y="72"/>
                  </a:cubicBezTo>
                  <a:cubicBezTo>
                    <a:pt x="16" y="72"/>
                    <a:pt x="19" y="71"/>
                    <a:pt x="19" y="71"/>
                  </a:cubicBezTo>
                  <a:cubicBezTo>
                    <a:pt x="20" y="72"/>
                    <a:pt x="15" y="72"/>
                    <a:pt x="15" y="72"/>
                  </a:cubicBezTo>
                  <a:cubicBezTo>
                    <a:pt x="14" y="72"/>
                    <a:pt x="14" y="73"/>
                    <a:pt x="13" y="73"/>
                  </a:cubicBezTo>
                  <a:cubicBezTo>
                    <a:pt x="12" y="73"/>
                    <a:pt x="11" y="73"/>
                    <a:pt x="10" y="73"/>
                  </a:cubicBezTo>
                  <a:cubicBezTo>
                    <a:pt x="8" y="72"/>
                    <a:pt x="7" y="73"/>
                    <a:pt x="9" y="74"/>
                  </a:cubicBezTo>
                  <a:cubicBezTo>
                    <a:pt x="10" y="74"/>
                    <a:pt x="12" y="74"/>
                    <a:pt x="12" y="76"/>
                  </a:cubicBezTo>
                  <a:cubicBezTo>
                    <a:pt x="12" y="76"/>
                    <a:pt x="11" y="78"/>
                    <a:pt x="11" y="77"/>
                  </a:cubicBezTo>
                  <a:cubicBezTo>
                    <a:pt x="10" y="77"/>
                    <a:pt x="12" y="75"/>
                    <a:pt x="10" y="74"/>
                  </a:cubicBezTo>
                  <a:cubicBezTo>
                    <a:pt x="7" y="74"/>
                    <a:pt x="9" y="75"/>
                    <a:pt x="8" y="76"/>
                  </a:cubicBezTo>
                  <a:cubicBezTo>
                    <a:pt x="8" y="76"/>
                    <a:pt x="8" y="73"/>
                    <a:pt x="7" y="73"/>
                  </a:cubicBezTo>
                  <a:cubicBezTo>
                    <a:pt x="7" y="72"/>
                    <a:pt x="5" y="78"/>
                    <a:pt x="6" y="77"/>
                  </a:cubicBezTo>
                  <a:cubicBezTo>
                    <a:pt x="5" y="77"/>
                    <a:pt x="5" y="75"/>
                    <a:pt x="5" y="75"/>
                  </a:cubicBezTo>
                  <a:cubicBezTo>
                    <a:pt x="4" y="75"/>
                    <a:pt x="4" y="77"/>
                    <a:pt x="4" y="77"/>
                  </a:cubicBezTo>
                  <a:cubicBezTo>
                    <a:pt x="3" y="78"/>
                    <a:pt x="1" y="77"/>
                    <a:pt x="1" y="78"/>
                  </a:cubicBezTo>
                  <a:cubicBezTo>
                    <a:pt x="1" y="79"/>
                    <a:pt x="0" y="80"/>
                    <a:pt x="1" y="80"/>
                  </a:cubicBezTo>
                  <a:cubicBezTo>
                    <a:pt x="2" y="80"/>
                    <a:pt x="3" y="80"/>
                    <a:pt x="4" y="81"/>
                  </a:cubicBezTo>
                  <a:cubicBezTo>
                    <a:pt x="4" y="81"/>
                    <a:pt x="0" y="82"/>
                    <a:pt x="1" y="83"/>
                  </a:cubicBezTo>
                  <a:cubicBezTo>
                    <a:pt x="1" y="84"/>
                    <a:pt x="3" y="84"/>
                    <a:pt x="3" y="84"/>
                  </a:cubicBezTo>
                  <a:cubicBezTo>
                    <a:pt x="3" y="84"/>
                    <a:pt x="6" y="83"/>
                    <a:pt x="6" y="84"/>
                  </a:cubicBezTo>
                  <a:cubicBezTo>
                    <a:pt x="5" y="85"/>
                    <a:pt x="2" y="84"/>
                    <a:pt x="1" y="86"/>
                  </a:cubicBezTo>
                  <a:cubicBezTo>
                    <a:pt x="0" y="87"/>
                    <a:pt x="6" y="87"/>
                    <a:pt x="4" y="89"/>
                  </a:cubicBezTo>
                  <a:cubicBezTo>
                    <a:pt x="4" y="89"/>
                    <a:pt x="3" y="87"/>
                    <a:pt x="2" y="88"/>
                  </a:cubicBezTo>
                  <a:cubicBezTo>
                    <a:pt x="1" y="89"/>
                    <a:pt x="1" y="90"/>
                    <a:pt x="2" y="91"/>
                  </a:cubicBezTo>
                  <a:cubicBezTo>
                    <a:pt x="3" y="91"/>
                    <a:pt x="5" y="92"/>
                    <a:pt x="6" y="92"/>
                  </a:cubicBezTo>
                  <a:cubicBezTo>
                    <a:pt x="7" y="91"/>
                    <a:pt x="8" y="89"/>
                    <a:pt x="9" y="90"/>
                  </a:cubicBezTo>
                  <a:cubicBezTo>
                    <a:pt x="8" y="90"/>
                    <a:pt x="7" y="91"/>
                    <a:pt x="7" y="91"/>
                  </a:cubicBezTo>
                  <a:cubicBezTo>
                    <a:pt x="7" y="92"/>
                    <a:pt x="6" y="92"/>
                    <a:pt x="5" y="92"/>
                  </a:cubicBezTo>
                  <a:cubicBezTo>
                    <a:pt x="5" y="92"/>
                    <a:pt x="7" y="93"/>
                    <a:pt x="7" y="94"/>
                  </a:cubicBezTo>
                  <a:cubicBezTo>
                    <a:pt x="7" y="94"/>
                    <a:pt x="4" y="92"/>
                    <a:pt x="5" y="94"/>
                  </a:cubicBezTo>
                  <a:cubicBezTo>
                    <a:pt x="5" y="95"/>
                    <a:pt x="8" y="96"/>
                    <a:pt x="8" y="96"/>
                  </a:cubicBezTo>
                  <a:cubicBezTo>
                    <a:pt x="8" y="97"/>
                    <a:pt x="5" y="95"/>
                    <a:pt x="4" y="96"/>
                  </a:cubicBezTo>
                  <a:cubicBezTo>
                    <a:pt x="2" y="96"/>
                    <a:pt x="4" y="93"/>
                    <a:pt x="3" y="93"/>
                  </a:cubicBezTo>
                  <a:cubicBezTo>
                    <a:pt x="3" y="93"/>
                    <a:pt x="1" y="95"/>
                    <a:pt x="2" y="96"/>
                  </a:cubicBezTo>
                  <a:cubicBezTo>
                    <a:pt x="3" y="96"/>
                    <a:pt x="2" y="98"/>
                    <a:pt x="2" y="98"/>
                  </a:cubicBezTo>
                  <a:cubicBezTo>
                    <a:pt x="3" y="99"/>
                    <a:pt x="4" y="97"/>
                    <a:pt x="5" y="96"/>
                  </a:cubicBezTo>
                  <a:cubicBezTo>
                    <a:pt x="5" y="96"/>
                    <a:pt x="5" y="97"/>
                    <a:pt x="5" y="97"/>
                  </a:cubicBezTo>
                  <a:cubicBezTo>
                    <a:pt x="6" y="97"/>
                    <a:pt x="6" y="96"/>
                    <a:pt x="7" y="96"/>
                  </a:cubicBezTo>
                  <a:cubicBezTo>
                    <a:pt x="7" y="96"/>
                    <a:pt x="7" y="98"/>
                    <a:pt x="6" y="98"/>
                  </a:cubicBezTo>
                  <a:cubicBezTo>
                    <a:pt x="4" y="99"/>
                    <a:pt x="8" y="101"/>
                    <a:pt x="8" y="100"/>
                  </a:cubicBezTo>
                  <a:cubicBezTo>
                    <a:pt x="8" y="102"/>
                    <a:pt x="1" y="100"/>
                    <a:pt x="5" y="103"/>
                  </a:cubicBezTo>
                  <a:cubicBezTo>
                    <a:pt x="7" y="104"/>
                    <a:pt x="8" y="105"/>
                    <a:pt x="10" y="105"/>
                  </a:cubicBezTo>
                  <a:cubicBezTo>
                    <a:pt x="10" y="105"/>
                    <a:pt x="13" y="107"/>
                    <a:pt x="14" y="107"/>
                  </a:cubicBezTo>
                  <a:cubicBezTo>
                    <a:pt x="17" y="107"/>
                    <a:pt x="21" y="104"/>
                    <a:pt x="23" y="102"/>
                  </a:cubicBezTo>
                  <a:cubicBezTo>
                    <a:pt x="24" y="100"/>
                    <a:pt x="25" y="100"/>
                    <a:pt x="27" y="99"/>
                  </a:cubicBezTo>
                  <a:cubicBezTo>
                    <a:pt x="28" y="98"/>
                    <a:pt x="28" y="95"/>
                    <a:pt x="29" y="95"/>
                  </a:cubicBezTo>
                  <a:cubicBezTo>
                    <a:pt x="29" y="95"/>
                    <a:pt x="29" y="98"/>
                    <a:pt x="30" y="98"/>
                  </a:cubicBezTo>
                  <a:cubicBezTo>
                    <a:pt x="32" y="99"/>
                    <a:pt x="31" y="99"/>
                    <a:pt x="31" y="100"/>
                  </a:cubicBezTo>
                  <a:cubicBezTo>
                    <a:pt x="32" y="100"/>
                    <a:pt x="33" y="100"/>
                    <a:pt x="34" y="101"/>
                  </a:cubicBezTo>
                  <a:cubicBezTo>
                    <a:pt x="34" y="102"/>
                    <a:pt x="33" y="100"/>
                    <a:pt x="34" y="10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94" name="Freeform 720"/>
            <p:cNvSpPr>
              <a:spLocks noEditPoints="1"/>
            </p:cNvSpPr>
            <p:nvPr/>
          </p:nvSpPr>
          <p:spPr bwMode="auto">
            <a:xfrm>
              <a:off x="12945416" y="4366247"/>
              <a:ext cx="7563702" cy="2637633"/>
            </a:xfrm>
            <a:custGeom>
              <a:avLst/>
              <a:gdLst>
                <a:gd name="T0" fmla="*/ 785 w 810"/>
                <a:gd name="T1" fmla="*/ 109 h 282"/>
                <a:gd name="T2" fmla="*/ 725 w 810"/>
                <a:gd name="T3" fmla="*/ 77 h 282"/>
                <a:gd name="T4" fmla="*/ 665 w 810"/>
                <a:gd name="T5" fmla="*/ 80 h 282"/>
                <a:gd name="T6" fmla="*/ 607 w 810"/>
                <a:gd name="T7" fmla="*/ 65 h 282"/>
                <a:gd name="T8" fmla="*/ 578 w 810"/>
                <a:gd name="T9" fmla="*/ 56 h 282"/>
                <a:gd name="T10" fmla="*/ 555 w 810"/>
                <a:gd name="T11" fmla="*/ 61 h 282"/>
                <a:gd name="T12" fmla="*/ 521 w 810"/>
                <a:gd name="T13" fmla="*/ 59 h 282"/>
                <a:gd name="T14" fmla="*/ 495 w 810"/>
                <a:gd name="T15" fmla="*/ 44 h 282"/>
                <a:gd name="T16" fmla="*/ 469 w 810"/>
                <a:gd name="T17" fmla="*/ 49 h 282"/>
                <a:gd name="T18" fmla="*/ 423 w 810"/>
                <a:gd name="T19" fmla="*/ 43 h 282"/>
                <a:gd name="T20" fmla="*/ 383 w 810"/>
                <a:gd name="T21" fmla="*/ 50 h 282"/>
                <a:gd name="T22" fmla="*/ 423 w 810"/>
                <a:gd name="T23" fmla="*/ 17 h 282"/>
                <a:gd name="T24" fmla="*/ 378 w 810"/>
                <a:gd name="T25" fmla="*/ 7 h 282"/>
                <a:gd name="T26" fmla="*/ 355 w 810"/>
                <a:gd name="T27" fmla="*/ 17 h 282"/>
                <a:gd name="T28" fmla="*/ 320 w 810"/>
                <a:gd name="T29" fmla="*/ 22 h 282"/>
                <a:gd name="T30" fmla="*/ 297 w 810"/>
                <a:gd name="T31" fmla="*/ 32 h 282"/>
                <a:gd name="T32" fmla="*/ 269 w 810"/>
                <a:gd name="T33" fmla="*/ 49 h 282"/>
                <a:gd name="T34" fmla="*/ 247 w 810"/>
                <a:gd name="T35" fmla="*/ 58 h 282"/>
                <a:gd name="T36" fmla="*/ 242 w 810"/>
                <a:gd name="T37" fmla="*/ 50 h 282"/>
                <a:gd name="T38" fmla="*/ 259 w 810"/>
                <a:gd name="T39" fmla="*/ 97 h 282"/>
                <a:gd name="T40" fmla="*/ 227 w 810"/>
                <a:gd name="T41" fmla="*/ 107 h 282"/>
                <a:gd name="T42" fmla="*/ 231 w 810"/>
                <a:gd name="T43" fmla="*/ 88 h 282"/>
                <a:gd name="T44" fmla="*/ 206 w 810"/>
                <a:gd name="T45" fmla="*/ 60 h 282"/>
                <a:gd name="T46" fmla="*/ 191 w 810"/>
                <a:gd name="T47" fmla="*/ 83 h 282"/>
                <a:gd name="T48" fmla="*/ 131 w 810"/>
                <a:gd name="T49" fmla="*/ 90 h 282"/>
                <a:gd name="T50" fmla="*/ 92 w 810"/>
                <a:gd name="T51" fmla="*/ 100 h 282"/>
                <a:gd name="T52" fmla="*/ 84 w 810"/>
                <a:gd name="T53" fmla="*/ 107 h 282"/>
                <a:gd name="T54" fmla="*/ 53 w 810"/>
                <a:gd name="T55" fmla="*/ 120 h 282"/>
                <a:gd name="T56" fmla="*/ 31 w 810"/>
                <a:gd name="T57" fmla="*/ 102 h 282"/>
                <a:gd name="T58" fmla="*/ 29 w 810"/>
                <a:gd name="T59" fmla="*/ 84 h 282"/>
                <a:gd name="T60" fmla="*/ 5 w 810"/>
                <a:gd name="T61" fmla="*/ 88 h 282"/>
                <a:gd name="T62" fmla="*/ 7 w 810"/>
                <a:gd name="T63" fmla="*/ 152 h 282"/>
                <a:gd name="T64" fmla="*/ 16 w 810"/>
                <a:gd name="T65" fmla="*/ 187 h 282"/>
                <a:gd name="T66" fmla="*/ 40 w 810"/>
                <a:gd name="T67" fmla="*/ 223 h 282"/>
                <a:gd name="T68" fmla="*/ 53 w 810"/>
                <a:gd name="T69" fmla="*/ 244 h 282"/>
                <a:gd name="T70" fmla="*/ 82 w 810"/>
                <a:gd name="T71" fmla="*/ 272 h 282"/>
                <a:gd name="T72" fmla="*/ 109 w 810"/>
                <a:gd name="T73" fmla="*/ 250 h 282"/>
                <a:gd name="T74" fmla="*/ 108 w 810"/>
                <a:gd name="T75" fmla="*/ 222 h 282"/>
                <a:gd name="T76" fmla="*/ 160 w 810"/>
                <a:gd name="T77" fmla="*/ 223 h 282"/>
                <a:gd name="T78" fmla="*/ 196 w 810"/>
                <a:gd name="T79" fmla="*/ 196 h 282"/>
                <a:gd name="T80" fmla="*/ 252 w 810"/>
                <a:gd name="T81" fmla="*/ 204 h 282"/>
                <a:gd name="T82" fmla="*/ 331 w 810"/>
                <a:gd name="T83" fmla="*/ 226 h 282"/>
                <a:gd name="T84" fmla="*/ 415 w 810"/>
                <a:gd name="T85" fmla="*/ 231 h 282"/>
                <a:gd name="T86" fmla="*/ 483 w 810"/>
                <a:gd name="T87" fmla="*/ 207 h 282"/>
                <a:gd name="T88" fmla="*/ 521 w 810"/>
                <a:gd name="T89" fmla="*/ 258 h 282"/>
                <a:gd name="T90" fmla="*/ 558 w 810"/>
                <a:gd name="T91" fmla="*/ 226 h 282"/>
                <a:gd name="T92" fmla="*/ 543 w 810"/>
                <a:gd name="T93" fmla="*/ 199 h 282"/>
                <a:gd name="T94" fmla="*/ 591 w 810"/>
                <a:gd name="T95" fmla="*/ 162 h 282"/>
                <a:gd name="T96" fmla="*/ 627 w 810"/>
                <a:gd name="T97" fmla="*/ 165 h 282"/>
                <a:gd name="T98" fmla="*/ 657 w 810"/>
                <a:gd name="T99" fmla="*/ 153 h 282"/>
                <a:gd name="T100" fmla="*/ 669 w 810"/>
                <a:gd name="T101" fmla="*/ 154 h 282"/>
                <a:gd name="T102" fmla="*/ 649 w 810"/>
                <a:gd name="T103" fmla="*/ 210 h 282"/>
                <a:gd name="T104" fmla="*/ 667 w 810"/>
                <a:gd name="T105" fmla="*/ 171 h 282"/>
                <a:gd name="T106" fmla="*/ 710 w 810"/>
                <a:gd name="T107" fmla="*/ 156 h 282"/>
                <a:gd name="T108" fmla="*/ 738 w 810"/>
                <a:gd name="T109" fmla="*/ 121 h 282"/>
                <a:gd name="T110" fmla="*/ 765 w 810"/>
                <a:gd name="T111" fmla="*/ 116 h 282"/>
                <a:gd name="T112" fmla="*/ 802 w 810"/>
                <a:gd name="T113" fmla="*/ 115 h 282"/>
                <a:gd name="T114" fmla="*/ 388 w 810"/>
                <a:gd name="T115" fmla="*/ 2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10" h="282">
                  <a:moveTo>
                    <a:pt x="808" y="111"/>
                  </a:moveTo>
                  <a:cubicBezTo>
                    <a:pt x="806" y="109"/>
                    <a:pt x="803" y="108"/>
                    <a:pt x="801" y="106"/>
                  </a:cubicBezTo>
                  <a:cubicBezTo>
                    <a:pt x="800" y="105"/>
                    <a:pt x="799" y="104"/>
                    <a:pt x="797" y="103"/>
                  </a:cubicBezTo>
                  <a:cubicBezTo>
                    <a:pt x="796" y="103"/>
                    <a:pt x="794" y="103"/>
                    <a:pt x="793" y="102"/>
                  </a:cubicBezTo>
                  <a:cubicBezTo>
                    <a:pt x="793" y="103"/>
                    <a:pt x="794" y="103"/>
                    <a:pt x="794" y="103"/>
                  </a:cubicBezTo>
                  <a:cubicBezTo>
                    <a:pt x="795" y="103"/>
                    <a:pt x="792" y="104"/>
                    <a:pt x="791" y="103"/>
                  </a:cubicBezTo>
                  <a:cubicBezTo>
                    <a:pt x="791" y="103"/>
                    <a:pt x="792" y="103"/>
                    <a:pt x="792" y="102"/>
                  </a:cubicBezTo>
                  <a:cubicBezTo>
                    <a:pt x="791" y="101"/>
                    <a:pt x="786" y="103"/>
                    <a:pt x="785" y="102"/>
                  </a:cubicBezTo>
                  <a:cubicBezTo>
                    <a:pt x="787" y="103"/>
                    <a:pt x="787" y="103"/>
                    <a:pt x="787" y="106"/>
                  </a:cubicBezTo>
                  <a:cubicBezTo>
                    <a:pt x="786" y="107"/>
                    <a:pt x="788" y="109"/>
                    <a:pt x="788" y="109"/>
                  </a:cubicBezTo>
                  <a:cubicBezTo>
                    <a:pt x="787" y="109"/>
                    <a:pt x="787" y="108"/>
                    <a:pt x="787" y="108"/>
                  </a:cubicBezTo>
                  <a:cubicBezTo>
                    <a:pt x="786" y="107"/>
                    <a:pt x="786" y="109"/>
                    <a:pt x="785" y="109"/>
                  </a:cubicBezTo>
                  <a:cubicBezTo>
                    <a:pt x="785" y="109"/>
                    <a:pt x="783" y="105"/>
                    <a:pt x="783" y="105"/>
                  </a:cubicBezTo>
                  <a:cubicBezTo>
                    <a:pt x="783" y="104"/>
                    <a:pt x="783" y="104"/>
                    <a:pt x="783" y="104"/>
                  </a:cubicBezTo>
                  <a:cubicBezTo>
                    <a:pt x="783" y="103"/>
                    <a:pt x="782" y="102"/>
                    <a:pt x="783" y="101"/>
                  </a:cubicBezTo>
                  <a:cubicBezTo>
                    <a:pt x="784" y="99"/>
                    <a:pt x="782" y="100"/>
                    <a:pt x="781" y="99"/>
                  </a:cubicBezTo>
                  <a:cubicBezTo>
                    <a:pt x="781" y="98"/>
                    <a:pt x="779" y="97"/>
                    <a:pt x="778" y="97"/>
                  </a:cubicBezTo>
                  <a:cubicBezTo>
                    <a:pt x="771" y="93"/>
                    <a:pt x="765" y="89"/>
                    <a:pt x="758" y="87"/>
                  </a:cubicBezTo>
                  <a:cubicBezTo>
                    <a:pt x="756" y="86"/>
                    <a:pt x="755" y="85"/>
                    <a:pt x="754" y="84"/>
                  </a:cubicBezTo>
                  <a:cubicBezTo>
                    <a:pt x="753" y="83"/>
                    <a:pt x="751" y="82"/>
                    <a:pt x="749" y="82"/>
                  </a:cubicBezTo>
                  <a:cubicBezTo>
                    <a:pt x="746" y="81"/>
                    <a:pt x="743" y="80"/>
                    <a:pt x="739" y="78"/>
                  </a:cubicBezTo>
                  <a:cubicBezTo>
                    <a:pt x="736" y="78"/>
                    <a:pt x="732" y="78"/>
                    <a:pt x="730" y="78"/>
                  </a:cubicBezTo>
                  <a:cubicBezTo>
                    <a:pt x="728" y="78"/>
                    <a:pt x="727" y="78"/>
                    <a:pt x="726" y="78"/>
                  </a:cubicBezTo>
                  <a:cubicBezTo>
                    <a:pt x="726" y="78"/>
                    <a:pt x="725" y="77"/>
                    <a:pt x="725" y="77"/>
                  </a:cubicBezTo>
                  <a:cubicBezTo>
                    <a:pt x="724" y="78"/>
                    <a:pt x="724" y="79"/>
                    <a:pt x="723" y="78"/>
                  </a:cubicBezTo>
                  <a:cubicBezTo>
                    <a:pt x="720" y="78"/>
                    <a:pt x="717" y="77"/>
                    <a:pt x="714" y="76"/>
                  </a:cubicBezTo>
                  <a:cubicBezTo>
                    <a:pt x="713" y="76"/>
                    <a:pt x="710" y="75"/>
                    <a:pt x="710" y="77"/>
                  </a:cubicBezTo>
                  <a:cubicBezTo>
                    <a:pt x="709" y="79"/>
                    <a:pt x="708" y="79"/>
                    <a:pt x="710" y="80"/>
                  </a:cubicBezTo>
                  <a:cubicBezTo>
                    <a:pt x="712" y="82"/>
                    <a:pt x="714" y="86"/>
                    <a:pt x="709" y="87"/>
                  </a:cubicBezTo>
                  <a:cubicBezTo>
                    <a:pt x="708" y="88"/>
                    <a:pt x="705" y="88"/>
                    <a:pt x="704" y="86"/>
                  </a:cubicBezTo>
                  <a:cubicBezTo>
                    <a:pt x="703" y="85"/>
                    <a:pt x="703" y="84"/>
                    <a:pt x="700" y="84"/>
                  </a:cubicBezTo>
                  <a:cubicBezTo>
                    <a:pt x="697" y="83"/>
                    <a:pt x="699" y="82"/>
                    <a:pt x="698" y="81"/>
                  </a:cubicBezTo>
                  <a:cubicBezTo>
                    <a:pt x="698" y="80"/>
                    <a:pt x="695" y="79"/>
                    <a:pt x="694" y="80"/>
                  </a:cubicBezTo>
                  <a:cubicBezTo>
                    <a:pt x="691" y="83"/>
                    <a:pt x="686" y="80"/>
                    <a:pt x="682" y="80"/>
                  </a:cubicBezTo>
                  <a:cubicBezTo>
                    <a:pt x="678" y="80"/>
                    <a:pt x="674" y="79"/>
                    <a:pt x="670" y="79"/>
                  </a:cubicBezTo>
                  <a:cubicBezTo>
                    <a:pt x="668" y="79"/>
                    <a:pt x="667" y="79"/>
                    <a:pt x="665" y="80"/>
                  </a:cubicBezTo>
                  <a:cubicBezTo>
                    <a:pt x="663" y="81"/>
                    <a:pt x="664" y="84"/>
                    <a:pt x="664" y="86"/>
                  </a:cubicBezTo>
                  <a:cubicBezTo>
                    <a:pt x="664" y="86"/>
                    <a:pt x="664" y="86"/>
                    <a:pt x="664" y="86"/>
                  </a:cubicBezTo>
                  <a:cubicBezTo>
                    <a:pt x="663" y="86"/>
                    <a:pt x="662" y="81"/>
                    <a:pt x="661" y="80"/>
                  </a:cubicBezTo>
                  <a:cubicBezTo>
                    <a:pt x="660" y="80"/>
                    <a:pt x="656" y="80"/>
                    <a:pt x="655" y="78"/>
                  </a:cubicBezTo>
                  <a:cubicBezTo>
                    <a:pt x="655" y="75"/>
                    <a:pt x="659" y="74"/>
                    <a:pt x="655" y="71"/>
                  </a:cubicBezTo>
                  <a:cubicBezTo>
                    <a:pt x="653" y="70"/>
                    <a:pt x="651" y="69"/>
                    <a:pt x="648" y="68"/>
                  </a:cubicBezTo>
                  <a:cubicBezTo>
                    <a:pt x="642" y="66"/>
                    <a:pt x="635" y="68"/>
                    <a:pt x="629" y="69"/>
                  </a:cubicBezTo>
                  <a:cubicBezTo>
                    <a:pt x="626" y="69"/>
                    <a:pt x="623" y="69"/>
                    <a:pt x="619" y="69"/>
                  </a:cubicBezTo>
                  <a:cubicBezTo>
                    <a:pt x="618" y="69"/>
                    <a:pt x="618" y="69"/>
                    <a:pt x="617" y="69"/>
                  </a:cubicBezTo>
                  <a:cubicBezTo>
                    <a:pt x="615" y="68"/>
                    <a:pt x="617" y="68"/>
                    <a:pt x="618" y="67"/>
                  </a:cubicBezTo>
                  <a:cubicBezTo>
                    <a:pt x="618" y="66"/>
                    <a:pt x="613" y="65"/>
                    <a:pt x="613" y="65"/>
                  </a:cubicBezTo>
                  <a:cubicBezTo>
                    <a:pt x="612" y="64"/>
                    <a:pt x="608" y="65"/>
                    <a:pt x="607" y="65"/>
                  </a:cubicBezTo>
                  <a:cubicBezTo>
                    <a:pt x="607" y="65"/>
                    <a:pt x="611" y="64"/>
                    <a:pt x="610" y="63"/>
                  </a:cubicBezTo>
                  <a:cubicBezTo>
                    <a:pt x="609" y="63"/>
                    <a:pt x="608" y="64"/>
                    <a:pt x="607" y="64"/>
                  </a:cubicBezTo>
                  <a:cubicBezTo>
                    <a:pt x="606" y="63"/>
                    <a:pt x="604" y="62"/>
                    <a:pt x="604" y="62"/>
                  </a:cubicBezTo>
                  <a:cubicBezTo>
                    <a:pt x="603" y="62"/>
                    <a:pt x="600" y="60"/>
                    <a:pt x="602" y="60"/>
                  </a:cubicBezTo>
                  <a:cubicBezTo>
                    <a:pt x="603" y="60"/>
                    <a:pt x="605" y="60"/>
                    <a:pt x="606" y="60"/>
                  </a:cubicBezTo>
                  <a:cubicBezTo>
                    <a:pt x="609" y="60"/>
                    <a:pt x="605" y="57"/>
                    <a:pt x="604" y="57"/>
                  </a:cubicBezTo>
                  <a:cubicBezTo>
                    <a:pt x="602" y="55"/>
                    <a:pt x="597" y="56"/>
                    <a:pt x="594" y="55"/>
                  </a:cubicBezTo>
                  <a:cubicBezTo>
                    <a:pt x="592" y="55"/>
                    <a:pt x="591" y="57"/>
                    <a:pt x="589" y="59"/>
                  </a:cubicBezTo>
                  <a:cubicBezTo>
                    <a:pt x="589" y="59"/>
                    <a:pt x="582" y="63"/>
                    <a:pt x="582" y="60"/>
                  </a:cubicBezTo>
                  <a:cubicBezTo>
                    <a:pt x="583" y="58"/>
                    <a:pt x="584" y="60"/>
                    <a:pt x="586" y="59"/>
                  </a:cubicBezTo>
                  <a:cubicBezTo>
                    <a:pt x="586" y="59"/>
                    <a:pt x="585" y="56"/>
                    <a:pt x="584" y="56"/>
                  </a:cubicBezTo>
                  <a:cubicBezTo>
                    <a:pt x="584" y="56"/>
                    <a:pt x="578" y="56"/>
                    <a:pt x="578" y="56"/>
                  </a:cubicBezTo>
                  <a:cubicBezTo>
                    <a:pt x="579" y="55"/>
                    <a:pt x="581" y="54"/>
                    <a:pt x="583" y="54"/>
                  </a:cubicBezTo>
                  <a:cubicBezTo>
                    <a:pt x="584" y="55"/>
                    <a:pt x="591" y="55"/>
                    <a:pt x="591" y="55"/>
                  </a:cubicBezTo>
                  <a:cubicBezTo>
                    <a:pt x="591" y="54"/>
                    <a:pt x="585" y="54"/>
                    <a:pt x="584" y="53"/>
                  </a:cubicBezTo>
                  <a:cubicBezTo>
                    <a:pt x="582" y="53"/>
                    <a:pt x="580" y="53"/>
                    <a:pt x="578" y="53"/>
                  </a:cubicBezTo>
                  <a:cubicBezTo>
                    <a:pt x="574" y="52"/>
                    <a:pt x="570" y="52"/>
                    <a:pt x="566" y="51"/>
                  </a:cubicBezTo>
                  <a:cubicBezTo>
                    <a:pt x="565" y="51"/>
                    <a:pt x="561" y="50"/>
                    <a:pt x="561" y="50"/>
                  </a:cubicBezTo>
                  <a:cubicBezTo>
                    <a:pt x="561" y="51"/>
                    <a:pt x="562" y="52"/>
                    <a:pt x="561" y="52"/>
                  </a:cubicBezTo>
                  <a:cubicBezTo>
                    <a:pt x="560" y="53"/>
                    <a:pt x="559" y="53"/>
                    <a:pt x="558" y="53"/>
                  </a:cubicBezTo>
                  <a:cubicBezTo>
                    <a:pt x="557" y="53"/>
                    <a:pt x="552" y="54"/>
                    <a:pt x="553" y="56"/>
                  </a:cubicBezTo>
                  <a:cubicBezTo>
                    <a:pt x="554" y="58"/>
                    <a:pt x="556" y="55"/>
                    <a:pt x="557" y="56"/>
                  </a:cubicBezTo>
                  <a:cubicBezTo>
                    <a:pt x="557" y="56"/>
                    <a:pt x="554" y="57"/>
                    <a:pt x="555" y="59"/>
                  </a:cubicBezTo>
                  <a:cubicBezTo>
                    <a:pt x="556" y="59"/>
                    <a:pt x="555" y="60"/>
                    <a:pt x="555" y="61"/>
                  </a:cubicBezTo>
                  <a:cubicBezTo>
                    <a:pt x="556" y="61"/>
                    <a:pt x="557" y="62"/>
                    <a:pt x="557" y="63"/>
                  </a:cubicBezTo>
                  <a:cubicBezTo>
                    <a:pt x="557" y="63"/>
                    <a:pt x="553" y="63"/>
                    <a:pt x="552" y="63"/>
                  </a:cubicBezTo>
                  <a:cubicBezTo>
                    <a:pt x="550" y="63"/>
                    <a:pt x="552" y="62"/>
                    <a:pt x="552" y="62"/>
                  </a:cubicBezTo>
                  <a:cubicBezTo>
                    <a:pt x="551" y="61"/>
                    <a:pt x="548" y="62"/>
                    <a:pt x="548" y="62"/>
                  </a:cubicBezTo>
                  <a:cubicBezTo>
                    <a:pt x="546" y="63"/>
                    <a:pt x="544" y="62"/>
                    <a:pt x="543" y="62"/>
                  </a:cubicBezTo>
                  <a:cubicBezTo>
                    <a:pt x="542" y="62"/>
                    <a:pt x="546" y="63"/>
                    <a:pt x="546" y="63"/>
                  </a:cubicBezTo>
                  <a:cubicBezTo>
                    <a:pt x="549" y="64"/>
                    <a:pt x="546" y="66"/>
                    <a:pt x="545" y="65"/>
                  </a:cubicBezTo>
                  <a:cubicBezTo>
                    <a:pt x="544" y="65"/>
                    <a:pt x="544" y="64"/>
                    <a:pt x="544" y="63"/>
                  </a:cubicBezTo>
                  <a:cubicBezTo>
                    <a:pt x="543" y="63"/>
                    <a:pt x="542" y="63"/>
                    <a:pt x="541" y="63"/>
                  </a:cubicBezTo>
                  <a:cubicBezTo>
                    <a:pt x="539" y="62"/>
                    <a:pt x="537" y="61"/>
                    <a:pt x="534" y="62"/>
                  </a:cubicBezTo>
                  <a:cubicBezTo>
                    <a:pt x="531" y="62"/>
                    <a:pt x="529" y="65"/>
                    <a:pt x="526" y="63"/>
                  </a:cubicBezTo>
                  <a:cubicBezTo>
                    <a:pt x="524" y="62"/>
                    <a:pt x="522" y="61"/>
                    <a:pt x="521" y="59"/>
                  </a:cubicBezTo>
                  <a:cubicBezTo>
                    <a:pt x="520" y="58"/>
                    <a:pt x="518" y="62"/>
                    <a:pt x="517" y="62"/>
                  </a:cubicBezTo>
                  <a:cubicBezTo>
                    <a:pt x="516" y="64"/>
                    <a:pt x="515" y="70"/>
                    <a:pt x="512" y="69"/>
                  </a:cubicBezTo>
                  <a:cubicBezTo>
                    <a:pt x="510" y="68"/>
                    <a:pt x="508" y="68"/>
                    <a:pt x="506" y="66"/>
                  </a:cubicBezTo>
                  <a:cubicBezTo>
                    <a:pt x="505" y="65"/>
                    <a:pt x="503" y="63"/>
                    <a:pt x="502" y="62"/>
                  </a:cubicBezTo>
                  <a:cubicBezTo>
                    <a:pt x="501" y="60"/>
                    <a:pt x="499" y="59"/>
                    <a:pt x="498" y="58"/>
                  </a:cubicBezTo>
                  <a:cubicBezTo>
                    <a:pt x="496" y="56"/>
                    <a:pt x="500" y="57"/>
                    <a:pt x="501" y="57"/>
                  </a:cubicBezTo>
                  <a:cubicBezTo>
                    <a:pt x="502" y="57"/>
                    <a:pt x="504" y="56"/>
                    <a:pt x="504" y="55"/>
                  </a:cubicBezTo>
                  <a:cubicBezTo>
                    <a:pt x="504" y="55"/>
                    <a:pt x="499" y="52"/>
                    <a:pt x="499" y="52"/>
                  </a:cubicBezTo>
                  <a:cubicBezTo>
                    <a:pt x="499" y="52"/>
                    <a:pt x="502" y="52"/>
                    <a:pt x="502" y="51"/>
                  </a:cubicBezTo>
                  <a:cubicBezTo>
                    <a:pt x="501" y="50"/>
                    <a:pt x="499" y="50"/>
                    <a:pt x="499" y="50"/>
                  </a:cubicBezTo>
                  <a:cubicBezTo>
                    <a:pt x="499" y="48"/>
                    <a:pt x="504" y="47"/>
                    <a:pt x="499" y="46"/>
                  </a:cubicBezTo>
                  <a:cubicBezTo>
                    <a:pt x="498" y="46"/>
                    <a:pt x="497" y="44"/>
                    <a:pt x="495" y="44"/>
                  </a:cubicBezTo>
                  <a:cubicBezTo>
                    <a:pt x="494" y="44"/>
                    <a:pt x="492" y="43"/>
                    <a:pt x="491" y="44"/>
                  </a:cubicBezTo>
                  <a:cubicBezTo>
                    <a:pt x="490" y="44"/>
                    <a:pt x="490" y="45"/>
                    <a:pt x="489" y="45"/>
                  </a:cubicBezTo>
                  <a:cubicBezTo>
                    <a:pt x="488" y="44"/>
                    <a:pt x="488" y="44"/>
                    <a:pt x="487" y="44"/>
                  </a:cubicBezTo>
                  <a:cubicBezTo>
                    <a:pt x="486" y="44"/>
                    <a:pt x="484" y="44"/>
                    <a:pt x="483" y="43"/>
                  </a:cubicBezTo>
                  <a:cubicBezTo>
                    <a:pt x="482" y="43"/>
                    <a:pt x="481" y="43"/>
                    <a:pt x="480" y="41"/>
                  </a:cubicBezTo>
                  <a:cubicBezTo>
                    <a:pt x="479" y="41"/>
                    <a:pt x="480" y="40"/>
                    <a:pt x="478" y="41"/>
                  </a:cubicBezTo>
                  <a:cubicBezTo>
                    <a:pt x="478" y="41"/>
                    <a:pt x="477" y="42"/>
                    <a:pt x="476" y="42"/>
                  </a:cubicBezTo>
                  <a:cubicBezTo>
                    <a:pt x="475" y="42"/>
                    <a:pt x="475" y="41"/>
                    <a:pt x="474" y="42"/>
                  </a:cubicBezTo>
                  <a:cubicBezTo>
                    <a:pt x="474" y="43"/>
                    <a:pt x="473" y="44"/>
                    <a:pt x="473" y="45"/>
                  </a:cubicBezTo>
                  <a:cubicBezTo>
                    <a:pt x="473" y="46"/>
                    <a:pt x="475" y="46"/>
                    <a:pt x="474" y="47"/>
                  </a:cubicBezTo>
                  <a:cubicBezTo>
                    <a:pt x="473" y="48"/>
                    <a:pt x="474" y="48"/>
                    <a:pt x="473" y="48"/>
                  </a:cubicBezTo>
                  <a:cubicBezTo>
                    <a:pt x="472" y="48"/>
                    <a:pt x="470" y="48"/>
                    <a:pt x="469" y="49"/>
                  </a:cubicBezTo>
                  <a:cubicBezTo>
                    <a:pt x="470" y="48"/>
                    <a:pt x="473" y="50"/>
                    <a:pt x="473" y="50"/>
                  </a:cubicBezTo>
                  <a:cubicBezTo>
                    <a:pt x="472" y="51"/>
                    <a:pt x="469" y="49"/>
                    <a:pt x="467" y="49"/>
                  </a:cubicBezTo>
                  <a:cubicBezTo>
                    <a:pt x="465" y="49"/>
                    <a:pt x="462" y="49"/>
                    <a:pt x="459" y="49"/>
                  </a:cubicBezTo>
                  <a:cubicBezTo>
                    <a:pt x="458" y="49"/>
                    <a:pt x="458" y="48"/>
                    <a:pt x="457" y="48"/>
                  </a:cubicBezTo>
                  <a:cubicBezTo>
                    <a:pt x="456" y="47"/>
                    <a:pt x="453" y="48"/>
                    <a:pt x="452" y="48"/>
                  </a:cubicBezTo>
                  <a:cubicBezTo>
                    <a:pt x="451" y="47"/>
                    <a:pt x="449" y="47"/>
                    <a:pt x="448" y="46"/>
                  </a:cubicBezTo>
                  <a:cubicBezTo>
                    <a:pt x="448" y="45"/>
                    <a:pt x="450" y="45"/>
                    <a:pt x="450" y="44"/>
                  </a:cubicBezTo>
                  <a:cubicBezTo>
                    <a:pt x="451" y="43"/>
                    <a:pt x="442" y="43"/>
                    <a:pt x="441" y="43"/>
                  </a:cubicBezTo>
                  <a:cubicBezTo>
                    <a:pt x="436" y="42"/>
                    <a:pt x="432" y="43"/>
                    <a:pt x="427" y="43"/>
                  </a:cubicBezTo>
                  <a:cubicBezTo>
                    <a:pt x="424" y="43"/>
                    <a:pt x="425" y="43"/>
                    <a:pt x="426" y="45"/>
                  </a:cubicBezTo>
                  <a:cubicBezTo>
                    <a:pt x="426" y="46"/>
                    <a:pt x="424" y="45"/>
                    <a:pt x="424" y="45"/>
                  </a:cubicBezTo>
                  <a:cubicBezTo>
                    <a:pt x="422" y="45"/>
                    <a:pt x="423" y="44"/>
                    <a:pt x="423" y="43"/>
                  </a:cubicBezTo>
                  <a:cubicBezTo>
                    <a:pt x="423" y="41"/>
                    <a:pt x="422" y="38"/>
                    <a:pt x="420" y="40"/>
                  </a:cubicBezTo>
                  <a:cubicBezTo>
                    <a:pt x="420" y="42"/>
                    <a:pt x="416" y="42"/>
                    <a:pt x="414" y="41"/>
                  </a:cubicBezTo>
                  <a:cubicBezTo>
                    <a:pt x="413" y="40"/>
                    <a:pt x="415" y="38"/>
                    <a:pt x="411" y="39"/>
                  </a:cubicBezTo>
                  <a:cubicBezTo>
                    <a:pt x="410" y="39"/>
                    <a:pt x="409" y="39"/>
                    <a:pt x="408" y="39"/>
                  </a:cubicBezTo>
                  <a:cubicBezTo>
                    <a:pt x="407" y="38"/>
                    <a:pt x="406" y="39"/>
                    <a:pt x="404" y="40"/>
                  </a:cubicBezTo>
                  <a:cubicBezTo>
                    <a:pt x="402" y="42"/>
                    <a:pt x="407" y="41"/>
                    <a:pt x="407" y="42"/>
                  </a:cubicBezTo>
                  <a:cubicBezTo>
                    <a:pt x="407" y="44"/>
                    <a:pt x="403" y="43"/>
                    <a:pt x="402" y="44"/>
                  </a:cubicBezTo>
                  <a:cubicBezTo>
                    <a:pt x="401" y="45"/>
                    <a:pt x="399" y="45"/>
                    <a:pt x="397" y="46"/>
                  </a:cubicBezTo>
                  <a:cubicBezTo>
                    <a:pt x="395" y="47"/>
                    <a:pt x="393" y="47"/>
                    <a:pt x="390" y="47"/>
                  </a:cubicBezTo>
                  <a:cubicBezTo>
                    <a:pt x="388" y="47"/>
                    <a:pt x="388" y="47"/>
                    <a:pt x="387" y="49"/>
                  </a:cubicBezTo>
                  <a:cubicBezTo>
                    <a:pt x="386" y="50"/>
                    <a:pt x="382" y="51"/>
                    <a:pt x="381" y="51"/>
                  </a:cubicBezTo>
                  <a:cubicBezTo>
                    <a:pt x="381" y="50"/>
                    <a:pt x="383" y="50"/>
                    <a:pt x="383" y="50"/>
                  </a:cubicBezTo>
                  <a:cubicBezTo>
                    <a:pt x="385" y="49"/>
                    <a:pt x="385" y="47"/>
                    <a:pt x="386" y="46"/>
                  </a:cubicBezTo>
                  <a:cubicBezTo>
                    <a:pt x="387" y="44"/>
                    <a:pt x="388" y="46"/>
                    <a:pt x="389" y="45"/>
                  </a:cubicBezTo>
                  <a:cubicBezTo>
                    <a:pt x="390" y="45"/>
                    <a:pt x="390" y="44"/>
                    <a:pt x="391" y="44"/>
                  </a:cubicBezTo>
                  <a:cubicBezTo>
                    <a:pt x="394" y="42"/>
                    <a:pt x="398" y="41"/>
                    <a:pt x="401" y="39"/>
                  </a:cubicBezTo>
                  <a:cubicBezTo>
                    <a:pt x="403" y="38"/>
                    <a:pt x="405" y="37"/>
                    <a:pt x="407" y="36"/>
                  </a:cubicBezTo>
                  <a:cubicBezTo>
                    <a:pt x="411" y="33"/>
                    <a:pt x="416" y="31"/>
                    <a:pt x="420" y="29"/>
                  </a:cubicBezTo>
                  <a:cubicBezTo>
                    <a:pt x="423" y="28"/>
                    <a:pt x="426" y="26"/>
                    <a:pt x="423" y="23"/>
                  </a:cubicBezTo>
                  <a:cubicBezTo>
                    <a:pt x="422" y="22"/>
                    <a:pt x="422" y="24"/>
                    <a:pt x="421" y="23"/>
                  </a:cubicBezTo>
                  <a:cubicBezTo>
                    <a:pt x="420" y="22"/>
                    <a:pt x="419" y="22"/>
                    <a:pt x="418" y="21"/>
                  </a:cubicBezTo>
                  <a:cubicBezTo>
                    <a:pt x="418" y="20"/>
                    <a:pt x="423" y="22"/>
                    <a:pt x="423" y="22"/>
                  </a:cubicBezTo>
                  <a:cubicBezTo>
                    <a:pt x="424" y="22"/>
                    <a:pt x="427" y="22"/>
                    <a:pt x="425" y="20"/>
                  </a:cubicBezTo>
                  <a:cubicBezTo>
                    <a:pt x="424" y="19"/>
                    <a:pt x="424" y="18"/>
                    <a:pt x="423" y="17"/>
                  </a:cubicBezTo>
                  <a:cubicBezTo>
                    <a:pt x="422" y="15"/>
                    <a:pt x="421" y="19"/>
                    <a:pt x="420" y="19"/>
                  </a:cubicBezTo>
                  <a:cubicBezTo>
                    <a:pt x="420" y="18"/>
                    <a:pt x="420" y="17"/>
                    <a:pt x="420" y="17"/>
                  </a:cubicBezTo>
                  <a:cubicBezTo>
                    <a:pt x="420" y="16"/>
                    <a:pt x="420" y="16"/>
                    <a:pt x="419" y="15"/>
                  </a:cubicBezTo>
                  <a:cubicBezTo>
                    <a:pt x="419" y="14"/>
                    <a:pt x="417" y="13"/>
                    <a:pt x="416" y="13"/>
                  </a:cubicBezTo>
                  <a:cubicBezTo>
                    <a:pt x="414" y="12"/>
                    <a:pt x="413" y="12"/>
                    <a:pt x="411" y="11"/>
                  </a:cubicBezTo>
                  <a:cubicBezTo>
                    <a:pt x="409" y="11"/>
                    <a:pt x="409" y="11"/>
                    <a:pt x="406" y="12"/>
                  </a:cubicBezTo>
                  <a:cubicBezTo>
                    <a:pt x="404" y="12"/>
                    <a:pt x="397" y="9"/>
                    <a:pt x="396" y="12"/>
                  </a:cubicBezTo>
                  <a:cubicBezTo>
                    <a:pt x="395" y="13"/>
                    <a:pt x="389" y="14"/>
                    <a:pt x="388" y="13"/>
                  </a:cubicBezTo>
                  <a:cubicBezTo>
                    <a:pt x="388" y="13"/>
                    <a:pt x="394" y="9"/>
                    <a:pt x="392" y="8"/>
                  </a:cubicBezTo>
                  <a:cubicBezTo>
                    <a:pt x="392" y="8"/>
                    <a:pt x="385" y="9"/>
                    <a:pt x="384" y="8"/>
                  </a:cubicBezTo>
                  <a:cubicBezTo>
                    <a:pt x="384" y="7"/>
                    <a:pt x="386" y="7"/>
                    <a:pt x="386" y="7"/>
                  </a:cubicBezTo>
                  <a:cubicBezTo>
                    <a:pt x="386" y="6"/>
                    <a:pt x="378" y="7"/>
                    <a:pt x="378" y="7"/>
                  </a:cubicBezTo>
                  <a:cubicBezTo>
                    <a:pt x="379" y="5"/>
                    <a:pt x="383" y="6"/>
                    <a:pt x="384" y="5"/>
                  </a:cubicBezTo>
                  <a:cubicBezTo>
                    <a:pt x="385" y="4"/>
                    <a:pt x="387" y="5"/>
                    <a:pt x="386" y="4"/>
                  </a:cubicBezTo>
                  <a:cubicBezTo>
                    <a:pt x="386" y="3"/>
                    <a:pt x="386" y="2"/>
                    <a:pt x="385" y="2"/>
                  </a:cubicBezTo>
                  <a:cubicBezTo>
                    <a:pt x="382" y="2"/>
                    <a:pt x="381" y="1"/>
                    <a:pt x="378" y="1"/>
                  </a:cubicBezTo>
                  <a:cubicBezTo>
                    <a:pt x="376" y="0"/>
                    <a:pt x="374" y="1"/>
                    <a:pt x="372" y="2"/>
                  </a:cubicBezTo>
                  <a:cubicBezTo>
                    <a:pt x="368" y="3"/>
                    <a:pt x="364" y="6"/>
                    <a:pt x="362" y="8"/>
                  </a:cubicBezTo>
                  <a:cubicBezTo>
                    <a:pt x="361" y="9"/>
                    <a:pt x="361" y="9"/>
                    <a:pt x="362" y="10"/>
                  </a:cubicBezTo>
                  <a:cubicBezTo>
                    <a:pt x="363" y="10"/>
                    <a:pt x="362" y="11"/>
                    <a:pt x="362" y="12"/>
                  </a:cubicBezTo>
                  <a:cubicBezTo>
                    <a:pt x="362" y="14"/>
                    <a:pt x="366" y="13"/>
                    <a:pt x="366" y="14"/>
                  </a:cubicBezTo>
                  <a:cubicBezTo>
                    <a:pt x="366" y="13"/>
                    <a:pt x="361" y="14"/>
                    <a:pt x="360" y="14"/>
                  </a:cubicBezTo>
                  <a:cubicBezTo>
                    <a:pt x="359" y="14"/>
                    <a:pt x="353" y="13"/>
                    <a:pt x="352" y="14"/>
                  </a:cubicBezTo>
                  <a:cubicBezTo>
                    <a:pt x="352" y="13"/>
                    <a:pt x="355" y="17"/>
                    <a:pt x="355" y="17"/>
                  </a:cubicBezTo>
                  <a:cubicBezTo>
                    <a:pt x="356" y="18"/>
                    <a:pt x="351" y="16"/>
                    <a:pt x="350" y="16"/>
                  </a:cubicBezTo>
                  <a:cubicBezTo>
                    <a:pt x="349" y="16"/>
                    <a:pt x="347" y="17"/>
                    <a:pt x="345" y="18"/>
                  </a:cubicBezTo>
                  <a:cubicBezTo>
                    <a:pt x="345" y="18"/>
                    <a:pt x="345" y="18"/>
                    <a:pt x="344" y="18"/>
                  </a:cubicBezTo>
                  <a:cubicBezTo>
                    <a:pt x="342" y="18"/>
                    <a:pt x="344" y="18"/>
                    <a:pt x="343" y="17"/>
                  </a:cubicBezTo>
                  <a:cubicBezTo>
                    <a:pt x="343" y="18"/>
                    <a:pt x="338" y="20"/>
                    <a:pt x="338" y="20"/>
                  </a:cubicBezTo>
                  <a:cubicBezTo>
                    <a:pt x="338" y="19"/>
                    <a:pt x="340" y="18"/>
                    <a:pt x="340" y="18"/>
                  </a:cubicBezTo>
                  <a:cubicBezTo>
                    <a:pt x="340" y="17"/>
                    <a:pt x="335" y="18"/>
                    <a:pt x="334" y="17"/>
                  </a:cubicBezTo>
                  <a:cubicBezTo>
                    <a:pt x="334" y="17"/>
                    <a:pt x="336" y="16"/>
                    <a:pt x="336" y="16"/>
                  </a:cubicBezTo>
                  <a:cubicBezTo>
                    <a:pt x="335" y="17"/>
                    <a:pt x="330" y="18"/>
                    <a:pt x="328" y="18"/>
                  </a:cubicBezTo>
                  <a:cubicBezTo>
                    <a:pt x="323" y="19"/>
                    <a:pt x="329" y="19"/>
                    <a:pt x="330" y="20"/>
                  </a:cubicBezTo>
                  <a:cubicBezTo>
                    <a:pt x="329" y="19"/>
                    <a:pt x="324" y="21"/>
                    <a:pt x="323" y="21"/>
                  </a:cubicBezTo>
                  <a:cubicBezTo>
                    <a:pt x="322" y="21"/>
                    <a:pt x="321" y="21"/>
                    <a:pt x="320" y="22"/>
                  </a:cubicBezTo>
                  <a:cubicBezTo>
                    <a:pt x="319" y="23"/>
                    <a:pt x="317" y="22"/>
                    <a:pt x="315" y="22"/>
                  </a:cubicBezTo>
                  <a:cubicBezTo>
                    <a:pt x="314" y="22"/>
                    <a:pt x="313" y="24"/>
                    <a:pt x="311" y="24"/>
                  </a:cubicBezTo>
                  <a:cubicBezTo>
                    <a:pt x="309" y="25"/>
                    <a:pt x="308" y="24"/>
                    <a:pt x="307" y="25"/>
                  </a:cubicBezTo>
                  <a:cubicBezTo>
                    <a:pt x="306" y="26"/>
                    <a:pt x="305" y="27"/>
                    <a:pt x="304" y="27"/>
                  </a:cubicBezTo>
                  <a:cubicBezTo>
                    <a:pt x="302" y="27"/>
                    <a:pt x="300" y="27"/>
                    <a:pt x="299" y="27"/>
                  </a:cubicBezTo>
                  <a:cubicBezTo>
                    <a:pt x="299" y="27"/>
                    <a:pt x="302" y="29"/>
                    <a:pt x="302" y="29"/>
                  </a:cubicBezTo>
                  <a:cubicBezTo>
                    <a:pt x="301" y="30"/>
                    <a:pt x="295" y="30"/>
                    <a:pt x="295" y="30"/>
                  </a:cubicBezTo>
                  <a:cubicBezTo>
                    <a:pt x="295" y="30"/>
                    <a:pt x="299" y="30"/>
                    <a:pt x="299" y="30"/>
                  </a:cubicBezTo>
                  <a:cubicBezTo>
                    <a:pt x="299" y="30"/>
                    <a:pt x="297" y="30"/>
                    <a:pt x="296" y="30"/>
                  </a:cubicBezTo>
                  <a:cubicBezTo>
                    <a:pt x="297" y="30"/>
                    <a:pt x="299" y="31"/>
                    <a:pt x="299" y="31"/>
                  </a:cubicBezTo>
                  <a:cubicBezTo>
                    <a:pt x="298" y="31"/>
                    <a:pt x="298" y="31"/>
                    <a:pt x="297" y="31"/>
                  </a:cubicBezTo>
                  <a:cubicBezTo>
                    <a:pt x="298" y="31"/>
                    <a:pt x="297" y="32"/>
                    <a:pt x="297" y="32"/>
                  </a:cubicBezTo>
                  <a:cubicBezTo>
                    <a:pt x="297" y="33"/>
                    <a:pt x="294" y="32"/>
                    <a:pt x="294" y="32"/>
                  </a:cubicBezTo>
                  <a:cubicBezTo>
                    <a:pt x="294" y="33"/>
                    <a:pt x="296" y="33"/>
                    <a:pt x="296" y="34"/>
                  </a:cubicBezTo>
                  <a:cubicBezTo>
                    <a:pt x="297" y="34"/>
                    <a:pt x="295" y="34"/>
                    <a:pt x="295" y="34"/>
                  </a:cubicBezTo>
                  <a:cubicBezTo>
                    <a:pt x="295" y="36"/>
                    <a:pt x="299" y="34"/>
                    <a:pt x="298" y="36"/>
                  </a:cubicBezTo>
                  <a:cubicBezTo>
                    <a:pt x="296" y="38"/>
                    <a:pt x="301" y="39"/>
                    <a:pt x="298" y="40"/>
                  </a:cubicBezTo>
                  <a:cubicBezTo>
                    <a:pt x="296" y="40"/>
                    <a:pt x="294" y="40"/>
                    <a:pt x="292" y="40"/>
                  </a:cubicBezTo>
                  <a:cubicBezTo>
                    <a:pt x="291" y="41"/>
                    <a:pt x="291" y="42"/>
                    <a:pt x="289" y="41"/>
                  </a:cubicBezTo>
                  <a:cubicBezTo>
                    <a:pt x="288" y="41"/>
                    <a:pt x="287" y="41"/>
                    <a:pt x="286" y="41"/>
                  </a:cubicBezTo>
                  <a:cubicBezTo>
                    <a:pt x="282" y="42"/>
                    <a:pt x="278" y="42"/>
                    <a:pt x="274" y="42"/>
                  </a:cubicBezTo>
                  <a:cubicBezTo>
                    <a:pt x="272" y="42"/>
                    <a:pt x="270" y="42"/>
                    <a:pt x="269" y="43"/>
                  </a:cubicBezTo>
                  <a:cubicBezTo>
                    <a:pt x="268" y="44"/>
                    <a:pt x="267" y="45"/>
                    <a:pt x="267" y="46"/>
                  </a:cubicBezTo>
                  <a:cubicBezTo>
                    <a:pt x="267" y="47"/>
                    <a:pt x="269" y="48"/>
                    <a:pt x="269" y="49"/>
                  </a:cubicBezTo>
                  <a:cubicBezTo>
                    <a:pt x="268" y="51"/>
                    <a:pt x="268" y="52"/>
                    <a:pt x="269" y="53"/>
                  </a:cubicBezTo>
                  <a:cubicBezTo>
                    <a:pt x="271" y="55"/>
                    <a:pt x="274" y="54"/>
                    <a:pt x="276" y="56"/>
                  </a:cubicBezTo>
                  <a:cubicBezTo>
                    <a:pt x="276" y="56"/>
                    <a:pt x="278" y="60"/>
                    <a:pt x="278" y="60"/>
                  </a:cubicBezTo>
                  <a:cubicBezTo>
                    <a:pt x="274" y="60"/>
                    <a:pt x="273" y="60"/>
                    <a:pt x="270" y="58"/>
                  </a:cubicBezTo>
                  <a:cubicBezTo>
                    <a:pt x="267" y="56"/>
                    <a:pt x="262" y="54"/>
                    <a:pt x="258" y="54"/>
                  </a:cubicBezTo>
                  <a:cubicBezTo>
                    <a:pt x="256" y="54"/>
                    <a:pt x="257" y="53"/>
                    <a:pt x="255" y="52"/>
                  </a:cubicBezTo>
                  <a:cubicBezTo>
                    <a:pt x="254" y="52"/>
                    <a:pt x="250" y="52"/>
                    <a:pt x="250" y="54"/>
                  </a:cubicBezTo>
                  <a:cubicBezTo>
                    <a:pt x="250" y="55"/>
                    <a:pt x="254" y="55"/>
                    <a:pt x="254" y="55"/>
                  </a:cubicBezTo>
                  <a:cubicBezTo>
                    <a:pt x="254" y="55"/>
                    <a:pt x="251" y="56"/>
                    <a:pt x="252" y="56"/>
                  </a:cubicBezTo>
                  <a:cubicBezTo>
                    <a:pt x="254" y="57"/>
                    <a:pt x="255" y="56"/>
                    <a:pt x="256" y="58"/>
                  </a:cubicBezTo>
                  <a:cubicBezTo>
                    <a:pt x="256" y="60"/>
                    <a:pt x="253" y="59"/>
                    <a:pt x="252" y="59"/>
                  </a:cubicBezTo>
                  <a:cubicBezTo>
                    <a:pt x="250" y="58"/>
                    <a:pt x="249" y="57"/>
                    <a:pt x="247" y="58"/>
                  </a:cubicBezTo>
                  <a:cubicBezTo>
                    <a:pt x="245" y="58"/>
                    <a:pt x="246" y="61"/>
                    <a:pt x="247" y="62"/>
                  </a:cubicBezTo>
                  <a:cubicBezTo>
                    <a:pt x="248" y="63"/>
                    <a:pt x="250" y="63"/>
                    <a:pt x="251" y="63"/>
                  </a:cubicBezTo>
                  <a:cubicBezTo>
                    <a:pt x="253" y="64"/>
                    <a:pt x="255" y="64"/>
                    <a:pt x="256" y="65"/>
                  </a:cubicBezTo>
                  <a:cubicBezTo>
                    <a:pt x="257" y="66"/>
                    <a:pt x="257" y="67"/>
                    <a:pt x="257" y="67"/>
                  </a:cubicBezTo>
                  <a:cubicBezTo>
                    <a:pt x="258" y="67"/>
                    <a:pt x="259" y="67"/>
                    <a:pt x="260" y="67"/>
                  </a:cubicBezTo>
                  <a:cubicBezTo>
                    <a:pt x="260" y="67"/>
                    <a:pt x="257" y="68"/>
                    <a:pt x="257" y="68"/>
                  </a:cubicBezTo>
                  <a:cubicBezTo>
                    <a:pt x="255" y="68"/>
                    <a:pt x="255" y="67"/>
                    <a:pt x="254" y="66"/>
                  </a:cubicBezTo>
                  <a:cubicBezTo>
                    <a:pt x="252" y="65"/>
                    <a:pt x="249" y="65"/>
                    <a:pt x="246" y="65"/>
                  </a:cubicBezTo>
                  <a:cubicBezTo>
                    <a:pt x="245" y="65"/>
                    <a:pt x="240" y="64"/>
                    <a:pt x="242" y="62"/>
                  </a:cubicBezTo>
                  <a:cubicBezTo>
                    <a:pt x="243" y="62"/>
                    <a:pt x="242" y="61"/>
                    <a:pt x="242" y="60"/>
                  </a:cubicBezTo>
                  <a:cubicBezTo>
                    <a:pt x="241" y="59"/>
                    <a:pt x="242" y="58"/>
                    <a:pt x="242" y="57"/>
                  </a:cubicBezTo>
                  <a:cubicBezTo>
                    <a:pt x="243" y="55"/>
                    <a:pt x="244" y="51"/>
                    <a:pt x="242" y="50"/>
                  </a:cubicBezTo>
                  <a:cubicBezTo>
                    <a:pt x="238" y="49"/>
                    <a:pt x="241" y="54"/>
                    <a:pt x="240" y="56"/>
                  </a:cubicBezTo>
                  <a:cubicBezTo>
                    <a:pt x="238" y="58"/>
                    <a:pt x="235" y="59"/>
                    <a:pt x="233" y="61"/>
                  </a:cubicBezTo>
                  <a:cubicBezTo>
                    <a:pt x="230" y="64"/>
                    <a:pt x="231" y="63"/>
                    <a:pt x="233" y="65"/>
                  </a:cubicBezTo>
                  <a:cubicBezTo>
                    <a:pt x="234" y="66"/>
                    <a:pt x="237" y="69"/>
                    <a:pt x="237" y="71"/>
                  </a:cubicBezTo>
                  <a:cubicBezTo>
                    <a:pt x="237" y="71"/>
                    <a:pt x="236" y="73"/>
                    <a:pt x="235" y="73"/>
                  </a:cubicBezTo>
                  <a:cubicBezTo>
                    <a:pt x="234" y="75"/>
                    <a:pt x="233" y="77"/>
                    <a:pt x="233" y="79"/>
                  </a:cubicBezTo>
                  <a:cubicBezTo>
                    <a:pt x="233" y="79"/>
                    <a:pt x="234" y="84"/>
                    <a:pt x="235" y="84"/>
                  </a:cubicBezTo>
                  <a:cubicBezTo>
                    <a:pt x="237" y="84"/>
                    <a:pt x="239" y="84"/>
                    <a:pt x="241" y="83"/>
                  </a:cubicBezTo>
                  <a:cubicBezTo>
                    <a:pt x="243" y="82"/>
                    <a:pt x="246" y="83"/>
                    <a:pt x="248" y="84"/>
                  </a:cubicBezTo>
                  <a:cubicBezTo>
                    <a:pt x="251" y="84"/>
                    <a:pt x="253" y="86"/>
                    <a:pt x="254" y="89"/>
                  </a:cubicBezTo>
                  <a:cubicBezTo>
                    <a:pt x="255" y="91"/>
                    <a:pt x="251" y="94"/>
                    <a:pt x="253" y="95"/>
                  </a:cubicBezTo>
                  <a:cubicBezTo>
                    <a:pt x="253" y="95"/>
                    <a:pt x="259" y="97"/>
                    <a:pt x="259" y="97"/>
                  </a:cubicBezTo>
                  <a:cubicBezTo>
                    <a:pt x="259" y="98"/>
                    <a:pt x="252" y="96"/>
                    <a:pt x="251" y="96"/>
                  </a:cubicBezTo>
                  <a:cubicBezTo>
                    <a:pt x="251" y="96"/>
                    <a:pt x="250" y="93"/>
                    <a:pt x="250" y="93"/>
                  </a:cubicBezTo>
                  <a:cubicBezTo>
                    <a:pt x="251" y="91"/>
                    <a:pt x="252" y="90"/>
                    <a:pt x="250" y="89"/>
                  </a:cubicBezTo>
                  <a:cubicBezTo>
                    <a:pt x="248" y="88"/>
                    <a:pt x="249" y="86"/>
                    <a:pt x="247" y="85"/>
                  </a:cubicBezTo>
                  <a:cubicBezTo>
                    <a:pt x="245" y="85"/>
                    <a:pt x="243" y="86"/>
                    <a:pt x="241" y="86"/>
                  </a:cubicBezTo>
                  <a:cubicBezTo>
                    <a:pt x="241" y="86"/>
                    <a:pt x="237" y="87"/>
                    <a:pt x="237" y="88"/>
                  </a:cubicBezTo>
                  <a:cubicBezTo>
                    <a:pt x="238" y="88"/>
                    <a:pt x="239" y="88"/>
                    <a:pt x="238" y="88"/>
                  </a:cubicBezTo>
                  <a:cubicBezTo>
                    <a:pt x="238" y="89"/>
                    <a:pt x="236" y="90"/>
                    <a:pt x="237" y="91"/>
                  </a:cubicBezTo>
                  <a:cubicBezTo>
                    <a:pt x="241" y="93"/>
                    <a:pt x="238" y="96"/>
                    <a:pt x="236" y="98"/>
                  </a:cubicBezTo>
                  <a:cubicBezTo>
                    <a:pt x="235" y="99"/>
                    <a:pt x="234" y="101"/>
                    <a:pt x="234" y="102"/>
                  </a:cubicBezTo>
                  <a:cubicBezTo>
                    <a:pt x="233" y="103"/>
                    <a:pt x="231" y="104"/>
                    <a:pt x="229" y="104"/>
                  </a:cubicBezTo>
                  <a:cubicBezTo>
                    <a:pt x="228" y="105"/>
                    <a:pt x="227" y="105"/>
                    <a:pt x="227" y="107"/>
                  </a:cubicBezTo>
                  <a:cubicBezTo>
                    <a:pt x="226" y="109"/>
                    <a:pt x="224" y="108"/>
                    <a:pt x="223" y="108"/>
                  </a:cubicBezTo>
                  <a:cubicBezTo>
                    <a:pt x="220" y="107"/>
                    <a:pt x="218" y="108"/>
                    <a:pt x="216" y="107"/>
                  </a:cubicBezTo>
                  <a:cubicBezTo>
                    <a:pt x="215" y="107"/>
                    <a:pt x="214" y="106"/>
                    <a:pt x="213" y="106"/>
                  </a:cubicBezTo>
                  <a:cubicBezTo>
                    <a:pt x="211" y="106"/>
                    <a:pt x="211" y="105"/>
                    <a:pt x="210" y="104"/>
                  </a:cubicBezTo>
                  <a:cubicBezTo>
                    <a:pt x="210" y="104"/>
                    <a:pt x="212" y="103"/>
                    <a:pt x="212" y="104"/>
                  </a:cubicBezTo>
                  <a:cubicBezTo>
                    <a:pt x="213" y="106"/>
                    <a:pt x="215" y="106"/>
                    <a:pt x="215" y="105"/>
                  </a:cubicBezTo>
                  <a:cubicBezTo>
                    <a:pt x="216" y="104"/>
                    <a:pt x="221" y="107"/>
                    <a:pt x="223" y="105"/>
                  </a:cubicBezTo>
                  <a:cubicBezTo>
                    <a:pt x="223" y="104"/>
                    <a:pt x="221" y="103"/>
                    <a:pt x="223" y="103"/>
                  </a:cubicBezTo>
                  <a:cubicBezTo>
                    <a:pt x="224" y="102"/>
                    <a:pt x="226" y="101"/>
                    <a:pt x="227" y="100"/>
                  </a:cubicBezTo>
                  <a:cubicBezTo>
                    <a:pt x="228" y="98"/>
                    <a:pt x="227" y="98"/>
                    <a:pt x="230" y="97"/>
                  </a:cubicBezTo>
                  <a:cubicBezTo>
                    <a:pt x="233" y="95"/>
                    <a:pt x="229" y="93"/>
                    <a:pt x="231" y="91"/>
                  </a:cubicBezTo>
                  <a:cubicBezTo>
                    <a:pt x="233" y="90"/>
                    <a:pt x="233" y="89"/>
                    <a:pt x="231" y="88"/>
                  </a:cubicBezTo>
                  <a:cubicBezTo>
                    <a:pt x="230" y="88"/>
                    <a:pt x="229" y="87"/>
                    <a:pt x="228" y="86"/>
                  </a:cubicBezTo>
                  <a:cubicBezTo>
                    <a:pt x="227" y="84"/>
                    <a:pt x="228" y="81"/>
                    <a:pt x="228" y="79"/>
                  </a:cubicBezTo>
                  <a:cubicBezTo>
                    <a:pt x="228" y="77"/>
                    <a:pt x="227" y="75"/>
                    <a:pt x="228" y="73"/>
                  </a:cubicBezTo>
                  <a:cubicBezTo>
                    <a:pt x="228" y="71"/>
                    <a:pt x="230" y="71"/>
                    <a:pt x="230" y="69"/>
                  </a:cubicBezTo>
                  <a:cubicBezTo>
                    <a:pt x="229" y="67"/>
                    <a:pt x="227" y="66"/>
                    <a:pt x="226" y="65"/>
                  </a:cubicBezTo>
                  <a:cubicBezTo>
                    <a:pt x="225" y="64"/>
                    <a:pt x="224" y="63"/>
                    <a:pt x="225" y="62"/>
                  </a:cubicBezTo>
                  <a:cubicBezTo>
                    <a:pt x="227" y="61"/>
                    <a:pt x="227" y="59"/>
                    <a:pt x="228" y="57"/>
                  </a:cubicBezTo>
                  <a:cubicBezTo>
                    <a:pt x="229" y="56"/>
                    <a:pt x="230" y="53"/>
                    <a:pt x="229" y="52"/>
                  </a:cubicBezTo>
                  <a:cubicBezTo>
                    <a:pt x="229" y="51"/>
                    <a:pt x="225" y="50"/>
                    <a:pt x="223" y="49"/>
                  </a:cubicBezTo>
                  <a:cubicBezTo>
                    <a:pt x="221" y="49"/>
                    <a:pt x="219" y="49"/>
                    <a:pt x="217" y="49"/>
                  </a:cubicBezTo>
                  <a:cubicBezTo>
                    <a:pt x="216" y="49"/>
                    <a:pt x="213" y="48"/>
                    <a:pt x="212" y="49"/>
                  </a:cubicBezTo>
                  <a:cubicBezTo>
                    <a:pt x="209" y="51"/>
                    <a:pt x="209" y="58"/>
                    <a:pt x="206" y="60"/>
                  </a:cubicBezTo>
                  <a:cubicBezTo>
                    <a:pt x="204" y="63"/>
                    <a:pt x="198" y="64"/>
                    <a:pt x="198" y="68"/>
                  </a:cubicBezTo>
                  <a:cubicBezTo>
                    <a:pt x="198" y="69"/>
                    <a:pt x="201" y="68"/>
                    <a:pt x="201" y="68"/>
                  </a:cubicBezTo>
                  <a:cubicBezTo>
                    <a:pt x="202" y="69"/>
                    <a:pt x="201" y="73"/>
                    <a:pt x="201" y="73"/>
                  </a:cubicBezTo>
                  <a:cubicBezTo>
                    <a:pt x="200" y="75"/>
                    <a:pt x="202" y="76"/>
                    <a:pt x="199" y="76"/>
                  </a:cubicBezTo>
                  <a:cubicBezTo>
                    <a:pt x="199" y="77"/>
                    <a:pt x="198" y="77"/>
                    <a:pt x="198" y="78"/>
                  </a:cubicBezTo>
                  <a:cubicBezTo>
                    <a:pt x="199" y="79"/>
                    <a:pt x="200" y="79"/>
                    <a:pt x="201" y="79"/>
                  </a:cubicBezTo>
                  <a:cubicBezTo>
                    <a:pt x="202" y="79"/>
                    <a:pt x="206" y="79"/>
                    <a:pt x="206" y="80"/>
                  </a:cubicBezTo>
                  <a:cubicBezTo>
                    <a:pt x="206" y="82"/>
                    <a:pt x="206" y="84"/>
                    <a:pt x="208" y="85"/>
                  </a:cubicBezTo>
                  <a:cubicBezTo>
                    <a:pt x="210" y="86"/>
                    <a:pt x="212" y="85"/>
                    <a:pt x="210" y="87"/>
                  </a:cubicBezTo>
                  <a:cubicBezTo>
                    <a:pt x="209" y="88"/>
                    <a:pt x="209" y="90"/>
                    <a:pt x="208" y="91"/>
                  </a:cubicBezTo>
                  <a:cubicBezTo>
                    <a:pt x="207" y="93"/>
                    <a:pt x="202" y="88"/>
                    <a:pt x="201" y="87"/>
                  </a:cubicBezTo>
                  <a:cubicBezTo>
                    <a:pt x="198" y="85"/>
                    <a:pt x="194" y="84"/>
                    <a:pt x="191" y="83"/>
                  </a:cubicBezTo>
                  <a:cubicBezTo>
                    <a:pt x="189" y="82"/>
                    <a:pt x="188" y="81"/>
                    <a:pt x="186" y="80"/>
                  </a:cubicBezTo>
                  <a:cubicBezTo>
                    <a:pt x="185" y="80"/>
                    <a:pt x="183" y="79"/>
                    <a:pt x="182" y="79"/>
                  </a:cubicBezTo>
                  <a:cubicBezTo>
                    <a:pt x="179" y="79"/>
                    <a:pt x="176" y="78"/>
                    <a:pt x="173" y="78"/>
                  </a:cubicBezTo>
                  <a:cubicBezTo>
                    <a:pt x="169" y="78"/>
                    <a:pt x="165" y="78"/>
                    <a:pt x="168" y="83"/>
                  </a:cubicBezTo>
                  <a:cubicBezTo>
                    <a:pt x="170" y="84"/>
                    <a:pt x="169" y="86"/>
                    <a:pt x="167" y="87"/>
                  </a:cubicBezTo>
                  <a:cubicBezTo>
                    <a:pt x="166" y="88"/>
                    <a:pt x="163" y="86"/>
                    <a:pt x="164" y="89"/>
                  </a:cubicBezTo>
                  <a:cubicBezTo>
                    <a:pt x="165" y="90"/>
                    <a:pt x="157" y="90"/>
                    <a:pt x="161" y="87"/>
                  </a:cubicBezTo>
                  <a:cubicBezTo>
                    <a:pt x="162" y="86"/>
                    <a:pt x="159" y="84"/>
                    <a:pt x="158" y="85"/>
                  </a:cubicBezTo>
                  <a:cubicBezTo>
                    <a:pt x="156" y="85"/>
                    <a:pt x="154" y="86"/>
                    <a:pt x="153" y="87"/>
                  </a:cubicBezTo>
                  <a:cubicBezTo>
                    <a:pt x="150" y="89"/>
                    <a:pt x="147" y="87"/>
                    <a:pt x="144" y="88"/>
                  </a:cubicBezTo>
                  <a:cubicBezTo>
                    <a:pt x="141" y="89"/>
                    <a:pt x="139" y="91"/>
                    <a:pt x="137" y="91"/>
                  </a:cubicBezTo>
                  <a:cubicBezTo>
                    <a:pt x="136" y="91"/>
                    <a:pt x="130" y="91"/>
                    <a:pt x="131" y="90"/>
                  </a:cubicBezTo>
                  <a:cubicBezTo>
                    <a:pt x="133" y="90"/>
                    <a:pt x="133" y="90"/>
                    <a:pt x="133" y="89"/>
                  </a:cubicBezTo>
                  <a:cubicBezTo>
                    <a:pt x="133" y="86"/>
                    <a:pt x="135" y="87"/>
                    <a:pt x="135" y="85"/>
                  </a:cubicBezTo>
                  <a:cubicBezTo>
                    <a:pt x="136" y="84"/>
                    <a:pt x="129" y="86"/>
                    <a:pt x="129" y="86"/>
                  </a:cubicBezTo>
                  <a:cubicBezTo>
                    <a:pt x="128" y="86"/>
                    <a:pt x="127" y="86"/>
                    <a:pt x="127" y="87"/>
                  </a:cubicBezTo>
                  <a:cubicBezTo>
                    <a:pt x="127" y="88"/>
                    <a:pt x="127" y="89"/>
                    <a:pt x="127" y="90"/>
                  </a:cubicBezTo>
                  <a:cubicBezTo>
                    <a:pt x="126" y="90"/>
                    <a:pt x="124" y="89"/>
                    <a:pt x="123" y="89"/>
                  </a:cubicBezTo>
                  <a:cubicBezTo>
                    <a:pt x="121" y="89"/>
                    <a:pt x="118" y="90"/>
                    <a:pt x="116" y="91"/>
                  </a:cubicBezTo>
                  <a:cubicBezTo>
                    <a:pt x="113" y="92"/>
                    <a:pt x="110" y="94"/>
                    <a:pt x="107" y="95"/>
                  </a:cubicBezTo>
                  <a:cubicBezTo>
                    <a:pt x="105" y="95"/>
                    <a:pt x="104" y="96"/>
                    <a:pt x="103" y="98"/>
                  </a:cubicBezTo>
                  <a:cubicBezTo>
                    <a:pt x="103" y="99"/>
                    <a:pt x="103" y="102"/>
                    <a:pt x="101" y="102"/>
                  </a:cubicBezTo>
                  <a:cubicBezTo>
                    <a:pt x="99" y="102"/>
                    <a:pt x="97" y="103"/>
                    <a:pt x="95" y="103"/>
                  </a:cubicBezTo>
                  <a:cubicBezTo>
                    <a:pt x="94" y="103"/>
                    <a:pt x="93" y="101"/>
                    <a:pt x="92" y="100"/>
                  </a:cubicBezTo>
                  <a:cubicBezTo>
                    <a:pt x="90" y="98"/>
                    <a:pt x="87" y="99"/>
                    <a:pt x="89" y="96"/>
                  </a:cubicBezTo>
                  <a:cubicBezTo>
                    <a:pt x="90" y="94"/>
                    <a:pt x="93" y="95"/>
                    <a:pt x="94" y="94"/>
                  </a:cubicBezTo>
                  <a:cubicBezTo>
                    <a:pt x="96" y="94"/>
                    <a:pt x="98" y="95"/>
                    <a:pt x="97" y="93"/>
                  </a:cubicBezTo>
                  <a:cubicBezTo>
                    <a:pt x="96" y="92"/>
                    <a:pt x="95" y="90"/>
                    <a:pt x="94" y="89"/>
                  </a:cubicBezTo>
                  <a:cubicBezTo>
                    <a:pt x="92" y="87"/>
                    <a:pt x="89" y="88"/>
                    <a:pt x="87" y="88"/>
                  </a:cubicBezTo>
                  <a:cubicBezTo>
                    <a:pt x="86" y="88"/>
                    <a:pt x="80" y="87"/>
                    <a:pt x="80" y="87"/>
                  </a:cubicBezTo>
                  <a:cubicBezTo>
                    <a:pt x="80" y="87"/>
                    <a:pt x="83" y="88"/>
                    <a:pt x="83" y="88"/>
                  </a:cubicBezTo>
                  <a:cubicBezTo>
                    <a:pt x="84" y="89"/>
                    <a:pt x="84" y="90"/>
                    <a:pt x="84" y="91"/>
                  </a:cubicBezTo>
                  <a:cubicBezTo>
                    <a:pt x="84" y="92"/>
                    <a:pt x="84" y="94"/>
                    <a:pt x="84" y="95"/>
                  </a:cubicBezTo>
                  <a:cubicBezTo>
                    <a:pt x="83" y="96"/>
                    <a:pt x="82" y="97"/>
                    <a:pt x="82" y="98"/>
                  </a:cubicBezTo>
                  <a:cubicBezTo>
                    <a:pt x="83" y="100"/>
                    <a:pt x="87" y="100"/>
                    <a:pt x="86" y="103"/>
                  </a:cubicBezTo>
                  <a:cubicBezTo>
                    <a:pt x="85" y="104"/>
                    <a:pt x="84" y="106"/>
                    <a:pt x="84" y="107"/>
                  </a:cubicBezTo>
                  <a:cubicBezTo>
                    <a:pt x="84" y="107"/>
                    <a:pt x="84" y="111"/>
                    <a:pt x="84" y="111"/>
                  </a:cubicBezTo>
                  <a:cubicBezTo>
                    <a:pt x="84" y="111"/>
                    <a:pt x="83" y="108"/>
                    <a:pt x="83" y="108"/>
                  </a:cubicBezTo>
                  <a:cubicBezTo>
                    <a:pt x="82" y="108"/>
                    <a:pt x="81" y="110"/>
                    <a:pt x="80" y="109"/>
                  </a:cubicBezTo>
                  <a:cubicBezTo>
                    <a:pt x="80" y="109"/>
                    <a:pt x="82" y="108"/>
                    <a:pt x="82" y="107"/>
                  </a:cubicBezTo>
                  <a:cubicBezTo>
                    <a:pt x="81" y="106"/>
                    <a:pt x="79" y="106"/>
                    <a:pt x="78" y="106"/>
                  </a:cubicBezTo>
                  <a:cubicBezTo>
                    <a:pt x="77" y="106"/>
                    <a:pt x="76" y="105"/>
                    <a:pt x="75" y="106"/>
                  </a:cubicBezTo>
                  <a:cubicBezTo>
                    <a:pt x="73" y="106"/>
                    <a:pt x="72" y="108"/>
                    <a:pt x="70" y="108"/>
                  </a:cubicBezTo>
                  <a:cubicBezTo>
                    <a:pt x="68" y="110"/>
                    <a:pt x="67" y="110"/>
                    <a:pt x="65" y="112"/>
                  </a:cubicBezTo>
                  <a:cubicBezTo>
                    <a:pt x="63" y="114"/>
                    <a:pt x="61" y="114"/>
                    <a:pt x="64" y="116"/>
                  </a:cubicBezTo>
                  <a:cubicBezTo>
                    <a:pt x="65" y="117"/>
                    <a:pt x="67" y="120"/>
                    <a:pt x="66" y="121"/>
                  </a:cubicBezTo>
                  <a:cubicBezTo>
                    <a:pt x="65" y="122"/>
                    <a:pt x="59" y="120"/>
                    <a:pt x="58" y="120"/>
                  </a:cubicBezTo>
                  <a:cubicBezTo>
                    <a:pt x="57" y="119"/>
                    <a:pt x="54" y="120"/>
                    <a:pt x="53" y="120"/>
                  </a:cubicBezTo>
                  <a:cubicBezTo>
                    <a:pt x="54" y="119"/>
                    <a:pt x="49" y="115"/>
                    <a:pt x="48" y="117"/>
                  </a:cubicBezTo>
                  <a:cubicBezTo>
                    <a:pt x="43" y="121"/>
                    <a:pt x="54" y="122"/>
                    <a:pt x="54" y="124"/>
                  </a:cubicBezTo>
                  <a:cubicBezTo>
                    <a:pt x="53" y="128"/>
                    <a:pt x="50" y="126"/>
                    <a:pt x="47" y="126"/>
                  </a:cubicBezTo>
                  <a:cubicBezTo>
                    <a:pt x="44" y="125"/>
                    <a:pt x="43" y="123"/>
                    <a:pt x="40" y="122"/>
                  </a:cubicBezTo>
                  <a:cubicBezTo>
                    <a:pt x="38" y="121"/>
                    <a:pt x="38" y="120"/>
                    <a:pt x="37" y="118"/>
                  </a:cubicBezTo>
                  <a:cubicBezTo>
                    <a:pt x="37" y="116"/>
                    <a:pt x="36" y="116"/>
                    <a:pt x="35" y="115"/>
                  </a:cubicBezTo>
                  <a:cubicBezTo>
                    <a:pt x="35" y="114"/>
                    <a:pt x="38" y="112"/>
                    <a:pt x="38" y="112"/>
                  </a:cubicBezTo>
                  <a:cubicBezTo>
                    <a:pt x="39" y="109"/>
                    <a:pt x="34" y="107"/>
                    <a:pt x="32" y="107"/>
                  </a:cubicBezTo>
                  <a:cubicBezTo>
                    <a:pt x="30" y="106"/>
                    <a:pt x="30" y="104"/>
                    <a:pt x="28" y="104"/>
                  </a:cubicBezTo>
                  <a:cubicBezTo>
                    <a:pt x="29" y="103"/>
                    <a:pt x="24" y="99"/>
                    <a:pt x="24" y="99"/>
                  </a:cubicBezTo>
                  <a:cubicBezTo>
                    <a:pt x="26" y="98"/>
                    <a:pt x="28" y="101"/>
                    <a:pt x="29" y="102"/>
                  </a:cubicBezTo>
                  <a:cubicBezTo>
                    <a:pt x="30" y="103"/>
                    <a:pt x="31" y="103"/>
                    <a:pt x="31" y="102"/>
                  </a:cubicBezTo>
                  <a:cubicBezTo>
                    <a:pt x="32" y="102"/>
                    <a:pt x="33" y="103"/>
                    <a:pt x="33" y="103"/>
                  </a:cubicBezTo>
                  <a:cubicBezTo>
                    <a:pt x="36" y="104"/>
                    <a:pt x="38" y="105"/>
                    <a:pt x="41" y="105"/>
                  </a:cubicBezTo>
                  <a:cubicBezTo>
                    <a:pt x="43" y="106"/>
                    <a:pt x="46" y="106"/>
                    <a:pt x="49" y="107"/>
                  </a:cubicBezTo>
                  <a:cubicBezTo>
                    <a:pt x="54" y="109"/>
                    <a:pt x="58" y="109"/>
                    <a:pt x="63" y="106"/>
                  </a:cubicBezTo>
                  <a:cubicBezTo>
                    <a:pt x="65" y="105"/>
                    <a:pt x="66" y="104"/>
                    <a:pt x="68" y="103"/>
                  </a:cubicBezTo>
                  <a:cubicBezTo>
                    <a:pt x="71" y="101"/>
                    <a:pt x="69" y="100"/>
                    <a:pt x="69" y="97"/>
                  </a:cubicBezTo>
                  <a:cubicBezTo>
                    <a:pt x="69" y="94"/>
                    <a:pt x="62" y="93"/>
                    <a:pt x="60" y="91"/>
                  </a:cubicBezTo>
                  <a:cubicBezTo>
                    <a:pt x="57" y="89"/>
                    <a:pt x="53" y="87"/>
                    <a:pt x="50" y="86"/>
                  </a:cubicBezTo>
                  <a:cubicBezTo>
                    <a:pt x="47" y="84"/>
                    <a:pt x="43" y="82"/>
                    <a:pt x="40" y="82"/>
                  </a:cubicBezTo>
                  <a:cubicBezTo>
                    <a:pt x="39" y="81"/>
                    <a:pt x="39" y="82"/>
                    <a:pt x="38" y="82"/>
                  </a:cubicBezTo>
                  <a:cubicBezTo>
                    <a:pt x="37" y="82"/>
                    <a:pt x="36" y="81"/>
                    <a:pt x="35" y="81"/>
                  </a:cubicBezTo>
                  <a:cubicBezTo>
                    <a:pt x="33" y="80"/>
                    <a:pt x="31" y="84"/>
                    <a:pt x="29" y="84"/>
                  </a:cubicBezTo>
                  <a:cubicBezTo>
                    <a:pt x="29" y="83"/>
                    <a:pt x="33" y="80"/>
                    <a:pt x="29" y="80"/>
                  </a:cubicBezTo>
                  <a:cubicBezTo>
                    <a:pt x="28" y="80"/>
                    <a:pt x="24" y="78"/>
                    <a:pt x="24" y="78"/>
                  </a:cubicBezTo>
                  <a:cubicBezTo>
                    <a:pt x="25" y="77"/>
                    <a:pt x="29" y="80"/>
                    <a:pt x="29" y="78"/>
                  </a:cubicBezTo>
                  <a:cubicBezTo>
                    <a:pt x="29" y="77"/>
                    <a:pt x="25" y="75"/>
                    <a:pt x="24" y="75"/>
                  </a:cubicBezTo>
                  <a:cubicBezTo>
                    <a:pt x="23" y="76"/>
                    <a:pt x="20" y="78"/>
                    <a:pt x="20" y="78"/>
                  </a:cubicBezTo>
                  <a:cubicBezTo>
                    <a:pt x="20" y="77"/>
                    <a:pt x="20" y="77"/>
                    <a:pt x="19" y="76"/>
                  </a:cubicBezTo>
                  <a:cubicBezTo>
                    <a:pt x="17" y="76"/>
                    <a:pt x="17" y="77"/>
                    <a:pt x="16" y="78"/>
                  </a:cubicBezTo>
                  <a:cubicBezTo>
                    <a:pt x="16" y="78"/>
                    <a:pt x="16" y="78"/>
                    <a:pt x="16" y="77"/>
                  </a:cubicBezTo>
                  <a:cubicBezTo>
                    <a:pt x="15" y="78"/>
                    <a:pt x="14" y="80"/>
                    <a:pt x="13" y="80"/>
                  </a:cubicBezTo>
                  <a:cubicBezTo>
                    <a:pt x="12" y="81"/>
                    <a:pt x="10" y="81"/>
                    <a:pt x="10" y="81"/>
                  </a:cubicBezTo>
                  <a:cubicBezTo>
                    <a:pt x="9" y="83"/>
                    <a:pt x="5" y="83"/>
                    <a:pt x="6" y="85"/>
                  </a:cubicBezTo>
                  <a:cubicBezTo>
                    <a:pt x="9" y="87"/>
                    <a:pt x="5" y="85"/>
                    <a:pt x="5" y="88"/>
                  </a:cubicBezTo>
                  <a:cubicBezTo>
                    <a:pt x="5" y="90"/>
                    <a:pt x="9" y="91"/>
                    <a:pt x="10" y="92"/>
                  </a:cubicBezTo>
                  <a:cubicBezTo>
                    <a:pt x="12" y="93"/>
                    <a:pt x="14" y="95"/>
                    <a:pt x="13" y="97"/>
                  </a:cubicBezTo>
                  <a:cubicBezTo>
                    <a:pt x="12" y="99"/>
                    <a:pt x="9" y="100"/>
                    <a:pt x="9" y="102"/>
                  </a:cubicBezTo>
                  <a:cubicBezTo>
                    <a:pt x="10" y="104"/>
                    <a:pt x="12" y="106"/>
                    <a:pt x="13" y="108"/>
                  </a:cubicBezTo>
                  <a:cubicBezTo>
                    <a:pt x="14" y="110"/>
                    <a:pt x="12" y="110"/>
                    <a:pt x="12" y="112"/>
                  </a:cubicBezTo>
                  <a:cubicBezTo>
                    <a:pt x="12" y="114"/>
                    <a:pt x="15" y="116"/>
                    <a:pt x="13" y="117"/>
                  </a:cubicBezTo>
                  <a:cubicBezTo>
                    <a:pt x="11" y="118"/>
                    <a:pt x="14" y="121"/>
                    <a:pt x="14" y="122"/>
                  </a:cubicBezTo>
                  <a:cubicBezTo>
                    <a:pt x="16" y="124"/>
                    <a:pt x="18" y="124"/>
                    <a:pt x="15" y="126"/>
                  </a:cubicBezTo>
                  <a:cubicBezTo>
                    <a:pt x="13" y="128"/>
                    <a:pt x="14" y="128"/>
                    <a:pt x="15" y="129"/>
                  </a:cubicBezTo>
                  <a:cubicBezTo>
                    <a:pt x="20" y="132"/>
                    <a:pt x="23" y="134"/>
                    <a:pt x="18" y="138"/>
                  </a:cubicBezTo>
                  <a:cubicBezTo>
                    <a:pt x="13" y="143"/>
                    <a:pt x="8" y="147"/>
                    <a:pt x="4" y="152"/>
                  </a:cubicBezTo>
                  <a:cubicBezTo>
                    <a:pt x="6" y="152"/>
                    <a:pt x="6" y="151"/>
                    <a:pt x="7" y="152"/>
                  </a:cubicBezTo>
                  <a:cubicBezTo>
                    <a:pt x="8" y="154"/>
                    <a:pt x="10" y="154"/>
                    <a:pt x="11" y="155"/>
                  </a:cubicBezTo>
                  <a:cubicBezTo>
                    <a:pt x="17" y="157"/>
                    <a:pt x="9" y="157"/>
                    <a:pt x="7" y="157"/>
                  </a:cubicBezTo>
                  <a:cubicBezTo>
                    <a:pt x="5" y="157"/>
                    <a:pt x="4" y="158"/>
                    <a:pt x="4" y="160"/>
                  </a:cubicBezTo>
                  <a:cubicBezTo>
                    <a:pt x="4" y="162"/>
                    <a:pt x="2" y="163"/>
                    <a:pt x="1" y="165"/>
                  </a:cubicBezTo>
                  <a:cubicBezTo>
                    <a:pt x="0" y="166"/>
                    <a:pt x="1" y="168"/>
                    <a:pt x="2" y="170"/>
                  </a:cubicBezTo>
                  <a:cubicBezTo>
                    <a:pt x="2" y="172"/>
                    <a:pt x="0" y="174"/>
                    <a:pt x="1" y="175"/>
                  </a:cubicBezTo>
                  <a:cubicBezTo>
                    <a:pt x="3" y="176"/>
                    <a:pt x="3" y="176"/>
                    <a:pt x="3" y="178"/>
                  </a:cubicBezTo>
                  <a:cubicBezTo>
                    <a:pt x="2" y="180"/>
                    <a:pt x="4" y="181"/>
                    <a:pt x="4" y="183"/>
                  </a:cubicBezTo>
                  <a:cubicBezTo>
                    <a:pt x="4" y="184"/>
                    <a:pt x="7" y="186"/>
                    <a:pt x="8" y="186"/>
                  </a:cubicBezTo>
                  <a:cubicBezTo>
                    <a:pt x="8" y="186"/>
                    <a:pt x="9" y="185"/>
                    <a:pt x="10" y="185"/>
                  </a:cubicBezTo>
                  <a:cubicBezTo>
                    <a:pt x="11" y="185"/>
                    <a:pt x="11" y="187"/>
                    <a:pt x="12" y="187"/>
                  </a:cubicBezTo>
                  <a:cubicBezTo>
                    <a:pt x="14" y="186"/>
                    <a:pt x="14" y="185"/>
                    <a:pt x="16" y="187"/>
                  </a:cubicBezTo>
                  <a:cubicBezTo>
                    <a:pt x="18" y="188"/>
                    <a:pt x="18" y="188"/>
                    <a:pt x="18" y="190"/>
                  </a:cubicBezTo>
                  <a:cubicBezTo>
                    <a:pt x="17" y="195"/>
                    <a:pt x="21" y="199"/>
                    <a:pt x="24" y="201"/>
                  </a:cubicBezTo>
                  <a:cubicBezTo>
                    <a:pt x="26" y="202"/>
                    <a:pt x="27" y="203"/>
                    <a:pt x="25" y="204"/>
                  </a:cubicBezTo>
                  <a:cubicBezTo>
                    <a:pt x="24" y="206"/>
                    <a:pt x="23" y="205"/>
                    <a:pt x="21" y="205"/>
                  </a:cubicBezTo>
                  <a:cubicBezTo>
                    <a:pt x="19" y="205"/>
                    <a:pt x="22" y="214"/>
                    <a:pt x="24" y="213"/>
                  </a:cubicBezTo>
                  <a:cubicBezTo>
                    <a:pt x="25" y="212"/>
                    <a:pt x="26" y="209"/>
                    <a:pt x="27" y="210"/>
                  </a:cubicBezTo>
                  <a:cubicBezTo>
                    <a:pt x="28" y="210"/>
                    <a:pt x="29" y="211"/>
                    <a:pt x="31" y="211"/>
                  </a:cubicBezTo>
                  <a:cubicBezTo>
                    <a:pt x="33" y="211"/>
                    <a:pt x="35" y="212"/>
                    <a:pt x="35" y="214"/>
                  </a:cubicBezTo>
                  <a:cubicBezTo>
                    <a:pt x="35" y="215"/>
                    <a:pt x="34" y="215"/>
                    <a:pt x="34" y="215"/>
                  </a:cubicBezTo>
                  <a:cubicBezTo>
                    <a:pt x="33" y="216"/>
                    <a:pt x="34" y="218"/>
                    <a:pt x="35" y="218"/>
                  </a:cubicBezTo>
                  <a:cubicBezTo>
                    <a:pt x="36" y="219"/>
                    <a:pt x="38" y="218"/>
                    <a:pt x="39" y="219"/>
                  </a:cubicBezTo>
                  <a:cubicBezTo>
                    <a:pt x="40" y="220"/>
                    <a:pt x="40" y="222"/>
                    <a:pt x="40" y="223"/>
                  </a:cubicBezTo>
                  <a:cubicBezTo>
                    <a:pt x="40" y="224"/>
                    <a:pt x="43" y="223"/>
                    <a:pt x="44" y="223"/>
                  </a:cubicBezTo>
                  <a:cubicBezTo>
                    <a:pt x="45" y="224"/>
                    <a:pt x="47" y="227"/>
                    <a:pt x="48" y="225"/>
                  </a:cubicBezTo>
                  <a:cubicBezTo>
                    <a:pt x="49" y="223"/>
                    <a:pt x="50" y="224"/>
                    <a:pt x="51" y="225"/>
                  </a:cubicBezTo>
                  <a:cubicBezTo>
                    <a:pt x="53" y="227"/>
                    <a:pt x="53" y="226"/>
                    <a:pt x="55" y="226"/>
                  </a:cubicBezTo>
                  <a:cubicBezTo>
                    <a:pt x="56" y="226"/>
                    <a:pt x="57" y="229"/>
                    <a:pt x="58" y="228"/>
                  </a:cubicBezTo>
                  <a:cubicBezTo>
                    <a:pt x="60" y="227"/>
                    <a:pt x="62" y="229"/>
                    <a:pt x="63" y="230"/>
                  </a:cubicBezTo>
                  <a:cubicBezTo>
                    <a:pt x="65" y="231"/>
                    <a:pt x="62" y="232"/>
                    <a:pt x="62" y="232"/>
                  </a:cubicBezTo>
                  <a:cubicBezTo>
                    <a:pt x="60" y="233"/>
                    <a:pt x="63" y="234"/>
                    <a:pt x="63" y="234"/>
                  </a:cubicBezTo>
                  <a:cubicBezTo>
                    <a:pt x="63" y="234"/>
                    <a:pt x="60" y="234"/>
                    <a:pt x="61" y="236"/>
                  </a:cubicBezTo>
                  <a:cubicBezTo>
                    <a:pt x="63" y="237"/>
                    <a:pt x="62" y="238"/>
                    <a:pt x="61" y="239"/>
                  </a:cubicBezTo>
                  <a:cubicBezTo>
                    <a:pt x="61" y="240"/>
                    <a:pt x="58" y="240"/>
                    <a:pt x="57" y="240"/>
                  </a:cubicBezTo>
                  <a:cubicBezTo>
                    <a:pt x="55" y="240"/>
                    <a:pt x="54" y="242"/>
                    <a:pt x="53" y="244"/>
                  </a:cubicBezTo>
                  <a:cubicBezTo>
                    <a:pt x="54" y="244"/>
                    <a:pt x="58" y="244"/>
                    <a:pt x="58" y="245"/>
                  </a:cubicBezTo>
                  <a:cubicBezTo>
                    <a:pt x="58" y="246"/>
                    <a:pt x="53" y="247"/>
                    <a:pt x="53" y="248"/>
                  </a:cubicBezTo>
                  <a:cubicBezTo>
                    <a:pt x="53" y="249"/>
                    <a:pt x="55" y="249"/>
                    <a:pt x="55" y="251"/>
                  </a:cubicBezTo>
                  <a:cubicBezTo>
                    <a:pt x="55" y="251"/>
                    <a:pt x="52" y="252"/>
                    <a:pt x="52" y="252"/>
                  </a:cubicBezTo>
                  <a:cubicBezTo>
                    <a:pt x="51" y="253"/>
                    <a:pt x="51" y="254"/>
                    <a:pt x="50" y="255"/>
                  </a:cubicBezTo>
                  <a:cubicBezTo>
                    <a:pt x="50" y="256"/>
                    <a:pt x="48" y="255"/>
                    <a:pt x="48" y="257"/>
                  </a:cubicBezTo>
                  <a:cubicBezTo>
                    <a:pt x="47" y="258"/>
                    <a:pt x="49" y="260"/>
                    <a:pt x="51" y="260"/>
                  </a:cubicBezTo>
                  <a:cubicBezTo>
                    <a:pt x="53" y="261"/>
                    <a:pt x="55" y="262"/>
                    <a:pt x="58" y="264"/>
                  </a:cubicBezTo>
                  <a:cubicBezTo>
                    <a:pt x="59" y="265"/>
                    <a:pt x="60" y="266"/>
                    <a:pt x="61" y="266"/>
                  </a:cubicBezTo>
                  <a:cubicBezTo>
                    <a:pt x="62" y="268"/>
                    <a:pt x="62" y="267"/>
                    <a:pt x="64" y="266"/>
                  </a:cubicBezTo>
                  <a:cubicBezTo>
                    <a:pt x="67" y="266"/>
                    <a:pt x="70" y="269"/>
                    <a:pt x="73" y="269"/>
                  </a:cubicBezTo>
                  <a:cubicBezTo>
                    <a:pt x="76" y="269"/>
                    <a:pt x="79" y="271"/>
                    <a:pt x="82" y="272"/>
                  </a:cubicBezTo>
                  <a:cubicBezTo>
                    <a:pt x="85" y="273"/>
                    <a:pt x="87" y="272"/>
                    <a:pt x="90" y="272"/>
                  </a:cubicBezTo>
                  <a:cubicBezTo>
                    <a:pt x="91" y="273"/>
                    <a:pt x="92" y="274"/>
                    <a:pt x="92" y="275"/>
                  </a:cubicBezTo>
                  <a:cubicBezTo>
                    <a:pt x="92" y="276"/>
                    <a:pt x="93" y="276"/>
                    <a:pt x="94" y="276"/>
                  </a:cubicBezTo>
                  <a:cubicBezTo>
                    <a:pt x="97" y="277"/>
                    <a:pt x="99" y="282"/>
                    <a:pt x="103" y="280"/>
                  </a:cubicBezTo>
                  <a:cubicBezTo>
                    <a:pt x="104" y="279"/>
                    <a:pt x="106" y="278"/>
                    <a:pt x="105" y="277"/>
                  </a:cubicBezTo>
                  <a:cubicBezTo>
                    <a:pt x="104" y="276"/>
                    <a:pt x="103" y="275"/>
                    <a:pt x="102" y="274"/>
                  </a:cubicBezTo>
                  <a:cubicBezTo>
                    <a:pt x="100" y="272"/>
                    <a:pt x="99" y="270"/>
                    <a:pt x="100" y="267"/>
                  </a:cubicBezTo>
                  <a:cubicBezTo>
                    <a:pt x="100" y="265"/>
                    <a:pt x="99" y="263"/>
                    <a:pt x="97" y="262"/>
                  </a:cubicBezTo>
                  <a:cubicBezTo>
                    <a:pt x="95" y="261"/>
                    <a:pt x="98" y="259"/>
                    <a:pt x="99" y="258"/>
                  </a:cubicBezTo>
                  <a:cubicBezTo>
                    <a:pt x="100" y="256"/>
                    <a:pt x="100" y="254"/>
                    <a:pt x="103" y="254"/>
                  </a:cubicBezTo>
                  <a:cubicBezTo>
                    <a:pt x="104" y="254"/>
                    <a:pt x="105" y="253"/>
                    <a:pt x="106" y="252"/>
                  </a:cubicBezTo>
                  <a:cubicBezTo>
                    <a:pt x="107" y="251"/>
                    <a:pt x="108" y="251"/>
                    <a:pt x="109" y="250"/>
                  </a:cubicBezTo>
                  <a:cubicBezTo>
                    <a:pt x="108" y="250"/>
                    <a:pt x="106" y="249"/>
                    <a:pt x="106" y="248"/>
                  </a:cubicBezTo>
                  <a:cubicBezTo>
                    <a:pt x="106" y="247"/>
                    <a:pt x="108" y="248"/>
                    <a:pt x="108" y="248"/>
                  </a:cubicBezTo>
                  <a:cubicBezTo>
                    <a:pt x="108" y="247"/>
                    <a:pt x="106" y="244"/>
                    <a:pt x="105" y="243"/>
                  </a:cubicBezTo>
                  <a:cubicBezTo>
                    <a:pt x="104" y="241"/>
                    <a:pt x="103" y="241"/>
                    <a:pt x="101" y="241"/>
                  </a:cubicBezTo>
                  <a:cubicBezTo>
                    <a:pt x="98" y="241"/>
                    <a:pt x="100" y="239"/>
                    <a:pt x="98" y="238"/>
                  </a:cubicBezTo>
                  <a:cubicBezTo>
                    <a:pt x="97" y="237"/>
                    <a:pt x="94" y="237"/>
                    <a:pt x="96" y="235"/>
                  </a:cubicBezTo>
                  <a:cubicBezTo>
                    <a:pt x="97" y="233"/>
                    <a:pt x="99" y="232"/>
                    <a:pt x="97" y="231"/>
                  </a:cubicBezTo>
                  <a:cubicBezTo>
                    <a:pt x="96" y="229"/>
                    <a:pt x="98" y="228"/>
                    <a:pt x="99" y="227"/>
                  </a:cubicBezTo>
                  <a:cubicBezTo>
                    <a:pt x="99" y="226"/>
                    <a:pt x="101" y="223"/>
                    <a:pt x="101" y="224"/>
                  </a:cubicBezTo>
                  <a:cubicBezTo>
                    <a:pt x="102" y="225"/>
                    <a:pt x="103" y="227"/>
                    <a:pt x="104" y="228"/>
                  </a:cubicBezTo>
                  <a:cubicBezTo>
                    <a:pt x="106" y="228"/>
                    <a:pt x="107" y="227"/>
                    <a:pt x="107" y="226"/>
                  </a:cubicBezTo>
                  <a:cubicBezTo>
                    <a:pt x="106" y="224"/>
                    <a:pt x="106" y="223"/>
                    <a:pt x="108" y="222"/>
                  </a:cubicBezTo>
                  <a:cubicBezTo>
                    <a:pt x="110" y="221"/>
                    <a:pt x="110" y="219"/>
                    <a:pt x="112" y="219"/>
                  </a:cubicBezTo>
                  <a:cubicBezTo>
                    <a:pt x="114" y="218"/>
                    <a:pt x="116" y="215"/>
                    <a:pt x="118" y="216"/>
                  </a:cubicBezTo>
                  <a:cubicBezTo>
                    <a:pt x="120" y="216"/>
                    <a:pt x="120" y="218"/>
                    <a:pt x="122" y="216"/>
                  </a:cubicBezTo>
                  <a:cubicBezTo>
                    <a:pt x="124" y="215"/>
                    <a:pt x="124" y="216"/>
                    <a:pt x="126" y="217"/>
                  </a:cubicBezTo>
                  <a:cubicBezTo>
                    <a:pt x="128" y="217"/>
                    <a:pt x="130" y="217"/>
                    <a:pt x="132" y="218"/>
                  </a:cubicBezTo>
                  <a:cubicBezTo>
                    <a:pt x="134" y="219"/>
                    <a:pt x="134" y="221"/>
                    <a:pt x="136" y="223"/>
                  </a:cubicBezTo>
                  <a:cubicBezTo>
                    <a:pt x="136" y="223"/>
                    <a:pt x="136" y="220"/>
                    <a:pt x="138" y="221"/>
                  </a:cubicBezTo>
                  <a:cubicBezTo>
                    <a:pt x="139" y="221"/>
                    <a:pt x="140" y="223"/>
                    <a:pt x="142" y="223"/>
                  </a:cubicBezTo>
                  <a:cubicBezTo>
                    <a:pt x="143" y="224"/>
                    <a:pt x="144" y="222"/>
                    <a:pt x="145" y="221"/>
                  </a:cubicBezTo>
                  <a:cubicBezTo>
                    <a:pt x="147" y="219"/>
                    <a:pt x="148" y="221"/>
                    <a:pt x="150" y="221"/>
                  </a:cubicBezTo>
                  <a:cubicBezTo>
                    <a:pt x="152" y="221"/>
                    <a:pt x="153" y="219"/>
                    <a:pt x="155" y="220"/>
                  </a:cubicBezTo>
                  <a:cubicBezTo>
                    <a:pt x="157" y="221"/>
                    <a:pt x="158" y="222"/>
                    <a:pt x="160" y="223"/>
                  </a:cubicBezTo>
                  <a:cubicBezTo>
                    <a:pt x="162" y="224"/>
                    <a:pt x="161" y="223"/>
                    <a:pt x="163" y="222"/>
                  </a:cubicBezTo>
                  <a:cubicBezTo>
                    <a:pt x="164" y="221"/>
                    <a:pt x="168" y="222"/>
                    <a:pt x="169" y="222"/>
                  </a:cubicBezTo>
                  <a:cubicBezTo>
                    <a:pt x="170" y="222"/>
                    <a:pt x="172" y="220"/>
                    <a:pt x="172" y="219"/>
                  </a:cubicBezTo>
                  <a:cubicBezTo>
                    <a:pt x="172" y="217"/>
                    <a:pt x="169" y="217"/>
                    <a:pt x="168" y="216"/>
                  </a:cubicBezTo>
                  <a:cubicBezTo>
                    <a:pt x="161" y="213"/>
                    <a:pt x="171" y="214"/>
                    <a:pt x="169" y="210"/>
                  </a:cubicBezTo>
                  <a:cubicBezTo>
                    <a:pt x="168" y="209"/>
                    <a:pt x="166" y="209"/>
                    <a:pt x="169" y="208"/>
                  </a:cubicBezTo>
                  <a:cubicBezTo>
                    <a:pt x="170" y="207"/>
                    <a:pt x="172" y="208"/>
                    <a:pt x="173" y="207"/>
                  </a:cubicBezTo>
                  <a:cubicBezTo>
                    <a:pt x="177" y="207"/>
                    <a:pt x="166" y="202"/>
                    <a:pt x="171" y="200"/>
                  </a:cubicBezTo>
                  <a:cubicBezTo>
                    <a:pt x="172" y="200"/>
                    <a:pt x="174" y="200"/>
                    <a:pt x="175" y="200"/>
                  </a:cubicBezTo>
                  <a:cubicBezTo>
                    <a:pt x="178" y="200"/>
                    <a:pt x="180" y="200"/>
                    <a:pt x="183" y="199"/>
                  </a:cubicBezTo>
                  <a:cubicBezTo>
                    <a:pt x="185" y="198"/>
                    <a:pt x="187" y="198"/>
                    <a:pt x="189" y="198"/>
                  </a:cubicBezTo>
                  <a:cubicBezTo>
                    <a:pt x="191" y="197"/>
                    <a:pt x="193" y="196"/>
                    <a:pt x="196" y="196"/>
                  </a:cubicBezTo>
                  <a:cubicBezTo>
                    <a:pt x="200" y="195"/>
                    <a:pt x="204" y="194"/>
                    <a:pt x="208" y="192"/>
                  </a:cubicBezTo>
                  <a:cubicBezTo>
                    <a:pt x="211" y="190"/>
                    <a:pt x="217" y="190"/>
                    <a:pt x="219" y="194"/>
                  </a:cubicBezTo>
                  <a:cubicBezTo>
                    <a:pt x="220" y="196"/>
                    <a:pt x="219" y="196"/>
                    <a:pt x="220" y="198"/>
                  </a:cubicBezTo>
                  <a:cubicBezTo>
                    <a:pt x="220" y="201"/>
                    <a:pt x="224" y="198"/>
                    <a:pt x="226" y="199"/>
                  </a:cubicBezTo>
                  <a:cubicBezTo>
                    <a:pt x="227" y="199"/>
                    <a:pt x="226" y="200"/>
                    <a:pt x="227" y="200"/>
                  </a:cubicBezTo>
                  <a:cubicBezTo>
                    <a:pt x="228" y="201"/>
                    <a:pt x="228" y="200"/>
                    <a:pt x="228" y="200"/>
                  </a:cubicBezTo>
                  <a:cubicBezTo>
                    <a:pt x="229" y="199"/>
                    <a:pt x="230" y="200"/>
                    <a:pt x="231" y="201"/>
                  </a:cubicBezTo>
                  <a:cubicBezTo>
                    <a:pt x="232" y="201"/>
                    <a:pt x="232" y="201"/>
                    <a:pt x="231" y="202"/>
                  </a:cubicBezTo>
                  <a:cubicBezTo>
                    <a:pt x="230" y="205"/>
                    <a:pt x="237" y="203"/>
                    <a:pt x="239" y="202"/>
                  </a:cubicBezTo>
                  <a:cubicBezTo>
                    <a:pt x="239" y="202"/>
                    <a:pt x="248" y="197"/>
                    <a:pt x="248" y="198"/>
                  </a:cubicBezTo>
                  <a:cubicBezTo>
                    <a:pt x="248" y="199"/>
                    <a:pt x="246" y="201"/>
                    <a:pt x="248" y="202"/>
                  </a:cubicBezTo>
                  <a:cubicBezTo>
                    <a:pt x="250" y="202"/>
                    <a:pt x="251" y="203"/>
                    <a:pt x="252" y="204"/>
                  </a:cubicBezTo>
                  <a:cubicBezTo>
                    <a:pt x="255" y="207"/>
                    <a:pt x="256" y="210"/>
                    <a:pt x="258" y="213"/>
                  </a:cubicBezTo>
                  <a:cubicBezTo>
                    <a:pt x="260" y="216"/>
                    <a:pt x="261" y="219"/>
                    <a:pt x="263" y="221"/>
                  </a:cubicBezTo>
                  <a:cubicBezTo>
                    <a:pt x="266" y="224"/>
                    <a:pt x="266" y="217"/>
                    <a:pt x="269" y="220"/>
                  </a:cubicBezTo>
                  <a:cubicBezTo>
                    <a:pt x="273" y="224"/>
                    <a:pt x="275" y="222"/>
                    <a:pt x="280" y="221"/>
                  </a:cubicBezTo>
                  <a:cubicBezTo>
                    <a:pt x="282" y="220"/>
                    <a:pt x="283" y="223"/>
                    <a:pt x="284" y="224"/>
                  </a:cubicBezTo>
                  <a:cubicBezTo>
                    <a:pt x="285" y="226"/>
                    <a:pt x="287" y="226"/>
                    <a:pt x="288" y="228"/>
                  </a:cubicBezTo>
                  <a:cubicBezTo>
                    <a:pt x="289" y="230"/>
                    <a:pt x="291" y="230"/>
                    <a:pt x="293" y="230"/>
                  </a:cubicBezTo>
                  <a:cubicBezTo>
                    <a:pt x="296" y="229"/>
                    <a:pt x="295" y="230"/>
                    <a:pt x="296" y="231"/>
                  </a:cubicBezTo>
                  <a:cubicBezTo>
                    <a:pt x="298" y="235"/>
                    <a:pt x="304" y="230"/>
                    <a:pt x="307" y="230"/>
                  </a:cubicBezTo>
                  <a:cubicBezTo>
                    <a:pt x="310" y="229"/>
                    <a:pt x="313" y="226"/>
                    <a:pt x="316" y="225"/>
                  </a:cubicBezTo>
                  <a:cubicBezTo>
                    <a:pt x="320" y="222"/>
                    <a:pt x="322" y="222"/>
                    <a:pt x="327" y="223"/>
                  </a:cubicBezTo>
                  <a:cubicBezTo>
                    <a:pt x="329" y="223"/>
                    <a:pt x="329" y="224"/>
                    <a:pt x="331" y="226"/>
                  </a:cubicBezTo>
                  <a:cubicBezTo>
                    <a:pt x="332" y="227"/>
                    <a:pt x="334" y="227"/>
                    <a:pt x="336" y="227"/>
                  </a:cubicBezTo>
                  <a:cubicBezTo>
                    <a:pt x="338" y="227"/>
                    <a:pt x="339" y="228"/>
                    <a:pt x="341" y="228"/>
                  </a:cubicBezTo>
                  <a:cubicBezTo>
                    <a:pt x="343" y="230"/>
                    <a:pt x="344" y="228"/>
                    <a:pt x="346" y="227"/>
                  </a:cubicBezTo>
                  <a:cubicBezTo>
                    <a:pt x="349" y="224"/>
                    <a:pt x="344" y="222"/>
                    <a:pt x="346" y="219"/>
                  </a:cubicBezTo>
                  <a:cubicBezTo>
                    <a:pt x="347" y="217"/>
                    <a:pt x="351" y="213"/>
                    <a:pt x="353" y="214"/>
                  </a:cubicBezTo>
                  <a:cubicBezTo>
                    <a:pt x="357" y="216"/>
                    <a:pt x="362" y="216"/>
                    <a:pt x="366" y="218"/>
                  </a:cubicBezTo>
                  <a:cubicBezTo>
                    <a:pt x="368" y="219"/>
                    <a:pt x="367" y="221"/>
                    <a:pt x="368" y="222"/>
                  </a:cubicBezTo>
                  <a:cubicBezTo>
                    <a:pt x="369" y="225"/>
                    <a:pt x="371" y="225"/>
                    <a:pt x="374" y="226"/>
                  </a:cubicBezTo>
                  <a:cubicBezTo>
                    <a:pt x="378" y="227"/>
                    <a:pt x="382" y="224"/>
                    <a:pt x="386" y="225"/>
                  </a:cubicBezTo>
                  <a:cubicBezTo>
                    <a:pt x="387" y="225"/>
                    <a:pt x="389" y="225"/>
                    <a:pt x="390" y="226"/>
                  </a:cubicBezTo>
                  <a:cubicBezTo>
                    <a:pt x="392" y="227"/>
                    <a:pt x="394" y="227"/>
                    <a:pt x="396" y="229"/>
                  </a:cubicBezTo>
                  <a:cubicBezTo>
                    <a:pt x="401" y="233"/>
                    <a:pt x="409" y="233"/>
                    <a:pt x="415" y="231"/>
                  </a:cubicBezTo>
                  <a:cubicBezTo>
                    <a:pt x="419" y="230"/>
                    <a:pt x="422" y="228"/>
                    <a:pt x="426" y="227"/>
                  </a:cubicBezTo>
                  <a:cubicBezTo>
                    <a:pt x="428" y="225"/>
                    <a:pt x="431" y="227"/>
                    <a:pt x="433" y="227"/>
                  </a:cubicBezTo>
                  <a:cubicBezTo>
                    <a:pt x="435" y="228"/>
                    <a:pt x="436" y="226"/>
                    <a:pt x="438" y="227"/>
                  </a:cubicBezTo>
                  <a:cubicBezTo>
                    <a:pt x="439" y="228"/>
                    <a:pt x="443" y="231"/>
                    <a:pt x="445" y="230"/>
                  </a:cubicBezTo>
                  <a:cubicBezTo>
                    <a:pt x="446" y="230"/>
                    <a:pt x="448" y="229"/>
                    <a:pt x="449" y="228"/>
                  </a:cubicBezTo>
                  <a:cubicBezTo>
                    <a:pt x="452" y="227"/>
                    <a:pt x="453" y="227"/>
                    <a:pt x="453" y="225"/>
                  </a:cubicBezTo>
                  <a:cubicBezTo>
                    <a:pt x="453" y="221"/>
                    <a:pt x="456" y="217"/>
                    <a:pt x="458" y="215"/>
                  </a:cubicBezTo>
                  <a:cubicBezTo>
                    <a:pt x="459" y="214"/>
                    <a:pt x="460" y="212"/>
                    <a:pt x="459" y="211"/>
                  </a:cubicBezTo>
                  <a:cubicBezTo>
                    <a:pt x="458" y="210"/>
                    <a:pt x="455" y="210"/>
                    <a:pt x="457" y="208"/>
                  </a:cubicBezTo>
                  <a:cubicBezTo>
                    <a:pt x="460" y="205"/>
                    <a:pt x="465" y="205"/>
                    <a:pt x="470" y="204"/>
                  </a:cubicBezTo>
                  <a:cubicBezTo>
                    <a:pt x="472" y="204"/>
                    <a:pt x="474" y="204"/>
                    <a:pt x="476" y="205"/>
                  </a:cubicBezTo>
                  <a:cubicBezTo>
                    <a:pt x="478" y="206"/>
                    <a:pt x="481" y="206"/>
                    <a:pt x="483" y="207"/>
                  </a:cubicBezTo>
                  <a:cubicBezTo>
                    <a:pt x="486" y="208"/>
                    <a:pt x="487" y="212"/>
                    <a:pt x="489" y="215"/>
                  </a:cubicBezTo>
                  <a:cubicBezTo>
                    <a:pt x="490" y="218"/>
                    <a:pt x="492" y="221"/>
                    <a:pt x="493" y="224"/>
                  </a:cubicBezTo>
                  <a:cubicBezTo>
                    <a:pt x="493" y="225"/>
                    <a:pt x="493" y="227"/>
                    <a:pt x="494" y="229"/>
                  </a:cubicBezTo>
                  <a:cubicBezTo>
                    <a:pt x="494" y="230"/>
                    <a:pt x="497" y="230"/>
                    <a:pt x="498" y="230"/>
                  </a:cubicBezTo>
                  <a:cubicBezTo>
                    <a:pt x="502" y="231"/>
                    <a:pt x="507" y="233"/>
                    <a:pt x="508" y="237"/>
                  </a:cubicBezTo>
                  <a:cubicBezTo>
                    <a:pt x="509" y="240"/>
                    <a:pt x="510" y="242"/>
                    <a:pt x="514" y="242"/>
                  </a:cubicBezTo>
                  <a:cubicBezTo>
                    <a:pt x="515" y="242"/>
                    <a:pt x="517" y="242"/>
                    <a:pt x="518" y="242"/>
                  </a:cubicBezTo>
                  <a:cubicBezTo>
                    <a:pt x="520" y="242"/>
                    <a:pt x="520" y="240"/>
                    <a:pt x="522" y="240"/>
                  </a:cubicBezTo>
                  <a:cubicBezTo>
                    <a:pt x="525" y="240"/>
                    <a:pt x="528" y="237"/>
                    <a:pt x="530" y="241"/>
                  </a:cubicBezTo>
                  <a:cubicBezTo>
                    <a:pt x="530" y="243"/>
                    <a:pt x="530" y="243"/>
                    <a:pt x="529" y="244"/>
                  </a:cubicBezTo>
                  <a:cubicBezTo>
                    <a:pt x="527" y="246"/>
                    <a:pt x="527" y="247"/>
                    <a:pt x="526" y="249"/>
                  </a:cubicBezTo>
                  <a:cubicBezTo>
                    <a:pt x="525" y="252"/>
                    <a:pt x="523" y="255"/>
                    <a:pt x="521" y="258"/>
                  </a:cubicBezTo>
                  <a:cubicBezTo>
                    <a:pt x="520" y="260"/>
                    <a:pt x="519" y="259"/>
                    <a:pt x="518" y="258"/>
                  </a:cubicBezTo>
                  <a:cubicBezTo>
                    <a:pt x="516" y="257"/>
                    <a:pt x="516" y="258"/>
                    <a:pt x="514" y="259"/>
                  </a:cubicBezTo>
                  <a:cubicBezTo>
                    <a:pt x="513" y="259"/>
                    <a:pt x="511" y="260"/>
                    <a:pt x="511" y="260"/>
                  </a:cubicBezTo>
                  <a:cubicBezTo>
                    <a:pt x="510" y="261"/>
                    <a:pt x="513" y="265"/>
                    <a:pt x="513" y="267"/>
                  </a:cubicBezTo>
                  <a:cubicBezTo>
                    <a:pt x="512" y="268"/>
                    <a:pt x="512" y="270"/>
                    <a:pt x="512" y="271"/>
                  </a:cubicBezTo>
                  <a:cubicBezTo>
                    <a:pt x="511" y="273"/>
                    <a:pt x="509" y="272"/>
                    <a:pt x="509" y="274"/>
                  </a:cubicBezTo>
                  <a:cubicBezTo>
                    <a:pt x="511" y="273"/>
                    <a:pt x="512" y="274"/>
                    <a:pt x="514" y="272"/>
                  </a:cubicBezTo>
                  <a:cubicBezTo>
                    <a:pt x="515" y="270"/>
                    <a:pt x="517" y="272"/>
                    <a:pt x="519" y="272"/>
                  </a:cubicBezTo>
                  <a:cubicBezTo>
                    <a:pt x="523" y="274"/>
                    <a:pt x="527" y="272"/>
                    <a:pt x="531" y="269"/>
                  </a:cubicBezTo>
                  <a:cubicBezTo>
                    <a:pt x="534" y="266"/>
                    <a:pt x="537" y="262"/>
                    <a:pt x="540" y="259"/>
                  </a:cubicBezTo>
                  <a:cubicBezTo>
                    <a:pt x="543" y="255"/>
                    <a:pt x="546" y="251"/>
                    <a:pt x="549" y="247"/>
                  </a:cubicBezTo>
                  <a:cubicBezTo>
                    <a:pt x="554" y="240"/>
                    <a:pt x="559" y="235"/>
                    <a:pt x="558" y="226"/>
                  </a:cubicBezTo>
                  <a:cubicBezTo>
                    <a:pt x="558" y="222"/>
                    <a:pt x="559" y="220"/>
                    <a:pt x="561" y="217"/>
                  </a:cubicBezTo>
                  <a:cubicBezTo>
                    <a:pt x="562" y="215"/>
                    <a:pt x="562" y="214"/>
                    <a:pt x="563" y="212"/>
                  </a:cubicBezTo>
                  <a:cubicBezTo>
                    <a:pt x="563" y="212"/>
                    <a:pt x="563" y="211"/>
                    <a:pt x="563" y="210"/>
                  </a:cubicBezTo>
                  <a:cubicBezTo>
                    <a:pt x="563" y="209"/>
                    <a:pt x="561" y="208"/>
                    <a:pt x="561" y="207"/>
                  </a:cubicBezTo>
                  <a:cubicBezTo>
                    <a:pt x="561" y="207"/>
                    <a:pt x="563" y="208"/>
                    <a:pt x="563" y="207"/>
                  </a:cubicBezTo>
                  <a:cubicBezTo>
                    <a:pt x="562" y="206"/>
                    <a:pt x="562" y="205"/>
                    <a:pt x="561" y="205"/>
                  </a:cubicBezTo>
                  <a:cubicBezTo>
                    <a:pt x="560" y="204"/>
                    <a:pt x="558" y="201"/>
                    <a:pt x="557" y="200"/>
                  </a:cubicBezTo>
                  <a:cubicBezTo>
                    <a:pt x="556" y="200"/>
                    <a:pt x="551" y="198"/>
                    <a:pt x="550" y="199"/>
                  </a:cubicBezTo>
                  <a:cubicBezTo>
                    <a:pt x="550" y="200"/>
                    <a:pt x="551" y="201"/>
                    <a:pt x="550" y="201"/>
                  </a:cubicBezTo>
                  <a:cubicBezTo>
                    <a:pt x="548" y="201"/>
                    <a:pt x="548" y="203"/>
                    <a:pt x="547" y="203"/>
                  </a:cubicBezTo>
                  <a:cubicBezTo>
                    <a:pt x="545" y="205"/>
                    <a:pt x="544" y="202"/>
                    <a:pt x="544" y="201"/>
                  </a:cubicBezTo>
                  <a:cubicBezTo>
                    <a:pt x="544" y="199"/>
                    <a:pt x="546" y="198"/>
                    <a:pt x="543" y="199"/>
                  </a:cubicBezTo>
                  <a:cubicBezTo>
                    <a:pt x="540" y="200"/>
                    <a:pt x="544" y="202"/>
                    <a:pt x="540" y="202"/>
                  </a:cubicBezTo>
                  <a:cubicBezTo>
                    <a:pt x="539" y="202"/>
                    <a:pt x="541" y="197"/>
                    <a:pt x="540" y="196"/>
                  </a:cubicBezTo>
                  <a:cubicBezTo>
                    <a:pt x="540" y="197"/>
                    <a:pt x="529" y="197"/>
                    <a:pt x="534" y="194"/>
                  </a:cubicBezTo>
                  <a:cubicBezTo>
                    <a:pt x="538" y="191"/>
                    <a:pt x="542" y="188"/>
                    <a:pt x="546" y="185"/>
                  </a:cubicBezTo>
                  <a:cubicBezTo>
                    <a:pt x="547" y="184"/>
                    <a:pt x="548" y="182"/>
                    <a:pt x="549" y="181"/>
                  </a:cubicBezTo>
                  <a:cubicBezTo>
                    <a:pt x="552" y="179"/>
                    <a:pt x="555" y="177"/>
                    <a:pt x="557" y="175"/>
                  </a:cubicBezTo>
                  <a:cubicBezTo>
                    <a:pt x="558" y="174"/>
                    <a:pt x="559" y="172"/>
                    <a:pt x="561" y="171"/>
                  </a:cubicBezTo>
                  <a:cubicBezTo>
                    <a:pt x="563" y="169"/>
                    <a:pt x="565" y="167"/>
                    <a:pt x="567" y="165"/>
                  </a:cubicBezTo>
                  <a:cubicBezTo>
                    <a:pt x="571" y="162"/>
                    <a:pt x="577" y="162"/>
                    <a:pt x="582" y="162"/>
                  </a:cubicBezTo>
                  <a:cubicBezTo>
                    <a:pt x="583" y="162"/>
                    <a:pt x="584" y="162"/>
                    <a:pt x="585" y="162"/>
                  </a:cubicBezTo>
                  <a:cubicBezTo>
                    <a:pt x="586" y="163"/>
                    <a:pt x="586" y="164"/>
                    <a:pt x="587" y="164"/>
                  </a:cubicBezTo>
                  <a:cubicBezTo>
                    <a:pt x="588" y="163"/>
                    <a:pt x="590" y="163"/>
                    <a:pt x="591" y="162"/>
                  </a:cubicBezTo>
                  <a:cubicBezTo>
                    <a:pt x="592" y="162"/>
                    <a:pt x="593" y="163"/>
                    <a:pt x="594" y="163"/>
                  </a:cubicBezTo>
                  <a:cubicBezTo>
                    <a:pt x="595" y="163"/>
                    <a:pt x="596" y="163"/>
                    <a:pt x="597" y="163"/>
                  </a:cubicBezTo>
                  <a:cubicBezTo>
                    <a:pt x="597" y="162"/>
                    <a:pt x="598" y="163"/>
                    <a:pt x="599" y="163"/>
                  </a:cubicBezTo>
                  <a:cubicBezTo>
                    <a:pt x="601" y="163"/>
                    <a:pt x="601" y="160"/>
                    <a:pt x="604" y="160"/>
                  </a:cubicBezTo>
                  <a:cubicBezTo>
                    <a:pt x="605" y="160"/>
                    <a:pt x="607" y="160"/>
                    <a:pt x="608" y="160"/>
                  </a:cubicBezTo>
                  <a:cubicBezTo>
                    <a:pt x="609" y="161"/>
                    <a:pt x="610" y="162"/>
                    <a:pt x="611" y="162"/>
                  </a:cubicBezTo>
                  <a:cubicBezTo>
                    <a:pt x="612" y="163"/>
                    <a:pt x="616" y="161"/>
                    <a:pt x="616" y="164"/>
                  </a:cubicBezTo>
                  <a:cubicBezTo>
                    <a:pt x="616" y="164"/>
                    <a:pt x="613" y="164"/>
                    <a:pt x="613" y="165"/>
                  </a:cubicBezTo>
                  <a:cubicBezTo>
                    <a:pt x="612" y="167"/>
                    <a:pt x="616" y="166"/>
                    <a:pt x="616" y="166"/>
                  </a:cubicBezTo>
                  <a:cubicBezTo>
                    <a:pt x="618" y="166"/>
                    <a:pt x="620" y="166"/>
                    <a:pt x="621" y="166"/>
                  </a:cubicBezTo>
                  <a:cubicBezTo>
                    <a:pt x="622" y="165"/>
                    <a:pt x="622" y="165"/>
                    <a:pt x="623" y="164"/>
                  </a:cubicBezTo>
                  <a:cubicBezTo>
                    <a:pt x="624" y="164"/>
                    <a:pt x="625" y="165"/>
                    <a:pt x="627" y="165"/>
                  </a:cubicBezTo>
                  <a:cubicBezTo>
                    <a:pt x="628" y="165"/>
                    <a:pt x="635" y="163"/>
                    <a:pt x="631" y="162"/>
                  </a:cubicBezTo>
                  <a:cubicBezTo>
                    <a:pt x="629" y="162"/>
                    <a:pt x="628" y="163"/>
                    <a:pt x="628" y="160"/>
                  </a:cubicBezTo>
                  <a:cubicBezTo>
                    <a:pt x="628" y="159"/>
                    <a:pt x="630" y="156"/>
                    <a:pt x="631" y="155"/>
                  </a:cubicBezTo>
                  <a:cubicBezTo>
                    <a:pt x="633" y="154"/>
                    <a:pt x="634" y="153"/>
                    <a:pt x="636" y="151"/>
                  </a:cubicBezTo>
                  <a:cubicBezTo>
                    <a:pt x="637" y="150"/>
                    <a:pt x="639" y="150"/>
                    <a:pt x="640" y="148"/>
                  </a:cubicBezTo>
                  <a:cubicBezTo>
                    <a:pt x="641" y="146"/>
                    <a:pt x="642" y="145"/>
                    <a:pt x="644" y="145"/>
                  </a:cubicBezTo>
                  <a:cubicBezTo>
                    <a:pt x="646" y="145"/>
                    <a:pt x="649" y="144"/>
                    <a:pt x="651" y="144"/>
                  </a:cubicBezTo>
                  <a:cubicBezTo>
                    <a:pt x="653" y="144"/>
                    <a:pt x="654" y="146"/>
                    <a:pt x="655" y="146"/>
                  </a:cubicBezTo>
                  <a:cubicBezTo>
                    <a:pt x="656" y="145"/>
                    <a:pt x="657" y="143"/>
                    <a:pt x="658" y="144"/>
                  </a:cubicBezTo>
                  <a:cubicBezTo>
                    <a:pt x="659" y="145"/>
                    <a:pt x="656" y="148"/>
                    <a:pt x="656" y="149"/>
                  </a:cubicBezTo>
                  <a:cubicBezTo>
                    <a:pt x="656" y="151"/>
                    <a:pt x="657" y="149"/>
                    <a:pt x="659" y="150"/>
                  </a:cubicBezTo>
                  <a:cubicBezTo>
                    <a:pt x="659" y="150"/>
                    <a:pt x="657" y="152"/>
                    <a:pt x="657" y="153"/>
                  </a:cubicBezTo>
                  <a:cubicBezTo>
                    <a:pt x="657" y="154"/>
                    <a:pt x="664" y="149"/>
                    <a:pt x="664" y="149"/>
                  </a:cubicBezTo>
                  <a:cubicBezTo>
                    <a:pt x="665" y="148"/>
                    <a:pt x="666" y="147"/>
                    <a:pt x="668" y="146"/>
                  </a:cubicBezTo>
                  <a:cubicBezTo>
                    <a:pt x="669" y="145"/>
                    <a:pt x="672" y="147"/>
                    <a:pt x="672" y="145"/>
                  </a:cubicBezTo>
                  <a:cubicBezTo>
                    <a:pt x="671" y="143"/>
                    <a:pt x="672" y="139"/>
                    <a:pt x="675" y="139"/>
                  </a:cubicBezTo>
                  <a:cubicBezTo>
                    <a:pt x="676" y="138"/>
                    <a:pt x="678" y="137"/>
                    <a:pt x="679" y="138"/>
                  </a:cubicBezTo>
                  <a:cubicBezTo>
                    <a:pt x="680" y="138"/>
                    <a:pt x="682" y="140"/>
                    <a:pt x="683" y="139"/>
                  </a:cubicBezTo>
                  <a:cubicBezTo>
                    <a:pt x="681" y="140"/>
                    <a:pt x="678" y="139"/>
                    <a:pt x="677" y="142"/>
                  </a:cubicBezTo>
                  <a:cubicBezTo>
                    <a:pt x="677" y="143"/>
                    <a:pt x="677" y="144"/>
                    <a:pt x="677" y="145"/>
                  </a:cubicBezTo>
                  <a:cubicBezTo>
                    <a:pt x="677" y="146"/>
                    <a:pt x="675" y="146"/>
                    <a:pt x="676" y="147"/>
                  </a:cubicBezTo>
                  <a:cubicBezTo>
                    <a:pt x="676" y="148"/>
                    <a:pt x="677" y="148"/>
                    <a:pt x="676" y="149"/>
                  </a:cubicBezTo>
                  <a:cubicBezTo>
                    <a:pt x="675" y="149"/>
                    <a:pt x="674" y="150"/>
                    <a:pt x="675" y="151"/>
                  </a:cubicBezTo>
                  <a:cubicBezTo>
                    <a:pt x="675" y="151"/>
                    <a:pt x="669" y="153"/>
                    <a:pt x="669" y="154"/>
                  </a:cubicBezTo>
                  <a:cubicBezTo>
                    <a:pt x="667" y="155"/>
                    <a:pt x="666" y="157"/>
                    <a:pt x="664" y="158"/>
                  </a:cubicBezTo>
                  <a:cubicBezTo>
                    <a:pt x="662" y="160"/>
                    <a:pt x="660" y="161"/>
                    <a:pt x="658" y="163"/>
                  </a:cubicBezTo>
                  <a:cubicBezTo>
                    <a:pt x="654" y="166"/>
                    <a:pt x="651" y="173"/>
                    <a:pt x="646" y="173"/>
                  </a:cubicBezTo>
                  <a:cubicBezTo>
                    <a:pt x="645" y="173"/>
                    <a:pt x="641" y="174"/>
                    <a:pt x="641" y="175"/>
                  </a:cubicBezTo>
                  <a:cubicBezTo>
                    <a:pt x="641" y="178"/>
                    <a:pt x="641" y="179"/>
                    <a:pt x="638" y="181"/>
                  </a:cubicBezTo>
                  <a:cubicBezTo>
                    <a:pt x="634" y="184"/>
                    <a:pt x="634" y="190"/>
                    <a:pt x="635" y="195"/>
                  </a:cubicBezTo>
                  <a:cubicBezTo>
                    <a:pt x="636" y="200"/>
                    <a:pt x="635" y="206"/>
                    <a:pt x="638" y="210"/>
                  </a:cubicBezTo>
                  <a:cubicBezTo>
                    <a:pt x="639" y="212"/>
                    <a:pt x="639" y="215"/>
                    <a:pt x="639" y="217"/>
                  </a:cubicBezTo>
                  <a:cubicBezTo>
                    <a:pt x="639" y="217"/>
                    <a:pt x="639" y="219"/>
                    <a:pt x="640" y="219"/>
                  </a:cubicBezTo>
                  <a:cubicBezTo>
                    <a:pt x="641" y="219"/>
                    <a:pt x="639" y="222"/>
                    <a:pt x="640" y="222"/>
                  </a:cubicBezTo>
                  <a:cubicBezTo>
                    <a:pt x="640" y="222"/>
                    <a:pt x="645" y="218"/>
                    <a:pt x="645" y="217"/>
                  </a:cubicBezTo>
                  <a:cubicBezTo>
                    <a:pt x="647" y="215"/>
                    <a:pt x="648" y="213"/>
                    <a:pt x="649" y="210"/>
                  </a:cubicBezTo>
                  <a:cubicBezTo>
                    <a:pt x="650" y="208"/>
                    <a:pt x="654" y="206"/>
                    <a:pt x="655" y="206"/>
                  </a:cubicBezTo>
                  <a:cubicBezTo>
                    <a:pt x="658" y="208"/>
                    <a:pt x="655" y="202"/>
                    <a:pt x="656" y="201"/>
                  </a:cubicBezTo>
                  <a:cubicBezTo>
                    <a:pt x="658" y="198"/>
                    <a:pt x="659" y="197"/>
                    <a:pt x="662" y="197"/>
                  </a:cubicBezTo>
                  <a:cubicBezTo>
                    <a:pt x="665" y="197"/>
                    <a:pt x="669" y="197"/>
                    <a:pt x="667" y="194"/>
                  </a:cubicBezTo>
                  <a:cubicBezTo>
                    <a:pt x="664" y="191"/>
                    <a:pt x="666" y="188"/>
                    <a:pt x="669" y="186"/>
                  </a:cubicBezTo>
                  <a:cubicBezTo>
                    <a:pt x="670" y="185"/>
                    <a:pt x="670" y="187"/>
                    <a:pt x="671" y="187"/>
                  </a:cubicBezTo>
                  <a:cubicBezTo>
                    <a:pt x="673" y="187"/>
                    <a:pt x="673" y="184"/>
                    <a:pt x="673" y="183"/>
                  </a:cubicBezTo>
                  <a:cubicBezTo>
                    <a:pt x="671" y="181"/>
                    <a:pt x="669" y="180"/>
                    <a:pt x="671" y="177"/>
                  </a:cubicBezTo>
                  <a:cubicBezTo>
                    <a:pt x="671" y="177"/>
                    <a:pt x="674" y="176"/>
                    <a:pt x="673" y="175"/>
                  </a:cubicBezTo>
                  <a:cubicBezTo>
                    <a:pt x="672" y="175"/>
                    <a:pt x="671" y="173"/>
                    <a:pt x="670" y="173"/>
                  </a:cubicBezTo>
                  <a:cubicBezTo>
                    <a:pt x="669" y="173"/>
                    <a:pt x="670" y="174"/>
                    <a:pt x="669" y="174"/>
                  </a:cubicBezTo>
                  <a:cubicBezTo>
                    <a:pt x="667" y="174"/>
                    <a:pt x="666" y="173"/>
                    <a:pt x="667" y="171"/>
                  </a:cubicBezTo>
                  <a:cubicBezTo>
                    <a:pt x="668" y="169"/>
                    <a:pt x="670" y="168"/>
                    <a:pt x="672" y="165"/>
                  </a:cubicBezTo>
                  <a:cubicBezTo>
                    <a:pt x="673" y="163"/>
                    <a:pt x="673" y="160"/>
                    <a:pt x="676" y="158"/>
                  </a:cubicBezTo>
                  <a:cubicBezTo>
                    <a:pt x="677" y="157"/>
                    <a:pt x="677" y="159"/>
                    <a:pt x="677" y="159"/>
                  </a:cubicBezTo>
                  <a:cubicBezTo>
                    <a:pt x="679" y="159"/>
                    <a:pt x="679" y="157"/>
                    <a:pt x="680" y="158"/>
                  </a:cubicBezTo>
                  <a:cubicBezTo>
                    <a:pt x="681" y="158"/>
                    <a:pt x="681" y="159"/>
                    <a:pt x="682" y="158"/>
                  </a:cubicBezTo>
                  <a:cubicBezTo>
                    <a:pt x="684" y="157"/>
                    <a:pt x="685" y="156"/>
                    <a:pt x="687" y="155"/>
                  </a:cubicBezTo>
                  <a:cubicBezTo>
                    <a:pt x="690" y="154"/>
                    <a:pt x="686" y="158"/>
                    <a:pt x="688" y="159"/>
                  </a:cubicBezTo>
                  <a:cubicBezTo>
                    <a:pt x="688" y="160"/>
                    <a:pt x="692" y="156"/>
                    <a:pt x="693" y="156"/>
                  </a:cubicBezTo>
                  <a:cubicBezTo>
                    <a:pt x="695" y="155"/>
                    <a:pt x="697" y="154"/>
                    <a:pt x="700" y="154"/>
                  </a:cubicBezTo>
                  <a:cubicBezTo>
                    <a:pt x="702" y="154"/>
                    <a:pt x="704" y="154"/>
                    <a:pt x="705" y="156"/>
                  </a:cubicBezTo>
                  <a:cubicBezTo>
                    <a:pt x="706" y="156"/>
                    <a:pt x="707" y="157"/>
                    <a:pt x="708" y="158"/>
                  </a:cubicBezTo>
                  <a:cubicBezTo>
                    <a:pt x="709" y="159"/>
                    <a:pt x="709" y="156"/>
                    <a:pt x="710" y="156"/>
                  </a:cubicBezTo>
                  <a:cubicBezTo>
                    <a:pt x="718" y="149"/>
                    <a:pt x="727" y="146"/>
                    <a:pt x="736" y="142"/>
                  </a:cubicBezTo>
                  <a:cubicBezTo>
                    <a:pt x="738" y="141"/>
                    <a:pt x="741" y="140"/>
                    <a:pt x="742" y="138"/>
                  </a:cubicBezTo>
                  <a:cubicBezTo>
                    <a:pt x="743" y="136"/>
                    <a:pt x="743" y="139"/>
                    <a:pt x="745" y="139"/>
                  </a:cubicBezTo>
                  <a:cubicBezTo>
                    <a:pt x="746" y="139"/>
                    <a:pt x="748" y="139"/>
                    <a:pt x="749" y="139"/>
                  </a:cubicBezTo>
                  <a:cubicBezTo>
                    <a:pt x="750" y="140"/>
                    <a:pt x="751" y="141"/>
                    <a:pt x="752" y="141"/>
                  </a:cubicBezTo>
                  <a:cubicBezTo>
                    <a:pt x="755" y="141"/>
                    <a:pt x="755" y="137"/>
                    <a:pt x="754" y="135"/>
                  </a:cubicBezTo>
                  <a:cubicBezTo>
                    <a:pt x="754" y="134"/>
                    <a:pt x="750" y="132"/>
                    <a:pt x="751" y="131"/>
                  </a:cubicBezTo>
                  <a:cubicBezTo>
                    <a:pt x="751" y="130"/>
                    <a:pt x="749" y="125"/>
                    <a:pt x="748" y="126"/>
                  </a:cubicBezTo>
                  <a:cubicBezTo>
                    <a:pt x="748" y="127"/>
                    <a:pt x="746" y="125"/>
                    <a:pt x="745" y="125"/>
                  </a:cubicBezTo>
                  <a:cubicBezTo>
                    <a:pt x="744" y="124"/>
                    <a:pt x="745" y="123"/>
                    <a:pt x="744" y="122"/>
                  </a:cubicBezTo>
                  <a:cubicBezTo>
                    <a:pt x="744" y="121"/>
                    <a:pt x="741" y="122"/>
                    <a:pt x="741" y="122"/>
                  </a:cubicBezTo>
                  <a:cubicBezTo>
                    <a:pt x="740" y="123"/>
                    <a:pt x="737" y="122"/>
                    <a:pt x="738" y="121"/>
                  </a:cubicBezTo>
                  <a:cubicBezTo>
                    <a:pt x="738" y="120"/>
                    <a:pt x="741" y="121"/>
                    <a:pt x="742" y="121"/>
                  </a:cubicBezTo>
                  <a:cubicBezTo>
                    <a:pt x="742" y="120"/>
                    <a:pt x="739" y="120"/>
                    <a:pt x="739" y="120"/>
                  </a:cubicBezTo>
                  <a:cubicBezTo>
                    <a:pt x="739" y="117"/>
                    <a:pt x="747" y="122"/>
                    <a:pt x="748" y="122"/>
                  </a:cubicBezTo>
                  <a:cubicBezTo>
                    <a:pt x="750" y="123"/>
                    <a:pt x="756" y="121"/>
                    <a:pt x="758" y="119"/>
                  </a:cubicBezTo>
                  <a:cubicBezTo>
                    <a:pt x="759" y="118"/>
                    <a:pt x="757" y="118"/>
                    <a:pt x="757" y="117"/>
                  </a:cubicBezTo>
                  <a:cubicBezTo>
                    <a:pt x="757" y="117"/>
                    <a:pt x="761" y="117"/>
                    <a:pt x="761" y="115"/>
                  </a:cubicBezTo>
                  <a:cubicBezTo>
                    <a:pt x="760" y="114"/>
                    <a:pt x="758" y="113"/>
                    <a:pt x="759" y="112"/>
                  </a:cubicBezTo>
                  <a:cubicBezTo>
                    <a:pt x="759" y="111"/>
                    <a:pt x="761" y="109"/>
                    <a:pt x="761" y="109"/>
                  </a:cubicBezTo>
                  <a:cubicBezTo>
                    <a:pt x="762" y="109"/>
                    <a:pt x="766" y="110"/>
                    <a:pt x="766" y="109"/>
                  </a:cubicBezTo>
                  <a:cubicBezTo>
                    <a:pt x="765" y="110"/>
                    <a:pt x="762" y="111"/>
                    <a:pt x="763" y="112"/>
                  </a:cubicBezTo>
                  <a:cubicBezTo>
                    <a:pt x="764" y="113"/>
                    <a:pt x="765" y="114"/>
                    <a:pt x="765" y="114"/>
                  </a:cubicBezTo>
                  <a:cubicBezTo>
                    <a:pt x="765" y="115"/>
                    <a:pt x="764" y="116"/>
                    <a:pt x="765" y="116"/>
                  </a:cubicBezTo>
                  <a:cubicBezTo>
                    <a:pt x="767" y="116"/>
                    <a:pt x="769" y="115"/>
                    <a:pt x="771" y="115"/>
                  </a:cubicBezTo>
                  <a:cubicBezTo>
                    <a:pt x="773" y="115"/>
                    <a:pt x="775" y="115"/>
                    <a:pt x="777" y="116"/>
                  </a:cubicBezTo>
                  <a:cubicBezTo>
                    <a:pt x="778" y="117"/>
                    <a:pt x="778" y="117"/>
                    <a:pt x="778" y="119"/>
                  </a:cubicBezTo>
                  <a:cubicBezTo>
                    <a:pt x="778" y="120"/>
                    <a:pt x="782" y="121"/>
                    <a:pt x="783" y="121"/>
                  </a:cubicBezTo>
                  <a:cubicBezTo>
                    <a:pt x="784" y="122"/>
                    <a:pt x="790" y="126"/>
                    <a:pt x="791" y="124"/>
                  </a:cubicBezTo>
                  <a:cubicBezTo>
                    <a:pt x="790" y="127"/>
                    <a:pt x="796" y="124"/>
                    <a:pt x="796" y="124"/>
                  </a:cubicBezTo>
                  <a:cubicBezTo>
                    <a:pt x="796" y="123"/>
                    <a:pt x="792" y="123"/>
                    <a:pt x="793" y="122"/>
                  </a:cubicBezTo>
                  <a:cubicBezTo>
                    <a:pt x="793" y="120"/>
                    <a:pt x="796" y="122"/>
                    <a:pt x="796" y="122"/>
                  </a:cubicBezTo>
                  <a:cubicBezTo>
                    <a:pt x="796" y="120"/>
                    <a:pt x="795" y="122"/>
                    <a:pt x="796" y="119"/>
                  </a:cubicBezTo>
                  <a:cubicBezTo>
                    <a:pt x="796" y="118"/>
                    <a:pt x="796" y="117"/>
                    <a:pt x="796" y="116"/>
                  </a:cubicBezTo>
                  <a:cubicBezTo>
                    <a:pt x="795" y="115"/>
                    <a:pt x="794" y="115"/>
                    <a:pt x="794" y="114"/>
                  </a:cubicBezTo>
                  <a:cubicBezTo>
                    <a:pt x="794" y="114"/>
                    <a:pt x="801" y="116"/>
                    <a:pt x="802" y="115"/>
                  </a:cubicBezTo>
                  <a:cubicBezTo>
                    <a:pt x="802" y="115"/>
                    <a:pt x="801" y="114"/>
                    <a:pt x="800" y="114"/>
                  </a:cubicBezTo>
                  <a:cubicBezTo>
                    <a:pt x="801" y="114"/>
                    <a:pt x="804" y="115"/>
                    <a:pt x="805" y="114"/>
                  </a:cubicBezTo>
                  <a:cubicBezTo>
                    <a:pt x="805" y="113"/>
                    <a:pt x="805" y="112"/>
                    <a:pt x="806" y="111"/>
                  </a:cubicBezTo>
                  <a:cubicBezTo>
                    <a:pt x="806" y="111"/>
                    <a:pt x="809" y="111"/>
                    <a:pt x="809" y="111"/>
                  </a:cubicBezTo>
                  <a:cubicBezTo>
                    <a:pt x="809" y="111"/>
                    <a:pt x="808" y="111"/>
                    <a:pt x="808" y="111"/>
                  </a:cubicBezTo>
                  <a:cubicBezTo>
                    <a:pt x="807" y="110"/>
                    <a:pt x="810" y="111"/>
                    <a:pt x="808" y="111"/>
                  </a:cubicBezTo>
                  <a:close/>
                  <a:moveTo>
                    <a:pt x="405" y="192"/>
                  </a:moveTo>
                  <a:cubicBezTo>
                    <a:pt x="404" y="195"/>
                    <a:pt x="404" y="198"/>
                    <a:pt x="403" y="201"/>
                  </a:cubicBezTo>
                  <a:cubicBezTo>
                    <a:pt x="402" y="203"/>
                    <a:pt x="399" y="202"/>
                    <a:pt x="399" y="204"/>
                  </a:cubicBezTo>
                  <a:cubicBezTo>
                    <a:pt x="399" y="204"/>
                    <a:pt x="401" y="204"/>
                    <a:pt x="402" y="204"/>
                  </a:cubicBezTo>
                  <a:cubicBezTo>
                    <a:pt x="402" y="204"/>
                    <a:pt x="393" y="210"/>
                    <a:pt x="392" y="210"/>
                  </a:cubicBezTo>
                  <a:cubicBezTo>
                    <a:pt x="391" y="211"/>
                    <a:pt x="390" y="212"/>
                    <a:pt x="388" y="212"/>
                  </a:cubicBezTo>
                  <a:cubicBezTo>
                    <a:pt x="387" y="213"/>
                    <a:pt x="386" y="215"/>
                    <a:pt x="385" y="216"/>
                  </a:cubicBezTo>
                  <a:cubicBezTo>
                    <a:pt x="384" y="217"/>
                    <a:pt x="377" y="219"/>
                    <a:pt x="376" y="217"/>
                  </a:cubicBezTo>
                  <a:cubicBezTo>
                    <a:pt x="376" y="216"/>
                    <a:pt x="383" y="214"/>
                    <a:pt x="384" y="213"/>
                  </a:cubicBezTo>
                  <a:cubicBezTo>
                    <a:pt x="387" y="211"/>
                    <a:pt x="390" y="208"/>
                    <a:pt x="393" y="206"/>
                  </a:cubicBezTo>
                  <a:cubicBezTo>
                    <a:pt x="395" y="205"/>
                    <a:pt x="395" y="202"/>
                    <a:pt x="397" y="201"/>
                  </a:cubicBezTo>
                  <a:cubicBezTo>
                    <a:pt x="399" y="198"/>
                    <a:pt x="401" y="195"/>
                    <a:pt x="402" y="192"/>
                  </a:cubicBezTo>
                  <a:cubicBezTo>
                    <a:pt x="402" y="190"/>
                    <a:pt x="402" y="190"/>
                    <a:pt x="404" y="189"/>
                  </a:cubicBezTo>
                  <a:cubicBezTo>
                    <a:pt x="406" y="188"/>
                    <a:pt x="405" y="191"/>
                    <a:pt x="405" y="192"/>
                  </a:cubicBezTo>
                  <a:cubicBezTo>
                    <a:pt x="404" y="193"/>
                    <a:pt x="405" y="190"/>
                    <a:pt x="405" y="19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95" name="Freeform 721"/>
            <p:cNvSpPr>
              <a:spLocks/>
            </p:cNvSpPr>
            <p:nvPr/>
          </p:nvSpPr>
          <p:spPr bwMode="auto">
            <a:xfrm>
              <a:off x="18193828" y="6226607"/>
              <a:ext cx="140127" cy="299442"/>
            </a:xfrm>
            <a:custGeom>
              <a:avLst/>
              <a:gdLst>
                <a:gd name="T0" fmla="*/ 13 w 15"/>
                <a:gd name="T1" fmla="*/ 26 h 32"/>
                <a:gd name="T2" fmla="*/ 10 w 15"/>
                <a:gd name="T3" fmla="*/ 13 h 32"/>
                <a:gd name="T4" fmla="*/ 9 w 15"/>
                <a:gd name="T5" fmla="*/ 4 h 32"/>
                <a:gd name="T6" fmla="*/ 9 w 15"/>
                <a:gd name="T7" fmla="*/ 1 h 32"/>
                <a:gd name="T8" fmla="*/ 6 w 15"/>
                <a:gd name="T9" fmla="*/ 0 h 32"/>
                <a:gd name="T10" fmla="*/ 7 w 15"/>
                <a:gd name="T11" fmla="*/ 3 h 32"/>
                <a:gd name="T12" fmla="*/ 6 w 15"/>
                <a:gd name="T13" fmla="*/ 5 h 32"/>
                <a:gd name="T14" fmla="*/ 4 w 15"/>
                <a:gd name="T15" fmla="*/ 7 h 32"/>
                <a:gd name="T16" fmla="*/ 4 w 15"/>
                <a:gd name="T17" fmla="*/ 9 h 32"/>
                <a:gd name="T18" fmla="*/ 2 w 15"/>
                <a:gd name="T19" fmla="*/ 14 h 32"/>
                <a:gd name="T20" fmla="*/ 5 w 15"/>
                <a:gd name="T21" fmla="*/ 20 h 32"/>
                <a:gd name="T22" fmla="*/ 6 w 15"/>
                <a:gd name="T23" fmla="*/ 32 h 32"/>
                <a:gd name="T24" fmla="*/ 15 w 15"/>
                <a:gd name="T25" fmla="*/ 32 h 32"/>
                <a:gd name="T26" fmla="*/ 13 w 15"/>
                <a:gd name="T27" fmla="*/ 26 h 32"/>
                <a:gd name="T28" fmla="*/ 13 w 15"/>
                <a:gd name="T29" fmla="*/ 2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32">
                  <a:moveTo>
                    <a:pt x="13" y="26"/>
                  </a:moveTo>
                  <a:cubicBezTo>
                    <a:pt x="13" y="22"/>
                    <a:pt x="9" y="17"/>
                    <a:pt x="10" y="13"/>
                  </a:cubicBezTo>
                  <a:cubicBezTo>
                    <a:pt x="11" y="10"/>
                    <a:pt x="10" y="7"/>
                    <a:pt x="9" y="4"/>
                  </a:cubicBezTo>
                  <a:cubicBezTo>
                    <a:pt x="9" y="3"/>
                    <a:pt x="9" y="2"/>
                    <a:pt x="9" y="1"/>
                  </a:cubicBezTo>
                  <a:cubicBezTo>
                    <a:pt x="9" y="0"/>
                    <a:pt x="6" y="0"/>
                    <a:pt x="6" y="0"/>
                  </a:cubicBezTo>
                  <a:cubicBezTo>
                    <a:pt x="6" y="1"/>
                    <a:pt x="7" y="2"/>
                    <a:pt x="7" y="3"/>
                  </a:cubicBezTo>
                  <a:cubicBezTo>
                    <a:pt x="8" y="4"/>
                    <a:pt x="7" y="5"/>
                    <a:pt x="6" y="5"/>
                  </a:cubicBezTo>
                  <a:cubicBezTo>
                    <a:pt x="5" y="6"/>
                    <a:pt x="4" y="5"/>
                    <a:pt x="4" y="7"/>
                  </a:cubicBezTo>
                  <a:cubicBezTo>
                    <a:pt x="4" y="8"/>
                    <a:pt x="4" y="8"/>
                    <a:pt x="4" y="9"/>
                  </a:cubicBezTo>
                  <a:cubicBezTo>
                    <a:pt x="3" y="11"/>
                    <a:pt x="3" y="13"/>
                    <a:pt x="2" y="14"/>
                  </a:cubicBezTo>
                  <a:cubicBezTo>
                    <a:pt x="0" y="15"/>
                    <a:pt x="4" y="18"/>
                    <a:pt x="5" y="20"/>
                  </a:cubicBezTo>
                  <a:cubicBezTo>
                    <a:pt x="6" y="22"/>
                    <a:pt x="4" y="32"/>
                    <a:pt x="6" y="32"/>
                  </a:cubicBezTo>
                  <a:cubicBezTo>
                    <a:pt x="9" y="32"/>
                    <a:pt x="12" y="32"/>
                    <a:pt x="15" y="32"/>
                  </a:cubicBezTo>
                  <a:cubicBezTo>
                    <a:pt x="15" y="30"/>
                    <a:pt x="14" y="28"/>
                    <a:pt x="13" y="26"/>
                  </a:cubicBezTo>
                  <a:cubicBezTo>
                    <a:pt x="13" y="24"/>
                    <a:pt x="13" y="27"/>
                    <a:pt x="13" y="2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96" name="Freeform 722"/>
            <p:cNvSpPr>
              <a:spLocks/>
            </p:cNvSpPr>
            <p:nvPr/>
          </p:nvSpPr>
          <p:spPr bwMode="auto">
            <a:xfrm>
              <a:off x="18222490" y="6516489"/>
              <a:ext cx="140127" cy="216615"/>
            </a:xfrm>
            <a:custGeom>
              <a:avLst/>
              <a:gdLst>
                <a:gd name="T0" fmla="*/ 12 w 15"/>
                <a:gd name="T1" fmla="*/ 1 h 23"/>
                <a:gd name="T2" fmla="*/ 7 w 15"/>
                <a:gd name="T3" fmla="*/ 1 h 23"/>
                <a:gd name="T4" fmla="*/ 2 w 15"/>
                <a:gd name="T5" fmla="*/ 2 h 23"/>
                <a:gd name="T6" fmla="*/ 1 w 15"/>
                <a:gd name="T7" fmla="*/ 7 h 23"/>
                <a:gd name="T8" fmla="*/ 2 w 15"/>
                <a:gd name="T9" fmla="*/ 11 h 23"/>
                <a:gd name="T10" fmla="*/ 1 w 15"/>
                <a:gd name="T11" fmla="*/ 23 h 23"/>
                <a:gd name="T12" fmla="*/ 4 w 15"/>
                <a:gd name="T13" fmla="*/ 20 h 23"/>
                <a:gd name="T14" fmla="*/ 7 w 15"/>
                <a:gd name="T15" fmla="*/ 20 h 23"/>
                <a:gd name="T16" fmla="*/ 9 w 15"/>
                <a:gd name="T17" fmla="*/ 23 h 23"/>
                <a:gd name="T18" fmla="*/ 9 w 15"/>
                <a:gd name="T19" fmla="*/ 20 h 23"/>
                <a:gd name="T20" fmla="*/ 6 w 15"/>
                <a:gd name="T21" fmla="*/ 16 h 23"/>
                <a:gd name="T22" fmla="*/ 4 w 15"/>
                <a:gd name="T23" fmla="*/ 7 h 23"/>
                <a:gd name="T24" fmla="*/ 9 w 15"/>
                <a:gd name="T25" fmla="*/ 3 h 23"/>
                <a:gd name="T26" fmla="*/ 15 w 15"/>
                <a:gd name="T27" fmla="*/ 6 h 23"/>
                <a:gd name="T28" fmla="*/ 12 w 15"/>
                <a:gd name="T29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23">
                  <a:moveTo>
                    <a:pt x="12" y="1"/>
                  </a:moveTo>
                  <a:cubicBezTo>
                    <a:pt x="11" y="1"/>
                    <a:pt x="9" y="1"/>
                    <a:pt x="7" y="1"/>
                  </a:cubicBezTo>
                  <a:cubicBezTo>
                    <a:pt x="5" y="1"/>
                    <a:pt x="3" y="0"/>
                    <a:pt x="2" y="2"/>
                  </a:cubicBezTo>
                  <a:cubicBezTo>
                    <a:pt x="2" y="4"/>
                    <a:pt x="1" y="5"/>
                    <a:pt x="1" y="7"/>
                  </a:cubicBezTo>
                  <a:cubicBezTo>
                    <a:pt x="1" y="8"/>
                    <a:pt x="2" y="9"/>
                    <a:pt x="2" y="11"/>
                  </a:cubicBezTo>
                  <a:cubicBezTo>
                    <a:pt x="2" y="12"/>
                    <a:pt x="0" y="23"/>
                    <a:pt x="1" y="23"/>
                  </a:cubicBezTo>
                  <a:cubicBezTo>
                    <a:pt x="3" y="22"/>
                    <a:pt x="1" y="19"/>
                    <a:pt x="4" y="20"/>
                  </a:cubicBezTo>
                  <a:cubicBezTo>
                    <a:pt x="5" y="20"/>
                    <a:pt x="7" y="19"/>
                    <a:pt x="7" y="20"/>
                  </a:cubicBezTo>
                  <a:cubicBezTo>
                    <a:pt x="8" y="20"/>
                    <a:pt x="8" y="23"/>
                    <a:pt x="9" y="23"/>
                  </a:cubicBezTo>
                  <a:cubicBezTo>
                    <a:pt x="9" y="23"/>
                    <a:pt x="9" y="20"/>
                    <a:pt x="9" y="20"/>
                  </a:cubicBezTo>
                  <a:cubicBezTo>
                    <a:pt x="9" y="18"/>
                    <a:pt x="7" y="17"/>
                    <a:pt x="6" y="16"/>
                  </a:cubicBezTo>
                  <a:cubicBezTo>
                    <a:pt x="5" y="14"/>
                    <a:pt x="2" y="9"/>
                    <a:pt x="4" y="7"/>
                  </a:cubicBezTo>
                  <a:cubicBezTo>
                    <a:pt x="7" y="5"/>
                    <a:pt x="6" y="4"/>
                    <a:pt x="9" y="3"/>
                  </a:cubicBezTo>
                  <a:cubicBezTo>
                    <a:pt x="11" y="2"/>
                    <a:pt x="14" y="4"/>
                    <a:pt x="15" y="6"/>
                  </a:cubicBezTo>
                  <a:cubicBezTo>
                    <a:pt x="14" y="4"/>
                    <a:pt x="13" y="2"/>
                    <a:pt x="12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97" name="Freeform 723"/>
            <p:cNvSpPr>
              <a:spLocks/>
            </p:cNvSpPr>
            <p:nvPr/>
          </p:nvSpPr>
          <p:spPr bwMode="auto">
            <a:xfrm>
              <a:off x="17483637" y="7153601"/>
              <a:ext cx="197453" cy="235731"/>
            </a:xfrm>
            <a:custGeom>
              <a:avLst/>
              <a:gdLst>
                <a:gd name="T0" fmla="*/ 5 w 21"/>
                <a:gd name="T1" fmla="*/ 1 h 25"/>
                <a:gd name="T2" fmla="*/ 4 w 21"/>
                <a:gd name="T3" fmla="*/ 7 h 25"/>
                <a:gd name="T4" fmla="*/ 1 w 21"/>
                <a:gd name="T5" fmla="*/ 9 h 25"/>
                <a:gd name="T6" fmla="*/ 3 w 21"/>
                <a:gd name="T7" fmla="*/ 11 h 25"/>
                <a:gd name="T8" fmla="*/ 2 w 21"/>
                <a:gd name="T9" fmla="*/ 14 h 25"/>
                <a:gd name="T10" fmla="*/ 3 w 21"/>
                <a:gd name="T11" fmla="*/ 16 h 25"/>
                <a:gd name="T12" fmla="*/ 1 w 21"/>
                <a:gd name="T13" fmla="*/ 20 h 25"/>
                <a:gd name="T14" fmla="*/ 3 w 21"/>
                <a:gd name="T15" fmla="*/ 21 h 25"/>
                <a:gd name="T16" fmla="*/ 0 w 21"/>
                <a:gd name="T17" fmla="*/ 24 h 25"/>
                <a:gd name="T18" fmla="*/ 2 w 21"/>
                <a:gd name="T19" fmla="*/ 23 h 25"/>
                <a:gd name="T20" fmla="*/ 3 w 21"/>
                <a:gd name="T21" fmla="*/ 24 h 25"/>
                <a:gd name="T22" fmla="*/ 6 w 21"/>
                <a:gd name="T23" fmla="*/ 22 h 25"/>
                <a:gd name="T24" fmla="*/ 8 w 21"/>
                <a:gd name="T25" fmla="*/ 22 h 25"/>
                <a:gd name="T26" fmla="*/ 9 w 21"/>
                <a:gd name="T27" fmla="*/ 22 h 25"/>
                <a:gd name="T28" fmla="*/ 12 w 21"/>
                <a:gd name="T29" fmla="*/ 21 h 25"/>
                <a:gd name="T30" fmla="*/ 14 w 21"/>
                <a:gd name="T31" fmla="*/ 20 h 25"/>
                <a:gd name="T32" fmla="*/ 17 w 21"/>
                <a:gd name="T33" fmla="*/ 18 h 25"/>
                <a:gd name="T34" fmla="*/ 20 w 21"/>
                <a:gd name="T35" fmla="*/ 20 h 25"/>
                <a:gd name="T36" fmla="*/ 19 w 21"/>
                <a:gd name="T37" fmla="*/ 16 h 25"/>
                <a:gd name="T38" fmla="*/ 17 w 21"/>
                <a:gd name="T39" fmla="*/ 12 h 25"/>
                <a:gd name="T40" fmla="*/ 12 w 21"/>
                <a:gd name="T41" fmla="*/ 0 h 25"/>
                <a:gd name="T42" fmla="*/ 5 w 21"/>
                <a:gd name="T43" fmla="*/ 1 h 25"/>
                <a:gd name="T44" fmla="*/ 5 w 21"/>
                <a:gd name="T45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" h="25">
                  <a:moveTo>
                    <a:pt x="5" y="1"/>
                  </a:moveTo>
                  <a:cubicBezTo>
                    <a:pt x="3" y="2"/>
                    <a:pt x="2" y="6"/>
                    <a:pt x="4" y="7"/>
                  </a:cubicBezTo>
                  <a:cubicBezTo>
                    <a:pt x="7" y="10"/>
                    <a:pt x="2" y="9"/>
                    <a:pt x="1" y="9"/>
                  </a:cubicBezTo>
                  <a:cubicBezTo>
                    <a:pt x="1" y="9"/>
                    <a:pt x="3" y="11"/>
                    <a:pt x="3" y="11"/>
                  </a:cubicBezTo>
                  <a:cubicBezTo>
                    <a:pt x="3" y="13"/>
                    <a:pt x="3" y="13"/>
                    <a:pt x="2" y="14"/>
                  </a:cubicBezTo>
                  <a:cubicBezTo>
                    <a:pt x="2" y="14"/>
                    <a:pt x="3" y="15"/>
                    <a:pt x="3" y="16"/>
                  </a:cubicBezTo>
                  <a:cubicBezTo>
                    <a:pt x="2" y="17"/>
                    <a:pt x="1" y="20"/>
                    <a:pt x="1" y="20"/>
                  </a:cubicBezTo>
                  <a:cubicBezTo>
                    <a:pt x="1" y="20"/>
                    <a:pt x="3" y="20"/>
                    <a:pt x="3" y="21"/>
                  </a:cubicBezTo>
                  <a:cubicBezTo>
                    <a:pt x="3" y="21"/>
                    <a:pt x="0" y="23"/>
                    <a:pt x="0" y="24"/>
                  </a:cubicBezTo>
                  <a:cubicBezTo>
                    <a:pt x="0" y="24"/>
                    <a:pt x="1" y="23"/>
                    <a:pt x="2" y="23"/>
                  </a:cubicBezTo>
                  <a:cubicBezTo>
                    <a:pt x="2" y="23"/>
                    <a:pt x="2" y="25"/>
                    <a:pt x="3" y="24"/>
                  </a:cubicBezTo>
                  <a:cubicBezTo>
                    <a:pt x="3" y="23"/>
                    <a:pt x="5" y="22"/>
                    <a:pt x="6" y="22"/>
                  </a:cubicBezTo>
                  <a:cubicBezTo>
                    <a:pt x="7" y="21"/>
                    <a:pt x="6" y="25"/>
                    <a:pt x="8" y="22"/>
                  </a:cubicBezTo>
                  <a:cubicBezTo>
                    <a:pt x="9" y="20"/>
                    <a:pt x="8" y="21"/>
                    <a:pt x="9" y="22"/>
                  </a:cubicBezTo>
                  <a:cubicBezTo>
                    <a:pt x="9" y="22"/>
                    <a:pt x="12" y="21"/>
                    <a:pt x="12" y="21"/>
                  </a:cubicBezTo>
                  <a:cubicBezTo>
                    <a:pt x="14" y="21"/>
                    <a:pt x="13" y="20"/>
                    <a:pt x="14" y="20"/>
                  </a:cubicBezTo>
                  <a:cubicBezTo>
                    <a:pt x="16" y="20"/>
                    <a:pt x="16" y="19"/>
                    <a:pt x="17" y="18"/>
                  </a:cubicBezTo>
                  <a:cubicBezTo>
                    <a:pt x="18" y="16"/>
                    <a:pt x="19" y="19"/>
                    <a:pt x="20" y="20"/>
                  </a:cubicBezTo>
                  <a:cubicBezTo>
                    <a:pt x="21" y="20"/>
                    <a:pt x="19" y="16"/>
                    <a:pt x="19" y="16"/>
                  </a:cubicBezTo>
                  <a:cubicBezTo>
                    <a:pt x="18" y="15"/>
                    <a:pt x="17" y="14"/>
                    <a:pt x="17" y="12"/>
                  </a:cubicBezTo>
                  <a:cubicBezTo>
                    <a:pt x="17" y="7"/>
                    <a:pt x="14" y="4"/>
                    <a:pt x="12" y="0"/>
                  </a:cubicBezTo>
                  <a:cubicBezTo>
                    <a:pt x="10" y="2"/>
                    <a:pt x="8" y="1"/>
                    <a:pt x="5" y="1"/>
                  </a:cubicBezTo>
                  <a:cubicBezTo>
                    <a:pt x="5" y="2"/>
                    <a:pt x="6" y="1"/>
                    <a:pt x="5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98" name="Freeform 724"/>
            <p:cNvSpPr>
              <a:spLocks/>
            </p:cNvSpPr>
            <p:nvPr/>
          </p:nvSpPr>
          <p:spPr bwMode="auto">
            <a:xfrm>
              <a:off x="17400836" y="6901941"/>
              <a:ext cx="299364" cy="289887"/>
            </a:xfrm>
            <a:custGeom>
              <a:avLst/>
              <a:gdLst>
                <a:gd name="T0" fmla="*/ 32 w 32"/>
                <a:gd name="T1" fmla="*/ 3 h 31"/>
                <a:gd name="T2" fmla="*/ 29 w 32"/>
                <a:gd name="T3" fmla="*/ 1 h 31"/>
                <a:gd name="T4" fmla="*/ 27 w 32"/>
                <a:gd name="T5" fmla="*/ 4 h 31"/>
                <a:gd name="T6" fmla="*/ 25 w 32"/>
                <a:gd name="T7" fmla="*/ 5 h 31"/>
                <a:gd name="T8" fmla="*/ 20 w 32"/>
                <a:gd name="T9" fmla="*/ 6 h 31"/>
                <a:gd name="T10" fmla="*/ 20 w 32"/>
                <a:gd name="T11" fmla="*/ 10 h 31"/>
                <a:gd name="T12" fmla="*/ 13 w 32"/>
                <a:gd name="T13" fmla="*/ 9 h 31"/>
                <a:gd name="T14" fmla="*/ 10 w 32"/>
                <a:gd name="T15" fmla="*/ 12 h 31"/>
                <a:gd name="T16" fmla="*/ 0 w 32"/>
                <a:gd name="T17" fmla="*/ 19 h 31"/>
                <a:gd name="T18" fmla="*/ 6 w 32"/>
                <a:gd name="T19" fmla="*/ 21 h 31"/>
                <a:gd name="T20" fmla="*/ 5 w 32"/>
                <a:gd name="T21" fmla="*/ 24 h 31"/>
                <a:gd name="T22" fmla="*/ 6 w 32"/>
                <a:gd name="T23" fmla="*/ 26 h 31"/>
                <a:gd name="T24" fmla="*/ 3 w 32"/>
                <a:gd name="T25" fmla="*/ 29 h 31"/>
                <a:gd name="T26" fmla="*/ 5 w 32"/>
                <a:gd name="T27" fmla="*/ 30 h 31"/>
                <a:gd name="T28" fmla="*/ 5 w 32"/>
                <a:gd name="T29" fmla="*/ 31 h 31"/>
                <a:gd name="T30" fmla="*/ 9 w 32"/>
                <a:gd name="T31" fmla="*/ 31 h 31"/>
                <a:gd name="T32" fmla="*/ 12 w 32"/>
                <a:gd name="T33" fmla="*/ 31 h 31"/>
                <a:gd name="T34" fmla="*/ 14 w 32"/>
                <a:gd name="T35" fmla="*/ 28 h 31"/>
                <a:gd name="T36" fmla="*/ 21 w 32"/>
                <a:gd name="T37" fmla="*/ 27 h 31"/>
                <a:gd name="T38" fmla="*/ 16 w 32"/>
                <a:gd name="T39" fmla="*/ 22 h 31"/>
                <a:gd name="T40" fmla="*/ 20 w 32"/>
                <a:gd name="T41" fmla="*/ 19 h 31"/>
                <a:gd name="T42" fmla="*/ 27 w 32"/>
                <a:gd name="T43" fmla="*/ 14 h 31"/>
                <a:gd name="T44" fmla="*/ 27 w 32"/>
                <a:gd name="T45" fmla="*/ 8 h 31"/>
                <a:gd name="T46" fmla="*/ 32 w 32"/>
                <a:gd name="T47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31">
                  <a:moveTo>
                    <a:pt x="32" y="3"/>
                  </a:moveTo>
                  <a:cubicBezTo>
                    <a:pt x="31" y="2"/>
                    <a:pt x="30" y="0"/>
                    <a:pt x="29" y="1"/>
                  </a:cubicBezTo>
                  <a:cubicBezTo>
                    <a:pt x="28" y="1"/>
                    <a:pt x="28" y="3"/>
                    <a:pt x="27" y="4"/>
                  </a:cubicBezTo>
                  <a:cubicBezTo>
                    <a:pt x="27" y="4"/>
                    <a:pt x="26" y="3"/>
                    <a:pt x="25" y="5"/>
                  </a:cubicBezTo>
                  <a:cubicBezTo>
                    <a:pt x="24" y="6"/>
                    <a:pt x="22" y="6"/>
                    <a:pt x="20" y="6"/>
                  </a:cubicBezTo>
                  <a:cubicBezTo>
                    <a:pt x="18" y="7"/>
                    <a:pt x="22" y="9"/>
                    <a:pt x="20" y="10"/>
                  </a:cubicBezTo>
                  <a:cubicBezTo>
                    <a:pt x="17" y="11"/>
                    <a:pt x="16" y="9"/>
                    <a:pt x="13" y="9"/>
                  </a:cubicBezTo>
                  <a:cubicBezTo>
                    <a:pt x="12" y="8"/>
                    <a:pt x="10" y="11"/>
                    <a:pt x="10" y="12"/>
                  </a:cubicBezTo>
                  <a:cubicBezTo>
                    <a:pt x="7" y="15"/>
                    <a:pt x="1" y="15"/>
                    <a:pt x="0" y="19"/>
                  </a:cubicBezTo>
                  <a:cubicBezTo>
                    <a:pt x="0" y="19"/>
                    <a:pt x="6" y="21"/>
                    <a:pt x="6" y="21"/>
                  </a:cubicBezTo>
                  <a:cubicBezTo>
                    <a:pt x="6" y="22"/>
                    <a:pt x="5" y="24"/>
                    <a:pt x="5" y="24"/>
                  </a:cubicBezTo>
                  <a:cubicBezTo>
                    <a:pt x="5" y="26"/>
                    <a:pt x="6" y="25"/>
                    <a:pt x="6" y="26"/>
                  </a:cubicBezTo>
                  <a:cubicBezTo>
                    <a:pt x="6" y="25"/>
                    <a:pt x="2" y="28"/>
                    <a:pt x="3" y="29"/>
                  </a:cubicBezTo>
                  <a:cubicBezTo>
                    <a:pt x="3" y="29"/>
                    <a:pt x="5" y="30"/>
                    <a:pt x="5" y="30"/>
                  </a:cubicBezTo>
                  <a:cubicBezTo>
                    <a:pt x="6" y="30"/>
                    <a:pt x="5" y="30"/>
                    <a:pt x="5" y="31"/>
                  </a:cubicBezTo>
                  <a:cubicBezTo>
                    <a:pt x="5" y="30"/>
                    <a:pt x="9" y="30"/>
                    <a:pt x="9" y="31"/>
                  </a:cubicBezTo>
                  <a:cubicBezTo>
                    <a:pt x="10" y="31"/>
                    <a:pt x="11" y="31"/>
                    <a:pt x="12" y="31"/>
                  </a:cubicBezTo>
                  <a:cubicBezTo>
                    <a:pt x="12" y="31"/>
                    <a:pt x="13" y="29"/>
                    <a:pt x="14" y="28"/>
                  </a:cubicBezTo>
                  <a:cubicBezTo>
                    <a:pt x="17" y="28"/>
                    <a:pt x="19" y="29"/>
                    <a:pt x="21" y="27"/>
                  </a:cubicBezTo>
                  <a:cubicBezTo>
                    <a:pt x="21" y="25"/>
                    <a:pt x="16" y="23"/>
                    <a:pt x="16" y="22"/>
                  </a:cubicBezTo>
                  <a:cubicBezTo>
                    <a:pt x="17" y="21"/>
                    <a:pt x="18" y="20"/>
                    <a:pt x="20" y="19"/>
                  </a:cubicBezTo>
                  <a:cubicBezTo>
                    <a:pt x="22" y="17"/>
                    <a:pt x="24" y="15"/>
                    <a:pt x="27" y="14"/>
                  </a:cubicBezTo>
                  <a:cubicBezTo>
                    <a:pt x="29" y="12"/>
                    <a:pt x="26" y="9"/>
                    <a:pt x="27" y="8"/>
                  </a:cubicBezTo>
                  <a:cubicBezTo>
                    <a:pt x="29" y="6"/>
                    <a:pt x="30" y="4"/>
                    <a:pt x="32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399" name="Freeform 725"/>
            <p:cNvSpPr>
              <a:spLocks/>
            </p:cNvSpPr>
            <p:nvPr/>
          </p:nvSpPr>
          <p:spPr bwMode="auto">
            <a:xfrm>
              <a:off x="11209749" y="6162893"/>
              <a:ext cx="222932" cy="232543"/>
            </a:xfrm>
            <a:custGeom>
              <a:avLst/>
              <a:gdLst>
                <a:gd name="T0" fmla="*/ 21 w 24"/>
                <a:gd name="T1" fmla="*/ 8 h 25"/>
                <a:gd name="T2" fmla="*/ 18 w 24"/>
                <a:gd name="T3" fmla="*/ 5 h 25"/>
                <a:gd name="T4" fmla="*/ 15 w 24"/>
                <a:gd name="T5" fmla="*/ 6 h 25"/>
                <a:gd name="T6" fmla="*/ 16 w 24"/>
                <a:gd name="T7" fmla="*/ 1 h 25"/>
                <a:gd name="T8" fmla="*/ 10 w 24"/>
                <a:gd name="T9" fmla="*/ 1 h 25"/>
                <a:gd name="T10" fmla="*/ 10 w 24"/>
                <a:gd name="T11" fmla="*/ 2 h 25"/>
                <a:gd name="T12" fmla="*/ 9 w 24"/>
                <a:gd name="T13" fmla="*/ 3 h 25"/>
                <a:gd name="T14" fmla="*/ 11 w 24"/>
                <a:gd name="T15" fmla="*/ 4 h 25"/>
                <a:gd name="T16" fmla="*/ 9 w 24"/>
                <a:gd name="T17" fmla="*/ 5 h 25"/>
                <a:gd name="T18" fmla="*/ 2 w 24"/>
                <a:gd name="T19" fmla="*/ 6 h 25"/>
                <a:gd name="T20" fmla="*/ 3 w 24"/>
                <a:gd name="T21" fmla="*/ 7 h 25"/>
                <a:gd name="T22" fmla="*/ 2 w 24"/>
                <a:gd name="T23" fmla="*/ 8 h 25"/>
                <a:gd name="T24" fmla="*/ 2 w 24"/>
                <a:gd name="T25" fmla="*/ 8 h 25"/>
                <a:gd name="T26" fmla="*/ 1 w 24"/>
                <a:gd name="T27" fmla="*/ 8 h 25"/>
                <a:gd name="T28" fmla="*/ 3 w 24"/>
                <a:gd name="T29" fmla="*/ 10 h 25"/>
                <a:gd name="T30" fmla="*/ 6 w 24"/>
                <a:gd name="T31" fmla="*/ 13 h 25"/>
                <a:gd name="T32" fmla="*/ 5 w 24"/>
                <a:gd name="T33" fmla="*/ 17 h 25"/>
                <a:gd name="T34" fmla="*/ 1 w 24"/>
                <a:gd name="T35" fmla="*/ 20 h 25"/>
                <a:gd name="T36" fmla="*/ 3 w 24"/>
                <a:gd name="T37" fmla="*/ 20 h 25"/>
                <a:gd name="T38" fmla="*/ 0 w 24"/>
                <a:gd name="T39" fmla="*/ 22 h 25"/>
                <a:gd name="T40" fmla="*/ 3 w 24"/>
                <a:gd name="T41" fmla="*/ 21 h 25"/>
                <a:gd name="T42" fmla="*/ 2 w 24"/>
                <a:gd name="T43" fmla="*/ 24 h 25"/>
                <a:gd name="T44" fmla="*/ 4 w 24"/>
                <a:gd name="T45" fmla="*/ 23 h 25"/>
                <a:gd name="T46" fmla="*/ 4 w 24"/>
                <a:gd name="T47" fmla="*/ 25 h 25"/>
                <a:gd name="T48" fmla="*/ 8 w 24"/>
                <a:gd name="T49" fmla="*/ 24 h 25"/>
                <a:gd name="T50" fmla="*/ 17 w 24"/>
                <a:gd name="T51" fmla="*/ 20 h 25"/>
                <a:gd name="T52" fmla="*/ 22 w 24"/>
                <a:gd name="T53" fmla="*/ 16 h 25"/>
                <a:gd name="T54" fmla="*/ 21 w 24"/>
                <a:gd name="T55" fmla="*/ 8 h 25"/>
                <a:gd name="T56" fmla="*/ 21 w 24"/>
                <a:gd name="T57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" h="25">
                  <a:moveTo>
                    <a:pt x="21" y="8"/>
                  </a:moveTo>
                  <a:cubicBezTo>
                    <a:pt x="20" y="8"/>
                    <a:pt x="19" y="5"/>
                    <a:pt x="18" y="5"/>
                  </a:cubicBezTo>
                  <a:cubicBezTo>
                    <a:pt x="16" y="6"/>
                    <a:pt x="17" y="7"/>
                    <a:pt x="15" y="6"/>
                  </a:cubicBezTo>
                  <a:cubicBezTo>
                    <a:pt x="11" y="5"/>
                    <a:pt x="15" y="3"/>
                    <a:pt x="16" y="1"/>
                  </a:cubicBezTo>
                  <a:cubicBezTo>
                    <a:pt x="14" y="1"/>
                    <a:pt x="11" y="0"/>
                    <a:pt x="10" y="1"/>
                  </a:cubicBezTo>
                  <a:cubicBezTo>
                    <a:pt x="10" y="1"/>
                    <a:pt x="12" y="1"/>
                    <a:pt x="10" y="2"/>
                  </a:cubicBezTo>
                  <a:cubicBezTo>
                    <a:pt x="10" y="2"/>
                    <a:pt x="8" y="3"/>
                    <a:pt x="9" y="3"/>
                  </a:cubicBezTo>
                  <a:cubicBezTo>
                    <a:pt x="9" y="4"/>
                    <a:pt x="11" y="3"/>
                    <a:pt x="11" y="4"/>
                  </a:cubicBezTo>
                  <a:cubicBezTo>
                    <a:pt x="12" y="5"/>
                    <a:pt x="9" y="5"/>
                    <a:pt x="9" y="5"/>
                  </a:cubicBezTo>
                  <a:cubicBezTo>
                    <a:pt x="7" y="6"/>
                    <a:pt x="3" y="5"/>
                    <a:pt x="2" y="6"/>
                  </a:cubicBezTo>
                  <a:cubicBezTo>
                    <a:pt x="2" y="6"/>
                    <a:pt x="3" y="6"/>
                    <a:pt x="3" y="7"/>
                  </a:cubicBezTo>
                  <a:cubicBezTo>
                    <a:pt x="3" y="7"/>
                    <a:pt x="1" y="7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1" y="8"/>
                    <a:pt x="1" y="8"/>
                  </a:cubicBezTo>
                  <a:cubicBezTo>
                    <a:pt x="1" y="9"/>
                    <a:pt x="5" y="9"/>
                    <a:pt x="3" y="10"/>
                  </a:cubicBezTo>
                  <a:cubicBezTo>
                    <a:pt x="0" y="12"/>
                    <a:pt x="4" y="13"/>
                    <a:pt x="6" y="13"/>
                  </a:cubicBezTo>
                  <a:cubicBezTo>
                    <a:pt x="7" y="13"/>
                    <a:pt x="5" y="16"/>
                    <a:pt x="5" y="17"/>
                  </a:cubicBezTo>
                  <a:cubicBezTo>
                    <a:pt x="4" y="17"/>
                    <a:pt x="2" y="21"/>
                    <a:pt x="1" y="20"/>
                  </a:cubicBezTo>
                  <a:cubicBezTo>
                    <a:pt x="1" y="20"/>
                    <a:pt x="3" y="20"/>
                    <a:pt x="3" y="20"/>
                  </a:cubicBezTo>
                  <a:cubicBezTo>
                    <a:pt x="2" y="21"/>
                    <a:pt x="1" y="20"/>
                    <a:pt x="0" y="22"/>
                  </a:cubicBezTo>
                  <a:cubicBezTo>
                    <a:pt x="0" y="22"/>
                    <a:pt x="3" y="21"/>
                    <a:pt x="3" y="21"/>
                  </a:cubicBezTo>
                  <a:cubicBezTo>
                    <a:pt x="3" y="21"/>
                    <a:pt x="2" y="23"/>
                    <a:pt x="2" y="24"/>
                  </a:cubicBezTo>
                  <a:cubicBezTo>
                    <a:pt x="2" y="24"/>
                    <a:pt x="4" y="23"/>
                    <a:pt x="4" y="23"/>
                  </a:cubicBezTo>
                  <a:cubicBezTo>
                    <a:pt x="4" y="23"/>
                    <a:pt x="4" y="24"/>
                    <a:pt x="4" y="25"/>
                  </a:cubicBezTo>
                  <a:cubicBezTo>
                    <a:pt x="5" y="25"/>
                    <a:pt x="7" y="24"/>
                    <a:pt x="8" y="24"/>
                  </a:cubicBezTo>
                  <a:cubicBezTo>
                    <a:pt x="11" y="23"/>
                    <a:pt x="14" y="20"/>
                    <a:pt x="17" y="20"/>
                  </a:cubicBezTo>
                  <a:cubicBezTo>
                    <a:pt x="21" y="20"/>
                    <a:pt x="20" y="19"/>
                    <a:pt x="22" y="16"/>
                  </a:cubicBezTo>
                  <a:cubicBezTo>
                    <a:pt x="24" y="13"/>
                    <a:pt x="21" y="11"/>
                    <a:pt x="21" y="8"/>
                  </a:cubicBezTo>
                  <a:cubicBezTo>
                    <a:pt x="20" y="8"/>
                    <a:pt x="21" y="9"/>
                    <a:pt x="21" y="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400" name="Freeform 726"/>
            <p:cNvSpPr>
              <a:spLocks/>
            </p:cNvSpPr>
            <p:nvPr/>
          </p:nvSpPr>
          <p:spPr bwMode="auto">
            <a:xfrm>
              <a:off x="11321211" y="6153340"/>
              <a:ext cx="149682" cy="92380"/>
            </a:xfrm>
            <a:custGeom>
              <a:avLst/>
              <a:gdLst>
                <a:gd name="T0" fmla="*/ 1 w 16"/>
                <a:gd name="T1" fmla="*/ 6 h 10"/>
                <a:gd name="T2" fmla="*/ 4 w 16"/>
                <a:gd name="T3" fmla="*/ 8 h 10"/>
                <a:gd name="T4" fmla="*/ 5 w 16"/>
                <a:gd name="T5" fmla="*/ 7 h 10"/>
                <a:gd name="T6" fmla="*/ 8 w 16"/>
                <a:gd name="T7" fmla="*/ 8 h 10"/>
                <a:gd name="T8" fmla="*/ 11 w 16"/>
                <a:gd name="T9" fmla="*/ 4 h 10"/>
                <a:gd name="T10" fmla="*/ 11 w 16"/>
                <a:gd name="T11" fmla="*/ 2 h 10"/>
                <a:gd name="T12" fmla="*/ 7 w 16"/>
                <a:gd name="T13" fmla="*/ 1 h 10"/>
                <a:gd name="T14" fmla="*/ 4 w 16"/>
                <a:gd name="T15" fmla="*/ 2 h 10"/>
                <a:gd name="T16" fmla="*/ 1 w 16"/>
                <a:gd name="T17" fmla="*/ 6 h 10"/>
                <a:gd name="T18" fmla="*/ 1 w 16"/>
                <a:gd name="T1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0">
                  <a:moveTo>
                    <a:pt x="1" y="6"/>
                  </a:moveTo>
                  <a:cubicBezTo>
                    <a:pt x="0" y="7"/>
                    <a:pt x="3" y="8"/>
                    <a:pt x="4" y="8"/>
                  </a:cubicBezTo>
                  <a:cubicBezTo>
                    <a:pt x="4" y="8"/>
                    <a:pt x="5" y="7"/>
                    <a:pt x="5" y="7"/>
                  </a:cubicBezTo>
                  <a:cubicBezTo>
                    <a:pt x="6" y="6"/>
                    <a:pt x="7" y="7"/>
                    <a:pt x="8" y="8"/>
                  </a:cubicBezTo>
                  <a:cubicBezTo>
                    <a:pt x="10" y="10"/>
                    <a:pt x="16" y="5"/>
                    <a:pt x="11" y="4"/>
                  </a:cubicBezTo>
                  <a:cubicBezTo>
                    <a:pt x="12" y="4"/>
                    <a:pt x="11" y="2"/>
                    <a:pt x="11" y="2"/>
                  </a:cubicBezTo>
                  <a:cubicBezTo>
                    <a:pt x="10" y="0"/>
                    <a:pt x="9" y="0"/>
                    <a:pt x="7" y="1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3"/>
                    <a:pt x="1" y="4"/>
                    <a:pt x="1" y="6"/>
                  </a:cubicBezTo>
                  <a:cubicBezTo>
                    <a:pt x="1" y="6"/>
                    <a:pt x="1" y="5"/>
                    <a:pt x="1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401" name="Freeform 727"/>
            <p:cNvSpPr>
              <a:spLocks/>
            </p:cNvSpPr>
            <p:nvPr/>
          </p:nvSpPr>
          <p:spPr bwMode="auto">
            <a:xfrm>
              <a:off x="11267072" y="6854158"/>
              <a:ext cx="585987" cy="430050"/>
            </a:xfrm>
            <a:custGeom>
              <a:avLst/>
              <a:gdLst>
                <a:gd name="T0" fmla="*/ 58 w 63"/>
                <a:gd name="T1" fmla="*/ 8 h 46"/>
                <a:gd name="T2" fmla="*/ 52 w 63"/>
                <a:gd name="T3" fmla="*/ 6 h 46"/>
                <a:gd name="T4" fmla="*/ 49 w 63"/>
                <a:gd name="T5" fmla="*/ 6 h 46"/>
                <a:gd name="T6" fmla="*/ 45 w 63"/>
                <a:gd name="T7" fmla="*/ 6 h 46"/>
                <a:gd name="T8" fmla="*/ 40 w 63"/>
                <a:gd name="T9" fmla="*/ 4 h 46"/>
                <a:gd name="T10" fmla="*/ 38 w 63"/>
                <a:gd name="T11" fmla="*/ 2 h 46"/>
                <a:gd name="T12" fmla="*/ 35 w 63"/>
                <a:gd name="T13" fmla="*/ 2 h 46"/>
                <a:gd name="T14" fmla="*/ 31 w 63"/>
                <a:gd name="T15" fmla="*/ 2 h 46"/>
                <a:gd name="T16" fmla="*/ 27 w 63"/>
                <a:gd name="T17" fmla="*/ 2 h 46"/>
                <a:gd name="T18" fmla="*/ 17 w 63"/>
                <a:gd name="T19" fmla="*/ 1 h 46"/>
                <a:gd name="T20" fmla="*/ 8 w 63"/>
                <a:gd name="T21" fmla="*/ 0 h 46"/>
                <a:gd name="T22" fmla="*/ 2 w 63"/>
                <a:gd name="T23" fmla="*/ 3 h 46"/>
                <a:gd name="T24" fmla="*/ 2 w 63"/>
                <a:gd name="T25" fmla="*/ 6 h 46"/>
                <a:gd name="T26" fmla="*/ 2 w 63"/>
                <a:gd name="T27" fmla="*/ 11 h 46"/>
                <a:gd name="T28" fmla="*/ 5 w 63"/>
                <a:gd name="T29" fmla="*/ 10 h 46"/>
                <a:gd name="T30" fmla="*/ 7 w 63"/>
                <a:gd name="T31" fmla="*/ 12 h 46"/>
                <a:gd name="T32" fmla="*/ 12 w 63"/>
                <a:gd name="T33" fmla="*/ 11 h 46"/>
                <a:gd name="T34" fmla="*/ 14 w 63"/>
                <a:gd name="T35" fmla="*/ 14 h 46"/>
                <a:gd name="T36" fmla="*/ 13 w 63"/>
                <a:gd name="T37" fmla="*/ 20 h 46"/>
                <a:gd name="T38" fmla="*/ 12 w 63"/>
                <a:gd name="T39" fmla="*/ 25 h 46"/>
                <a:gd name="T40" fmla="*/ 12 w 63"/>
                <a:gd name="T41" fmla="*/ 28 h 46"/>
                <a:gd name="T42" fmla="*/ 10 w 63"/>
                <a:gd name="T43" fmla="*/ 33 h 46"/>
                <a:gd name="T44" fmla="*/ 10 w 63"/>
                <a:gd name="T45" fmla="*/ 38 h 46"/>
                <a:gd name="T46" fmla="*/ 17 w 63"/>
                <a:gd name="T47" fmla="*/ 44 h 46"/>
                <a:gd name="T48" fmla="*/ 20 w 63"/>
                <a:gd name="T49" fmla="*/ 45 h 46"/>
                <a:gd name="T50" fmla="*/ 21 w 63"/>
                <a:gd name="T51" fmla="*/ 43 h 46"/>
                <a:gd name="T52" fmla="*/ 24 w 63"/>
                <a:gd name="T53" fmla="*/ 42 h 46"/>
                <a:gd name="T54" fmla="*/ 36 w 63"/>
                <a:gd name="T55" fmla="*/ 41 h 46"/>
                <a:gd name="T56" fmla="*/ 39 w 63"/>
                <a:gd name="T57" fmla="*/ 38 h 46"/>
                <a:gd name="T58" fmla="*/ 43 w 63"/>
                <a:gd name="T59" fmla="*/ 35 h 46"/>
                <a:gd name="T60" fmla="*/ 47 w 63"/>
                <a:gd name="T61" fmla="*/ 30 h 46"/>
                <a:gd name="T62" fmla="*/ 45 w 63"/>
                <a:gd name="T63" fmla="*/ 26 h 46"/>
                <a:gd name="T64" fmla="*/ 48 w 63"/>
                <a:gd name="T65" fmla="*/ 21 h 46"/>
                <a:gd name="T66" fmla="*/ 50 w 63"/>
                <a:gd name="T67" fmla="*/ 19 h 46"/>
                <a:gd name="T68" fmla="*/ 51 w 63"/>
                <a:gd name="T69" fmla="*/ 17 h 46"/>
                <a:gd name="T70" fmla="*/ 60 w 63"/>
                <a:gd name="T71" fmla="*/ 13 h 46"/>
                <a:gd name="T72" fmla="*/ 63 w 63"/>
                <a:gd name="T73" fmla="*/ 9 h 46"/>
                <a:gd name="T74" fmla="*/ 58 w 63"/>
                <a:gd name="T75" fmla="*/ 8 h 46"/>
                <a:gd name="T76" fmla="*/ 58 w 63"/>
                <a:gd name="T77" fmla="*/ 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3" h="46">
                  <a:moveTo>
                    <a:pt x="58" y="8"/>
                  </a:moveTo>
                  <a:cubicBezTo>
                    <a:pt x="55" y="8"/>
                    <a:pt x="54" y="7"/>
                    <a:pt x="52" y="6"/>
                  </a:cubicBezTo>
                  <a:cubicBezTo>
                    <a:pt x="51" y="5"/>
                    <a:pt x="50" y="6"/>
                    <a:pt x="49" y="6"/>
                  </a:cubicBezTo>
                  <a:cubicBezTo>
                    <a:pt x="48" y="6"/>
                    <a:pt x="46" y="6"/>
                    <a:pt x="45" y="6"/>
                  </a:cubicBezTo>
                  <a:cubicBezTo>
                    <a:pt x="43" y="5"/>
                    <a:pt x="41" y="4"/>
                    <a:pt x="40" y="4"/>
                  </a:cubicBezTo>
                  <a:cubicBezTo>
                    <a:pt x="39" y="3"/>
                    <a:pt x="39" y="3"/>
                    <a:pt x="38" y="2"/>
                  </a:cubicBezTo>
                  <a:cubicBezTo>
                    <a:pt x="37" y="3"/>
                    <a:pt x="36" y="2"/>
                    <a:pt x="35" y="2"/>
                  </a:cubicBezTo>
                  <a:cubicBezTo>
                    <a:pt x="33" y="1"/>
                    <a:pt x="32" y="2"/>
                    <a:pt x="31" y="2"/>
                  </a:cubicBezTo>
                  <a:cubicBezTo>
                    <a:pt x="29" y="2"/>
                    <a:pt x="28" y="2"/>
                    <a:pt x="27" y="2"/>
                  </a:cubicBezTo>
                  <a:cubicBezTo>
                    <a:pt x="24" y="2"/>
                    <a:pt x="21" y="1"/>
                    <a:pt x="17" y="1"/>
                  </a:cubicBezTo>
                  <a:cubicBezTo>
                    <a:pt x="15" y="1"/>
                    <a:pt x="11" y="0"/>
                    <a:pt x="8" y="0"/>
                  </a:cubicBezTo>
                  <a:cubicBezTo>
                    <a:pt x="7" y="1"/>
                    <a:pt x="4" y="2"/>
                    <a:pt x="2" y="3"/>
                  </a:cubicBezTo>
                  <a:cubicBezTo>
                    <a:pt x="0" y="4"/>
                    <a:pt x="1" y="5"/>
                    <a:pt x="2" y="6"/>
                  </a:cubicBezTo>
                  <a:cubicBezTo>
                    <a:pt x="2" y="8"/>
                    <a:pt x="2" y="9"/>
                    <a:pt x="2" y="11"/>
                  </a:cubicBezTo>
                  <a:cubicBezTo>
                    <a:pt x="3" y="11"/>
                    <a:pt x="5" y="10"/>
                    <a:pt x="5" y="10"/>
                  </a:cubicBezTo>
                  <a:cubicBezTo>
                    <a:pt x="6" y="10"/>
                    <a:pt x="5" y="12"/>
                    <a:pt x="7" y="12"/>
                  </a:cubicBezTo>
                  <a:cubicBezTo>
                    <a:pt x="9" y="12"/>
                    <a:pt x="10" y="11"/>
                    <a:pt x="12" y="11"/>
                  </a:cubicBezTo>
                  <a:cubicBezTo>
                    <a:pt x="14" y="10"/>
                    <a:pt x="16" y="13"/>
                    <a:pt x="14" y="14"/>
                  </a:cubicBezTo>
                  <a:cubicBezTo>
                    <a:pt x="12" y="16"/>
                    <a:pt x="13" y="17"/>
                    <a:pt x="13" y="20"/>
                  </a:cubicBezTo>
                  <a:cubicBezTo>
                    <a:pt x="12" y="21"/>
                    <a:pt x="13" y="24"/>
                    <a:pt x="12" y="25"/>
                  </a:cubicBezTo>
                  <a:cubicBezTo>
                    <a:pt x="9" y="25"/>
                    <a:pt x="10" y="26"/>
                    <a:pt x="12" y="28"/>
                  </a:cubicBezTo>
                  <a:cubicBezTo>
                    <a:pt x="13" y="29"/>
                    <a:pt x="10" y="31"/>
                    <a:pt x="10" y="33"/>
                  </a:cubicBezTo>
                  <a:cubicBezTo>
                    <a:pt x="12" y="35"/>
                    <a:pt x="10" y="36"/>
                    <a:pt x="10" y="38"/>
                  </a:cubicBezTo>
                  <a:cubicBezTo>
                    <a:pt x="13" y="37"/>
                    <a:pt x="15" y="42"/>
                    <a:pt x="17" y="44"/>
                  </a:cubicBezTo>
                  <a:cubicBezTo>
                    <a:pt x="17" y="45"/>
                    <a:pt x="19" y="46"/>
                    <a:pt x="20" y="45"/>
                  </a:cubicBezTo>
                  <a:cubicBezTo>
                    <a:pt x="20" y="45"/>
                    <a:pt x="21" y="44"/>
                    <a:pt x="21" y="43"/>
                  </a:cubicBezTo>
                  <a:cubicBezTo>
                    <a:pt x="22" y="43"/>
                    <a:pt x="24" y="42"/>
                    <a:pt x="24" y="42"/>
                  </a:cubicBezTo>
                  <a:cubicBezTo>
                    <a:pt x="28" y="41"/>
                    <a:pt x="32" y="42"/>
                    <a:pt x="36" y="41"/>
                  </a:cubicBezTo>
                  <a:cubicBezTo>
                    <a:pt x="37" y="40"/>
                    <a:pt x="37" y="39"/>
                    <a:pt x="39" y="38"/>
                  </a:cubicBezTo>
                  <a:cubicBezTo>
                    <a:pt x="41" y="37"/>
                    <a:pt x="42" y="36"/>
                    <a:pt x="43" y="35"/>
                  </a:cubicBezTo>
                  <a:cubicBezTo>
                    <a:pt x="44" y="32"/>
                    <a:pt x="45" y="31"/>
                    <a:pt x="47" y="30"/>
                  </a:cubicBezTo>
                  <a:cubicBezTo>
                    <a:pt x="48" y="29"/>
                    <a:pt x="46" y="27"/>
                    <a:pt x="45" y="26"/>
                  </a:cubicBezTo>
                  <a:cubicBezTo>
                    <a:pt x="45" y="25"/>
                    <a:pt x="47" y="22"/>
                    <a:pt x="48" y="21"/>
                  </a:cubicBezTo>
                  <a:cubicBezTo>
                    <a:pt x="48" y="21"/>
                    <a:pt x="49" y="20"/>
                    <a:pt x="50" y="19"/>
                  </a:cubicBezTo>
                  <a:cubicBezTo>
                    <a:pt x="50" y="19"/>
                    <a:pt x="50" y="17"/>
                    <a:pt x="51" y="17"/>
                  </a:cubicBezTo>
                  <a:cubicBezTo>
                    <a:pt x="54" y="15"/>
                    <a:pt x="57" y="14"/>
                    <a:pt x="60" y="13"/>
                  </a:cubicBezTo>
                  <a:cubicBezTo>
                    <a:pt x="61" y="12"/>
                    <a:pt x="63" y="11"/>
                    <a:pt x="63" y="9"/>
                  </a:cubicBezTo>
                  <a:cubicBezTo>
                    <a:pt x="62" y="7"/>
                    <a:pt x="60" y="9"/>
                    <a:pt x="58" y="8"/>
                  </a:cubicBezTo>
                  <a:cubicBezTo>
                    <a:pt x="55" y="8"/>
                    <a:pt x="60" y="9"/>
                    <a:pt x="58" y="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402" name="Freeform 728"/>
            <p:cNvSpPr>
              <a:spLocks/>
            </p:cNvSpPr>
            <p:nvPr/>
          </p:nvSpPr>
          <p:spPr bwMode="auto">
            <a:xfrm>
              <a:off x="11267072" y="6946541"/>
              <a:ext cx="149682" cy="283516"/>
            </a:xfrm>
            <a:custGeom>
              <a:avLst/>
              <a:gdLst>
                <a:gd name="T0" fmla="*/ 11 w 16"/>
                <a:gd name="T1" fmla="*/ 25 h 30"/>
                <a:gd name="T2" fmla="*/ 11 w 16"/>
                <a:gd name="T3" fmla="*/ 21 h 30"/>
                <a:gd name="T4" fmla="*/ 10 w 16"/>
                <a:gd name="T5" fmla="*/ 16 h 30"/>
                <a:gd name="T6" fmla="*/ 12 w 16"/>
                <a:gd name="T7" fmla="*/ 14 h 30"/>
                <a:gd name="T8" fmla="*/ 13 w 16"/>
                <a:gd name="T9" fmla="*/ 9 h 30"/>
                <a:gd name="T10" fmla="*/ 14 w 16"/>
                <a:gd name="T11" fmla="*/ 4 h 30"/>
                <a:gd name="T12" fmla="*/ 12 w 16"/>
                <a:gd name="T13" fmla="*/ 1 h 30"/>
                <a:gd name="T14" fmla="*/ 7 w 16"/>
                <a:gd name="T15" fmla="*/ 2 h 30"/>
                <a:gd name="T16" fmla="*/ 5 w 16"/>
                <a:gd name="T17" fmla="*/ 0 h 30"/>
                <a:gd name="T18" fmla="*/ 4 w 16"/>
                <a:gd name="T19" fmla="*/ 0 h 30"/>
                <a:gd name="T20" fmla="*/ 3 w 16"/>
                <a:gd name="T21" fmla="*/ 4 h 30"/>
                <a:gd name="T22" fmla="*/ 3 w 16"/>
                <a:gd name="T23" fmla="*/ 8 h 30"/>
                <a:gd name="T24" fmla="*/ 2 w 16"/>
                <a:gd name="T25" fmla="*/ 13 h 30"/>
                <a:gd name="T26" fmla="*/ 0 w 16"/>
                <a:gd name="T27" fmla="*/ 20 h 30"/>
                <a:gd name="T28" fmla="*/ 2 w 16"/>
                <a:gd name="T29" fmla="*/ 22 h 30"/>
                <a:gd name="T30" fmla="*/ 2 w 16"/>
                <a:gd name="T31" fmla="*/ 28 h 30"/>
                <a:gd name="T32" fmla="*/ 6 w 16"/>
                <a:gd name="T33" fmla="*/ 30 h 30"/>
                <a:gd name="T34" fmla="*/ 11 w 16"/>
                <a:gd name="T35" fmla="*/ 25 h 30"/>
                <a:gd name="T36" fmla="*/ 11 w 16"/>
                <a:gd name="T37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" h="30">
                  <a:moveTo>
                    <a:pt x="11" y="25"/>
                  </a:moveTo>
                  <a:cubicBezTo>
                    <a:pt x="12" y="23"/>
                    <a:pt x="10" y="22"/>
                    <a:pt x="11" y="21"/>
                  </a:cubicBezTo>
                  <a:cubicBezTo>
                    <a:pt x="12" y="18"/>
                    <a:pt x="12" y="18"/>
                    <a:pt x="10" y="16"/>
                  </a:cubicBezTo>
                  <a:cubicBezTo>
                    <a:pt x="9" y="14"/>
                    <a:pt x="11" y="15"/>
                    <a:pt x="12" y="14"/>
                  </a:cubicBezTo>
                  <a:cubicBezTo>
                    <a:pt x="13" y="13"/>
                    <a:pt x="13" y="10"/>
                    <a:pt x="13" y="9"/>
                  </a:cubicBezTo>
                  <a:cubicBezTo>
                    <a:pt x="13" y="6"/>
                    <a:pt x="12" y="6"/>
                    <a:pt x="14" y="4"/>
                  </a:cubicBezTo>
                  <a:cubicBezTo>
                    <a:pt x="16" y="3"/>
                    <a:pt x="14" y="0"/>
                    <a:pt x="12" y="1"/>
                  </a:cubicBezTo>
                  <a:cubicBezTo>
                    <a:pt x="10" y="1"/>
                    <a:pt x="9" y="2"/>
                    <a:pt x="7" y="2"/>
                  </a:cubicBezTo>
                  <a:cubicBezTo>
                    <a:pt x="5" y="2"/>
                    <a:pt x="6" y="0"/>
                    <a:pt x="5" y="0"/>
                  </a:cubicBezTo>
                  <a:cubicBezTo>
                    <a:pt x="6" y="0"/>
                    <a:pt x="3" y="0"/>
                    <a:pt x="4" y="0"/>
                  </a:cubicBezTo>
                  <a:cubicBezTo>
                    <a:pt x="2" y="1"/>
                    <a:pt x="3" y="2"/>
                    <a:pt x="3" y="4"/>
                  </a:cubicBezTo>
                  <a:cubicBezTo>
                    <a:pt x="3" y="5"/>
                    <a:pt x="3" y="7"/>
                    <a:pt x="3" y="8"/>
                  </a:cubicBezTo>
                  <a:cubicBezTo>
                    <a:pt x="2" y="10"/>
                    <a:pt x="2" y="12"/>
                    <a:pt x="2" y="13"/>
                  </a:cubicBezTo>
                  <a:cubicBezTo>
                    <a:pt x="1" y="16"/>
                    <a:pt x="0" y="17"/>
                    <a:pt x="0" y="20"/>
                  </a:cubicBezTo>
                  <a:cubicBezTo>
                    <a:pt x="1" y="21"/>
                    <a:pt x="2" y="20"/>
                    <a:pt x="2" y="22"/>
                  </a:cubicBezTo>
                  <a:cubicBezTo>
                    <a:pt x="3" y="23"/>
                    <a:pt x="2" y="26"/>
                    <a:pt x="2" y="28"/>
                  </a:cubicBezTo>
                  <a:cubicBezTo>
                    <a:pt x="2" y="30"/>
                    <a:pt x="4" y="30"/>
                    <a:pt x="6" y="30"/>
                  </a:cubicBezTo>
                  <a:cubicBezTo>
                    <a:pt x="10" y="30"/>
                    <a:pt x="9" y="27"/>
                    <a:pt x="11" y="25"/>
                  </a:cubicBezTo>
                  <a:cubicBezTo>
                    <a:pt x="12" y="23"/>
                    <a:pt x="10" y="26"/>
                    <a:pt x="11" y="2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403" name="Freeform 729"/>
            <p:cNvSpPr>
              <a:spLocks/>
            </p:cNvSpPr>
            <p:nvPr/>
          </p:nvSpPr>
          <p:spPr bwMode="auto">
            <a:xfrm>
              <a:off x="13069621" y="9510902"/>
              <a:ext cx="493633" cy="825058"/>
            </a:xfrm>
            <a:custGeom>
              <a:avLst/>
              <a:gdLst>
                <a:gd name="T0" fmla="*/ 52 w 53"/>
                <a:gd name="T1" fmla="*/ 23 h 88"/>
                <a:gd name="T2" fmla="*/ 50 w 53"/>
                <a:gd name="T3" fmla="*/ 3 h 88"/>
                <a:gd name="T4" fmla="*/ 46 w 53"/>
                <a:gd name="T5" fmla="*/ 3 h 88"/>
                <a:gd name="T6" fmla="*/ 41 w 53"/>
                <a:gd name="T7" fmla="*/ 6 h 88"/>
                <a:gd name="T8" fmla="*/ 38 w 53"/>
                <a:gd name="T9" fmla="*/ 7 h 88"/>
                <a:gd name="T10" fmla="*/ 32 w 53"/>
                <a:gd name="T11" fmla="*/ 7 h 88"/>
                <a:gd name="T12" fmla="*/ 28 w 53"/>
                <a:gd name="T13" fmla="*/ 7 h 88"/>
                <a:gd name="T14" fmla="*/ 23 w 53"/>
                <a:gd name="T15" fmla="*/ 7 h 88"/>
                <a:gd name="T16" fmla="*/ 24 w 53"/>
                <a:gd name="T17" fmla="*/ 18 h 88"/>
                <a:gd name="T18" fmla="*/ 25 w 53"/>
                <a:gd name="T19" fmla="*/ 20 h 88"/>
                <a:gd name="T20" fmla="*/ 27 w 53"/>
                <a:gd name="T21" fmla="*/ 22 h 88"/>
                <a:gd name="T22" fmla="*/ 27 w 53"/>
                <a:gd name="T23" fmla="*/ 28 h 88"/>
                <a:gd name="T24" fmla="*/ 25 w 53"/>
                <a:gd name="T25" fmla="*/ 31 h 88"/>
                <a:gd name="T26" fmla="*/ 24 w 53"/>
                <a:gd name="T27" fmla="*/ 35 h 88"/>
                <a:gd name="T28" fmla="*/ 20 w 53"/>
                <a:gd name="T29" fmla="*/ 31 h 88"/>
                <a:gd name="T30" fmla="*/ 21 w 53"/>
                <a:gd name="T31" fmla="*/ 25 h 88"/>
                <a:gd name="T32" fmla="*/ 16 w 53"/>
                <a:gd name="T33" fmla="*/ 22 h 88"/>
                <a:gd name="T34" fmla="*/ 13 w 53"/>
                <a:gd name="T35" fmla="*/ 20 h 88"/>
                <a:gd name="T36" fmla="*/ 2 w 53"/>
                <a:gd name="T37" fmla="*/ 24 h 88"/>
                <a:gd name="T38" fmla="*/ 0 w 53"/>
                <a:gd name="T39" fmla="*/ 26 h 88"/>
                <a:gd name="T40" fmla="*/ 1 w 53"/>
                <a:gd name="T41" fmla="*/ 30 h 88"/>
                <a:gd name="T42" fmla="*/ 12 w 53"/>
                <a:gd name="T43" fmla="*/ 35 h 88"/>
                <a:gd name="T44" fmla="*/ 13 w 53"/>
                <a:gd name="T45" fmla="*/ 44 h 88"/>
                <a:gd name="T46" fmla="*/ 12 w 53"/>
                <a:gd name="T47" fmla="*/ 52 h 88"/>
                <a:gd name="T48" fmla="*/ 6 w 53"/>
                <a:gd name="T49" fmla="*/ 62 h 88"/>
                <a:gd name="T50" fmla="*/ 6 w 53"/>
                <a:gd name="T51" fmla="*/ 69 h 88"/>
                <a:gd name="T52" fmla="*/ 8 w 53"/>
                <a:gd name="T53" fmla="*/ 78 h 88"/>
                <a:gd name="T54" fmla="*/ 9 w 53"/>
                <a:gd name="T55" fmla="*/ 87 h 88"/>
                <a:gd name="T56" fmla="*/ 12 w 53"/>
                <a:gd name="T57" fmla="*/ 86 h 88"/>
                <a:gd name="T58" fmla="*/ 13 w 53"/>
                <a:gd name="T59" fmla="*/ 83 h 88"/>
                <a:gd name="T60" fmla="*/ 11 w 53"/>
                <a:gd name="T61" fmla="*/ 83 h 88"/>
                <a:gd name="T62" fmla="*/ 16 w 53"/>
                <a:gd name="T63" fmla="*/ 77 h 88"/>
                <a:gd name="T64" fmla="*/ 25 w 53"/>
                <a:gd name="T65" fmla="*/ 72 h 88"/>
                <a:gd name="T66" fmla="*/ 25 w 53"/>
                <a:gd name="T67" fmla="*/ 64 h 88"/>
                <a:gd name="T68" fmla="*/ 21 w 53"/>
                <a:gd name="T69" fmla="*/ 48 h 88"/>
                <a:gd name="T70" fmla="*/ 24 w 53"/>
                <a:gd name="T71" fmla="*/ 48 h 88"/>
                <a:gd name="T72" fmla="*/ 29 w 53"/>
                <a:gd name="T73" fmla="*/ 44 h 88"/>
                <a:gd name="T74" fmla="*/ 35 w 53"/>
                <a:gd name="T75" fmla="*/ 38 h 88"/>
                <a:gd name="T76" fmla="*/ 40 w 53"/>
                <a:gd name="T77" fmla="*/ 36 h 88"/>
                <a:gd name="T78" fmla="*/ 46 w 53"/>
                <a:gd name="T79" fmla="*/ 32 h 88"/>
                <a:gd name="T80" fmla="*/ 52 w 53"/>
                <a:gd name="T81" fmla="*/ 23 h 88"/>
                <a:gd name="T82" fmla="*/ 52 w 53"/>
                <a:gd name="T83" fmla="*/ 2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3" h="88">
                  <a:moveTo>
                    <a:pt x="52" y="23"/>
                  </a:moveTo>
                  <a:cubicBezTo>
                    <a:pt x="49" y="17"/>
                    <a:pt x="50" y="9"/>
                    <a:pt x="50" y="3"/>
                  </a:cubicBezTo>
                  <a:cubicBezTo>
                    <a:pt x="50" y="0"/>
                    <a:pt x="48" y="2"/>
                    <a:pt x="46" y="3"/>
                  </a:cubicBezTo>
                  <a:cubicBezTo>
                    <a:pt x="45" y="4"/>
                    <a:pt x="43" y="6"/>
                    <a:pt x="41" y="6"/>
                  </a:cubicBezTo>
                  <a:cubicBezTo>
                    <a:pt x="40" y="6"/>
                    <a:pt x="38" y="5"/>
                    <a:pt x="38" y="7"/>
                  </a:cubicBezTo>
                  <a:cubicBezTo>
                    <a:pt x="36" y="10"/>
                    <a:pt x="34" y="7"/>
                    <a:pt x="32" y="7"/>
                  </a:cubicBezTo>
                  <a:cubicBezTo>
                    <a:pt x="30" y="7"/>
                    <a:pt x="30" y="9"/>
                    <a:pt x="28" y="7"/>
                  </a:cubicBezTo>
                  <a:cubicBezTo>
                    <a:pt x="27" y="7"/>
                    <a:pt x="24" y="7"/>
                    <a:pt x="23" y="7"/>
                  </a:cubicBezTo>
                  <a:cubicBezTo>
                    <a:pt x="20" y="7"/>
                    <a:pt x="21" y="16"/>
                    <a:pt x="24" y="18"/>
                  </a:cubicBezTo>
                  <a:cubicBezTo>
                    <a:pt x="24" y="18"/>
                    <a:pt x="24" y="20"/>
                    <a:pt x="25" y="20"/>
                  </a:cubicBezTo>
                  <a:cubicBezTo>
                    <a:pt x="25" y="21"/>
                    <a:pt x="26" y="21"/>
                    <a:pt x="27" y="22"/>
                  </a:cubicBezTo>
                  <a:cubicBezTo>
                    <a:pt x="27" y="24"/>
                    <a:pt x="27" y="27"/>
                    <a:pt x="27" y="28"/>
                  </a:cubicBezTo>
                  <a:cubicBezTo>
                    <a:pt x="27" y="30"/>
                    <a:pt x="28" y="31"/>
                    <a:pt x="25" y="31"/>
                  </a:cubicBezTo>
                  <a:cubicBezTo>
                    <a:pt x="24" y="31"/>
                    <a:pt x="24" y="34"/>
                    <a:pt x="24" y="35"/>
                  </a:cubicBezTo>
                  <a:cubicBezTo>
                    <a:pt x="23" y="34"/>
                    <a:pt x="21" y="32"/>
                    <a:pt x="20" y="31"/>
                  </a:cubicBezTo>
                  <a:cubicBezTo>
                    <a:pt x="19" y="29"/>
                    <a:pt x="21" y="27"/>
                    <a:pt x="21" y="25"/>
                  </a:cubicBezTo>
                  <a:cubicBezTo>
                    <a:pt x="22" y="20"/>
                    <a:pt x="19" y="24"/>
                    <a:pt x="16" y="22"/>
                  </a:cubicBezTo>
                  <a:cubicBezTo>
                    <a:pt x="15" y="21"/>
                    <a:pt x="15" y="19"/>
                    <a:pt x="13" y="20"/>
                  </a:cubicBezTo>
                  <a:cubicBezTo>
                    <a:pt x="9" y="22"/>
                    <a:pt x="6" y="23"/>
                    <a:pt x="2" y="24"/>
                  </a:cubicBezTo>
                  <a:cubicBezTo>
                    <a:pt x="1" y="25"/>
                    <a:pt x="0" y="25"/>
                    <a:pt x="0" y="26"/>
                  </a:cubicBezTo>
                  <a:cubicBezTo>
                    <a:pt x="0" y="27"/>
                    <a:pt x="1" y="29"/>
                    <a:pt x="1" y="30"/>
                  </a:cubicBezTo>
                  <a:cubicBezTo>
                    <a:pt x="4" y="30"/>
                    <a:pt x="12" y="32"/>
                    <a:pt x="12" y="35"/>
                  </a:cubicBezTo>
                  <a:cubicBezTo>
                    <a:pt x="13" y="38"/>
                    <a:pt x="13" y="41"/>
                    <a:pt x="13" y="44"/>
                  </a:cubicBezTo>
                  <a:cubicBezTo>
                    <a:pt x="12" y="46"/>
                    <a:pt x="14" y="49"/>
                    <a:pt x="12" y="52"/>
                  </a:cubicBezTo>
                  <a:cubicBezTo>
                    <a:pt x="10" y="55"/>
                    <a:pt x="8" y="59"/>
                    <a:pt x="6" y="62"/>
                  </a:cubicBezTo>
                  <a:cubicBezTo>
                    <a:pt x="4" y="64"/>
                    <a:pt x="6" y="68"/>
                    <a:pt x="6" y="69"/>
                  </a:cubicBezTo>
                  <a:cubicBezTo>
                    <a:pt x="8" y="73"/>
                    <a:pt x="8" y="75"/>
                    <a:pt x="8" y="78"/>
                  </a:cubicBezTo>
                  <a:cubicBezTo>
                    <a:pt x="8" y="81"/>
                    <a:pt x="8" y="84"/>
                    <a:pt x="9" y="87"/>
                  </a:cubicBezTo>
                  <a:cubicBezTo>
                    <a:pt x="9" y="88"/>
                    <a:pt x="12" y="87"/>
                    <a:pt x="12" y="86"/>
                  </a:cubicBezTo>
                  <a:cubicBezTo>
                    <a:pt x="13" y="85"/>
                    <a:pt x="13" y="83"/>
                    <a:pt x="13" y="83"/>
                  </a:cubicBezTo>
                  <a:cubicBezTo>
                    <a:pt x="12" y="83"/>
                    <a:pt x="11" y="83"/>
                    <a:pt x="11" y="83"/>
                  </a:cubicBezTo>
                  <a:cubicBezTo>
                    <a:pt x="11" y="80"/>
                    <a:pt x="14" y="78"/>
                    <a:pt x="16" y="77"/>
                  </a:cubicBezTo>
                  <a:cubicBezTo>
                    <a:pt x="19" y="76"/>
                    <a:pt x="23" y="75"/>
                    <a:pt x="25" y="72"/>
                  </a:cubicBezTo>
                  <a:cubicBezTo>
                    <a:pt x="25" y="71"/>
                    <a:pt x="25" y="66"/>
                    <a:pt x="25" y="64"/>
                  </a:cubicBezTo>
                  <a:cubicBezTo>
                    <a:pt x="25" y="62"/>
                    <a:pt x="21" y="48"/>
                    <a:pt x="21" y="48"/>
                  </a:cubicBezTo>
                  <a:cubicBezTo>
                    <a:pt x="22" y="47"/>
                    <a:pt x="22" y="50"/>
                    <a:pt x="24" y="48"/>
                  </a:cubicBezTo>
                  <a:cubicBezTo>
                    <a:pt x="26" y="46"/>
                    <a:pt x="27" y="45"/>
                    <a:pt x="29" y="44"/>
                  </a:cubicBezTo>
                  <a:cubicBezTo>
                    <a:pt x="31" y="43"/>
                    <a:pt x="32" y="37"/>
                    <a:pt x="35" y="38"/>
                  </a:cubicBezTo>
                  <a:cubicBezTo>
                    <a:pt x="36" y="38"/>
                    <a:pt x="38" y="36"/>
                    <a:pt x="40" y="36"/>
                  </a:cubicBezTo>
                  <a:cubicBezTo>
                    <a:pt x="42" y="35"/>
                    <a:pt x="44" y="34"/>
                    <a:pt x="46" y="32"/>
                  </a:cubicBezTo>
                  <a:cubicBezTo>
                    <a:pt x="47" y="31"/>
                    <a:pt x="53" y="25"/>
                    <a:pt x="52" y="23"/>
                  </a:cubicBezTo>
                  <a:cubicBezTo>
                    <a:pt x="51" y="22"/>
                    <a:pt x="52" y="24"/>
                    <a:pt x="52" y="2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404" name="Freeform 730"/>
            <p:cNvSpPr>
              <a:spLocks/>
            </p:cNvSpPr>
            <p:nvPr/>
          </p:nvSpPr>
          <p:spPr bwMode="auto">
            <a:xfrm>
              <a:off x="13181086" y="9485418"/>
              <a:ext cx="149682" cy="353598"/>
            </a:xfrm>
            <a:custGeom>
              <a:avLst/>
              <a:gdLst>
                <a:gd name="T0" fmla="*/ 4 w 16"/>
                <a:gd name="T1" fmla="*/ 25 h 38"/>
                <a:gd name="T2" fmla="*/ 9 w 16"/>
                <a:gd name="T3" fmla="*/ 26 h 38"/>
                <a:gd name="T4" fmla="*/ 8 w 16"/>
                <a:gd name="T5" fmla="*/ 31 h 38"/>
                <a:gd name="T6" fmla="*/ 12 w 16"/>
                <a:gd name="T7" fmla="*/ 38 h 38"/>
                <a:gd name="T8" fmla="*/ 12 w 16"/>
                <a:gd name="T9" fmla="*/ 34 h 38"/>
                <a:gd name="T10" fmla="*/ 15 w 16"/>
                <a:gd name="T11" fmla="*/ 33 h 38"/>
                <a:gd name="T12" fmla="*/ 15 w 16"/>
                <a:gd name="T13" fmla="*/ 27 h 38"/>
                <a:gd name="T14" fmla="*/ 12 w 16"/>
                <a:gd name="T15" fmla="*/ 22 h 38"/>
                <a:gd name="T16" fmla="*/ 8 w 16"/>
                <a:gd name="T17" fmla="*/ 20 h 38"/>
                <a:gd name="T18" fmla="*/ 8 w 16"/>
                <a:gd name="T19" fmla="*/ 16 h 38"/>
                <a:gd name="T20" fmla="*/ 7 w 16"/>
                <a:gd name="T21" fmla="*/ 14 h 38"/>
                <a:gd name="T22" fmla="*/ 8 w 16"/>
                <a:gd name="T23" fmla="*/ 8 h 38"/>
                <a:gd name="T24" fmla="*/ 7 w 16"/>
                <a:gd name="T25" fmla="*/ 3 h 38"/>
                <a:gd name="T26" fmla="*/ 7 w 16"/>
                <a:gd name="T27" fmla="*/ 1 h 38"/>
                <a:gd name="T28" fmla="*/ 2 w 16"/>
                <a:gd name="T29" fmla="*/ 0 h 38"/>
                <a:gd name="T30" fmla="*/ 4 w 16"/>
                <a:gd name="T31" fmla="*/ 6 h 38"/>
                <a:gd name="T32" fmla="*/ 4 w 16"/>
                <a:gd name="T33" fmla="*/ 14 h 38"/>
                <a:gd name="T34" fmla="*/ 2 w 16"/>
                <a:gd name="T35" fmla="*/ 16 h 38"/>
                <a:gd name="T36" fmla="*/ 1 w 16"/>
                <a:gd name="T37" fmla="*/ 20 h 38"/>
                <a:gd name="T38" fmla="*/ 4 w 16"/>
                <a:gd name="T39" fmla="*/ 25 h 38"/>
                <a:gd name="T40" fmla="*/ 4 w 16"/>
                <a:gd name="T41" fmla="*/ 2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38">
                  <a:moveTo>
                    <a:pt x="4" y="25"/>
                  </a:moveTo>
                  <a:cubicBezTo>
                    <a:pt x="6" y="26"/>
                    <a:pt x="9" y="24"/>
                    <a:pt x="9" y="26"/>
                  </a:cubicBezTo>
                  <a:cubicBezTo>
                    <a:pt x="10" y="28"/>
                    <a:pt x="9" y="29"/>
                    <a:pt x="8" y="31"/>
                  </a:cubicBezTo>
                  <a:cubicBezTo>
                    <a:pt x="6" y="33"/>
                    <a:pt x="10" y="36"/>
                    <a:pt x="12" y="38"/>
                  </a:cubicBezTo>
                  <a:cubicBezTo>
                    <a:pt x="13" y="37"/>
                    <a:pt x="12" y="35"/>
                    <a:pt x="12" y="34"/>
                  </a:cubicBezTo>
                  <a:cubicBezTo>
                    <a:pt x="13" y="33"/>
                    <a:pt x="16" y="35"/>
                    <a:pt x="15" y="33"/>
                  </a:cubicBezTo>
                  <a:cubicBezTo>
                    <a:pt x="15" y="31"/>
                    <a:pt x="15" y="29"/>
                    <a:pt x="15" y="27"/>
                  </a:cubicBezTo>
                  <a:cubicBezTo>
                    <a:pt x="14" y="25"/>
                    <a:pt x="13" y="24"/>
                    <a:pt x="12" y="22"/>
                  </a:cubicBezTo>
                  <a:cubicBezTo>
                    <a:pt x="11" y="25"/>
                    <a:pt x="8" y="21"/>
                    <a:pt x="8" y="20"/>
                  </a:cubicBezTo>
                  <a:cubicBezTo>
                    <a:pt x="8" y="18"/>
                    <a:pt x="8" y="17"/>
                    <a:pt x="8" y="16"/>
                  </a:cubicBezTo>
                  <a:cubicBezTo>
                    <a:pt x="8" y="14"/>
                    <a:pt x="8" y="15"/>
                    <a:pt x="7" y="14"/>
                  </a:cubicBezTo>
                  <a:cubicBezTo>
                    <a:pt x="6" y="14"/>
                    <a:pt x="8" y="8"/>
                    <a:pt x="8" y="8"/>
                  </a:cubicBezTo>
                  <a:cubicBezTo>
                    <a:pt x="8" y="6"/>
                    <a:pt x="7" y="5"/>
                    <a:pt x="7" y="3"/>
                  </a:cubicBezTo>
                  <a:cubicBezTo>
                    <a:pt x="6" y="2"/>
                    <a:pt x="5" y="0"/>
                    <a:pt x="7" y="1"/>
                  </a:cubicBezTo>
                  <a:cubicBezTo>
                    <a:pt x="6" y="0"/>
                    <a:pt x="3" y="0"/>
                    <a:pt x="2" y="0"/>
                  </a:cubicBezTo>
                  <a:cubicBezTo>
                    <a:pt x="2" y="1"/>
                    <a:pt x="6" y="5"/>
                    <a:pt x="4" y="6"/>
                  </a:cubicBezTo>
                  <a:cubicBezTo>
                    <a:pt x="1" y="7"/>
                    <a:pt x="2" y="12"/>
                    <a:pt x="4" y="14"/>
                  </a:cubicBezTo>
                  <a:cubicBezTo>
                    <a:pt x="4" y="15"/>
                    <a:pt x="2" y="15"/>
                    <a:pt x="2" y="16"/>
                  </a:cubicBezTo>
                  <a:cubicBezTo>
                    <a:pt x="1" y="16"/>
                    <a:pt x="1" y="19"/>
                    <a:pt x="1" y="20"/>
                  </a:cubicBezTo>
                  <a:cubicBezTo>
                    <a:pt x="0" y="22"/>
                    <a:pt x="3" y="24"/>
                    <a:pt x="4" y="25"/>
                  </a:cubicBezTo>
                  <a:cubicBezTo>
                    <a:pt x="5" y="26"/>
                    <a:pt x="4" y="24"/>
                    <a:pt x="4" y="2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405" name="Freeform 731"/>
            <p:cNvSpPr>
              <a:spLocks/>
            </p:cNvSpPr>
            <p:nvPr/>
          </p:nvSpPr>
          <p:spPr bwMode="auto">
            <a:xfrm>
              <a:off x="12674715" y="9418522"/>
              <a:ext cx="560509" cy="468277"/>
            </a:xfrm>
            <a:custGeom>
              <a:avLst/>
              <a:gdLst>
                <a:gd name="T0" fmla="*/ 56 w 60"/>
                <a:gd name="T1" fmla="*/ 30 h 50"/>
                <a:gd name="T2" fmla="*/ 55 w 60"/>
                <a:gd name="T3" fmla="*/ 24 h 50"/>
                <a:gd name="T4" fmla="*/ 57 w 60"/>
                <a:gd name="T5" fmla="*/ 22 h 50"/>
                <a:gd name="T6" fmla="*/ 57 w 60"/>
                <a:gd name="T7" fmla="*/ 19 h 50"/>
                <a:gd name="T8" fmla="*/ 58 w 60"/>
                <a:gd name="T9" fmla="*/ 13 h 50"/>
                <a:gd name="T10" fmla="*/ 56 w 60"/>
                <a:gd name="T11" fmla="*/ 8 h 50"/>
                <a:gd name="T12" fmla="*/ 51 w 60"/>
                <a:gd name="T13" fmla="*/ 5 h 50"/>
                <a:gd name="T14" fmla="*/ 48 w 60"/>
                <a:gd name="T15" fmla="*/ 3 h 50"/>
                <a:gd name="T16" fmla="*/ 45 w 60"/>
                <a:gd name="T17" fmla="*/ 0 h 50"/>
                <a:gd name="T18" fmla="*/ 38 w 60"/>
                <a:gd name="T19" fmla="*/ 1 h 50"/>
                <a:gd name="T20" fmla="*/ 34 w 60"/>
                <a:gd name="T21" fmla="*/ 4 h 50"/>
                <a:gd name="T22" fmla="*/ 35 w 60"/>
                <a:gd name="T23" fmla="*/ 10 h 50"/>
                <a:gd name="T24" fmla="*/ 33 w 60"/>
                <a:gd name="T25" fmla="*/ 17 h 50"/>
                <a:gd name="T26" fmla="*/ 37 w 60"/>
                <a:gd name="T27" fmla="*/ 21 h 50"/>
                <a:gd name="T28" fmla="*/ 40 w 60"/>
                <a:gd name="T29" fmla="*/ 23 h 50"/>
                <a:gd name="T30" fmla="*/ 39 w 60"/>
                <a:gd name="T31" fmla="*/ 26 h 50"/>
                <a:gd name="T32" fmla="*/ 35 w 60"/>
                <a:gd name="T33" fmla="*/ 26 h 50"/>
                <a:gd name="T34" fmla="*/ 31 w 60"/>
                <a:gd name="T35" fmla="*/ 22 h 50"/>
                <a:gd name="T36" fmla="*/ 27 w 60"/>
                <a:gd name="T37" fmla="*/ 17 h 50"/>
                <a:gd name="T38" fmla="*/ 20 w 60"/>
                <a:gd name="T39" fmla="*/ 18 h 50"/>
                <a:gd name="T40" fmla="*/ 16 w 60"/>
                <a:gd name="T41" fmla="*/ 16 h 50"/>
                <a:gd name="T42" fmla="*/ 14 w 60"/>
                <a:gd name="T43" fmla="*/ 16 h 50"/>
                <a:gd name="T44" fmla="*/ 11 w 60"/>
                <a:gd name="T45" fmla="*/ 14 h 50"/>
                <a:gd name="T46" fmla="*/ 11 w 60"/>
                <a:gd name="T47" fmla="*/ 20 h 50"/>
                <a:gd name="T48" fmla="*/ 10 w 60"/>
                <a:gd name="T49" fmla="*/ 24 h 50"/>
                <a:gd name="T50" fmla="*/ 2 w 60"/>
                <a:gd name="T51" fmla="*/ 24 h 50"/>
                <a:gd name="T52" fmla="*/ 1 w 60"/>
                <a:gd name="T53" fmla="*/ 29 h 50"/>
                <a:gd name="T54" fmla="*/ 3 w 60"/>
                <a:gd name="T55" fmla="*/ 43 h 50"/>
                <a:gd name="T56" fmla="*/ 8 w 60"/>
                <a:gd name="T57" fmla="*/ 48 h 50"/>
                <a:gd name="T58" fmla="*/ 16 w 60"/>
                <a:gd name="T59" fmla="*/ 50 h 50"/>
                <a:gd name="T60" fmla="*/ 18 w 60"/>
                <a:gd name="T61" fmla="*/ 50 h 50"/>
                <a:gd name="T62" fmla="*/ 22 w 60"/>
                <a:gd name="T63" fmla="*/ 50 h 50"/>
                <a:gd name="T64" fmla="*/ 28 w 60"/>
                <a:gd name="T65" fmla="*/ 47 h 50"/>
                <a:gd name="T66" fmla="*/ 31 w 60"/>
                <a:gd name="T67" fmla="*/ 44 h 50"/>
                <a:gd name="T68" fmla="*/ 35 w 60"/>
                <a:gd name="T69" fmla="*/ 41 h 50"/>
                <a:gd name="T70" fmla="*/ 37 w 60"/>
                <a:gd name="T71" fmla="*/ 38 h 50"/>
                <a:gd name="T72" fmla="*/ 43 w 60"/>
                <a:gd name="T73" fmla="*/ 38 h 50"/>
                <a:gd name="T74" fmla="*/ 42 w 60"/>
                <a:gd name="T75" fmla="*/ 35 h 50"/>
                <a:gd name="T76" fmla="*/ 46 w 60"/>
                <a:gd name="T77" fmla="*/ 33 h 50"/>
                <a:gd name="T78" fmla="*/ 56 w 60"/>
                <a:gd name="T79" fmla="*/ 30 h 50"/>
                <a:gd name="T80" fmla="*/ 56 w 60"/>
                <a:gd name="T81" fmla="*/ 3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0" h="50">
                  <a:moveTo>
                    <a:pt x="56" y="30"/>
                  </a:moveTo>
                  <a:cubicBezTo>
                    <a:pt x="54" y="27"/>
                    <a:pt x="56" y="27"/>
                    <a:pt x="55" y="24"/>
                  </a:cubicBezTo>
                  <a:cubicBezTo>
                    <a:pt x="55" y="23"/>
                    <a:pt x="56" y="23"/>
                    <a:pt x="57" y="22"/>
                  </a:cubicBezTo>
                  <a:cubicBezTo>
                    <a:pt x="58" y="21"/>
                    <a:pt x="57" y="20"/>
                    <a:pt x="57" y="19"/>
                  </a:cubicBezTo>
                  <a:cubicBezTo>
                    <a:pt x="56" y="17"/>
                    <a:pt x="56" y="14"/>
                    <a:pt x="58" y="13"/>
                  </a:cubicBezTo>
                  <a:cubicBezTo>
                    <a:pt x="60" y="12"/>
                    <a:pt x="57" y="9"/>
                    <a:pt x="56" y="8"/>
                  </a:cubicBezTo>
                  <a:cubicBezTo>
                    <a:pt x="55" y="6"/>
                    <a:pt x="53" y="5"/>
                    <a:pt x="51" y="5"/>
                  </a:cubicBezTo>
                  <a:cubicBezTo>
                    <a:pt x="50" y="4"/>
                    <a:pt x="49" y="3"/>
                    <a:pt x="48" y="3"/>
                  </a:cubicBezTo>
                  <a:cubicBezTo>
                    <a:pt x="47" y="2"/>
                    <a:pt x="46" y="1"/>
                    <a:pt x="45" y="0"/>
                  </a:cubicBezTo>
                  <a:cubicBezTo>
                    <a:pt x="45" y="0"/>
                    <a:pt x="39" y="1"/>
                    <a:pt x="38" y="1"/>
                  </a:cubicBezTo>
                  <a:cubicBezTo>
                    <a:pt x="36" y="1"/>
                    <a:pt x="36" y="3"/>
                    <a:pt x="34" y="4"/>
                  </a:cubicBezTo>
                  <a:cubicBezTo>
                    <a:pt x="33" y="6"/>
                    <a:pt x="34" y="9"/>
                    <a:pt x="35" y="10"/>
                  </a:cubicBezTo>
                  <a:cubicBezTo>
                    <a:pt x="35" y="13"/>
                    <a:pt x="33" y="14"/>
                    <a:pt x="33" y="17"/>
                  </a:cubicBezTo>
                  <a:cubicBezTo>
                    <a:pt x="33" y="18"/>
                    <a:pt x="35" y="21"/>
                    <a:pt x="37" y="21"/>
                  </a:cubicBezTo>
                  <a:cubicBezTo>
                    <a:pt x="39" y="21"/>
                    <a:pt x="40" y="20"/>
                    <a:pt x="40" y="23"/>
                  </a:cubicBezTo>
                  <a:cubicBezTo>
                    <a:pt x="40" y="25"/>
                    <a:pt x="40" y="26"/>
                    <a:pt x="39" y="26"/>
                  </a:cubicBezTo>
                  <a:cubicBezTo>
                    <a:pt x="37" y="27"/>
                    <a:pt x="36" y="28"/>
                    <a:pt x="35" y="26"/>
                  </a:cubicBezTo>
                  <a:cubicBezTo>
                    <a:pt x="34" y="24"/>
                    <a:pt x="33" y="22"/>
                    <a:pt x="31" y="22"/>
                  </a:cubicBezTo>
                  <a:cubicBezTo>
                    <a:pt x="29" y="21"/>
                    <a:pt x="28" y="19"/>
                    <a:pt x="27" y="17"/>
                  </a:cubicBezTo>
                  <a:cubicBezTo>
                    <a:pt x="25" y="21"/>
                    <a:pt x="23" y="19"/>
                    <a:pt x="20" y="18"/>
                  </a:cubicBezTo>
                  <a:cubicBezTo>
                    <a:pt x="18" y="18"/>
                    <a:pt x="18" y="16"/>
                    <a:pt x="16" y="16"/>
                  </a:cubicBezTo>
                  <a:cubicBezTo>
                    <a:pt x="16" y="16"/>
                    <a:pt x="15" y="17"/>
                    <a:pt x="14" y="16"/>
                  </a:cubicBezTo>
                  <a:cubicBezTo>
                    <a:pt x="13" y="16"/>
                    <a:pt x="13" y="14"/>
                    <a:pt x="11" y="14"/>
                  </a:cubicBezTo>
                  <a:cubicBezTo>
                    <a:pt x="11" y="16"/>
                    <a:pt x="11" y="18"/>
                    <a:pt x="11" y="20"/>
                  </a:cubicBezTo>
                  <a:cubicBezTo>
                    <a:pt x="11" y="22"/>
                    <a:pt x="12" y="24"/>
                    <a:pt x="10" y="24"/>
                  </a:cubicBezTo>
                  <a:cubicBezTo>
                    <a:pt x="7" y="24"/>
                    <a:pt x="4" y="24"/>
                    <a:pt x="2" y="24"/>
                  </a:cubicBezTo>
                  <a:cubicBezTo>
                    <a:pt x="1" y="24"/>
                    <a:pt x="1" y="28"/>
                    <a:pt x="1" y="29"/>
                  </a:cubicBezTo>
                  <a:cubicBezTo>
                    <a:pt x="1" y="33"/>
                    <a:pt x="0" y="40"/>
                    <a:pt x="3" y="43"/>
                  </a:cubicBezTo>
                  <a:cubicBezTo>
                    <a:pt x="4" y="44"/>
                    <a:pt x="7" y="48"/>
                    <a:pt x="8" y="48"/>
                  </a:cubicBezTo>
                  <a:cubicBezTo>
                    <a:pt x="10" y="47"/>
                    <a:pt x="19" y="47"/>
                    <a:pt x="16" y="50"/>
                  </a:cubicBezTo>
                  <a:cubicBezTo>
                    <a:pt x="18" y="50"/>
                    <a:pt x="17" y="50"/>
                    <a:pt x="18" y="50"/>
                  </a:cubicBezTo>
                  <a:cubicBezTo>
                    <a:pt x="20" y="49"/>
                    <a:pt x="21" y="50"/>
                    <a:pt x="22" y="50"/>
                  </a:cubicBezTo>
                  <a:cubicBezTo>
                    <a:pt x="25" y="50"/>
                    <a:pt x="27" y="50"/>
                    <a:pt x="28" y="47"/>
                  </a:cubicBezTo>
                  <a:cubicBezTo>
                    <a:pt x="29" y="46"/>
                    <a:pt x="30" y="45"/>
                    <a:pt x="31" y="44"/>
                  </a:cubicBezTo>
                  <a:cubicBezTo>
                    <a:pt x="32" y="43"/>
                    <a:pt x="34" y="43"/>
                    <a:pt x="35" y="41"/>
                  </a:cubicBezTo>
                  <a:cubicBezTo>
                    <a:pt x="36" y="40"/>
                    <a:pt x="36" y="39"/>
                    <a:pt x="37" y="38"/>
                  </a:cubicBezTo>
                  <a:cubicBezTo>
                    <a:pt x="39" y="38"/>
                    <a:pt x="41" y="38"/>
                    <a:pt x="43" y="38"/>
                  </a:cubicBezTo>
                  <a:cubicBezTo>
                    <a:pt x="42" y="37"/>
                    <a:pt x="42" y="35"/>
                    <a:pt x="42" y="35"/>
                  </a:cubicBezTo>
                  <a:cubicBezTo>
                    <a:pt x="44" y="34"/>
                    <a:pt x="45" y="34"/>
                    <a:pt x="46" y="33"/>
                  </a:cubicBezTo>
                  <a:cubicBezTo>
                    <a:pt x="49" y="32"/>
                    <a:pt x="53" y="31"/>
                    <a:pt x="56" y="30"/>
                  </a:cubicBezTo>
                  <a:cubicBezTo>
                    <a:pt x="55" y="29"/>
                    <a:pt x="55" y="30"/>
                    <a:pt x="56" y="3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406" name="Freeform 732"/>
            <p:cNvSpPr>
              <a:spLocks/>
            </p:cNvSpPr>
            <p:nvPr/>
          </p:nvSpPr>
          <p:spPr bwMode="auto">
            <a:xfrm>
              <a:off x="12247966" y="9839014"/>
              <a:ext cx="595542" cy="589329"/>
            </a:xfrm>
            <a:custGeom>
              <a:avLst/>
              <a:gdLst>
                <a:gd name="T0" fmla="*/ 33 w 64"/>
                <a:gd name="T1" fmla="*/ 5 h 63"/>
                <a:gd name="T2" fmla="*/ 31 w 64"/>
                <a:gd name="T3" fmla="*/ 2 h 63"/>
                <a:gd name="T4" fmla="*/ 28 w 64"/>
                <a:gd name="T5" fmla="*/ 2 h 63"/>
                <a:gd name="T6" fmla="*/ 18 w 64"/>
                <a:gd name="T7" fmla="*/ 2 h 63"/>
                <a:gd name="T8" fmla="*/ 10 w 64"/>
                <a:gd name="T9" fmla="*/ 2 h 63"/>
                <a:gd name="T10" fmla="*/ 7 w 64"/>
                <a:gd name="T11" fmla="*/ 0 h 63"/>
                <a:gd name="T12" fmla="*/ 4 w 64"/>
                <a:gd name="T13" fmla="*/ 2 h 63"/>
                <a:gd name="T14" fmla="*/ 1 w 64"/>
                <a:gd name="T15" fmla="*/ 2 h 63"/>
                <a:gd name="T16" fmla="*/ 6 w 64"/>
                <a:gd name="T17" fmla="*/ 14 h 63"/>
                <a:gd name="T18" fmla="*/ 9 w 64"/>
                <a:gd name="T19" fmla="*/ 21 h 63"/>
                <a:gd name="T20" fmla="*/ 13 w 64"/>
                <a:gd name="T21" fmla="*/ 29 h 63"/>
                <a:gd name="T22" fmla="*/ 13 w 64"/>
                <a:gd name="T23" fmla="*/ 34 h 63"/>
                <a:gd name="T24" fmla="*/ 14 w 64"/>
                <a:gd name="T25" fmla="*/ 42 h 63"/>
                <a:gd name="T26" fmla="*/ 16 w 64"/>
                <a:gd name="T27" fmla="*/ 51 h 63"/>
                <a:gd name="T28" fmla="*/ 22 w 64"/>
                <a:gd name="T29" fmla="*/ 61 h 63"/>
                <a:gd name="T30" fmla="*/ 28 w 64"/>
                <a:gd name="T31" fmla="*/ 62 h 63"/>
                <a:gd name="T32" fmla="*/ 33 w 64"/>
                <a:gd name="T33" fmla="*/ 62 h 63"/>
                <a:gd name="T34" fmla="*/ 38 w 64"/>
                <a:gd name="T35" fmla="*/ 58 h 63"/>
                <a:gd name="T36" fmla="*/ 38 w 64"/>
                <a:gd name="T37" fmla="*/ 40 h 63"/>
                <a:gd name="T38" fmla="*/ 38 w 64"/>
                <a:gd name="T39" fmla="*/ 28 h 63"/>
                <a:gd name="T40" fmla="*/ 39 w 64"/>
                <a:gd name="T41" fmla="*/ 26 h 63"/>
                <a:gd name="T42" fmla="*/ 43 w 64"/>
                <a:gd name="T43" fmla="*/ 26 h 63"/>
                <a:gd name="T44" fmla="*/ 43 w 64"/>
                <a:gd name="T45" fmla="*/ 7 h 63"/>
                <a:gd name="T46" fmla="*/ 51 w 64"/>
                <a:gd name="T47" fmla="*/ 6 h 63"/>
                <a:gd name="T48" fmla="*/ 53 w 64"/>
                <a:gd name="T49" fmla="*/ 5 h 63"/>
                <a:gd name="T50" fmla="*/ 56 w 64"/>
                <a:gd name="T51" fmla="*/ 8 h 63"/>
                <a:gd name="T52" fmla="*/ 58 w 64"/>
                <a:gd name="T53" fmla="*/ 6 h 63"/>
                <a:gd name="T54" fmla="*/ 62 w 64"/>
                <a:gd name="T55" fmla="*/ 5 h 63"/>
                <a:gd name="T56" fmla="*/ 59 w 64"/>
                <a:gd name="T57" fmla="*/ 2 h 63"/>
                <a:gd name="T58" fmla="*/ 45 w 64"/>
                <a:gd name="T59" fmla="*/ 5 h 63"/>
                <a:gd name="T60" fmla="*/ 33 w 64"/>
                <a:gd name="T61" fmla="*/ 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4" h="63">
                  <a:moveTo>
                    <a:pt x="33" y="5"/>
                  </a:moveTo>
                  <a:cubicBezTo>
                    <a:pt x="32" y="5"/>
                    <a:pt x="31" y="2"/>
                    <a:pt x="31" y="2"/>
                  </a:cubicBezTo>
                  <a:cubicBezTo>
                    <a:pt x="30" y="2"/>
                    <a:pt x="29" y="2"/>
                    <a:pt x="28" y="2"/>
                  </a:cubicBezTo>
                  <a:cubicBezTo>
                    <a:pt x="25" y="2"/>
                    <a:pt x="21" y="2"/>
                    <a:pt x="18" y="2"/>
                  </a:cubicBezTo>
                  <a:cubicBezTo>
                    <a:pt x="15" y="2"/>
                    <a:pt x="13" y="2"/>
                    <a:pt x="10" y="2"/>
                  </a:cubicBezTo>
                  <a:cubicBezTo>
                    <a:pt x="9" y="2"/>
                    <a:pt x="9" y="0"/>
                    <a:pt x="7" y="0"/>
                  </a:cubicBezTo>
                  <a:cubicBezTo>
                    <a:pt x="6" y="0"/>
                    <a:pt x="5" y="2"/>
                    <a:pt x="4" y="2"/>
                  </a:cubicBezTo>
                  <a:cubicBezTo>
                    <a:pt x="3" y="2"/>
                    <a:pt x="2" y="2"/>
                    <a:pt x="1" y="2"/>
                  </a:cubicBezTo>
                  <a:cubicBezTo>
                    <a:pt x="0" y="7"/>
                    <a:pt x="4" y="9"/>
                    <a:pt x="6" y="14"/>
                  </a:cubicBezTo>
                  <a:cubicBezTo>
                    <a:pt x="7" y="16"/>
                    <a:pt x="8" y="19"/>
                    <a:pt x="9" y="21"/>
                  </a:cubicBezTo>
                  <a:cubicBezTo>
                    <a:pt x="10" y="24"/>
                    <a:pt x="12" y="26"/>
                    <a:pt x="13" y="29"/>
                  </a:cubicBezTo>
                  <a:cubicBezTo>
                    <a:pt x="13" y="30"/>
                    <a:pt x="13" y="33"/>
                    <a:pt x="13" y="34"/>
                  </a:cubicBezTo>
                  <a:cubicBezTo>
                    <a:pt x="13" y="37"/>
                    <a:pt x="14" y="39"/>
                    <a:pt x="14" y="42"/>
                  </a:cubicBezTo>
                  <a:cubicBezTo>
                    <a:pt x="15" y="45"/>
                    <a:pt x="15" y="48"/>
                    <a:pt x="16" y="51"/>
                  </a:cubicBezTo>
                  <a:cubicBezTo>
                    <a:pt x="17" y="55"/>
                    <a:pt x="20" y="58"/>
                    <a:pt x="22" y="61"/>
                  </a:cubicBezTo>
                  <a:cubicBezTo>
                    <a:pt x="25" y="58"/>
                    <a:pt x="25" y="60"/>
                    <a:pt x="28" y="62"/>
                  </a:cubicBezTo>
                  <a:cubicBezTo>
                    <a:pt x="29" y="63"/>
                    <a:pt x="32" y="63"/>
                    <a:pt x="33" y="62"/>
                  </a:cubicBezTo>
                  <a:cubicBezTo>
                    <a:pt x="36" y="62"/>
                    <a:pt x="38" y="61"/>
                    <a:pt x="38" y="58"/>
                  </a:cubicBezTo>
                  <a:cubicBezTo>
                    <a:pt x="38" y="52"/>
                    <a:pt x="38" y="46"/>
                    <a:pt x="38" y="40"/>
                  </a:cubicBezTo>
                  <a:cubicBezTo>
                    <a:pt x="38" y="36"/>
                    <a:pt x="38" y="32"/>
                    <a:pt x="38" y="28"/>
                  </a:cubicBezTo>
                  <a:cubicBezTo>
                    <a:pt x="38" y="27"/>
                    <a:pt x="38" y="26"/>
                    <a:pt x="39" y="26"/>
                  </a:cubicBezTo>
                  <a:cubicBezTo>
                    <a:pt x="39" y="26"/>
                    <a:pt x="43" y="26"/>
                    <a:pt x="43" y="26"/>
                  </a:cubicBezTo>
                  <a:cubicBezTo>
                    <a:pt x="43" y="20"/>
                    <a:pt x="43" y="13"/>
                    <a:pt x="43" y="7"/>
                  </a:cubicBezTo>
                  <a:cubicBezTo>
                    <a:pt x="46" y="8"/>
                    <a:pt x="48" y="6"/>
                    <a:pt x="51" y="6"/>
                  </a:cubicBezTo>
                  <a:cubicBezTo>
                    <a:pt x="51" y="5"/>
                    <a:pt x="52" y="5"/>
                    <a:pt x="53" y="5"/>
                  </a:cubicBezTo>
                  <a:cubicBezTo>
                    <a:pt x="53" y="5"/>
                    <a:pt x="55" y="8"/>
                    <a:pt x="56" y="8"/>
                  </a:cubicBezTo>
                  <a:cubicBezTo>
                    <a:pt x="57" y="7"/>
                    <a:pt x="56" y="6"/>
                    <a:pt x="58" y="6"/>
                  </a:cubicBezTo>
                  <a:cubicBezTo>
                    <a:pt x="59" y="6"/>
                    <a:pt x="60" y="5"/>
                    <a:pt x="62" y="5"/>
                  </a:cubicBezTo>
                  <a:cubicBezTo>
                    <a:pt x="64" y="4"/>
                    <a:pt x="60" y="2"/>
                    <a:pt x="59" y="2"/>
                  </a:cubicBezTo>
                  <a:cubicBezTo>
                    <a:pt x="54" y="2"/>
                    <a:pt x="50" y="5"/>
                    <a:pt x="45" y="5"/>
                  </a:cubicBezTo>
                  <a:cubicBezTo>
                    <a:pt x="41" y="5"/>
                    <a:pt x="37" y="5"/>
                    <a:pt x="33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407" name="Freeform 733"/>
            <p:cNvSpPr>
              <a:spLocks/>
            </p:cNvSpPr>
            <p:nvPr/>
          </p:nvSpPr>
          <p:spPr bwMode="auto">
            <a:xfrm>
              <a:off x="12263888" y="8781415"/>
              <a:ext cx="850321" cy="888769"/>
            </a:xfrm>
            <a:custGeom>
              <a:avLst/>
              <a:gdLst>
                <a:gd name="T0" fmla="*/ 89 w 91"/>
                <a:gd name="T1" fmla="*/ 10 h 95"/>
                <a:gd name="T2" fmla="*/ 83 w 91"/>
                <a:gd name="T3" fmla="*/ 4 h 95"/>
                <a:gd name="T4" fmla="*/ 77 w 91"/>
                <a:gd name="T5" fmla="*/ 6 h 95"/>
                <a:gd name="T6" fmla="*/ 72 w 91"/>
                <a:gd name="T7" fmla="*/ 1 h 95"/>
                <a:gd name="T8" fmla="*/ 65 w 91"/>
                <a:gd name="T9" fmla="*/ 1 h 95"/>
                <a:gd name="T10" fmla="*/ 57 w 91"/>
                <a:gd name="T11" fmla="*/ 2 h 95"/>
                <a:gd name="T12" fmla="*/ 48 w 91"/>
                <a:gd name="T13" fmla="*/ 6 h 95"/>
                <a:gd name="T14" fmla="*/ 35 w 91"/>
                <a:gd name="T15" fmla="*/ 2 h 95"/>
                <a:gd name="T16" fmla="*/ 30 w 91"/>
                <a:gd name="T17" fmla="*/ 12 h 95"/>
                <a:gd name="T18" fmla="*/ 19 w 91"/>
                <a:gd name="T19" fmla="*/ 35 h 95"/>
                <a:gd name="T20" fmla="*/ 17 w 91"/>
                <a:gd name="T21" fmla="*/ 48 h 95"/>
                <a:gd name="T22" fmla="*/ 10 w 91"/>
                <a:gd name="T23" fmla="*/ 49 h 95"/>
                <a:gd name="T24" fmla="*/ 2 w 91"/>
                <a:gd name="T25" fmla="*/ 55 h 95"/>
                <a:gd name="T26" fmla="*/ 1 w 91"/>
                <a:gd name="T27" fmla="*/ 59 h 95"/>
                <a:gd name="T28" fmla="*/ 18 w 91"/>
                <a:gd name="T29" fmla="*/ 57 h 95"/>
                <a:gd name="T30" fmla="*/ 26 w 91"/>
                <a:gd name="T31" fmla="*/ 68 h 95"/>
                <a:gd name="T32" fmla="*/ 35 w 91"/>
                <a:gd name="T33" fmla="*/ 63 h 95"/>
                <a:gd name="T34" fmla="*/ 41 w 91"/>
                <a:gd name="T35" fmla="*/ 64 h 95"/>
                <a:gd name="T36" fmla="*/ 46 w 91"/>
                <a:gd name="T37" fmla="*/ 70 h 95"/>
                <a:gd name="T38" fmla="*/ 47 w 91"/>
                <a:gd name="T39" fmla="*/ 78 h 95"/>
                <a:gd name="T40" fmla="*/ 53 w 91"/>
                <a:gd name="T41" fmla="*/ 82 h 95"/>
                <a:gd name="T42" fmla="*/ 60 w 91"/>
                <a:gd name="T43" fmla="*/ 84 h 95"/>
                <a:gd name="T44" fmla="*/ 66 w 91"/>
                <a:gd name="T45" fmla="*/ 87 h 95"/>
                <a:gd name="T46" fmla="*/ 76 w 91"/>
                <a:gd name="T47" fmla="*/ 90 h 95"/>
                <a:gd name="T48" fmla="*/ 84 w 91"/>
                <a:gd name="T49" fmla="*/ 94 h 95"/>
                <a:gd name="T50" fmla="*/ 77 w 91"/>
                <a:gd name="T51" fmla="*/ 85 h 95"/>
                <a:gd name="T52" fmla="*/ 78 w 91"/>
                <a:gd name="T53" fmla="*/ 73 h 95"/>
                <a:gd name="T54" fmla="*/ 80 w 91"/>
                <a:gd name="T55" fmla="*/ 70 h 95"/>
                <a:gd name="T56" fmla="*/ 84 w 91"/>
                <a:gd name="T57" fmla="*/ 63 h 95"/>
                <a:gd name="T58" fmla="*/ 81 w 91"/>
                <a:gd name="T59" fmla="*/ 55 h 95"/>
                <a:gd name="T60" fmla="*/ 81 w 91"/>
                <a:gd name="T61" fmla="*/ 45 h 95"/>
                <a:gd name="T62" fmla="*/ 83 w 91"/>
                <a:gd name="T63" fmla="*/ 28 h 95"/>
                <a:gd name="T64" fmla="*/ 90 w 91"/>
                <a:gd name="T65" fmla="*/ 18 h 95"/>
                <a:gd name="T66" fmla="*/ 90 w 91"/>
                <a:gd name="T67" fmla="*/ 1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1" h="95">
                  <a:moveTo>
                    <a:pt x="90" y="15"/>
                  </a:moveTo>
                  <a:cubicBezTo>
                    <a:pt x="89" y="14"/>
                    <a:pt x="89" y="12"/>
                    <a:pt x="89" y="10"/>
                  </a:cubicBezTo>
                  <a:cubicBezTo>
                    <a:pt x="89" y="9"/>
                    <a:pt x="87" y="8"/>
                    <a:pt x="86" y="7"/>
                  </a:cubicBezTo>
                  <a:cubicBezTo>
                    <a:pt x="86" y="6"/>
                    <a:pt x="84" y="4"/>
                    <a:pt x="83" y="4"/>
                  </a:cubicBezTo>
                  <a:cubicBezTo>
                    <a:pt x="82" y="4"/>
                    <a:pt x="82" y="6"/>
                    <a:pt x="80" y="5"/>
                  </a:cubicBezTo>
                  <a:cubicBezTo>
                    <a:pt x="78" y="4"/>
                    <a:pt x="79" y="5"/>
                    <a:pt x="77" y="6"/>
                  </a:cubicBezTo>
                  <a:cubicBezTo>
                    <a:pt x="77" y="6"/>
                    <a:pt x="75" y="5"/>
                    <a:pt x="75" y="4"/>
                  </a:cubicBezTo>
                  <a:cubicBezTo>
                    <a:pt x="74" y="3"/>
                    <a:pt x="73" y="2"/>
                    <a:pt x="72" y="1"/>
                  </a:cubicBezTo>
                  <a:cubicBezTo>
                    <a:pt x="71" y="0"/>
                    <a:pt x="70" y="2"/>
                    <a:pt x="69" y="2"/>
                  </a:cubicBezTo>
                  <a:cubicBezTo>
                    <a:pt x="68" y="3"/>
                    <a:pt x="66" y="2"/>
                    <a:pt x="65" y="1"/>
                  </a:cubicBezTo>
                  <a:cubicBezTo>
                    <a:pt x="63" y="0"/>
                    <a:pt x="63" y="1"/>
                    <a:pt x="61" y="2"/>
                  </a:cubicBezTo>
                  <a:cubicBezTo>
                    <a:pt x="60" y="3"/>
                    <a:pt x="58" y="2"/>
                    <a:pt x="57" y="2"/>
                  </a:cubicBezTo>
                  <a:cubicBezTo>
                    <a:pt x="56" y="3"/>
                    <a:pt x="53" y="3"/>
                    <a:pt x="52" y="3"/>
                  </a:cubicBezTo>
                  <a:cubicBezTo>
                    <a:pt x="49" y="1"/>
                    <a:pt x="51" y="6"/>
                    <a:pt x="48" y="6"/>
                  </a:cubicBezTo>
                  <a:cubicBezTo>
                    <a:pt x="46" y="7"/>
                    <a:pt x="42" y="6"/>
                    <a:pt x="40" y="5"/>
                  </a:cubicBezTo>
                  <a:cubicBezTo>
                    <a:pt x="38" y="4"/>
                    <a:pt x="37" y="2"/>
                    <a:pt x="35" y="2"/>
                  </a:cubicBezTo>
                  <a:cubicBezTo>
                    <a:pt x="34" y="1"/>
                    <a:pt x="32" y="3"/>
                    <a:pt x="31" y="4"/>
                  </a:cubicBezTo>
                  <a:cubicBezTo>
                    <a:pt x="29" y="6"/>
                    <a:pt x="31" y="9"/>
                    <a:pt x="30" y="12"/>
                  </a:cubicBezTo>
                  <a:cubicBezTo>
                    <a:pt x="27" y="17"/>
                    <a:pt x="27" y="23"/>
                    <a:pt x="24" y="27"/>
                  </a:cubicBezTo>
                  <a:cubicBezTo>
                    <a:pt x="22" y="30"/>
                    <a:pt x="21" y="32"/>
                    <a:pt x="19" y="35"/>
                  </a:cubicBezTo>
                  <a:cubicBezTo>
                    <a:pt x="18" y="37"/>
                    <a:pt x="18" y="39"/>
                    <a:pt x="18" y="41"/>
                  </a:cubicBezTo>
                  <a:cubicBezTo>
                    <a:pt x="18" y="44"/>
                    <a:pt x="19" y="46"/>
                    <a:pt x="17" y="48"/>
                  </a:cubicBezTo>
                  <a:cubicBezTo>
                    <a:pt x="16" y="48"/>
                    <a:pt x="11" y="51"/>
                    <a:pt x="11" y="51"/>
                  </a:cubicBezTo>
                  <a:cubicBezTo>
                    <a:pt x="10" y="51"/>
                    <a:pt x="12" y="48"/>
                    <a:pt x="10" y="49"/>
                  </a:cubicBezTo>
                  <a:cubicBezTo>
                    <a:pt x="7" y="51"/>
                    <a:pt x="7" y="53"/>
                    <a:pt x="5" y="50"/>
                  </a:cubicBezTo>
                  <a:cubicBezTo>
                    <a:pt x="4" y="51"/>
                    <a:pt x="2" y="53"/>
                    <a:pt x="2" y="55"/>
                  </a:cubicBezTo>
                  <a:cubicBezTo>
                    <a:pt x="2" y="55"/>
                    <a:pt x="2" y="56"/>
                    <a:pt x="1" y="56"/>
                  </a:cubicBezTo>
                  <a:cubicBezTo>
                    <a:pt x="0" y="57"/>
                    <a:pt x="1" y="58"/>
                    <a:pt x="1" y="59"/>
                  </a:cubicBezTo>
                  <a:cubicBezTo>
                    <a:pt x="5" y="56"/>
                    <a:pt x="8" y="57"/>
                    <a:pt x="13" y="57"/>
                  </a:cubicBezTo>
                  <a:cubicBezTo>
                    <a:pt x="15" y="57"/>
                    <a:pt x="16" y="57"/>
                    <a:pt x="18" y="57"/>
                  </a:cubicBezTo>
                  <a:cubicBezTo>
                    <a:pt x="20" y="57"/>
                    <a:pt x="21" y="60"/>
                    <a:pt x="22" y="62"/>
                  </a:cubicBezTo>
                  <a:cubicBezTo>
                    <a:pt x="23" y="64"/>
                    <a:pt x="24" y="67"/>
                    <a:pt x="26" y="68"/>
                  </a:cubicBezTo>
                  <a:cubicBezTo>
                    <a:pt x="27" y="69"/>
                    <a:pt x="31" y="68"/>
                    <a:pt x="33" y="67"/>
                  </a:cubicBezTo>
                  <a:cubicBezTo>
                    <a:pt x="34" y="67"/>
                    <a:pt x="34" y="64"/>
                    <a:pt x="35" y="63"/>
                  </a:cubicBezTo>
                  <a:cubicBezTo>
                    <a:pt x="35" y="61"/>
                    <a:pt x="38" y="62"/>
                    <a:pt x="39" y="62"/>
                  </a:cubicBezTo>
                  <a:cubicBezTo>
                    <a:pt x="39" y="64"/>
                    <a:pt x="39" y="64"/>
                    <a:pt x="41" y="64"/>
                  </a:cubicBezTo>
                  <a:cubicBezTo>
                    <a:pt x="42" y="64"/>
                    <a:pt x="45" y="63"/>
                    <a:pt x="45" y="65"/>
                  </a:cubicBezTo>
                  <a:cubicBezTo>
                    <a:pt x="45" y="67"/>
                    <a:pt x="46" y="68"/>
                    <a:pt x="46" y="70"/>
                  </a:cubicBezTo>
                  <a:cubicBezTo>
                    <a:pt x="46" y="71"/>
                    <a:pt x="46" y="72"/>
                    <a:pt x="45" y="74"/>
                  </a:cubicBezTo>
                  <a:cubicBezTo>
                    <a:pt x="45" y="75"/>
                    <a:pt x="46" y="77"/>
                    <a:pt x="47" y="78"/>
                  </a:cubicBezTo>
                  <a:cubicBezTo>
                    <a:pt x="48" y="79"/>
                    <a:pt x="47" y="81"/>
                    <a:pt x="47" y="82"/>
                  </a:cubicBezTo>
                  <a:cubicBezTo>
                    <a:pt x="47" y="85"/>
                    <a:pt x="52" y="82"/>
                    <a:pt x="53" y="82"/>
                  </a:cubicBezTo>
                  <a:cubicBezTo>
                    <a:pt x="55" y="82"/>
                    <a:pt x="56" y="82"/>
                    <a:pt x="57" y="83"/>
                  </a:cubicBezTo>
                  <a:cubicBezTo>
                    <a:pt x="59" y="85"/>
                    <a:pt x="58" y="84"/>
                    <a:pt x="60" y="84"/>
                  </a:cubicBezTo>
                  <a:cubicBezTo>
                    <a:pt x="62" y="84"/>
                    <a:pt x="62" y="85"/>
                    <a:pt x="63" y="86"/>
                  </a:cubicBezTo>
                  <a:cubicBezTo>
                    <a:pt x="64" y="86"/>
                    <a:pt x="65" y="87"/>
                    <a:pt x="66" y="87"/>
                  </a:cubicBezTo>
                  <a:cubicBezTo>
                    <a:pt x="69" y="88"/>
                    <a:pt x="70" y="88"/>
                    <a:pt x="71" y="85"/>
                  </a:cubicBezTo>
                  <a:cubicBezTo>
                    <a:pt x="72" y="88"/>
                    <a:pt x="73" y="89"/>
                    <a:pt x="76" y="90"/>
                  </a:cubicBezTo>
                  <a:cubicBezTo>
                    <a:pt x="78" y="91"/>
                    <a:pt x="78" y="94"/>
                    <a:pt x="80" y="95"/>
                  </a:cubicBezTo>
                  <a:cubicBezTo>
                    <a:pt x="80" y="95"/>
                    <a:pt x="84" y="94"/>
                    <a:pt x="84" y="94"/>
                  </a:cubicBezTo>
                  <a:cubicBezTo>
                    <a:pt x="84" y="92"/>
                    <a:pt x="85" y="88"/>
                    <a:pt x="83" y="89"/>
                  </a:cubicBezTo>
                  <a:cubicBezTo>
                    <a:pt x="80" y="90"/>
                    <a:pt x="78" y="88"/>
                    <a:pt x="77" y="85"/>
                  </a:cubicBezTo>
                  <a:cubicBezTo>
                    <a:pt x="77" y="83"/>
                    <a:pt x="79" y="80"/>
                    <a:pt x="78" y="77"/>
                  </a:cubicBezTo>
                  <a:cubicBezTo>
                    <a:pt x="78" y="76"/>
                    <a:pt x="77" y="74"/>
                    <a:pt x="78" y="73"/>
                  </a:cubicBezTo>
                  <a:cubicBezTo>
                    <a:pt x="78" y="73"/>
                    <a:pt x="78" y="72"/>
                    <a:pt x="79" y="72"/>
                  </a:cubicBezTo>
                  <a:cubicBezTo>
                    <a:pt x="80" y="72"/>
                    <a:pt x="79" y="70"/>
                    <a:pt x="80" y="70"/>
                  </a:cubicBezTo>
                  <a:cubicBezTo>
                    <a:pt x="81" y="68"/>
                    <a:pt x="86" y="68"/>
                    <a:pt x="87" y="68"/>
                  </a:cubicBezTo>
                  <a:cubicBezTo>
                    <a:pt x="85" y="67"/>
                    <a:pt x="86" y="64"/>
                    <a:pt x="84" y="63"/>
                  </a:cubicBezTo>
                  <a:cubicBezTo>
                    <a:pt x="83" y="62"/>
                    <a:pt x="82" y="61"/>
                    <a:pt x="82" y="60"/>
                  </a:cubicBezTo>
                  <a:cubicBezTo>
                    <a:pt x="82" y="58"/>
                    <a:pt x="82" y="56"/>
                    <a:pt x="81" y="55"/>
                  </a:cubicBezTo>
                  <a:cubicBezTo>
                    <a:pt x="81" y="53"/>
                    <a:pt x="80" y="52"/>
                    <a:pt x="80" y="50"/>
                  </a:cubicBezTo>
                  <a:cubicBezTo>
                    <a:pt x="80" y="49"/>
                    <a:pt x="80" y="44"/>
                    <a:pt x="81" y="45"/>
                  </a:cubicBezTo>
                  <a:cubicBezTo>
                    <a:pt x="80" y="41"/>
                    <a:pt x="80" y="39"/>
                    <a:pt x="82" y="35"/>
                  </a:cubicBezTo>
                  <a:cubicBezTo>
                    <a:pt x="83" y="32"/>
                    <a:pt x="83" y="31"/>
                    <a:pt x="83" y="28"/>
                  </a:cubicBezTo>
                  <a:cubicBezTo>
                    <a:pt x="83" y="25"/>
                    <a:pt x="85" y="23"/>
                    <a:pt x="87" y="21"/>
                  </a:cubicBezTo>
                  <a:cubicBezTo>
                    <a:pt x="88" y="20"/>
                    <a:pt x="89" y="19"/>
                    <a:pt x="90" y="18"/>
                  </a:cubicBezTo>
                  <a:cubicBezTo>
                    <a:pt x="91" y="17"/>
                    <a:pt x="91" y="17"/>
                    <a:pt x="90" y="15"/>
                  </a:cubicBezTo>
                  <a:cubicBezTo>
                    <a:pt x="89" y="15"/>
                    <a:pt x="91" y="16"/>
                    <a:pt x="90" y="1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408" name="Freeform 734"/>
            <p:cNvSpPr>
              <a:spLocks/>
            </p:cNvSpPr>
            <p:nvPr/>
          </p:nvSpPr>
          <p:spPr bwMode="auto">
            <a:xfrm>
              <a:off x="12254333" y="9307030"/>
              <a:ext cx="525479" cy="589329"/>
            </a:xfrm>
            <a:custGeom>
              <a:avLst/>
              <a:gdLst>
                <a:gd name="T0" fmla="*/ 51 w 56"/>
                <a:gd name="T1" fmla="*/ 27 h 63"/>
                <a:gd name="T2" fmla="*/ 48 w 56"/>
                <a:gd name="T3" fmla="*/ 26 h 63"/>
                <a:gd name="T4" fmla="*/ 47 w 56"/>
                <a:gd name="T5" fmla="*/ 21 h 63"/>
                <a:gd name="T6" fmla="*/ 46 w 56"/>
                <a:gd name="T7" fmla="*/ 12 h 63"/>
                <a:gd name="T8" fmla="*/ 46 w 56"/>
                <a:gd name="T9" fmla="*/ 8 h 63"/>
                <a:gd name="T10" fmla="*/ 43 w 56"/>
                <a:gd name="T11" fmla="*/ 8 h 63"/>
                <a:gd name="T12" fmla="*/ 40 w 56"/>
                <a:gd name="T13" fmla="*/ 6 h 63"/>
                <a:gd name="T14" fmla="*/ 35 w 56"/>
                <a:gd name="T15" fmla="*/ 8 h 63"/>
                <a:gd name="T16" fmla="*/ 34 w 56"/>
                <a:gd name="T17" fmla="*/ 11 h 63"/>
                <a:gd name="T18" fmla="*/ 29 w 56"/>
                <a:gd name="T19" fmla="*/ 12 h 63"/>
                <a:gd name="T20" fmla="*/ 18 w 56"/>
                <a:gd name="T21" fmla="*/ 1 h 63"/>
                <a:gd name="T22" fmla="*/ 3 w 56"/>
                <a:gd name="T23" fmla="*/ 2 h 63"/>
                <a:gd name="T24" fmla="*/ 6 w 56"/>
                <a:gd name="T25" fmla="*/ 12 h 63"/>
                <a:gd name="T26" fmla="*/ 6 w 56"/>
                <a:gd name="T27" fmla="*/ 16 h 63"/>
                <a:gd name="T28" fmla="*/ 6 w 56"/>
                <a:gd name="T29" fmla="*/ 20 h 63"/>
                <a:gd name="T30" fmla="*/ 8 w 56"/>
                <a:gd name="T31" fmla="*/ 33 h 63"/>
                <a:gd name="T32" fmla="*/ 3 w 56"/>
                <a:gd name="T33" fmla="*/ 41 h 63"/>
                <a:gd name="T34" fmla="*/ 0 w 56"/>
                <a:gd name="T35" fmla="*/ 50 h 63"/>
                <a:gd name="T36" fmla="*/ 0 w 56"/>
                <a:gd name="T37" fmla="*/ 55 h 63"/>
                <a:gd name="T38" fmla="*/ 0 w 56"/>
                <a:gd name="T39" fmla="*/ 59 h 63"/>
                <a:gd name="T40" fmla="*/ 3 w 56"/>
                <a:gd name="T41" fmla="*/ 59 h 63"/>
                <a:gd name="T42" fmla="*/ 8 w 56"/>
                <a:gd name="T43" fmla="*/ 58 h 63"/>
                <a:gd name="T44" fmla="*/ 9 w 56"/>
                <a:gd name="T45" fmla="*/ 59 h 63"/>
                <a:gd name="T46" fmla="*/ 16 w 56"/>
                <a:gd name="T47" fmla="*/ 59 h 63"/>
                <a:gd name="T48" fmla="*/ 25 w 56"/>
                <a:gd name="T49" fmla="*/ 59 h 63"/>
                <a:gd name="T50" fmla="*/ 30 w 56"/>
                <a:gd name="T51" fmla="*/ 59 h 63"/>
                <a:gd name="T52" fmla="*/ 39 w 56"/>
                <a:gd name="T53" fmla="*/ 62 h 63"/>
                <a:gd name="T54" fmla="*/ 53 w 56"/>
                <a:gd name="T55" fmla="*/ 60 h 63"/>
                <a:gd name="T56" fmla="*/ 46 w 56"/>
                <a:gd name="T57" fmla="*/ 51 h 63"/>
                <a:gd name="T58" fmla="*/ 46 w 56"/>
                <a:gd name="T59" fmla="*/ 37 h 63"/>
                <a:gd name="T60" fmla="*/ 56 w 56"/>
                <a:gd name="T61" fmla="*/ 35 h 63"/>
                <a:gd name="T62" fmla="*/ 56 w 56"/>
                <a:gd name="T63" fmla="*/ 27 h 63"/>
                <a:gd name="T64" fmla="*/ 51 w 56"/>
                <a:gd name="T65" fmla="*/ 2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6" h="63">
                  <a:moveTo>
                    <a:pt x="51" y="27"/>
                  </a:moveTo>
                  <a:cubicBezTo>
                    <a:pt x="49" y="27"/>
                    <a:pt x="48" y="28"/>
                    <a:pt x="48" y="26"/>
                  </a:cubicBezTo>
                  <a:cubicBezTo>
                    <a:pt x="48" y="24"/>
                    <a:pt x="48" y="23"/>
                    <a:pt x="47" y="21"/>
                  </a:cubicBezTo>
                  <a:cubicBezTo>
                    <a:pt x="45" y="18"/>
                    <a:pt x="48" y="15"/>
                    <a:pt x="46" y="12"/>
                  </a:cubicBezTo>
                  <a:cubicBezTo>
                    <a:pt x="46" y="11"/>
                    <a:pt x="46" y="8"/>
                    <a:pt x="46" y="8"/>
                  </a:cubicBezTo>
                  <a:cubicBezTo>
                    <a:pt x="46" y="8"/>
                    <a:pt x="43" y="8"/>
                    <a:pt x="43" y="8"/>
                  </a:cubicBezTo>
                  <a:cubicBezTo>
                    <a:pt x="40" y="8"/>
                    <a:pt x="40" y="9"/>
                    <a:pt x="40" y="6"/>
                  </a:cubicBezTo>
                  <a:cubicBezTo>
                    <a:pt x="37" y="6"/>
                    <a:pt x="36" y="5"/>
                    <a:pt x="35" y="8"/>
                  </a:cubicBezTo>
                  <a:cubicBezTo>
                    <a:pt x="35" y="8"/>
                    <a:pt x="35" y="11"/>
                    <a:pt x="34" y="11"/>
                  </a:cubicBezTo>
                  <a:cubicBezTo>
                    <a:pt x="33" y="12"/>
                    <a:pt x="31" y="12"/>
                    <a:pt x="29" y="12"/>
                  </a:cubicBezTo>
                  <a:cubicBezTo>
                    <a:pt x="22" y="13"/>
                    <a:pt x="24" y="1"/>
                    <a:pt x="18" y="1"/>
                  </a:cubicBezTo>
                  <a:cubicBezTo>
                    <a:pt x="13" y="1"/>
                    <a:pt x="7" y="0"/>
                    <a:pt x="3" y="2"/>
                  </a:cubicBezTo>
                  <a:cubicBezTo>
                    <a:pt x="1" y="4"/>
                    <a:pt x="6" y="10"/>
                    <a:pt x="6" y="12"/>
                  </a:cubicBezTo>
                  <a:cubicBezTo>
                    <a:pt x="7" y="13"/>
                    <a:pt x="7" y="15"/>
                    <a:pt x="6" y="16"/>
                  </a:cubicBezTo>
                  <a:cubicBezTo>
                    <a:pt x="4" y="17"/>
                    <a:pt x="6" y="19"/>
                    <a:pt x="6" y="20"/>
                  </a:cubicBezTo>
                  <a:cubicBezTo>
                    <a:pt x="9" y="24"/>
                    <a:pt x="11" y="29"/>
                    <a:pt x="8" y="33"/>
                  </a:cubicBezTo>
                  <a:cubicBezTo>
                    <a:pt x="6" y="36"/>
                    <a:pt x="4" y="38"/>
                    <a:pt x="3" y="41"/>
                  </a:cubicBezTo>
                  <a:cubicBezTo>
                    <a:pt x="2" y="44"/>
                    <a:pt x="1" y="47"/>
                    <a:pt x="0" y="50"/>
                  </a:cubicBezTo>
                  <a:cubicBezTo>
                    <a:pt x="0" y="52"/>
                    <a:pt x="0" y="54"/>
                    <a:pt x="0" y="55"/>
                  </a:cubicBezTo>
                  <a:cubicBezTo>
                    <a:pt x="0" y="56"/>
                    <a:pt x="0" y="58"/>
                    <a:pt x="0" y="59"/>
                  </a:cubicBezTo>
                  <a:cubicBezTo>
                    <a:pt x="1" y="59"/>
                    <a:pt x="2" y="59"/>
                    <a:pt x="3" y="59"/>
                  </a:cubicBezTo>
                  <a:cubicBezTo>
                    <a:pt x="5" y="59"/>
                    <a:pt x="5" y="56"/>
                    <a:pt x="8" y="58"/>
                  </a:cubicBezTo>
                  <a:cubicBezTo>
                    <a:pt x="8" y="58"/>
                    <a:pt x="9" y="59"/>
                    <a:pt x="9" y="59"/>
                  </a:cubicBezTo>
                  <a:cubicBezTo>
                    <a:pt x="12" y="59"/>
                    <a:pt x="14" y="59"/>
                    <a:pt x="16" y="59"/>
                  </a:cubicBezTo>
                  <a:cubicBezTo>
                    <a:pt x="19" y="59"/>
                    <a:pt x="22" y="59"/>
                    <a:pt x="25" y="59"/>
                  </a:cubicBezTo>
                  <a:cubicBezTo>
                    <a:pt x="26" y="59"/>
                    <a:pt x="29" y="59"/>
                    <a:pt x="30" y="59"/>
                  </a:cubicBezTo>
                  <a:cubicBezTo>
                    <a:pt x="32" y="63"/>
                    <a:pt x="36" y="62"/>
                    <a:pt x="39" y="62"/>
                  </a:cubicBezTo>
                  <a:cubicBezTo>
                    <a:pt x="44" y="62"/>
                    <a:pt x="48" y="61"/>
                    <a:pt x="53" y="60"/>
                  </a:cubicBezTo>
                  <a:cubicBezTo>
                    <a:pt x="50" y="57"/>
                    <a:pt x="46" y="55"/>
                    <a:pt x="46" y="51"/>
                  </a:cubicBezTo>
                  <a:cubicBezTo>
                    <a:pt x="46" y="46"/>
                    <a:pt x="46" y="41"/>
                    <a:pt x="46" y="37"/>
                  </a:cubicBezTo>
                  <a:cubicBezTo>
                    <a:pt x="46" y="36"/>
                    <a:pt x="56" y="38"/>
                    <a:pt x="56" y="35"/>
                  </a:cubicBezTo>
                  <a:cubicBezTo>
                    <a:pt x="56" y="33"/>
                    <a:pt x="56" y="30"/>
                    <a:pt x="56" y="27"/>
                  </a:cubicBezTo>
                  <a:cubicBezTo>
                    <a:pt x="56" y="24"/>
                    <a:pt x="53" y="27"/>
                    <a:pt x="51" y="2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409" name="Freeform 735"/>
            <p:cNvSpPr>
              <a:spLocks/>
            </p:cNvSpPr>
            <p:nvPr/>
          </p:nvSpPr>
          <p:spPr bwMode="auto">
            <a:xfrm>
              <a:off x="12591915" y="9867685"/>
              <a:ext cx="429938" cy="449163"/>
            </a:xfrm>
            <a:custGeom>
              <a:avLst/>
              <a:gdLst>
                <a:gd name="T0" fmla="*/ 25 w 46"/>
                <a:gd name="T1" fmla="*/ 2 h 48"/>
                <a:gd name="T2" fmla="*/ 21 w 46"/>
                <a:gd name="T3" fmla="*/ 3 h 48"/>
                <a:gd name="T4" fmla="*/ 18 w 46"/>
                <a:gd name="T5" fmla="*/ 4 h 48"/>
                <a:gd name="T6" fmla="*/ 6 w 46"/>
                <a:gd name="T7" fmla="*/ 4 h 48"/>
                <a:gd name="T8" fmla="*/ 6 w 46"/>
                <a:gd name="T9" fmla="*/ 18 h 48"/>
                <a:gd name="T10" fmla="*/ 6 w 46"/>
                <a:gd name="T11" fmla="*/ 23 h 48"/>
                <a:gd name="T12" fmla="*/ 1 w 46"/>
                <a:gd name="T13" fmla="*/ 24 h 48"/>
                <a:gd name="T14" fmla="*/ 1 w 46"/>
                <a:gd name="T15" fmla="*/ 31 h 48"/>
                <a:gd name="T16" fmla="*/ 1 w 46"/>
                <a:gd name="T17" fmla="*/ 38 h 48"/>
                <a:gd name="T18" fmla="*/ 4 w 46"/>
                <a:gd name="T19" fmla="*/ 47 h 48"/>
                <a:gd name="T20" fmla="*/ 8 w 46"/>
                <a:gd name="T21" fmla="*/ 48 h 48"/>
                <a:gd name="T22" fmla="*/ 13 w 46"/>
                <a:gd name="T23" fmla="*/ 44 h 48"/>
                <a:gd name="T24" fmla="*/ 19 w 46"/>
                <a:gd name="T25" fmla="*/ 41 h 48"/>
                <a:gd name="T26" fmla="*/ 29 w 46"/>
                <a:gd name="T27" fmla="*/ 39 h 48"/>
                <a:gd name="T28" fmla="*/ 31 w 46"/>
                <a:gd name="T29" fmla="*/ 37 h 48"/>
                <a:gd name="T30" fmla="*/ 34 w 46"/>
                <a:gd name="T31" fmla="*/ 34 h 48"/>
                <a:gd name="T32" fmla="*/ 43 w 46"/>
                <a:gd name="T33" fmla="*/ 26 h 48"/>
                <a:gd name="T34" fmla="*/ 44 w 46"/>
                <a:gd name="T35" fmla="*/ 22 h 48"/>
                <a:gd name="T36" fmla="*/ 40 w 46"/>
                <a:gd name="T37" fmla="*/ 21 h 48"/>
                <a:gd name="T38" fmla="*/ 38 w 46"/>
                <a:gd name="T39" fmla="*/ 17 h 48"/>
                <a:gd name="T40" fmla="*/ 39 w 46"/>
                <a:gd name="T41" fmla="*/ 15 h 48"/>
                <a:gd name="T42" fmla="*/ 36 w 46"/>
                <a:gd name="T43" fmla="*/ 14 h 48"/>
                <a:gd name="T44" fmla="*/ 36 w 46"/>
                <a:gd name="T45" fmla="*/ 13 h 48"/>
                <a:gd name="T46" fmla="*/ 34 w 46"/>
                <a:gd name="T47" fmla="*/ 12 h 48"/>
                <a:gd name="T48" fmla="*/ 30 w 46"/>
                <a:gd name="T49" fmla="*/ 7 h 48"/>
                <a:gd name="T50" fmla="*/ 25 w 46"/>
                <a:gd name="T51" fmla="*/ 2 h 48"/>
                <a:gd name="T52" fmla="*/ 25 w 46"/>
                <a:gd name="T53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6" h="48">
                  <a:moveTo>
                    <a:pt x="25" y="2"/>
                  </a:moveTo>
                  <a:cubicBezTo>
                    <a:pt x="24" y="3"/>
                    <a:pt x="22" y="3"/>
                    <a:pt x="21" y="3"/>
                  </a:cubicBezTo>
                  <a:cubicBezTo>
                    <a:pt x="19" y="3"/>
                    <a:pt x="20" y="6"/>
                    <a:pt x="18" y="4"/>
                  </a:cubicBezTo>
                  <a:cubicBezTo>
                    <a:pt x="15" y="0"/>
                    <a:pt x="10" y="5"/>
                    <a:pt x="6" y="4"/>
                  </a:cubicBezTo>
                  <a:cubicBezTo>
                    <a:pt x="6" y="9"/>
                    <a:pt x="6" y="14"/>
                    <a:pt x="6" y="18"/>
                  </a:cubicBezTo>
                  <a:cubicBezTo>
                    <a:pt x="6" y="19"/>
                    <a:pt x="7" y="23"/>
                    <a:pt x="6" y="23"/>
                  </a:cubicBezTo>
                  <a:cubicBezTo>
                    <a:pt x="5" y="24"/>
                    <a:pt x="1" y="22"/>
                    <a:pt x="1" y="24"/>
                  </a:cubicBezTo>
                  <a:cubicBezTo>
                    <a:pt x="1" y="26"/>
                    <a:pt x="1" y="29"/>
                    <a:pt x="1" y="31"/>
                  </a:cubicBezTo>
                  <a:cubicBezTo>
                    <a:pt x="1" y="33"/>
                    <a:pt x="0" y="36"/>
                    <a:pt x="1" y="38"/>
                  </a:cubicBezTo>
                  <a:cubicBezTo>
                    <a:pt x="5" y="39"/>
                    <a:pt x="6" y="44"/>
                    <a:pt x="4" y="47"/>
                  </a:cubicBezTo>
                  <a:cubicBezTo>
                    <a:pt x="4" y="48"/>
                    <a:pt x="8" y="48"/>
                    <a:pt x="8" y="48"/>
                  </a:cubicBezTo>
                  <a:cubicBezTo>
                    <a:pt x="10" y="48"/>
                    <a:pt x="11" y="46"/>
                    <a:pt x="13" y="44"/>
                  </a:cubicBezTo>
                  <a:cubicBezTo>
                    <a:pt x="15" y="42"/>
                    <a:pt x="15" y="39"/>
                    <a:pt x="19" y="41"/>
                  </a:cubicBezTo>
                  <a:cubicBezTo>
                    <a:pt x="23" y="43"/>
                    <a:pt x="27" y="44"/>
                    <a:pt x="29" y="39"/>
                  </a:cubicBezTo>
                  <a:cubicBezTo>
                    <a:pt x="29" y="38"/>
                    <a:pt x="29" y="37"/>
                    <a:pt x="31" y="37"/>
                  </a:cubicBezTo>
                  <a:cubicBezTo>
                    <a:pt x="33" y="37"/>
                    <a:pt x="34" y="35"/>
                    <a:pt x="34" y="34"/>
                  </a:cubicBezTo>
                  <a:cubicBezTo>
                    <a:pt x="36" y="31"/>
                    <a:pt x="40" y="28"/>
                    <a:pt x="43" y="26"/>
                  </a:cubicBezTo>
                  <a:cubicBezTo>
                    <a:pt x="45" y="25"/>
                    <a:pt x="46" y="24"/>
                    <a:pt x="44" y="22"/>
                  </a:cubicBezTo>
                  <a:cubicBezTo>
                    <a:pt x="43" y="21"/>
                    <a:pt x="40" y="22"/>
                    <a:pt x="40" y="21"/>
                  </a:cubicBezTo>
                  <a:cubicBezTo>
                    <a:pt x="39" y="20"/>
                    <a:pt x="38" y="19"/>
                    <a:pt x="38" y="17"/>
                  </a:cubicBezTo>
                  <a:cubicBezTo>
                    <a:pt x="38" y="17"/>
                    <a:pt x="39" y="16"/>
                    <a:pt x="39" y="15"/>
                  </a:cubicBezTo>
                  <a:cubicBezTo>
                    <a:pt x="38" y="15"/>
                    <a:pt x="37" y="15"/>
                    <a:pt x="36" y="14"/>
                  </a:cubicBezTo>
                  <a:cubicBezTo>
                    <a:pt x="36" y="14"/>
                    <a:pt x="37" y="13"/>
                    <a:pt x="36" y="13"/>
                  </a:cubicBezTo>
                  <a:cubicBezTo>
                    <a:pt x="35" y="13"/>
                    <a:pt x="35" y="12"/>
                    <a:pt x="34" y="12"/>
                  </a:cubicBezTo>
                  <a:cubicBezTo>
                    <a:pt x="32" y="11"/>
                    <a:pt x="31" y="10"/>
                    <a:pt x="30" y="7"/>
                  </a:cubicBezTo>
                  <a:cubicBezTo>
                    <a:pt x="30" y="6"/>
                    <a:pt x="27" y="2"/>
                    <a:pt x="25" y="2"/>
                  </a:cubicBezTo>
                  <a:cubicBezTo>
                    <a:pt x="25" y="2"/>
                    <a:pt x="26" y="2"/>
                    <a:pt x="25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410" name="Freeform 736"/>
            <p:cNvSpPr>
              <a:spLocks/>
            </p:cNvSpPr>
            <p:nvPr/>
          </p:nvSpPr>
          <p:spPr bwMode="auto">
            <a:xfrm>
              <a:off x="12824398" y="9775302"/>
              <a:ext cx="366243" cy="324926"/>
            </a:xfrm>
            <a:custGeom>
              <a:avLst/>
              <a:gdLst>
                <a:gd name="T0" fmla="*/ 39 w 39"/>
                <a:gd name="T1" fmla="*/ 22 h 35"/>
                <a:gd name="T2" fmla="*/ 38 w 39"/>
                <a:gd name="T3" fmla="*/ 18 h 35"/>
                <a:gd name="T4" fmla="*/ 39 w 39"/>
                <a:gd name="T5" fmla="*/ 14 h 35"/>
                <a:gd name="T6" fmla="*/ 38 w 39"/>
                <a:gd name="T7" fmla="*/ 7 h 35"/>
                <a:gd name="T8" fmla="*/ 27 w 39"/>
                <a:gd name="T9" fmla="*/ 2 h 35"/>
                <a:gd name="T10" fmla="*/ 24 w 39"/>
                <a:gd name="T11" fmla="*/ 0 h 35"/>
                <a:gd name="T12" fmla="*/ 19 w 39"/>
                <a:gd name="T13" fmla="*/ 3 h 35"/>
                <a:gd name="T14" fmla="*/ 13 w 39"/>
                <a:gd name="T15" fmla="*/ 7 h 35"/>
                <a:gd name="T16" fmla="*/ 9 w 39"/>
                <a:gd name="T17" fmla="*/ 12 h 35"/>
                <a:gd name="T18" fmla="*/ 2 w 39"/>
                <a:gd name="T19" fmla="*/ 12 h 35"/>
                <a:gd name="T20" fmla="*/ 5 w 39"/>
                <a:gd name="T21" fmla="*/ 16 h 35"/>
                <a:gd name="T22" fmla="*/ 8 w 39"/>
                <a:gd name="T23" fmla="*/ 21 h 35"/>
                <a:gd name="T24" fmla="*/ 11 w 39"/>
                <a:gd name="T25" fmla="*/ 23 h 35"/>
                <a:gd name="T26" fmla="*/ 11 w 39"/>
                <a:gd name="T27" fmla="*/ 24 h 35"/>
                <a:gd name="T28" fmla="*/ 14 w 39"/>
                <a:gd name="T29" fmla="*/ 25 h 35"/>
                <a:gd name="T30" fmla="*/ 13 w 39"/>
                <a:gd name="T31" fmla="*/ 28 h 35"/>
                <a:gd name="T32" fmla="*/ 15 w 39"/>
                <a:gd name="T33" fmla="*/ 31 h 35"/>
                <a:gd name="T34" fmla="*/ 20 w 39"/>
                <a:gd name="T35" fmla="*/ 34 h 35"/>
                <a:gd name="T36" fmla="*/ 25 w 39"/>
                <a:gd name="T37" fmla="*/ 35 h 35"/>
                <a:gd name="T38" fmla="*/ 27 w 39"/>
                <a:gd name="T39" fmla="*/ 35 h 35"/>
                <a:gd name="T40" fmla="*/ 34 w 39"/>
                <a:gd name="T41" fmla="*/ 31 h 35"/>
                <a:gd name="T42" fmla="*/ 36 w 39"/>
                <a:gd name="T43" fmla="*/ 27 h 35"/>
                <a:gd name="T44" fmla="*/ 39 w 39"/>
                <a:gd name="T45" fmla="*/ 2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9" h="35">
                  <a:moveTo>
                    <a:pt x="39" y="22"/>
                  </a:moveTo>
                  <a:cubicBezTo>
                    <a:pt x="39" y="21"/>
                    <a:pt x="38" y="19"/>
                    <a:pt x="38" y="18"/>
                  </a:cubicBezTo>
                  <a:cubicBezTo>
                    <a:pt x="38" y="16"/>
                    <a:pt x="39" y="15"/>
                    <a:pt x="39" y="14"/>
                  </a:cubicBezTo>
                  <a:cubicBezTo>
                    <a:pt x="39" y="11"/>
                    <a:pt x="39" y="9"/>
                    <a:pt x="38" y="7"/>
                  </a:cubicBezTo>
                  <a:cubicBezTo>
                    <a:pt x="38" y="4"/>
                    <a:pt x="29" y="2"/>
                    <a:pt x="27" y="2"/>
                  </a:cubicBezTo>
                  <a:cubicBezTo>
                    <a:pt x="27" y="0"/>
                    <a:pt x="27" y="0"/>
                    <a:pt x="24" y="0"/>
                  </a:cubicBezTo>
                  <a:cubicBezTo>
                    <a:pt x="21" y="0"/>
                    <a:pt x="21" y="1"/>
                    <a:pt x="19" y="3"/>
                  </a:cubicBezTo>
                  <a:cubicBezTo>
                    <a:pt x="18" y="5"/>
                    <a:pt x="15" y="6"/>
                    <a:pt x="13" y="7"/>
                  </a:cubicBezTo>
                  <a:cubicBezTo>
                    <a:pt x="12" y="9"/>
                    <a:pt x="11" y="12"/>
                    <a:pt x="9" y="12"/>
                  </a:cubicBezTo>
                  <a:cubicBezTo>
                    <a:pt x="7" y="12"/>
                    <a:pt x="5" y="11"/>
                    <a:pt x="2" y="12"/>
                  </a:cubicBezTo>
                  <a:cubicBezTo>
                    <a:pt x="0" y="13"/>
                    <a:pt x="4" y="15"/>
                    <a:pt x="5" y="16"/>
                  </a:cubicBezTo>
                  <a:cubicBezTo>
                    <a:pt x="6" y="18"/>
                    <a:pt x="6" y="20"/>
                    <a:pt x="8" y="21"/>
                  </a:cubicBezTo>
                  <a:cubicBezTo>
                    <a:pt x="9" y="22"/>
                    <a:pt x="10" y="23"/>
                    <a:pt x="11" y="23"/>
                  </a:cubicBezTo>
                  <a:cubicBezTo>
                    <a:pt x="12" y="23"/>
                    <a:pt x="11" y="24"/>
                    <a:pt x="11" y="24"/>
                  </a:cubicBezTo>
                  <a:cubicBezTo>
                    <a:pt x="12" y="24"/>
                    <a:pt x="13" y="25"/>
                    <a:pt x="14" y="25"/>
                  </a:cubicBezTo>
                  <a:cubicBezTo>
                    <a:pt x="14" y="26"/>
                    <a:pt x="13" y="27"/>
                    <a:pt x="13" y="28"/>
                  </a:cubicBezTo>
                  <a:cubicBezTo>
                    <a:pt x="13" y="29"/>
                    <a:pt x="14" y="31"/>
                    <a:pt x="15" y="31"/>
                  </a:cubicBezTo>
                  <a:cubicBezTo>
                    <a:pt x="18" y="31"/>
                    <a:pt x="19" y="31"/>
                    <a:pt x="20" y="34"/>
                  </a:cubicBezTo>
                  <a:cubicBezTo>
                    <a:pt x="21" y="35"/>
                    <a:pt x="23" y="34"/>
                    <a:pt x="25" y="35"/>
                  </a:cubicBezTo>
                  <a:cubicBezTo>
                    <a:pt x="26" y="35"/>
                    <a:pt x="26" y="35"/>
                    <a:pt x="27" y="35"/>
                  </a:cubicBezTo>
                  <a:cubicBezTo>
                    <a:pt x="31" y="35"/>
                    <a:pt x="32" y="34"/>
                    <a:pt x="34" y="31"/>
                  </a:cubicBezTo>
                  <a:cubicBezTo>
                    <a:pt x="35" y="30"/>
                    <a:pt x="36" y="28"/>
                    <a:pt x="36" y="27"/>
                  </a:cubicBezTo>
                  <a:cubicBezTo>
                    <a:pt x="37" y="25"/>
                    <a:pt x="39" y="24"/>
                    <a:pt x="39" y="2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411" name="Freeform 737"/>
            <p:cNvSpPr>
              <a:spLocks/>
            </p:cNvSpPr>
            <p:nvPr/>
          </p:nvSpPr>
          <p:spPr bwMode="auto">
            <a:xfrm>
              <a:off x="13069621" y="10259505"/>
              <a:ext cx="92356" cy="105124"/>
            </a:xfrm>
            <a:custGeom>
              <a:avLst/>
              <a:gdLst>
                <a:gd name="T0" fmla="*/ 5 w 10"/>
                <a:gd name="T1" fmla="*/ 1 h 11"/>
                <a:gd name="T2" fmla="*/ 7 w 10"/>
                <a:gd name="T3" fmla="*/ 9 h 11"/>
                <a:gd name="T4" fmla="*/ 5 w 10"/>
                <a:gd name="T5" fmla="*/ 1 h 11"/>
                <a:gd name="T6" fmla="*/ 5 w 10"/>
                <a:gd name="T7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1">
                  <a:moveTo>
                    <a:pt x="5" y="1"/>
                  </a:moveTo>
                  <a:cubicBezTo>
                    <a:pt x="0" y="2"/>
                    <a:pt x="3" y="11"/>
                    <a:pt x="7" y="9"/>
                  </a:cubicBezTo>
                  <a:cubicBezTo>
                    <a:pt x="10" y="8"/>
                    <a:pt x="9" y="0"/>
                    <a:pt x="5" y="1"/>
                  </a:cubicBezTo>
                  <a:cubicBezTo>
                    <a:pt x="3" y="1"/>
                    <a:pt x="6" y="1"/>
                    <a:pt x="5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412" name="Freeform 738"/>
            <p:cNvSpPr>
              <a:spLocks noEditPoints="1"/>
            </p:cNvSpPr>
            <p:nvPr/>
          </p:nvSpPr>
          <p:spPr bwMode="auto">
            <a:xfrm>
              <a:off x="12442232" y="10090673"/>
              <a:ext cx="738853" cy="646665"/>
            </a:xfrm>
            <a:custGeom>
              <a:avLst/>
              <a:gdLst>
                <a:gd name="T0" fmla="*/ 74 w 79"/>
                <a:gd name="T1" fmla="*/ 27 h 69"/>
                <a:gd name="T2" fmla="*/ 69 w 79"/>
                <a:gd name="T3" fmla="*/ 22 h 69"/>
                <a:gd name="T4" fmla="*/ 72 w 79"/>
                <a:gd name="T5" fmla="*/ 19 h 69"/>
                <a:gd name="T6" fmla="*/ 75 w 79"/>
                <a:gd name="T7" fmla="*/ 20 h 69"/>
                <a:gd name="T8" fmla="*/ 75 w 79"/>
                <a:gd name="T9" fmla="*/ 11 h 69"/>
                <a:gd name="T10" fmla="*/ 73 w 79"/>
                <a:gd name="T11" fmla="*/ 7 h 69"/>
                <a:gd name="T12" fmla="*/ 72 w 79"/>
                <a:gd name="T13" fmla="*/ 1 h 69"/>
                <a:gd name="T14" fmla="*/ 66 w 79"/>
                <a:gd name="T15" fmla="*/ 1 h 69"/>
                <a:gd name="T16" fmla="*/ 60 w 79"/>
                <a:gd name="T17" fmla="*/ 2 h 69"/>
                <a:gd name="T18" fmla="*/ 55 w 79"/>
                <a:gd name="T19" fmla="*/ 5 h 69"/>
                <a:gd name="T20" fmla="*/ 51 w 79"/>
                <a:gd name="T21" fmla="*/ 8 h 69"/>
                <a:gd name="T22" fmla="*/ 49 w 79"/>
                <a:gd name="T23" fmla="*/ 12 h 69"/>
                <a:gd name="T24" fmla="*/ 45 w 79"/>
                <a:gd name="T25" fmla="*/ 14 h 69"/>
                <a:gd name="T26" fmla="*/ 44 w 79"/>
                <a:gd name="T27" fmla="*/ 17 h 69"/>
                <a:gd name="T28" fmla="*/ 34 w 79"/>
                <a:gd name="T29" fmla="*/ 17 h 69"/>
                <a:gd name="T30" fmla="*/ 28 w 79"/>
                <a:gd name="T31" fmla="*/ 21 h 69"/>
                <a:gd name="T32" fmla="*/ 24 w 79"/>
                <a:gd name="T33" fmla="*/ 24 h 69"/>
                <a:gd name="T34" fmla="*/ 20 w 79"/>
                <a:gd name="T35" fmla="*/ 23 h 69"/>
                <a:gd name="T36" fmla="*/ 17 w 79"/>
                <a:gd name="T37" fmla="*/ 14 h 69"/>
                <a:gd name="T38" fmla="*/ 17 w 79"/>
                <a:gd name="T39" fmla="*/ 29 h 69"/>
                <a:gd name="T40" fmla="*/ 17 w 79"/>
                <a:gd name="T41" fmla="*/ 33 h 69"/>
                <a:gd name="T42" fmla="*/ 9 w 79"/>
                <a:gd name="T43" fmla="*/ 35 h 69"/>
                <a:gd name="T44" fmla="*/ 6 w 79"/>
                <a:gd name="T45" fmla="*/ 34 h 69"/>
                <a:gd name="T46" fmla="*/ 2 w 79"/>
                <a:gd name="T47" fmla="*/ 33 h 69"/>
                <a:gd name="T48" fmla="*/ 3 w 79"/>
                <a:gd name="T49" fmla="*/ 40 h 69"/>
                <a:gd name="T50" fmla="*/ 5 w 79"/>
                <a:gd name="T51" fmla="*/ 45 h 69"/>
                <a:gd name="T52" fmla="*/ 9 w 79"/>
                <a:gd name="T53" fmla="*/ 56 h 69"/>
                <a:gd name="T54" fmla="*/ 8 w 79"/>
                <a:gd name="T55" fmla="*/ 60 h 69"/>
                <a:gd name="T56" fmla="*/ 9 w 79"/>
                <a:gd name="T57" fmla="*/ 62 h 69"/>
                <a:gd name="T58" fmla="*/ 10 w 79"/>
                <a:gd name="T59" fmla="*/ 66 h 69"/>
                <a:gd name="T60" fmla="*/ 11 w 79"/>
                <a:gd name="T61" fmla="*/ 64 h 69"/>
                <a:gd name="T62" fmla="*/ 15 w 79"/>
                <a:gd name="T63" fmla="*/ 68 h 69"/>
                <a:gd name="T64" fmla="*/ 21 w 79"/>
                <a:gd name="T65" fmla="*/ 66 h 69"/>
                <a:gd name="T66" fmla="*/ 26 w 79"/>
                <a:gd name="T67" fmla="*/ 65 h 69"/>
                <a:gd name="T68" fmla="*/ 31 w 79"/>
                <a:gd name="T69" fmla="*/ 64 h 69"/>
                <a:gd name="T70" fmla="*/ 38 w 79"/>
                <a:gd name="T71" fmla="*/ 64 h 69"/>
                <a:gd name="T72" fmla="*/ 39 w 79"/>
                <a:gd name="T73" fmla="*/ 64 h 69"/>
                <a:gd name="T74" fmla="*/ 41 w 79"/>
                <a:gd name="T75" fmla="*/ 63 h 69"/>
                <a:gd name="T76" fmla="*/ 42 w 79"/>
                <a:gd name="T77" fmla="*/ 62 h 69"/>
                <a:gd name="T78" fmla="*/ 44 w 79"/>
                <a:gd name="T79" fmla="*/ 65 h 69"/>
                <a:gd name="T80" fmla="*/ 46 w 79"/>
                <a:gd name="T81" fmla="*/ 62 h 69"/>
                <a:gd name="T82" fmla="*/ 57 w 79"/>
                <a:gd name="T83" fmla="*/ 56 h 69"/>
                <a:gd name="T84" fmla="*/ 65 w 79"/>
                <a:gd name="T85" fmla="*/ 48 h 69"/>
                <a:gd name="T86" fmla="*/ 72 w 79"/>
                <a:gd name="T87" fmla="*/ 37 h 69"/>
                <a:gd name="T88" fmla="*/ 77 w 79"/>
                <a:gd name="T89" fmla="*/ 33 h 69"/>
                <a:gd name="T90" fmla="*/ 79 w 79"/>
                <a:gd name="T91" fmla="*/ 25 h 69"/>
                <a:gd name="T92" fmla="*/ 76 w 79"/>
                <a:gd name="T93" fmla="*/ 25 h 69"/>
                <a:gd name="T94" fmla="*/ 74 w 79"/>
                <a:gd name="T95" fmla="*/ 27 h 69"/>
                <a:gd name="T96" fmla="*/ 62 w 79"/>
                <a:gd name="T97" fmla="*/ 39 h 69"/>
                <a:gd name="T98" fmla="*/ 61 w 79"/>
                <a:gd name="T99" fmla="*/ 41 h 69"/>
                <a:gd name="T100" fmla="*/ 57 w 79"/>
                <a:gd name="T101" fmla="*/ 43 h 69"/>
                <a:gd name="T102" fmla="*/ 55 w 79"/>
                <a:gd name="T103" fmla="*/ 44 h 69"/>
                <a:gd name="T104" fmla="*/ 52 w 79"/>
                <a:gd name="T105" fmla="*/ 41 h 69"/>
                <a:gd name="T106" fmla="*/ 56 w 79"/>
                <a:gd name="T107" fmla="*/ 35 h 69"/>
                <a:gd name="T108" fmla="*/ 60 w 79"/>
                <a:gd name="T109" fmla="*/ 35 h 69"/>
                <a:gd name="T110" fmla="*/ 62 w 79"/>
                <a:gd name="T111" fmla="*/ 39 h 69"/>
                <a:gd name="T112" fmla="*/ 62 w 79"/>
                <a:gd name="T113" fmla="*/ 3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9" h="69">
                  <a:moveTo>
                    <a:pt x="74" y="27"/>
                  </a:moveTo>
                  <a:cubicBezTo>
                    <a:pt x="71" y="27"/>
                    <a:pt x="68" y="24"/>
                    <a:pt x="69" y="22"/>
                  </a:cubicBezTo>
                  <a:cubicBezTo>
                    <a:pt x="69" y="20"/>
                    <a:pt x="71" y="19"/>
                    <a:pt x="72" y="19"/>
                  </a:cubicBezTo>
                  <a:cubicBezTo>
                    <a:pt x="73" y="19"/>
                    <a:pt x="74" y="20"/>
                    <a:pt x="75" y="20"/>
                  </a:cubicBezTo>
                  <a:cubicBezTo>
                    <a:pt x="75" y="17"/>
                    <a:pt x="76" y="14"/>
                    <a:pt x="75" y="11"/>
                  </a:cubicBezTo>
                  <a:cubicBezTo>
                    <a:pt x="74" y="10"/>
                    <a:pt x="73" y="8"/>
                    <a:pt x="73" y="7"/>
                  </a:cubicBezTo>
                  <a:cubicBezTo>
                    <a:pt x="72" y="5"/>
                    <a:pt x="72" y="3"/>
                    <a:pt x="72" y="1"/>
                  </a:cubicBezTo>
                  <a:cubicBezTo>
                    <a:pt x="70" y="2"/>
                    <a:pt x="67" y="1"/>
                    <a:pt x="66" y="1"/>
                  </a:cubicBezTo>
                  <a:cubicBezTo>
                    <a:pt x="63" y="0"/>
                    <a:pt x="61" y="0"/>
                    <a:pt x="60" y="2"/>
                  </a:cubicBezTo>
                  <a:cubicBezTo>
                    <a:pt x="58" y="3"/>
                    <a:pt x="56" y="3"/>
                    <a:pt x="55" y="5"/>
                  </a:cubicBezTo>
                  <a:cubicBezTo>
                    <a:pt x="54" y="6"/>
                    <a:pt x="52" y="7"/>
                    <a:pt x="51" y="8"/>
                  </a:cubicBezTo>
                  <a:cubicBezTo>
                    <a:pt x="50" y="9"/>
                    <a:pt x="50" y="11"/>
                    <a:pt x="49" y="12"/>
                  </a:cubicBezTo>
                  <a:cubicBezTo>
                    <a:pt x="48" y="14"/>
                    <a:pt x="46" y="12"/>
                    <a:pt x="45" y="14"/>
                  </a:cubicBezTo>
                  <a:cubicBezTo>
                    <a:pt x="44" y="15"/>
                    <a:pt x="45" y="16"/>
                    <a:pt x="44" y="17"/>
                  </a:cubicBezTo>
                  <a:cubicBezTo>
                    <a:pt x="42" y="21"/>
                    <a:pt x="37" y="18"/>
                    <a:pt x="34" y="17"/>
                  </a:cubicBezTo>
                  <a:cubicBezTo>
                    <a:pt x="31" y="15"/>
                    <a:pt x="30" y="19"/>
                    <a:pt x="28" y="21"/>
                  </a:cubicBezTo>
                  <a:cubicBezTo>
                    <a:pt x="27" y="22"/>
                    <a:pt x="26" y="24"/>
                    <a:pt x="24" y="24"/>
                  </a:cubicBezTo>
                  <a:cubicBezTo>
                    <a:pt x="24" y="24"/>
                    <a:pt x="20" y="24"/>
                    <a:pt x="20" y="23"/>
                  </a:cubicBezTo>
                  <a:cubicBezTo>
                    <a:pt x="22" y="20"/>
                    <a:pt x="21" y="15"/>
                    <a:pt x="17" y="14"/>
                  </a:cubicBezTo>
                  <a:cubicBezTo>
                    <a:pt x="17" y="19"/>
                    <a:pt x="17" y="24"/>
                    <a:pt x="17" y="29"/>
                  </a:cubicBezTo>
                  <a:cubicBezTo>
                    <a:pt x="17" y="29"/>
                    <a:pt x="18" y="32"/>
                    <a:pt x="17" y="33"/>
                  </a:cubicBezTo>
                  <a:cubicBezTo>
                    <a:pt x="14" y="35"/>
                    <a:pt x="13" y="36"/>
                    <a:pt x="9" y="35"/>
                  </a:cubicBezTo>
                  <a:cubicBezTo>
                    <a:pt x="8" y="35"/>
                    <a:pt x="7" y="35"/>
                    <a:pt x="6" y="34"/>
                  </a:cubicBezTo>
                  <a:cubicBezTo>
                    <a:pt x="5" y="32"/>
                    <a:pt x="4" y="31"/>
                    <a:pt x="2" y="33"/>
                  </a:cubicBezTo>
                  <a:cubicBezTo>
                    <a:pt x="0" y="35"/>
                    <a:pt x="2" y="38"/>
                    <a:pt x="3" y="40"/>
                  </a:cubicBezTo>
                  <a:cubicBezTo>
                    <a:pt x="4" y="41"/>
                    <a:pt x="5" y="43"/>
                    <a:pt x="5" y="45"/>
                  </a:cubicBezTo>
                  <a:cubicBezTo>
                    <a:pt x="7" y="49"/>
                    <a:pt x="11" y="51"/>
                    <a:pt x="9" y="56"/>
                  </a:cubicBezTo>
                  <a:cubicBezTo>
                    <a:pt x="8" y="58"/>
                    <a:pt x="7" y="58"/>
                    <a:pt x="8" y="60"/>
                  </a:cubicBezTo>
                  <a:cubicBezTo>
                    <a:pt x="9" y="61"/>
                    <a:pt x="9" y="62"/>
                    <a:pt x="9" y="62"/>
                  </a:cubicBezTo>
                  <a:cubicBezTo>
                    <a:pt x="10" y="63"/>
                    <a:pt x="9" y="65"/>
                    <a:pt x="10" y="66"/>
                  </a:cubicBezTo>
                  <a:cubicBezTo>
                    <a:pt x="10" y="66"/>
                    <a:pt x="10" y="64"/>
                    <a:pt x="11" y="64"/>
                  </a:cubicBezTo>
                  <a:cubicBezTo>
                    <a:pt x="11" y="64"/>
                    <a:pt x="14" y="67"/>
                    <a:pt x="15" y="68"/>
                  </a:cubicBezTo>
                  <a:cubicBezTo>
                    <a:pt x="17" y="69"/>
                    <a:pt x="19" y="66"/>
                    <a:pt x="21" y="66"/>
                  </a:cubicBezTo>
                  <a:cubicBezTo>
                    <a:pt x="23" y="65"/>
                    <a:pt x="25" y="67"/>
                    <a:pt x="26" y="65"/>
                  </a:cubicBezTo>
                  <a:cubicBezTo>
                    <a:pt x="28" y="64"/>
                    <a:pt x="29" y="64"/>
                    <a:pt x="31" y="64"/>
                  </a:cubicBezTo>
                  <a:cubicBezTo>
                    <a:pt x="33" y="64"/>
                    <a:pt x="35" y="64"/>
                    <a:pt x="38" y="64"/>
                  </a:cubicBezTo>
                  <a:cubicBezTo>
                    <a:pt x="38" y="64"/>
                    <a:pt x="39" y="64"/>
                    <a:pt x="39" y="64"/>
                  </a:cubicBezTo>
                  <a:cubicBezTo>
                    <a:pt x="40" y="64"/>
                    <a:pt x="40" y="63"/>
                    <a:pt x="41" y="63"/>
                  </a:cubicBezTo>
                  <a:cubicBezTo>
                    <a:pt x="41" y="63"/>
                    <a:pt x="41" y="62"/>
                    <a:pt x="42" y="62"/>
                  </a:cubicBezTo>
                  <a:cubicBezTo>
                    <a:pt x="42" y="63"/>
                    <a:pt x="42" y="65"/>
                    <a:pt x="44" y="65"/>
                  </a:cubicBezTo>
                  <a:cubicBezTo>
                    <a:pt x="44" y="65"/>
                    <a:pt x="43" y="61"/>
                    <a:pt x="46" y="62"/>
                  </a:cubicBezTo>
                  <a:cubicBezTo>
                    <a:pt x="50" y="63"/>
                    <a:pt x="54" y="59"/>
                    <a:pt x="57" y="56"/>
                  </a:cubicBezTo>
                  <a:cubicBezTo>
                    <a:pt x="60" y="54"/>
                    <a:pt x="62" y="51"/>
                    <a:pt x="65" y="48"/>
                  </a:cubicBezTo>
                  <a:cubicBezTo>
                    <a:pt x="68" y="45"/>
                    <a:pt x="69" y="41"/>
                    <a:pt x="72" y="37"/>
                  </a:cubicBezTo>
                  <a:cubicBezTo>
                    <a:pt x="73" y="36"/>
                    <a:pt x="76" y="35"/>
                    <a:pt x="77" y="33"/>
                  </a:cubicBezTo>
                  <a:cubicBezTo>
                    <a:pt x="78" y="31"/>
                    <a:pt x="79" y="27"/>
                    <a:pt x="79" y="25"/>
                  </a:cubicBezTo>
                  <a:cubicBezTo>
                    <a:pt x="78" y="25"/>
                    <a:pt x="77" y="25"/>
                    <a:pt x="76" y="25"/>
                  </a:cubicBezTo>
                  <a:cubicBezTo>
                    <a:pt x="75" y="25"/>
                    <a:pt x="75" y="27"/>
                    <a:pt x="74" y="27"/>
                  </a:cubicBezTo>
                  <a:close/>
                  <a:moveTo>
                    <a:pt x="62" y="39"/>
                  </a:moveTo>
                  <a:cubicBezTo>
                    <a:pt x="61" y="39"/>
                    <a:pt x="61" y="41"/>
                    <a:pt x="61" y="41"/>
                  </a:cubicBezTo>
                  <a:cubicBezTo>
                    <a:pt x="60" y="43"/>
                    <a:pt x="58" y="42"/>
                    <a:pt x="57" y="43"/>
                  </a:cubicBezTo>
                  <a:cubicBezTo>
                    <a:pt x="56" y="43"/>
                    <a:pt x="56" y="44"/>
                    <a:pt x="55" y="44"/>
                  </a:cubicBezTo>
                  <a:cubicBezTo>
                    <a:pt x="53" y="44"/>
                    <a:pt x="52" y="42"/>
                    <a:pt x="52" y="41"/>
                  </a:cubicBezTo>
                  <a:cubicBezTo>
                    <a:pt x="51" y="39"/>
                    <a:pt x="54" y="36"/>
                    <a:pt x="56" y="35"/>
                  </a:cubicBezTo>
                  <a:cubicBezTo>
                    <a:pt x="57" y="34"/>
                    <a:pt x="59" y="34"/>
                    <a:pt x="60" y="35"/>
                  </a:cubicBezTo>
                  <a:cubicBezTo>
                    <a:pt x="61" y="36"/>
                    <a:pt x="64" y="38"/>
                    <a:pt x="62" y="39"/>
                  </a:cubicBezTo>
                  <a:cubicBezTo>
                    <a:pt x="61" y="39"/>
                    <a:pt x="63" y="38"/>
                    <a:pt x="62" y="39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413" name="Freeform 739"/>
            <p:cNvSpPr>
              <a:spLocks/>
            </p:cNvSpPr>
            <p:nvPr/>
          </p:nvSpPr>
          <p:spPr bwMode="auto">
            <a:xfrm>
              <a:off x="12919938" y="10399671"/>
              <a:ext cx="121018" cy="124237"/>
            </a:xfrm>
            <a:custGeom>
              <a:avLst/>
              <a:gdLst>
                <a:gd name="T0" fmla="*/ 11 w 13"/>
                <a:gd name="T1" fmla="*/ 4 h 13"/>
                <a:gd name="T2" fmla="*/ 3 w 13"/>
                <a:gd name="T3" fmla="*/ 3 h 13"/>
                <a:gd name="T4" fmla="*/ 2 w 13"/>
                <a:gd name="T5" fmla="*/ 9 h 13"/>
                <a:gd name="T6" fmla="*/ 7 w 13"/>
                <a:gd name="T7" fmla="*/ 9 h 13"/>
                <a:gd name="T8" fmla="*/ 11 w 13"/>
                <a:gd name="T9" fmla="*/ 4 h 13"/>
                <a:gd name="T10" fmla="*/ 11 w 13"/>
                <a:gd name="T11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3">
                  <a:moveTo>
                    <a:pt x="11" y="4"/>
                  </a:moveTo>
                  <a:cubicBezTo>
                    <a:pt x="9" y="2"/>
                    <a:pt x="5" y="0"/>
                    <a:pt x="3" y="3"/>
                  </a:cubicBezTo>
                  <a:cubicBezTo>
                    <a:pt x="1" y="5"/>
                    <a:pt x="0" y="7"/>
                    <a:pt x="2" y="9"/>
                  </a:cubicBezTo>
                  <a:cubicBezTo>
                    <a:pt x="4" y="13"/>
                    <a:pt x="5" y="9"/>
                    <a:pt x="7" y="9"/>
                  </a:cubicBezTo>
                  <a:cubicBezTo>
                    <a:pt x="10" y="9"/>
                    <a:pt x="13" y="5"/>
                    <a:pt x="11" y="4"/>
                  </a:cubicBezTo>
                  <a:cubicBezTo>
                    <a:pt x="10" y="3"/>
                    <a:pt x="12" y="4"/>
                    <a:pt x="11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414" name="Freeform 740"/>
            <p:cNvSpPr>
              <a:spLocks/>
            </p:cNvSpPr>
            <p:nvPr/>
          </p:nvSpPr>
          <p:spPr bwMode="auto">
            <a:xfrm>
              <a:off x="12263888" y="9240129"/>
              <a:ext cx="47770" cy="76452"/>
            </a:xfrm>
            <a:custGeom>
              <a:avLst/>
              <a:gdLst>
                <a:gd name="T0" fmla="*/ 2 w 5"/>
                <a:gd name="T1" fmla="*/ 5 h 8"/>
                <a:gd name="T2" fmla="*/ 5 w 5"/>
                <a:gd name="T3" fmla="*/ 1 h 8"/>
                <a:gd name="T4" fmla="*/ 1 w 5"/>
                <a:gd name="T5" fmla="*/ 3 h 8"/>
                <a:gd name="T6" fmla="*/ 0 w 5"/>
                <a:gd name="T7" fmla="*/ 8 h 8"/>
                <a:gd name="T8" fmla="*/ 2 w 5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2" y="5"/>
                  </a:moveTo>
                  <a:cubicBezTo>
                    <a:pt x="2" y="4"/>
                    <a:pt x="4" y="2"/>
                    <a:pt x="5" y="1"/>
                  </a:cubicBezTo>
                  <a:cubicBezTo>
                    <a:pt x="4" y="0"/>
                    <a:pt x="2" y="2"/>
                    <a:pt x="1" y="3"/>
                  </a:cubicBezTo>
                  <a:cubicBezTo>
                    <a:pt x="0" y="4"/>
                    <a:pt x="0" y="6"/>
                    <a:pt x="0" y="8"/>
                  </a:cubicBezTo>
                  <a:cubicBezTo>
                    <a:pt x="2" y="7"/>
                    <a:pt x="2" y="6"/>
                    <a:pt x="2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415" name="Freeform 741"/>
            <p:cNvSpPr>
              <a:spLocks/>
            </p:cNvSpPr>
            <p:nvPr/>
          </p:nvSpPr>
          <p:spPr bwMode="auto">
            <a:xfrm>
              <a:off x="12219300" y="8857867"/>
              <a:ext cx="324842" cy="420492"/>
            </a:xfrm>
            <a:custGeom>
              <a:avLst/>
              <a:gdLst>
                <a:gd name="T0" fmla="*/ 11 w 35"/>
                <a:gd name="T1" fmla="*/ 44 h 45"/>
                <a:gd name="T2" fmla="*/ 15 w 35"/>
                <a:gd name="T3" fmla="*/ 41 h 45"/>
                <a:gd name="T4" fmla="*/ 16 w 35"/>
                <a:gd name="T5" fmla="*/ 43 h 45"/>
                <a:gd name="T6" fmla="*/ 23 w 35"/>
                <a:gd name="T7" fmla="*/ 37 h 45"/>
                <a:gd name="T8" fmla="*/ 25 w 35"/>
                <a:gd name="T9" fmla="*/ 26 h 45"/>
                <a:gd name="T10" fmla="*/ 31 w 35"/>
                <a:gd name="T11" fmla="*/ 16 h 45"/>
                <a:gd name="T12" fmla="*/ 33 w 35"/>
                <a:gd name="T13" fmla="*/ 8 h 45"/>
                <a:gd name="T14" fmla="*/ 35 w 35"/>
                <a:gd name="T15" fmla="*/ 2 h 45"/>
                <a:gd name="T16" fmla="*/ 29 w 35"/>
                <a:gd name="T17" fmla="*/ 1 h 45"/>
                <a:gd name="T18" fmla="*/ 26 w 35"/>
                <a:gd name="T19" fmla="*/ 2 h 45"/>
                <a:gd name="T20" fmla="*/ 25 w 35"/>
                <a:gd name="T21" fmla="*/ 6 h 45"/>
                <a:gd name="T22" fmla="*/ 20 w 35"/>
                <a:gd name="T23" fmla="*/ 10 h 45"/>
                <a:gd name="T24" fmla="*/ 10 w 35"/>
                <a:gd name="T25" fmla="*/ 8 h 45"/>
                <a:gd name="T26" fmla="*/ 13 w 35"/>
                <a:gd name="T27" fmla="*/ 13 h 45"/>
                <a:gd name="T28" fmla="*/ 14 w 35"/>
                <a:gd name="T29" fmla="*/ 19 h 45"/>
                <a:gd name="T30" fmla="*/ 15 w 35"/>
                <a:gd name="T31" fmla="*/ 22 h 45"/>
                <a:gd name="T32" fmla="*/ 16 w 35"/>
                <a:gd name="T33" fmla="*/ 25 h 45"/>
                <a:gd name="T34" fmla="*/ 15 w 35"/>
                <a:gd name="T35" fmla="*/ 32 h 45"/>
                <a:gd name="T36" fmla="*/ 13 w 35"/>
                <a:gd name="T37" fmla="*/ 31 h 45"/>
                <a:gd name="T38" fmla="*/ 10 w 35"/>
                <a:gd name="T39" fmla="*/ 32 h 45"/>
                <a:gd name="T40" fmla="*/ 8 w 35"/>
                <a:gd name="T41" fmla="*/ 29 h 45"/>
                <a:gd name="T42" fmla="*/ 6 w 35"/>
                <a:gd name="T43" fmla="*/ 32 h 45"/>
                <a:gd name="T44" fmla="*/ 4 w 35"/>
                <a:gd name="T45" fmla="*/ 32 h 45"/>
                <a:gd name="T46" fmla="*/ 3 w 35"/>
                <a:gd name="T47" fmla="*/ 35 h 45"/>
                <a:gd name="T48" fmla="*/ 0 w 35"/>
                <a:gd name="T49" fmla="*/ 39 h 45"/>
                <a:gd name="T50" fmla="*/ 5 w 35"/>
                <a:gd name="T51" fmla="*/ 45 h 45"/>
                <a:gd name="T52" fmla="*/ 8 w 35"/>
                <a:gd name="T53" fmla="*/ 42 h 45"/>
                <a:gd name="T54" fmla="*/ 11 w 35"/>
                <a:gd name="T55" fmla="*/ 44 h 45"/>
                <a:gd name="T56" fmla="*/ 11 w 35"/>
                <a:gd name="T57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5" h="45">
                  <a:moveTo>
                    <a:pt x="11" y="44"/>
                  </a:moveTo>
                  <a:cubicBezTo>
                    <a:pt x="12" y="44"/>
                    <a:pt x="14" y="42"/>
                    <a:pt x="15" y="41"/>
                  </a:cubicBezTo>
                  <a:cubicBezTo>
                    <a:pt x="17" y="40"/>
                    <a:pt x="15" y="43"/>
                    <a:pt x="16" y="43"/>
                  </a:cubicBezTo>
                  <a:cubicBezTo>
                    <a:pt x="16" y="43"/>
                    <a:pt x="23" y="39"/>
                    <a:pt x="23" y="37"/>
                  </a:cubicBezTo>
                  <a:cubicBezTo>
                    <a:pt x="23" y="33"/>
                    <a:pt x="23" y="29"/>
                    <a:pt x="25" y="26"/>
                  </a:cubicBezTo>
                  <a:cubicBezTo>
                    <a:pt x="27" y="22"/>
                    <a:pt x="30" y="19"/>
                    <a:pt x="31" y="16"/>
                  </a:cubicBezTo>
                  <a:cubicBezTo>
                    <a:pt x="32" y="13"/>
                    <a:pt x="32" y="11"/>
                    <a:pt x="33" y="8"/>
                  </a:cubicBezTo>
                  <a:cubicBezTo>
                    <a:pt x="33" y="6"/>
                    <a:pt x="35" y="4"/>
                    <a:pt x="35" y="2"/>
                  </a:cubicBezTo>
                  <a:cubicBezTo>
                    <a:pt x="33" y="2"/>
                    <a:pt x="31" y="0"/>
                    <a:pt x="29" y="1"/>
                  </a:cubicBezTo>
                  <a:cubicBezTo>
                    <a:pt x="28" y="1"/>
                    <a:pt x="26" y="1"/>
                    <a:pt x="26" y="2"/>
                  </a:cubicBezTo>
                  <a:cubicBezTo>
                    <a:pt x="25" y="4"/>
                    <a:pt x="25" y="5"/>
                    <a:pt x="25" y="6"/>
                  </a:cubicBezTo>
                  <a:cubicBezTo>
                    <a:pt x="24" y="9"/>
                    <a:pt x="23" y="10"/>
                    <a:pt x="20" y="10"/>
                  </a:cubicBezTo>
                  <a:cubicBezTo>
                    <a:pt x="17" y="9"/>
                    <a:pt x="13" y="8"/>
                    <a:pt x="10" y="8"/>
                  </a:cubicBezTo>
                  <a:cubicBezTo>
                    <a:pt x="10" y="10"/>
                    <a:pt x="9" y="14"/>
                    <a:pt x="13" y="13"/>
                  </a:cubicBezTo>
                  <a:cubicBezTo>
                    <a:pt x="17" y="11"/>
                    <a:pt x="14" y="17"/>
                    <a:pt x="14" y="19"/>
                  </a:cubicBezTo>
                  <a:cubicBezTo>
                    <a:pt x="14" y="20"/>
                    <a:pt x="14" y="21"/>
                    <a:pt x="15" y="22"/>
                  </a:cubicBezTo>
                  <a:cubicBezTo>
                    <a:pt x="16" y="23"/>
                    <a:pt x="16" y="24"/>
                    <a:pt x="16" y="25"/>
                  </a:cubicBezTo>
                  <a:cubicBezTo>
                    <a:pt x="16" y="27"/>
                    <a:pt x="16" y="30"/>
                    <a:pt x="15" y="32"/>
                  </a:cubicBezTo>
                  <a:cubicBezTo>
                    <a:pt x="15" y="33"/>
                    <a:pt x="13" y="31"/>
                    <a:pt x="13" y="31"/>
                  </a:cubicBezTo>
                  <a:cubicBezTo>
                    <a:pt x="11" y="31"/>
                    <a:pt x="11" y="33"/>
                    <a:pt x="10" y="32"/>
                  </a:cubicBezTo>
                  <a:cubicBezTo>
                    <a:pt x="10" y="31"/>
                    <a:pt x="9" y="30"/>
                    <a:pt x="8" y="29"/>
                  </a:cubicBezTo>
                  <a:cubicBezTo>
                    <a:pt x="7" y="29"/>
                    <a:pt x="7" y="31"/>
                    <a:pt x="6" y="32"/>
                  </a:cubicBezTo>
                  <a:cubicBezTo>
                    <a:pt x="6" y="32"/>
                    <a:pt x="4" y="32"/>
                    <a:pt x="4" y="32"/>
                  </a:cubicBezTo>
                  <a:cubicBezTo>
                    <a:pt x="2" y="32"/>
                    <a:pt x="3" y="34"/>
                    <a:pt x="3" y="35"/>
                  </a:cubicBezTo>
                  <a:cubicBezTo>
                    <a:pt x="4" y="38"/>
                    <a:pt x="3" y="37"/>
                    <a:pt x="0" y="39"/>
                  </a:cubicBezTo>
                  <a:cubicBezTo>
                    <a:pt x="2" y="41"/>
                    <a:pt x="4" y="42"/>
                    <a:pt x="5" y="45"/>
                  </a:cubicBezTo>
                  <a:cubicBezTo>
                    <a:pt x="6" y="44"/>
                    <a:pt x="7" y="43"/>
                    <a:pt x="8" y="42"/>
                  </a:cubicBezTo>
                  <a:cubicBezTo>
                    <a:pt x="10" y="41"/>
                    <a:pt x="10" y="43"/>
                    <a:pt x="11" y="44"/>
                  </a:cubicBezTo>
                  <a:cubicBezTo>
                    <a:pt x="12" y="44"/>
                    <a:pt x="10" y="43"/>
                    <a:pt x="11" y="4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416" name="Freeform 742"/>
            <p:cNvSpPr>
              <a:spLocks/>
            </p:cNvSpPr>
            <p:nvPr/>
          </p:nvSpPr>
          <p:spPr bwMode="auto">
            <a:xfrm>
              <a:off x="12359429" y="8520197"/>
              <a:ext cx="595542" cy="420492"/>
            </a:xfrm>
            <a:custGeom>
              <a:avLst/>
              <a:gdLst>
                <a:gd name="T0" fmla="*/ 12 w 64"/>
                <a:gd name="T1" fmla="*/ 37 h 45"/>
                <a:gd name="T2" fmla="*/ 17 w 64"/>
                <a:gd name="T3" fmla="*/ 37 h 45"/>
                <a:gd name="T4" fmla="*/ 20 w 64"/>
                <a:gd name="T5" fmla="*/ 38 h 45"/>
                <a:gd name="T6" fmla="*/ 21 w 64"/>
                <a:gd name="T7" fmla="*/ 33 h 45"/>
                <a:gd name="T8" fmla="*/ 25 w 64"/>
                <a:gd name="T9" fmla="*/ 30 h 45"/>
                <a:gd name="T10" fmla="*/ 30 w 64"/>
                <a:gd name="T11" fmla="*/ 33 h 45"/>
                <a:gd name="T12" fmla="*/ 36 w 64"/>
                <a:gd name="T13" fmla="*/ 34 h 45"/>
                <a:gd name="T14" fmla="*/ 39 w 64"/>
                <a:gd name="T15" fmla="*/ 34 h 45"/>
                <a:gd name="T16" fmla="*/ 41 w 64"/>
                <a:gd name="T17" fmla="*/ 30 h 45"/>
                <a:gd name="T18" fmla="*/ 45 w 64"/>
                <a:gd name="T19" fmla="*/ 31 h 45"/>
                <a:gd name="T20" fmla="*/ 50 w 64"/>
                <a:gd name="T21" fmla="*/ 31 h 45"/>
                <a:gd name="T22" fmla="*/ 55 w 64"/>
                <a:gd name="T23" fmla="*/ 29 h 45"/>
                <a:gd name="T24" fmla="*/ 60 w 64"/>
                <a:gd name="T25" fmla="*/ 30 h 45"/>
                <a:gd name="T26" fmla="*/ 58 w 64"/>
                <a:gd name="T27" fmla="*/ 24 h 45"/>
                <a:gd name="T28" fmla="*/ 55 w 64"/>
                <a:gd name="T29" fmla="*/ 20 h 45"/>
                <a:gd name="T30" fmla="*/ 51 w 64"/>
                <a:gd name="T31" fmla="*/ 16 h 45"/>
                <a:gd name="T32" fmla="*/ 47 w 64"/>
                <a:gd name="T33" fmla="*/ 13 h 45"/>
                <a:gd name="T34" fmla="*/ 46 w 64"/>
                <a:gd name="T35" fmla="*/ 12 h 45"/>
                <a:gd name="T36" fmla="*/ 44 w 64"/>
                <a:gd name="T37" fmla="*/ 12 h 45"/>
                <a:gd name="T38" fmla="*/ 44 w 64"/>
                <a:gd name="T39" fmla="*/ 6 h 45"/>
                <a:gd name="T40" fmla="*/ 41 w 64"/>
                <a:gd name="T41" fmla="*/ 1 h 45"/>
                <a:gd name="T42" fmla="*/ 41 w 64"/>
                <a:gd name="T43" fmla="*/ 0 h 45"/>
                <a:gd name="T44" fmla="*/ 38 w 64"/>
                <a:gd name="T45" fmla="*/ 0 h 45"/>
                <a:gd name="T46" fmla="*/ 35 w 64"/>
                <a:gd name="T47" fmla="*/ 3 h 45"/>
                <a:gd name="T48" fmla="*/ 26 w 64"/>
                <a:gd name="T49" fmla="*/ 10 h 45"/>
                <a:gd name="T50" fmla="*/ 22 w 64"/>
                <a:gd name="T51" fmla="*/ 11 h 45"/>
                <a:gd name="T52" fmla="*/ 19 w 64"/>
                <a:gd name="T53" fmla="*/ 15 h 45"/>
                <a:gd name="T54" fmla="*/ 13 w 64"/>
                <a:gd name="T55" fmla="*/ 17 h 45"/>
                <a:gd name="T56" fmla="*/ 9 w 64"/>
                <a:gd name="T57" fmla="*/ 17 h 45"/>
                <a:gd name="T58" fmla="*/ 6 w 64"/>
                <a:gd name="T59" fmla="*/ 18 h 45"/>
                <a:gd name="T60" fmla="*/ 3 w 64"/>
                <a:gd name="T61" fmla="*/ 23 h 45"/>
                <a:gd name="T62" fmla="*/ 4 w 64"/>
                <a:gd name="T63" fmla="*/ 34 h 45"/>
                <a:gd name="T64" fmla="*/ 6 w 64"/>
                <a:gd name="T65" fmla="*/ 39 h 45"/>
                <a:gd name="T66" fmla="*/ 9 w 64"/>
                <a:gd name="T67" fmla="*/ 45 h 45"/>
                <a:gd name="T68" fmla="*/ 12 w 64"/>
                <a:gd name="T69" fmla="*/ 3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4" h="45">
                  <a:moveTo>
                    <a:pt x="12" y="37"/>
                  </a:moveTo>
                  <a:cubicBezTo>
                    <a:pt x="13" y="37"/>
                    <a:pt x="16" y="36"/>
                    <a:pt x="17" y="37"/>
                  </a:cubicBezTo>
                  <a:cubicBezTo>
                    <a:pt x="17" y="38"/>
                    <a:pt x="20" y="38"/>
                    <a:pt x="20" y="38"/>
                  </a:cubicBezTo>
                  <a:cubicBezTo>
                    <a:pt x="21" y="36"/>
                    <a:pt x="20" y="34"/>
                    <a:pt x="21" y="33"/>
                  </a:cubicBezTo>
                  <a:cubicBezTo>
                    <a:pt x="21" y="32"/>
                    <a:pt x="23" y="29"/>
                    <a:pt x="25" y="30"/>
                  </a:cubicBezTo>
                  <a:cubicBezTo>
                    <a:pt x="27" y="30"/>
                    <a:pt x="28" y="32"/>
                    <a:pt x="30" y="33"/>
                  </a:cubicBezTo>
                  <a:cubicBezTo>
                    <a:pt x="32" y="34"/>
                    <a:pt x="34" y="34"/>
                    <a:pt x="36" y="34"/>
                  </a:cubicBezTo>
                  <a:cubicBezTo>
                    <a:pt x="37" y="34"/>
                    <a:pt x="39" y="35"/>
                    <a:pt x="39" y="34"/>
                  </a:cubicBezTo>
                  <a:cubicBezTo>
                    <a:pt x="40" y="33"/>
                    <a:pt x="40" y="29"/>
                    <a:pt x="41" y="30"/>
                  </a:cubicBezTo>
                  <a:cubicBezTo>
                    <a:pt x="43" y="31"/>
                    <a:pt x="43" y="31"/>
                    <a:pt x="45" y="31"/>
                  </a:cubicBezTo>
                  <a:cubicBezTo>
                    <a:pt x="47" y="30"/>
                    <a:pt x="48" y="31"/>
                    <a:pt x="50" y="31"/>
                  </a:cubicBezTo>
                  <a:cubicBezTo>
                    <a:pt x="52" y="31"/>
                    <a:pt x="53" y="28"/>
                    <a:pt x="55" y="29"/>
                  </a:cubicBezTo>
                  <a:cubicBezTo>
                    <a:pt x="56" y="29"/>
                    <a:pt x="58" y="31"/>
                    <a:pt x="60" y="30"/>
                  </a:cubicBezTo>
                  <a:cubicBezTo>
                    <a:pt x="64" y="28"/>
                    <a:pt x="59" y="26"/>
                    <a:pt x="58" y="24"/>
                  </a:cubicBezTo>
                  <a:cubicBezTo>
                    <a:pt x="57" y="22"/>
                    <a:pt x="57" y="21"/>
                    <a:pt x="55" y="20"/>
                  </a:cubicBezTo>
                  <a:cubicBezTo>
                    <a:pt x="53" y="19"/>
                    <a:pt x="52" y="18"/>
                    <a:pt x="51" y="16"/>
                  </a:cubicBezTo>
                  <a:cubicBezTo>
                    <a:pt x="51" y="14"/>
                    <a:pt x="49" y="14"/>
                    <a:pt x="47" y="13"/>
                  </a:cubicBezTo>
                  <a:cubicBezTo>
                    <a:pt x="47" y="13"/>
                    <a:pt x="47" y="12"/>
                    <a:pt x="46" y="12"/>
                  </a:cubicBezTo>
                  <a:cubicBezTo>
                    <a:pt x="46" y="12"/>
                    <a:pt x="44" y="12"/>
                    <a:pt x="44" y="12"/>
                  </a:cubicBezTo>
                  <a:cubicBezTo>
                    <a:pt x="43" y="11"/>
                    <a:pt x="44" y="7"/>
                    <a:pt x="44" y="6"/>
                  </a:cubicBezTo>
                  <a:cubicBezTo>
                    <a:pt x="44" y="4"/>
                    <a:pt x="42" y="3"/>
                    <a:pt x="41" y="1"/>
                  </a:cubicBezTo>
                  <a:cubicBezTo>
                    <a:pt x="41" y="1"/>
                    <a:pt x="41" y="0"/>
                    <a:pt x="41" y="0"/>
                  </a:cubicBezTo>
                  <a:cubicBezTo>
                    <a:pt x="40" y="0"/>
                    <a:pt x="39" y="0"/>
                    <a:pt x="38" y="0"/>
                  </a:cubicBezTo>
                  <a:cubicBezTo>
                    <a:pt x="36" y="1"/>
                    <a:pt x="36" y="1"/>
                    <a:pt x="35" y="3"/>
                  </a:cubicBezTo>
                  <a:cubicBezTo>
                    <a:pt x="35" y="6"/>
                    <a:pt x="28" y="10"/>
                    <a:pt x="26" y="10"/>
                  </a:cubicBezTo>
                  <a:cubicBezTo>
                    <a:pt x="25" y="10"/>
                    <a:pt x="21" y="10"/>
                    <a:pt x="22" y="11"/>
                  </a:cubicBezTo>
                  <a:cubicBezTo>
                    <a:pt x="23" y="13"/>
                    <a:pt x="20" y="15"/>
                    <a:pt x="19" y="15"/>
                  </a:cubicBezTo>
                  <a:cubicBezTo>
                    <a:pt x="17" y="16"/>
                    <a:pt x="15" y="17"/>
                    <a:pt x="13" y="17"/>
                  </a:cubicBezTo>
                  <a:cubicBezTo>
                    <a:pt x="11" y="18"/>
                    <a:pt x="11" y="16"/>
                    <a:pt x="9" y="17"/>
                  </a:cubicBezTo>
                  <a:cubicBezTo>
                    <a:pt x="7" y="18"/>
                    <a:pt x="6" y="17"/>
                    <a:pt x="6" y="18"/>
                  </a:cubicBezTo>
                  <a:cubicBezTo>
                    <a:pt x="5" y="20"/>
                    <a:pt x="4" y="22"/>
                    <a:pt x="3" y="23"/>
                  </a:cubicBezTo>
                  <a:cubicBezTo>
                    <a:pt x="0" y="27"/>
                    <a:pt x="2" y="30"/>
                    <a:pt x="4" y="34"/>
                  </a:cubicBezTo>
                  <a:cubicBezTo>
                    <a:pt x="5" y="36"/>
                    <a:pt x="5" y="37"/>
                    <a:pt x="6" y="39"/>
                  </a:cubicBezTo>
                  <a:cubicBezTo>
                    <a:pt x="8" y="41"/>
                    <a:pt x="9" y="42"/>
                    <a:pt x="9" y="45"/>
                  </a:cubicBezTo>
                  <a:cubicBezTo>
                    <a:pt x="9" y="44"/>
                    <a:pt x="10" y="37"/>
                    <a:pt x="12" y="3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417" name="Freeform 743"/>
            <p:cNvSpPr>
              <a:spLocks/>
            </p:cNvSpPr>
            <p:nvPr/>
          </p:nvSpPr>
          <p:spPr bwMode="auto">
            <a:xfrm>
              <a:off x="11697008" y="7921315"/>
              <a:ext cx="1092359" cy="767717"/>
            </a:xfrm>
            <a:custGeom>
              <a:avLst/>
              <a:gdLst>
                <a:gd name="T0" fmla="*/ 83 w 117"/>
                <a:gd name="T1" fmla="*/ 82 h 82"/>
                <a:gd name="T2" fmla="*/ 93 w 117"/>
                <a:gd name="T3" fmla="*/ 76 h 82"/>
                <a:gd name="T4" fmla="*/ 105 w 117"/>
                <a:gd name="T5" fmla="*/ 68 h 82"/>
                <a:gd name="T6" fmla="*/ 112 w 117"/>
                <a:gd name="T7" fmla="*/ 64 h 82"/>
                <a:gd name="T8" fmla="*/ 107 w 117"/>
                <a:gd name="T9" fmla="*/ 55 h 82"/>
                <a:gd name="T10" fmla="*/ 110 w 117"/>
                <a:gd name="T11" fmla="*/ 46 h 82"/>
                <a:gd name="T12" fmla="*/ 114 w 117"/>
                <a:gd name="T13" fmla="*/ 40 h 82"/>
                <a:gd name="T14" fmla="*/ 117 w 117"/>
                <a:gd name="T15" fmla="*/ 21 h 82"/>
                <a:gd name="T16" fmla="*/ 81 w 117"/>
                <a:gd name="T17" fmla="*/ 1 h 82"/>
                <a:gd name="T18" fmla="*/ 75 w 117"/>
                <a:gd name="T19" fmla="*/ 2 h 82"/>
                <a:gd name="T20" fmla="*/ 67 w 117"/>
                <a:gd name="T21" fmla="*/ 2 h 82"/>
                <a:gd name="T22" fmla="*/ 59 w 117"/>
                <a:gd name="T23" fmla="*/ 1 h 82"/>
                <a:gd name="T24" fmla="*/ 29 w 117"/>
                <a:gd name="T25" fmla="*/ 21 h 82"/>
                <a:gd name="T26" fmla="*/ 22 w 117"/>
                <a:gd name="T27" fmla="*/ 25 h 82"/>
                <a:gd name="T28" fmla="*/ 19 w 117"/>
                <a:gd name="T29" fmla="*/ 42 h 82"/>
                <a:gd name="T30" fmla="*/ 8 w 117"/>
                <a:gd name="T31" fmla="*/ 43 h 82"/>
                <a:gd name="T32" fmla="*/ 5 w 117"/>
                <a:gd name="T33" fmla="*/ 51 h 82"/>
                <a:gd name="T34" fmla="*/ 11 w 117"/>
                <a:gd name="T35" fmla="*/ 56 h 82"/>
                <a:gd name="T36" fmla="*/ 19 w 117"/>
                <a:gd name="T37" fmla="*/ 62 h 82"/>
                <a:gd name="T38" fmla="*/ 21 w 117"/>
                <a:gd name="T39" fmla="*/ 55 h 82"/>
                <a:gd name="T40" fmla="*/ 28 w 117"/>
                <a:gd name="T41" fmla="*/ 50 h 82"/>
                <a:gd name="T42" fmla="*/ 35 w 117"/>
                <a:gd name="T43" fmla="*/ 53 h 82"/>
                <a:gd name="T44" fmla="*/ 46 w 117"/>
                <a:gd name="T45" fmla="*/ 55 h 82"/>
                <a:gd name="T46" fmla="*/ 64 w 117"/>
                <a:gd name="T47" fmla="*/ 53 h 82"/>
                <a:gd name="T48" fmla="*/ 68 w 117"/>
                <a:gd name="T49" fmla="*/ 47 h 82"/>
                <a:gd name="T50" fmla="*/ 77 w 117"/>
                <a:gd name="T51" fmla="*/ 31 h 82"/>
                <a:gd name="T52" fmla="*/ 79 w 117"/>
                <a:gd name="T53" fmla="*/ 16 h 82"/>
                <a:gd name="T54" fmla="*/ 75 w 117"/>
                <a:gd name="T55" fmla="*/ 2 h 82"/>
                <a:gd name="T56" fmla="*/ 78 w 117"/>
                <a:gd name="T57" fmla="*/ 16 h 82"/>
                <a:gd name="T58" fmla="*/ 77 w 117"/>
                <a:gd name="T59" fmla="*/ 35 h 82"/>
                <a:gd name="T60" fmla="*/ 68 w 117"/>
                <a:gd name="T61" fmla="*/ 46 h 82"/>
                <a:gd name="T62" fmla="*/ 72 w 117"/>
                <a:gd name="T63" fmla="*/ 55 h 82"/>
                <a:gd name="T64" fmla="*/ 75 w 117"/>
                <a:gd name="T65" fmla="*/ 65 h 82"/>
                <a:gd name="T66" fmla="*/ 72 w 117"/>
                <a:gd name="T67" fmla="*/ 74 h 82"/>
                <a:gd name="T68" fmla="*/ 77 w 117"/>
                <a:gd name="T69" fmla="*/ 81 h 82"/>
                <a:gd name="T70" fmla="*/ 80 w 117"/>
                <a:gd name="T71" fmla="*/ 8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7" h="82">
                  <a:moveTo>
                    <a:pt x="80" y="81"/>
                  </a:moveTo>
                  <a:cubicBezTo>
                    <a:pt x="81" y="80"/>
                    <a:pt x="82" y="82"/>
                    <a:pt x="83" y="82"/>
                  </a:cubicBezTo>
                  <a:cubicBezTo>
                    <a:pt x="85" y="81"/>
                    <a:pt x="87" y="80"/>
                    <a:pt x="89" y="79"/>
                  </a:cubicBezTo>
                  <a:cubicBezTo>
                    <a:pt x="90" y="79"/>
                    <a:pt x="93" y="78"/>
                    <a:pt x="93" y="76"/>
                  </a:cubicBezTo>
                  <a:cubicBezTo>
                    <a:pt x="93" y="74"/>
                    <a:pt x="94" y="75"/>
                    <a:pt x="96" y="74"/>
                  </a:cubicBezTo>
                  <a:cubicBezTo>
                    <a:pt x="99" y="74"/>
                    <a:pt x="103" y="71"/>
                    <a:pt x="105" y="68"/>
                  </a:cubicBezTo>
                  <a:cubicBezTo>
                    <a:pt x="106" y="67"/>
                    <a:pt x="106" y="66"/>
                    <a:pt x="107" y="65"/>
                  </a:cubicBezTo>
                  <a:cubicBezTo>
                    <a:pt x="108" y="64"/>
                    <a:pt x="110" y="64"/>
                    <a:pt x="112" y="64"/>
                  </a:cubicBezTo>
                  <a:cubicBezTo>
                    <a:pt x="112" y="62"/>
                    <a:pt x="110" y="61"/>
                    <a:pt x="109" y="59"/>
                  </a:cubicBezTo>
                  <a:cubicBezTo>
                    <a:pt x="109" y="58"/>
                    <a:pt x="110" y="55"/>
                    <a:pt x="107" y="55"/>
                  </a:cubicBezTo>
                  <a:cubicBezTo>
                    <a:pt x="106" y="55"/>
                    <a:pt x="109" y="53"/>
                    <a:pt x="108" y="52"/>
                  </a:cubicBezTo>
                  <a:cubicBezTo>
                    <a:pt x="108" y="49"/>
                    <a:pt x="109" y="48"/>
                    <a:pt x="110" y="46"/>
                  </a:cubicBezTo>
                  <a:cubicBezTo>
                    <a:pt x="110" y="44"/>
                    <a:pt x="112" y="44"/>
                    <a:pt x="112" y="42"/>
                  </a:cubicBezTo>
                  <a:cubicBezTo>
                    <a:pt x="112" y="41"/>
                    <a:pt x="113" y="40"/>
                    <a:pt x="114" y="40"/>
                  </a:cubicBezTo>
                  <a:cubicBezTo>
                    <a:pt x="117" y="40"/>
                    <a:pt x="117" y="40"/>
                    <a:pt x="117" y="38"/>
                  </a:cubicBezTo>
                  <a:cubicBezTo>
                    <a:pt x="117" y="32"/>
                    <a:pt x="117" y="27"/>
                    <a:pt x="117" y="21"/>
                  </a:cubicBezTo>
                  <a:cubicBezTo>
                    <a:pt x="117" y="19"/>
                    <a:pt x="113" y="18"/>
                    <a:pt x="111" y="17"/>
                  </a:cubicBezTo>
                  <a:cubicBezTo>
                    <a:pt x="101" y="12"/>
                    <a:pt x="91" y="6"/>
                    <a:pt x="81" y="1"/>
                  </a:cubicBezTo>
                  <a:cubicBezTo>
                    <a:pt x="80" y="1"/>
                    <a:pt x="80" y="0"/>
                    <a:pt x="79" y="0"/>
                  </a:cubicBezTo>
                  <a:cubicBezTo>
                    <a:pt x="78" y="1"/>
                    <a:pt x="76" y="2"/>
                    <a:pt x="75" y="2"/>
                  </a:cubicBezTo>
                  <a:cubicBezTo>
                    <a:pt x="74" y="3"/>
                    <a:pt x="72" y="5"/>
                    <a:pt x="71" y="5"/>
                  </a:cubicBezTo>
                  <a:cubicBezTo>
                    <a:pt x="70" y="5"/>
                    <a:pt x="69" y="3"/>
                    <a:pt x="67" y="2"/>
                  </a:cubicBezTo>
                  <a:cubicBezTo>
                    <a:pt x="66" y="1"/>
                    <a:pt x="65" y="1"/>
                    <a:pt x="64" y="1"/>
                  </a:cubicBezTo>
                  <a:cubicBezTo>
                    <a:pt x="62" y="0"/>
                    <a:pt x="61" y="0"/>
                    <a:pt x="59" y="1"/>
                  </a:cubicBezTo>
                  <a:cubicBezTo>
                    <a:pt x="52" y="5"/>
                    <a:pt x="45" y="10"/>
                    <a:pt x="38" y="14"/>
                  </a:cubicBezTo>
                  <a:cubicBezTo>
                    <a:pt x="35" y="16"/>
                    <a:pt x="32" y="18"/>
                    <a:pt x="29" y="21"/>
                  </a:cubicBezTo>
                  <a:cubicBezTo>
                    <a:pt x="28" y="22"/>
                    <a:pt x="27" y="22"/>
                    <a:pt x="26" y="22"/>
                  </a:cubicBezTo>
                  <a:cubicBezTo>
                    <a:pt x="23" y="22"/>
                    <a:pt x="22" y="22"/>
                    <a:pt x="22" y="25"/>
                  </a:cubicBezTo>
                  <a:cubicBezTo>
                    <a:pt x="22" y="28"/>
                    <a:pt x="22" y="31"/>
                    <a:pt x="22" y="34"/>
                  </a:cubicBezTo>
                  <a:cubicBezTo>
                    <a:pt x="22" y="37"/>
                    <a:pt x="21" y="40"/>
                    <a:pt x="19" y="42"/>
                  </a:cubicBezTo>
                  <a:cubicBezTo>
                    <a:pt x="18" y="43"/>
                    <a:pt x="15" y="43"/>
                    <a:pt x="14" y="43"/>
                  </a:cubicBezTo>
                  <a:cubicBezTo>
                    <a:pt x="12" y="43"/>
                    <a:pt x="10" y="43"/>
                    <a:pt x="8" y="43"/>
                  </a:cubicBezTo>
                  <a:cubicBezTo>
                    <a:pt x="6" y="43"/>
                    <a:pt x="4" y="44"/>
                    <a:pt x="2" y="44"/>
                  </a:cubicBezTo>
                  <a:cubicBezTo>
                    <a:pt x="0" y="44"/>
                    <a:pt x="5" y="51"/>
                    <a:pt x="5" y="51"/>
                  </a:cubicBezTo>
                  <a:cubicBezTo>
                    <a:pt x="6" y="54"/>
                    <a:pt x="7" y="56"/>
                    <a:pt x="10" y="57"/>
                  </a:cubicBezTo>
                  <a:cubicBezTo>
                    <a:pt x="10" y="57"/>
                    <a:pt x="11" y="56"/>
                    <a:pt x="11" y="56"/>
                  </a:cubicBezTo>
                  <a:cubicBezTo>
                    <a:pt x="12" y="57"/>
                    <a:pt x="12" y="60"/>
                    <a:pt x="14" y="58"/>
                  </a:cubicBezTo>
                  <a:cubicBezTo>
                    <a:pt x="16" y="56"/>
                    <a:pt x="18" y="61"/>
                    <a:pt x="19" y="62"/>
                  </a:cubicBezTo>
                  <a:cubicBezTo>
                    <a:pt x="19" y="61"/>
                    <a:pt x="20" y="59"/>
                    <a:pt x="20" y="58"/>
                  </a:cubicBezTo>
                  <a:cubicBezTo>
                    <a:pt x="20" y="57"/>
                    <a:pt x="21" y="56"/>
                    <a:pt x="21" y="55"/>
                  </a:cubicBezTo>
                  <a:cubicBezTo>
                    <a:pt x="22" y="52"/>
                    <a:pt x="22" y="52"/>
                    <a:pt x="25" y="51"/>
                  </a:cubicBezTo>
                  <a:cubicBezTo>
                    <a:pt x="26" y="50"/>
                    <a:pt x="27" y="50"/>
                    <a:pt x="28" y="50"/>
                  </a:cubicBezTo>
                  <a:cubicBezTo>
                    <a:pt x="29" y="49"/>
                    <a:pt x="30" y="51"/>
                    <a:pt x="31" y="51"/>
                  </a:cubicBezTo>
                  <a:cubicBezTo>
                    <a:pt x="33" y="51"/>
                    <a:pt x="34" y="52"/>
                    <a:pt x="35" y="53"/>
                  </a:cubicBezTo>
                  <a:cubicBezTo>
                    <a:pt x="36" y="54"/>
                    <a:pt x="37" y="54"/>
                    <a:pt x="39" y="54"/>
                  </a:cubicBezTo>
                  <a:cubicBezTo>
                    <a:pt x="42" y="52"/>
                    <a:pt x="43" y="55"/>
                    <a:pt x="46" y="55"/>
                  </a:cubicBezTo>
                  <a:cubicBezTo>
                    <a:pt x="49" y="55"/>
                    <a:pt x="52" y="53"/>
                    <a:pt x="55" y="53"/>
                  </a:cubicBezTo>
                  <a:cubicBezTo>
                    <a:pt x="57" y="53"/>
                    <a:pt x="61" y="54"/>
                    <a:pt x="64" y="53"/>
                  </a:cubicBezTo>
                  <a:cubicBezTo>
                    <a:pt x="65" y="53"/>
                    <a:pt x="66" y="52"/>
                    <a:pt x="67" y="51"/>
                  </a:cubicBezTo>
                  <a:cubicBezTo>
                    <a:pt x="69" y="50"/>
                    <a:pt x="68" y="49"/>
                    <a:pt x="68" y="47"/>
                  </a:cubicBezTo>
                  <a:cubicBezTo>
                    <a:pt x="68" y="42"/>
                    <a:pt x="73" y="39"/>
                    <a:pt x="77" y="35"/>
                  </a:cubicBezTo>
                  <a:cubicBezTo>
                    <a:pt x="78" y="34"/>
                    <a:pt x="77" y="32"/>
                    <a:pt x="77" y="31"/>
                  </a:cubicBezTo>
                  <a:cubicBezTo>
                    <a:pt x="77" y="28"/>
                    <a:pt x="77" y="26"/>
                    <a:pt x="77" y="23"/>
                  </a:cubicBezTo>
                  <a:cubicBezTo>
                    <a:pt x="78" y="21"/>
                    <a:pt x="79" y="18"/>
                    <a:pt x="79" y="16"/>
                  </a:cubicBezTo>
                  <a:cubicBezTo>
                    <a:pt x="78" y="14"/>
                    <a:pt x="77" y="12"/>
                    <a:pt x="76" y="11"/>
                  </a:cubicBezTo>
                  <a:cubicBezTo>
                    <a:pt x="74" y="8"/>
                    <a:pt x="75" y="5"/>
                    <a:pt x="75" y="2"/>
                  </a:cubicBezTo>
                  <a:cubicBezTo>
                    <a:pt x="75" y="5"/>
                    <a:pt x="75" y="7"/>
                    <a:pt x="75" y="9"/>
                  </a:cubicBezTo>
                  <a:cubicBezTo>
                    <a:pt x="75" y="11"/>
                    <a:pt x="78" y="14"/>
                    <a:pt x="78" y="16"/>
                  </a:cubicBezTo>
                  <a:cubicBezTo>
                    <a:pt x="79" y="19"/>
                    <a:pt x="77" y="23"/>
                    <a:pt x="77" y="26"/>
                  </a:cubicBezTo>
                  <a:cubicBezTo>
                    <a:pt x="77" y="28"/>
                    <a:pt x="78" y="32"/>
                    <a:pt x="77" y="35"/>
                  </a:cubicBezTo>
                  <a:cubicBezTo>
                    <a:pt x="76" y="37"/>
                    <a:pt x="72" y="39"/>
                    <a:pt x="71" y="41"/>
                  </a:cubicBezTo>
                  <a:cubicBezTo>
                    <a:pt x="69" y="42"/>
                    <a:pt x="68" y="44"/>
                    <a:pt x="68" y="46"/>
                  </a:cubicBezTo>
                  <a:cubicBezTo>
                    <a:pt x="67" y="49"/>
                    <a:pt x="69" y="50"/>
                    <a:pt x="70" y="53"/>
                  </a:cubicBezTo>
                  <a:cubicBezTo>
                    <a:pt x="70" y="54"/>
                    <a:pt x="71" y="54"/>
                    <a:pt x="72" y="55"/>
                  </a:cubicBezTo>
                  <a:cubicBezTo>
                    <a:pt x="74" y="56"/>
                    <a:pt x="75" y="57"/>
                    <a:pt x="75" y="59"/>
                  </a:cubicBezTo>
                  <a:cubicBezTo>
                    <a:pt x="75" y="61"/>
                    <a:pt x="75" y="63"/>
                    <a:pt x="75" y="65"/>
                  </a:cubicBezTo>
                  <a:cubicBezTo>
                    <a:pt x="75" y="66"/>
                    <a:pt x="76" y="68"/>
                    <a:pt x="77" y="70"/>
                  </a:cubicBezTo>
                  <a:cubicBezTo>
                    <a:pt x="74" y="70"/>
                    <a:pt x="67" y="70"/>
                    <a:pt x="72" y="74"/>
                  </a:cubicBezTo>
                  <a:cubicBezTo>
                    <a:pt x="74" y="75"/>
                    <a:pt x="75" y="76"/>
                    <a:pt x="76" y="78"/>
                  </a:cubicBezTo>
                  <a:cubicBezTo>
                    <a:pt x="76" y="79"/>
                    <a:pt x="77" y="80"/>
                    <a:pt x="77" y="81"/>
                  </a:cubicBezTo>
                  <a:cubicBezTo>
                    <a:pt x="77" y="82"/>
                    <a:pt x="80" y="81"/>
                    <a:pt x="80" y="81"/>
                  </a:cubicBezTo>
                  <a:cubicBezTo>
                    <a:pt x="82" y="80"/>
                    <a:pt x="80" y="81"/>
                    <a:pt x="80" y="8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418" name="Freeform 744"/>
            <p:cNvSpPr>
              <a:spLocks/>
            </p:cNvSpPr>
            <p:nvPr/>
          </p:nvSpPr>
          <p:spPr bwMode="auto">
            <a:xfrm>
              <a:off x="12684268" y="7940429"/>
              <a:ext cx="767517" cy="946107"/>
            </a:xfrm>
            <a:custGeom>
              <a:avLst/>
              <a:gdLst>
                <a:gd name="T0" fmla="*/ 6 w 82"/>
                <a:gd name="T1" fmla="*/ 39 h 101"/>
                <a:gd name="T2" fmla="*/ 6 w 82"/>
                <a:gd name="T3" fmla="*/ 41 h 101"/>
                <a:gd name="T4" fmla="*/ 4 w 82"/>
                <a:gd name="T5" fmla="*/ 43 h 101"/>
                <a:gd name="T6" fmla="*/ 2 w 82"/>
                <a:gd name="T7" fmla="*/ 49 h 101"/>
                <a:gd name="T8" fmla="*/ 2 w 82"/>
                <a:gd name="T9" fmla="*/ 51 h 101"/>
                <a:gd name="T10" fmla="*/ 1 w 82"/>
                <a:gd name="T11" fmla="*/ 53 h 101"/>
                <a:gd name="T12" fmla="*/ 4 w 82"/>
                <a:gd name="T13" fmla="*/ 58 h 101"/>
                <a:gd name="T14" fmla="*/ 6 w 82"/>
                <a:gd name="T15" fmla="*/ 60 h 101"/>
                <a:gd name="T16" fmla="*/ 6 w 82"/>
                <a:gd name="T17" fmla="*/ 63 h 101"/>
                <a:gd name="T18" fmla="*/ 9 w 82"/>
                <a:gd name="T19" fmla="*/ 68 h 101"/>
                <a:gd name="T20" fmla="*/ 9 w 82"/>
                <a:gd name="T21" fmla="*/ 74 h 101"/>
                <a:gd name="T22" fmla="*/ 15 w 82"/>
                <a:gd name="T23" fmla="*/ 76 h 101"/>
                <a:gd name="T24" fmla="*/ 18 w 82"/>
                <a:gd name="T25" fmla="*/ 81 h 101"/>
                <a:gd name="T26" fmla="*/ 22 w 82"/>
                <a:gd name="T27" fmla="*/ 84 h 101"/>
                <a:gd name="T28" fmla="*/ 26 w 82"/>
                <a:gd name="T29" fmla="*/ 88 h 101"/>
                <a:gd name="T30" fmla="*/ 26 w 82"/>
                <a:gd name="T31" fmla="*/ 91 h 101"/>
                <a:gd name="T32" fmla="*/ 28 w 82"/>
                <a:gd name="T33" fmla="*/ 92 h 101"/>
                <a:gd name="T34" fmla="*/ 32 w 82"/>
                <a:gd name="T35" fmla="*/ 96 h 101"/>
                <a:gd name="T36" fmla="*/ 35 w 82"/>
                <a:gd name="T37" fmla="*/ 95 h 101"/>
                <a:gd name="T38" fmla="*/ 39 w 82"/>
                <a:gd name="T39" fmla="*/ 94 h 101"/>
                <a:gd name="T40" fmla="*/ 44 w 82"/>
                <a:gd name="T41" fmla="*/ 100 h 101"/>
                <a:gd name="T42" fmla="*/ 51 w 82"/>
                <a:gd name="T43" fmla="*/ 100 h 101"/>
                <a:gd name="T44" fmla="*/ 55 w 82"/>
                <a:gd name="T45" fmla="*/ 98 h 101"/>
                <a:gd name="T46" fmla="*/ 59 w 82"/>
                <a:gd name="T47" fmla="*/ 97 h 101"/>
                <a:gd name="T48" fmla="*/ 69 w 82"/>
                <a:gd name="T49" fmla="*/ 94 h 101"/>
                <a:gd name="T50" fmla="*/ 69 w 82"/>
                <a:gd name="T51" fmla="*/ 91 h 101"/>
                <a:gd name="T52" fmla="*/ 66 w 82"/>
                <a:gd name="T53" fmla="*/ 90 h 101"/>
                <a:gd name="T54" fmla="*/ 61 w 82"/>
                <a:gd name="T55" fmla="*/ 83 h 101"/>
                <a:gd name="T56" fmla="*/ 59 w 82"/>
                <a:gd name="T57" fmla="*/ 80 h 101"/>
                <a:gd name="T58" fmla="*/ 56 w 82"/>
                <a:gd name="T59" fmla="*/ 78 h 101"/>
                <a:gd name="T60" fmla="*/ 59 w 82"/>
                <a:gd name="T61" fmla="*/ 75 h 101"/>
                <a:gd name="T62" fmla="*/ 61 w 82"/>
                <a:gd name="T63" fmla="*/ 67 h 101"/>
                <a:gd name="T64" fmla="*/ 62 w 82"/>
                <a:gd name="T65" fmla="*/ 64 h 101"/>
                <a:gd name="T66" fmla="*/ 65 w 82"/>
                <a:gd name="T67" fmla="*/ 62 h 101"/>
                <a:gd name="T68" fmla="*/ 65 w 82"/>
                <a:gd name="T69" fmla="*/ 58 h 101"/>
                <a:gd name="T70" fmla="*/ 67 w 82"/>
                <a:gd name="T71" fmla="*/ 55 h 101"/>
                <a:gd name="T72" fmla="*/ 71 w 82"/>
                <a:gd name="T73" fmla="*/ 52 h 101"/>
                <a:gd name="T74" fmla="*/ 72 w 82"/>
                <a:gd name="T75" fmla="*/ 45 h 101"/>
                <a:gd name="T76" fmla="*/ 72 w 82"/>
                <a:gd name="T77" fmla="*/ 42 h 101"/>
                <a:gd name="T78" fmla="*/ 74 w 82"/>
                <a:gd name="T79" fmla="*/ 37 h 101"/>
                <a:gd name="T80" fmla="*/ 79 w 82"/>
                <a:gd name="T81" fmla="*/ 29 h 101"/>
                <a:gd name="T82" fmla="*/ 82 w 82"/>
                <a:gd name="T83" fmla="*/ 27 h 101"/>
                <a:gd name="T84" fmla="*/ 79 w 82"/>
                <a:gd name="T85" fmla="*/ 23 h 101"/>
                <a:gd name="T86" fmla="*/ 76 w 82"/>
                <a:gd name="T87" fmla="*/ 17 h 101"/>
                <a:gd name="T88" fmla="*/ 76 w 82"/>
                <a:gd name="T89" fmla="*/ 11 h 101"/>
                <a:gd name="T90" fmla="*/ 75 w 82"/>
                <a:gd name="T91" fmla="*/ 9 h 101"/>
                <a:gd name="T92" fmla="*/ 74 w 82"/>
                <a:gd name="T93" fmla="*/ 5 h 101"/>
                <a:gd name="T94" fmla="*/ 68 w 82"/>
                <a:gd name="T95" fmla="*/ 0 h 101"/>
                <a:gd name="T96" fmla="*/ 64 w 82"/>
                <a:gd name="T97" fmla="*/ 2 h 101"/>
                <a:gd name="T98" fmla="*/ 60 w 82"/>
                <a:gd name="T99" fmla="*/ 5 h 101"/>
                <a:gd name="T100" fmla="*/ 56 w 82"/>
                <a:gd name="T101" fmla="*/ 5 h 101"/>
                <a:gd name="T102" fmla="*/ 46 w 82"/>
                <a:gd name="T103" fmla="*/ 5 h 101"/>
                <a:gd name="T104" fmla="*/ 17 w 82"/>
                <a:gd name="T105" fmla="*/ 5 h 101"/>
                <a:gd name="T106" fmla="*/ 16 w 82"/>
                <a:gd name="T107" fmla="*/ 14 h 101"/>
                <a:gd name="T108" fmla="*/ 13 w 82"/>
                <a:gd name="T109" fmla="*/ 16 h 101"/>
                <a:gd name="T110" fmla="*/ 11 w 82"/>
                <a:gd name="T111" fmla="*/ 18 h 101"/>
                <a:gd name="T112" fmla="*/ 11 w 82"/>
                <a:gd name="T113" fmla="*/ 32 h 101"/>
                <a:gd name="T114" fmla="*/ 11 w 82"/>
                <a:gd name="T115" fmla="*/ 37 h 101"/>
                <a:gd name="T116" fmla="*/ 6 w 82"/>
                <a:gd name="T117" fmla="*/ 3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2" h="101">
                  <a:moveTo>
                    <a:pt x="6" y="39"/>
                  </a:moveTo>
                  <a:cubicBezTo>
                    <a:pt x="6" y="39"/>
                    <a:pt x="6" y="40"/>
                    <a:pt x="6" y="41"/>
                  </a:cubicBezTo>
                  <a:cubicBezTo>
                    <a:pt x="5" y="42"/>
                    <a:pt x="4" y="42"/>
                    <a:pt x="4" y="43"/>
                  </a:cubicBezTo>
                  <a:cubicBezTo>
                    <a:pt x="4" y="45"/>
                    <a:pt x="2" y="47"/>
                    <a:pt x="2" y="49"/>
                  </a:cubicBezTo>
                  <a:cubicBezTo>
                    <a:pt x="2" y="50"/>
                    <a:pt x="3" y="51"/>
                    <a:pt x="2" y="51"/>
                  </a:cubicBezTo>
                  <a:cubicBezTo>
                    <a:pt x="2" y="52"/>
                    <a:pt x="0" y="53"/>
                    <a:pt x="1" y="53"/>
                  </a:cubicBezTo>
                  <a:cubicBezTo>
                    <a:pt x="4" y="53"/>
                    <a:pt x="3" y="57"/>
                    <a:pt x="4" y="58"/>
                  </a:cubicBezTo>
                  <a:cubicBezTo>
                    <a:pt x="4" y="59"/>
                    <a:pt x="5" y="59"/>
                    <a:pt x="6" y="60"/>
                  </a:cubicBezTo>
                  <a:cubicBezTo>
                    <a:pt x="6" y="61"/>
                    <a:pt x="6" y="62"/>
                    <a:pt x="6" y="63"/>
                  </a:cubicBezTo>
                  <a:cubicBezTo>
                    <a:pt x="7" y="65"/>
                    <a:pt x="9" y="66"/>
                    <a:pt x="9" y="68"/>
                  </a:cubicBezTo>
                  <a:cubicBezTo>
                    <a:pt x="9" y="69"/>
                    <a:pt x="8" y="74"/>
                    <a:pt x="9" y="74"/>
                  </a:cubicBezTo>
                  <a:cubicBezTo>
                    <a:pt x="12" y="74"/>
                    <a:pt x="13" y="75"/>
                    <a:pt x="15" y="76"/>
                  </a:cubicBezTo>
                  <a:cubicBezTo>
                    <a:pt x="17" y="77"/>
                    <a:pt x="16" y="80"/>
                    <a:pt x="18" y="81"/>
                  </a:cubicBezTo>
                  <a:cubicBezTo>
                    <a:pt x="19" y="82"/>
                    <a:pt x="22" y="82"/>
                    <a:pt x="22" y="84"/>
                  </a:cubicBezTo>
                  <a:cubicBezTo>
                    <a:pt x="22" y="86"/>
                    <a:pt x="25" y="87"/>
                    <a:pt x="26" y="88"/>
                  </a:cubicBezTo>
                  <a:cubicBezTo>
                    <a:pt x="26" y="89"/>
                    <a:pt x="26" y="90"/>
                    <a:pt x="26" y="91"/>
                  </a:cubicBezTo>
                  <a:cubicBezTo>
                    <a:pt x="27" y="91"/>
                    <a:pt x="28" y="92"/>
                    <a:pt x="28" y="92"/>
                  </a:cubicBezTo>
                  <a:cubicBezTo>
                    <a:pt x="29" y="93"/>
                    <a:pt x="30" y="95"/>
                    <a:pt x="32" y="96"/>
                  </a:cubicBezTo>
                  <a:cubicBezTo>
                    <a:pt x="33" y="97"/>
                    <a:pt x="33" y="93"/>
                    <a:pt x="35" y="95"/>
                  </a:cubicBezTo>
                  <a:cubicBezTo>
                    <a:pt x="37" y="96"/>
                    <a:pt x="37" y="94"/>
                    <a:pt x="39" y="94"/>
                  </a:cubicBezTo>
                  <a:cubicBezTo>
                    <a:pt x="41" y="95"/>
                    <a:pt x="42" y="98"/>
                    <a:pt x="44" y="100"/>
                  </a:cubicBezTo>
                  <a:cubicBezTo>
                    <a:pt x="46" y="95"/>
                    <a:pt x="49" y="101"/>
                    <a:pt x="51" y="100"/>
                  </a:cubicBezTo>
                  <a:cubicBezTo>
                    <a:pt x="52" y="99"/>
                    <a:pt x="53" y="98"/>
                    <a:pt x="55" y="98"/>
                  </a:cubicBezTo>
                  <a:cubicBezTo>
                    <a:pt x="56" y="98"/>
                    <a:pt x="58" y="98"/>
                    <a:pt x="59" y="97"/>
                  </a:cubicBezTo>
                  <a:cubicBezTo>
                    <a:pt x="61" y="93"/>
                    <a:pt x="65" y="91"/>
                    <a:pt x="69" y="94"/>
                  </a:cubicBezTo>
                  <a:cubicBezTo>
                    <a:pt x="69" y="93"/>
                    <a:pt x="69" y="92"/>
                    <a:pt x="69" y="91"/>
                  </a:cubicBezTo>
                  <a:cubicBezTo>
                    <a:pt x="69" y="90"/>
                    <a:pt x="66" y="90"/>
                    <a:pt x="66" y="90"/>
                  </a:cubicBezTo>
                  <a:cubicBezTo>
                    <a:pt x="64" y="88"/>
                    <a:pt x="63" y="85"/>
                    <a:pt x="61" y="83"/>
                  </a:cubicBezTo>
                  <a:cubicBezTo>
                    <a:pt x="60" y="82"/>
                    <a:pt x="60" y="81"/>
                    <a:pt x="59" y="80"/>
                  </a:cubicBezTo>
                  <a:cubicBezTo>
                    <a:pt x="58" y="79"/>
                    <a:pt x="57" y="79"/>
                    <a:pt x="56" y="78"/>
                  </a:cubicBezTo>
                  <a:cubicBezTo>
                    <a:pt x="53" y="75"/>
                    <a:pt x="59" y="75"/>
                    <a:pt x="59" y="75"/>
                  </a:cubicBezTo>
                  <a:cubicBezTo>
                    <a:pt x="61" y="74"/>
                    <a:pt x="60" y="69"/>
                    <a:pt x="61" y="67"/>
                  </a:cubicBezTo>
                  <a:cubicBezTo>
                    <a:pt x="61" y="66"/>
                    <a:pt x="61" y="64"/>
                    <a:pt x="62" y="64"/>
                  </a:cubicBezTo>
                  <a:cubicBezTo>
                    <a:pt x="63" y="63"/>
                    <a:pt x="65" y="63"/>
                    <a:pt x="65" y="62"/>
                  </a:cubicBezTo>
                  <a:cubicBezTo>
                    <a:pt x="65" y="61"/>
                    <a:pt x="65" y="60"/>
                    <a:pt x="65" y="58"/>
                  </a:cubicBezTo>
                  <a:cubicBezTo>
                    <a:pt x="65" y="57"/>
                    <a:pt x="66" y="56"/>
                    <a:pt x="67" y="55"/>
                  </a:cubicBezTo>
                  <a:cubicBezTo>
                    <a:pt x="68" y="53"/>
                    <a:pt x="70" y="54"/>
                    <a:pt x="71" y="52"/>
                  </a:cubicBezTo>
                  <a:cubicBezTo>
                    <a:pt x="71" y="50"/>
                    <a:pt x="72" y="48"/>
                    <a:pt x="72" y="45"/>
                  </a:cubicBezTo>
                  <a:cubicBezTo>
                    <a:pt x="72" y="44"/>
                    <a:pt x="72" y="43"/>
                    <a:pt x="72" y="42"/>
                  </a:cubicBezTo>
                  <a:cubicBezTo>
                    <a:pt x="72" y="40"/>
                    <a:pt x="74" y="38"/>
                    <a:pt x="74" y="37"/>
                  </a:cubicBezTo>
                  <a:cubicBezTo>
                    <a:pt x="74" y="33"/>
                    <a:pt x="75" y="30"/>
                    <a:pt x="79" y="29"/>
                  </a:cubicBezTo>
                  <a:cubicBezTo>
                    <a:pt x="80" y="29"/>
                    <a:pt x="81" y="29"/>
                    <a:pt x="82" y="27"/>
                  </a:cubicBezTo>
                  <a:cubicBezTo>
                    <a:pt x="82" y="26"/>
                    <a:pt x="80" y="24"/>
                    <a:pt x="79" y="23"/>
                  </a:cubicBezTo>
                  <a:cubicBezTo>
                    <a:pt x="77" y="21"/>
                    <a:pt x="76" y="19"/>
                    <a:pt x="76" y="17"/>
                  </a:cubicBezTo>
                  <a:cubicBezTo>
                    <a:pt x="76" y="16"/>
                    <a:pt x="75" y="11"/>
                    <a:pt x="76" y="11"/>
                  </a:cubicBezTo>
                  <a:cubicBezTo>
                    <a:pt x="77" y="10"/>
                    <a:pt x="76" y="10"/>
                    <a:pt x="75" y="9"/>
                  </a:cubicBezTo>
                  <a:cubicBezTo>
                    <a:pt x="74" y="8"/>
                    <a:pt x="74" y="7"/>
                    <a:pt x="74" y="5"/>
                  </a:cubicBezTo>
                  <a:cubicBezTo>
                    <a:pt x="72" y="3"/>
                    <a:pt x="69" y="2"/>
                    <a:pt x="68" y="0"/>
                  </a:cubicBezTo>
                  <a:cubicBezTo>
                    <a:pt x="67" y="0"/>
                    <a:pt x="65" y="1"/>
                    <a:pt x="64" y="2"/>
                  </a:cubicBezTo>
                  <a:cubicBezTo>
                    <a:pt x="63" y="5"/>
                    <a:pt x="61" y="3"/>
                    <a:pt x="60" y="5"/>
                  </a:cubicBezTo>
                  <a:cubicBezTo>
                    <a:pt x="59" y="9"/>
                    <a:pt x="58" y="5"/>
                    <a:pt x="56" y="5"/>
                  </a:cubicBezTo>
                  <a:cubicBezTo>
                    <a:pt x="52" y="5"/>
                    <a:pt x="49" y="5"/>
                    <a:pt x="46" y="5"/>
                  </a:cubicBezTo>
                  <a:cubicBezTo>
                    <a:pt x="37" y="5"/>
                    <a:pt x="27" y="5"/>
                    <a:pt x="17" y="5"/>
                  </a:cubicBezTo>
                  <a:cubicBezTo>
                    <a:pt x="15" y="5"/>
                    <a:pt x="16" y="12"/>
                    <a:pt x="16" y="14"/>
                  </a:cubicBezTo>
                  <a:cubicBezTo>
                    <a:pt x="16" y="16"/>
                    <a:pt x="15" y="16"/>
                    <a:pt x="13" y="16"/>
                  </a:cubicBezTo>
                  <a:cubicBezTo>
                    <a:pt x="10" y="16"/>
                    <a:pt x="11" y="16"/>
                    <a:pt x="11" y="18"/>
                  </a:cubicBezTo>
                  <a:cubicBezTo>
                    <a:pt x="11" y="23"/>
                    <a:pt x="11" y="27"/>
                    <a:pt x="11" y="32"/>
                  </a:cubicBezTo>
                  <a:cubicBezTo>
                    <a:pt x="11" y="34"/>
                    <a:pt x="11" y="36"/>
                    <a:pt x="11" y="37"/>
                  </a:cubicBezTo>
                  <a:cubicBezTo>
                    <a:pt x="11" y="39"/>
                    <a:pt x="7" y="38"/>
                    <a:pt x="6" y="3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419" name="Freeform 745"/>
            <p:cNvSpPr>
              <a:spLocks/>
            </p:cNvSpPr>
            <p:nvPr/>
          </p:nvSpPr>
          <p:spPr bwMode="auto">
            <a:xfrm>
              <a:off x="13356248" y="8182530"/>
              <a:ext cx="299364" cy="270773"/>
            </a:xfrm>
            <a:custGeom>
              <a:avLst/>
              <a:gdLst>
                <a:gd name="T0" fmla="*/ 3 w 32"/>
                <a:gd name="T1" fmla="*/ 19 h 29"/>
                <a:gd name="T2" fmla="*/ 7 w 32"/>
                <a:gd name="T3" fmla="*/ 20 h 29"/>
                <a:gd name="T4" fmla="*/ 7 w 32"/>
                <a:gd name="T5" fmla="*/ 17 h 29"/>
                <a:gd name="T6" fmla="*/ 10 w 32"/>
                <a:gd name="T7" fmla="*/ 19 h 29"/>
                <a:gd name="T8" fmla="*/ 12 w 32"/>
                <a:gd name="T9" fmla="*/ 18 h 29"/>
                <a:gd name="T10" fmla="*/ 14 w 32"/>
                <a:gd name="T11" fmla="*/ 18 h 29"/>
                <a:gd name="T12" fmla="*/ 29 w 32"/>
                <a:gd name="T13" fmla="*/ 29 h 29"/>
                <a:gd name="T14" fmla="*/ 32 w 32"/>
                <a:gd name="T15" fmla="*/ 27 h 29"/>
                <a:gd name="T16" fmla="*/ 24 w 32"/>
                <a:gd name="T17" fmla="*/ 19 h 29"/>
                <a:gd name="T18" fmla="*/ 19 w 32"/>
                <a:gd name="T19" fmla="*/ 16 h 29"/>
                <a:gd name="T20" fmla="*/ 17 w 32"/>
                <a:gd name="T21" fmla="*/ 14 h 29"/>
                <a:gd name="T22" fmla="*/ 17 w 32"/>
                <a:gd name="T23" fmla="*/ 16 h 29"/>
                <a:gd name="T24" fmla="*/ 16 w 32"/>
                <a:gd name="T25" fmla="*/ 14 h 29"/>
                <a:gd name="T26" fmla="*/ 14 w 32"/>
                <a:gd name="T27" fmla="*/ 9 h 29"/>
                <a:gd name="T28" fmla="*/ 10 w 32"/>
                <a:gd name="T29" fmla="*/ 0 h 29"/>
                <a:gd name="T30" fmla="*/ 2 w 32"/>
                <a:gd name="T31" fmla="*/ 7 h 29"/>
                <a:gd name="T32" fmla="*/ 1 w 32"/>
                <a:gd name="T33" fmla="*/ 13 h 29"/>
                <a:gd name="T34" fmla="*/ 0 w 32"/>
                <a:gd name="T35" fmla="*/ 20 h 29"/>
                <a:gd name="T36" fmla="*/ 3 w 32"/>
                <a:gd name="T37" fmla="*/ 1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2" h="29">
                  <a:moveTo>
                    <a:pt x="3" y="19"/>
                  </a:moveTo>
                  <a:cubicBezTo>
                    <a:pt x="4" y="19"/>
                    <a:pt x="6" y="21"/>
                    <a:pt x="7" y="20"/>
                  </a:cubicBezTo>
                  <a:cubicBezTo>
                    <a:pt x="7" y="19"/>
                    <a:pt x="6" y="17"/>
                    <a:pt x="7" y="17"/>
                  </a:cubicBezTo>
                  <a:cubicBezTo>
                    <a:pt x="9" y="17"/>
                    <a:pt x="9" y="19"/>
                    <a:pt x="10" y="19"/>
                  </a:cubicBezTo>
                  <a:cubicBezTo>
                    <a:pt x="11" y="19"/>
                    <a:pt x="12" y="18"/>
                    <a:pt x="12" y="18"/>
                  </a:cubicBezTo>
                  <a:cubicBezTo>
                    <a:pt x="13" y="17"/>
                    <a:pt x="14" y="18"/>
                    <a:pt x="14" y="18"/>
                  </a:cubicBezTo>
                  <a:cubicBezTo>
                    <a:pt x="22" y="18"/>
                    <a:pt x="25" y="24"/>
                    <a:pt x="29" y="29"/>
                  </a:cubicBezTo>
                  <a:cubicBezTo>
                    <a:pt x="30" y="29"/>
                    <a:pt x="31" y="28"/>
                    <a:pt x="32" y="27"/>
                  </a:cubicBezTo>
                  <a:cubicBezTo>
                    <a:pt x="29" y="25"/>
                    <a:pt x="26" y="22"/>
                    <a:pt x="24" y="19"/>
                  </a:cubicBezTo>
                  <a:cubicBezTo>
                    <a:pt x="23" y="17"/>
                    <a:pt x="21" y="17"/>
                    <a:pt x="19" y="16"/>
                  </a:cubicBezTo>
                  <a:cubicBezTo>
                    <a:pt x="18" y="16"/>
                    <a:pt x="18" y="14"/>
                    <a:pt x="17" y="14"/>
                  </a:cubicBezTo>
                  <a:cubicBezTo>
                    <a:pt x="16" y="14"/>
                    <a:pt x="17" y="15"/>
                    <a:pt x="17" y="16"/>
                  </a:cubicBezTo>
                  <a:cubicBezTo>
                    <a:pt x="17" y="16"/>
                    <a:pt x="16" y="14"/>
                    <a:pt x="16" y="14"/>
                  </a:cubicBezTo>
                  <a:cubicBezTo>
                    <a:pt x="15" y="12"/>
                    <a:pt x="14" y="11"/>
                    <a:pt x="14" y="9"/>
                  </a:cubicBezTo>
                  <a:cubicBezTo>
                    <a:pt x="13" y="6"/>
                    <a:pt x="13" y="3"/>
                    <a:pt x="10" y="0"/>
                  </a:cubicBezTo>
                  <a:cubicBezTo>
                    <a:pt x="9" y="4"/>
                    <a:pt x="4" y="4"/>
                    <a:pt x="2" y="7"/>
                  </a:cubicBezTo>
                  <a:cubicBezTo>
                    <a:pt x="1" y="9"/>
                    <a:pt x="2" y="11"/>
                    <a:pt x="1" y="13"/>
                  </a:cubicBezTo>
                  <a:cubicBezTo>
                    <a:pt x="0" y="15"/>
                    <a:pt x="0" y="17"/>
                    <a:pt x="0" y="20"/>
                  </a:cubicBezTo>
                  <a:cubicBezTo>
                    <a:pt x="1" y="19"/>
                    <a:pt x="2" y="19"/>
                    <a:pt x="3" y="1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420" name="Freeform 746"/>
            <p:cNvSpPr>
              <a:spLocks/>
            </p:cNvSpPr>
            <p:nvPr/>
          </p:nvSpPr>
          <p:spPr bwMode="auto">
            <a:xfrm>
              <a:off x="13200194" y="8313140"/>
              <a:ext cx="691083" cy="573398"/>
            </a:xfrm>
            <a:custGeom>
              <a:avLst/>
              <a:gdLst>
                <a:gd name="T0" fmla="*/ 70 w 74"/>
                <a:gd name="T1" fmla="*/ 38 h 61"/>
                <a:gd name="T2" fmla="*/ 57 w 74"/>
                <a:gd name="T3" fmla="*/ 33 h 61"/>
                <a:gd name="T4" fmla="*/ 51 w 74"/>
                <a:gd name="T5" fmla="*/ 29 h 61"/>
                <a:gd name="T6" fmla="*/ 48 w 74"/>
                <a:gd name="T7" fmla="*/ 24 h 61"/>
                <a:gd name="T8" fmla="*/ 51 w 74"/>
                <a:gd name="T9" fmla="*/ 20 h 61"/>
                <a:gd name="T10" fmla="*/ 45 w 74"/>
                <a:gd name="T11" fmla="*/ 23 h 61"/>
                <a:gd name="T12" fmla="*/ 44 w 74"/>
                <a:gd name="T13" fmla="*/ 18 h 61"/>
                <a:gd name="T14" fmla="*/ 44 w 74"/>
                <a:gd name="T15" fmla="*/ 12 h 61"/>
                <a:gd name="T16" fmla="*/ 37 w 74"/>
                <a:gd name="T17" fmla="*/ 5 h 61"/>
                <a:gd name="T18" fmla="*/ 28 w 74"/>
                <a:gd name="T19" fmla="*/ 4 h 61"/>
                <a:gd name="T20" fmla="*/ 24 w 74"/>
                <a:gd name="T21" fmla="*/ 5 h 61"/>
                <a:gd name="T22" fmla="*/ 21 w 74"/>
                <a:gd name="T23" fmla="*/ 5 h 61"/>
                <a:gd name="T24" fmla="*/ 18 w 74"/>
                <a:gd name="T25" fmla="*/ 5 h 61"/>
                <a:gd name="T26" fmla="*/ 17 w 74"/>
                <a:gd name="T27" fmla="*/ 8 h 61"/>
                <a:gd name="T28" fmla="*/ 15 w 74"/>
                <a:gd name="T29" fmla="*/ 13 h 61"/>
                <a:gd name="T30" fmla="*/ 12 w 74"/>
                <a:gd name="T31" fmla="*/ 14 h 61"/>
                <a:gd name="T32" fmla="*/ 10 w 74"/>
                <a:gd name="T33" fmla="*/ 18 h 61"/>
                <a:gd name="T34" fmla="*/ 10 w 74"/>
                <a:gd name="T35" fmla="*/ 23 h 61"/>
                <a:gd name="T36" fmla="*/ 5 w 74"/>
                <a:gd name="T37" fmla="*/ 34 h 61"/>
                <a:gd name="T38" fmla="*/ 1 w 74"/>
                <a:gd name="T39" fmla="*/ 35 h 61"/>
                <a:gd name="T40" fmla="*/ 2 w 74"/>
                <a:gd name="T41" fmla="*/ 38 h 61"/>
                <a:gd name="T42" fmla="*/ 9 w 74"/>
                <a:gd name="T43" fmla="*/ 47 h 61"/>
                <a:gd name="T44" fmla="*/ 13 w 74"/>
                <a:gd name="T45" fmla="*/ 50 h 61"/>
                <a:gd name="T46" fmla="*/ 14 w 74"/>
                <a:gd name="T47" fmla="*/ 54 h 61"/>
                <a:gd name="T48" fmla="*/ 20 w 74"/>
                <a:gd name="T49" fmla="*/ 55 h 61"/>
                <a:gd name="T50" fmla="*/ 25 w 74"/>
                <a:gd name="T51" fmla="*/ 59 h 61"/>
                <a:gd name="T52" fmla="*/ 33 w 74"/>
                <a:gd name="T53" fmla="*/ 60 h 61"/>
                <a:gd name="T54" fmla="*/ 39 w 74"/>
                <a:gd name="T55" fmla="*/ 57 h 61"/>
                <a:gd name="T56" fmla="*/ 47 w 74"/>
                <a:gd name="T57" fmla="*/ 56 h 61"/>
                <a:gd name="T58" fmla="*/ 54 w 74"/>
                <a:gd name="T59" fmla="*/ 53 h 61"/>
                <a:gd name="T60" fmla="*/ 59 w 74"/>
                <a:gd name="T61" fmla="*/ 53 h 61"/>
                <a:gd name="T62" fmla="*/ 74 w 74"/>
                <a:gd name="T63" fmla="*/ 38 h 61"/>
                <a:gd name="T64" fmla="*/ 70 w 74"/>
                <a:gd name="T65" fmla="*/ 3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4" h="61">
                  <a:moveTo>
                    <a:pt x="70" y="38"/>
                  </a:moveTo>
                  <a:cubicBezTo>
                    <a:pt x="65" y="36"/>
                    <a:pt x="61" y="35"/>
                    <a:pt x="57" y="33"/>
                  </a:cubicBezTo>
                  <a:cubicBezTo>
                    <a:pt x="54" y="32"/>
                    <a:pt x="53" y="31"/>
                    <a:pt x="51" y="29"/>
                  </a:cubicBezTo>
                  <a:cubicBezTo>
                    <a:pt x="50" y="28"/>
                    <a:pt x="49" y="26"/>
                    <a:pt x="48" y="24"/>
                  </a:cubicBezTo>
                  <a:cubicBezTo>
                    <a:pt x="48" y="23"/>
                    <a:pt x="51" y="21"/>
                    <a:pt x="51" y="20"/>
                  </a:cubicBezTo>
                  <a:cubicBezTo>
                    <a:pt x="49" y="21"/>
                    <a:pt x="47" y="22"/>
                    <a:pt x="45" y="23"/>
                  </a:cubicBezTo>
                  <a:cubicBezTo>
                    <a:pt x="43" y="23"/>
                    <a:pt x="43" y="19"/>
                    <a:pt x="44" y="18"/>
                  </a:cubicBezTo>
                  <a:cubicBezTo>
                    <a:pt x="47" y="15"/>
                    <a:pt x="46" y="15"/>
                    <a:pt x="44" y="12"/>
                  </a:cubicBezTo>
                  <a:cubicBezTo>
                    <a:pt x="42" y="10"/>
                    <a:pt x="40" y="6"/>
                    <a:pt x="37" y="5"/>
                  </a:cubicBezTo>
                  <a:cubicBezTo>
                    <a:pt x="35" y="5"/>
                    <a:pt x="30" y="3"/>
                    <a:pt x="28" y="4"/>
                  </a:cubicBezTo>
                  <a:cubicBezTo>
                    <a:pt x="26" y="7"/>
                    <a:pt x="24" y="0"/>
                    <a:pt x="24" y="5"/>
                  </a:cubicBezTo>
                  <a:cubicBezTo>
                    <a:pt x="24" y="7"/>
                    <a:pt x="22" y="6"/>
                    <a:pt x="21" y="5"/>
                  </a:cubicBezTo>
                  <a:cubicBezTo>
                    <a:pt x="20" y="5"/>
                    <a:pt x="19" y="5"/>
                    <a:pt x="18" y="5"/>
                  </a:cubicBezTo>
                  <a:cubicBezTo>
                    <a:pt x="16" y="6"/>
                    <a:pt x="17" y="6"/>
                    <a:pt x="17" y="8"/>
                  </a:cubicBezTo>
                  <a:cubicBezTo>
                    <a:pt x="17" y="9"/>
                    <a:pt x="16" y="12"/>
                    <a:pt x="15" y="13"/>
                  </a:cubicBezTo>
                  <a:cubicBezTo>
                    <a:pt x="15" y="14"/>
                    <a:pt x="12" y="13"/>
                    <a:pt x="12" y="14"/>
                  </a:cubicBezTo>
                  <a:cubicBezTo>
                    <a:pt x="12" y="16"/>
                    <a:pt x="10" y="17"/>
                    <a:pt x="10" y="18"/>
                  </a:cubicBezTo>
                  <a:cubicBezTo>
                    <a:pt x="10" y="19"/>
                    <a:pt x="11" y="22"/>
                    <a:pt x="10" y="23"/>
                  </a:cubicBezTo>
                  <a:cubicBezTo>
                    <a:pt x="4" y="24"/>
                    <a:pt x="6" y="30"/>
                    <a:pt x="5" y="34"/>
                  </a:cubicBezTo>
                  <a:cubicBezTo>
                    <a:pt x="4" y="35"/>
                    <a:pt x="3" y="35"/>
                    <a:pt x="1" y="35"/>
                  </a:cubicBezTo>
                  <a:cubicBezTo>
                    <a:pt x="0" y="36"/>
                    <a:pt x="0" y="38"/>
                    <a:pt x="2" y="38"/>
                  </a:cubicBezTo>
                  <a:cubicBezTo>
                    <a:pt x="5" y="39"/>
                    <a:pt x="8" y="45"/>
                    <a:pt x="9" y="47"/>
                  </a:cubicBezTo>
                  <a:cubicBezTo>
                    <a:pt x="10" y="49"/>
                    <a:pt x="11" y="49"/>
                    <a:pt x="13" y="50"/>
                  </a:cubicBezTo>
                  <a:cubicBezTo>
                    <a:pt x="14" y="51"/>
                    <a:pt x="13" y="53"/>
                    <a:pt x="14" y="54"/>
                  </a:cubicBezTo>
                  <a:cubicBezTo>
                    <a:pt x="16" y="56"/>
                    <a:pt x="18" y="54"/>
                    <a:pt x="20" y="55"/>
                  </a:cubicBezTo>
                  <a:cubicBezTo>
                    <a:pt x="21" y="56"/>
                    <a:pt x="23" y="58"/>
                    <a:pt x="25" y="59"/>
                  </a:cubicBezTo>
                  <a:cubicBezTo>
                    <a:pt x="27" y="59"/>
                    <a:pt x="31" y="61"/>
                    <a:pt x="33" y="60"/>
                  </a:cubicBezTo>
                  <a:cubicBezTo>
                    <a:pt x="35" y="58"/>
                    <a:pt x="36" y="56"/>
                    <a:pt x="39" y="57"/>
                  </a:cubicBezTo>
                  <a:cubicBezTo>
                    <a:pt x="42" y="58"/>
                    <a:pt x="45" y="57"/>
                    <a:pt x="47" y="56"/>
                  </a:cubicBezTo>
                  <a:cubicBezTo>
                    <a:pt x="49" y="54"/>
                    <a:pt x="51" y="53"/>
                    <a:pt x="54" y="53"/>
                  </a:cubicBezTo>
                  <a:cubicBezTo>
                    <a:pt x="55" y="53"/>
                    <a:pt x="59" y="53"/>
                    <a:pt x="59" y="53"/>
                  </a:cubicBezTo>
                  <a:cubicBezTo>
                    <a:pt x="64" y="48"/>
                    <a:pt x="69" y="43"/>
                    <a:pt x="74" y="38"/>
                  </a:cubicBezTo>
                  <a:cubicBezTo>
                    <a:pt x="73" y="38"/>
                    <a:pt x="71" y="38"/>
                    <a:pt x="70" y="3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421" name="Freeform 747"/>
            <p:cNvSpPr>
              <a:spLocks/>
            </p:cNvSpPr>
            <p:nvPr/>
          </p:nvSpPr>
          <p:spPr bwMode="auto">
            <a:xfrm>
              <a:off x="13235227" y="8481973"/>
              <a:ext cx="812103" cy="777272"/>
            </a:xfrm>
            <a:custGeom>
              <a:avLst/>
              <a:gdLst>
                <a:gd name="T0" fmla="*/ 86 w 87"/>
                <a:gd name="T1" fmla="*/ 1 h 83"/>
                <a:gd name="T2" fmla="*/ 83 w 87"/>
                <a:gd name="T3" fmla="*/ 0 h 83"/>
                <a:gd name="T4" fmla="*/ 79 w 87"/>
                <a:gd name="T5" fmla="*/ 3 h 83"/>
                <a:gd name="T6" fmla="*/ 71 w 87"/>
                <a:gd name="T7" fmla="*/ 3 h 83"/>
                <a:gd name="T8" fmla="*/ 69 w 87"/>
                <a:gd name="T9" fmla="*/ 4 h 83"/>
                <a:gd name="T10" fmla="*/ 68 w 87"/>
                <a:gd name="T11" fmla="*/ 3 h 83"/>
                <a:gd name="T12" fmla="*/ 63 w 87"/>
                <a:gd name="T13" fmla="*/ 6 h 83"/>
                <a:gd name="T14" fmla="*/ 58 w 87"/>
                <a:gd name="T15" fmla="*/ 5 h 83"/>
                <a:gd name="T16" fmla="*/ 53 w 87"/>
                <a:gd name="T17" fmla="*/ 7 h 83"/>
                <a:gd name="T18" fmla="*/ 47 w 87"/>
                <a:gd name="T19" fmla="*/ 2 h 83"/>
                <a:gd name="T20" fmla="*/ 44 w 87"/>
                <a:gd name="T21" fmla="*/ 6 h 83"/>
                <a:gd name="T22" fmla="*/ 48 w 87"/>
                <a:gd name="T23" fmla="*/ 12 h 83"/>
                <a:gd name="T24" fmla="*/ 56 w 87"/>
                <a:gd name="T25" fmla="*/ 16 h 83"/>
                <a:gd name="T26" fmla="*/ 70 w 87"/>
                <a:gd name="T27" fmla="*/ 20 h 83"/>
                <a:gd name="T28" fmla="*/ 63 w 87"/>
                <a:gd name="T29" fmla="*/ 27 h 83"/>
                <a:gd name="T30" fmla="*/ 58 w 87"/>
                <a:gd name="T31" fmla="*/ 33 h 83"/>
                <a:gd name="T32" fmla="*/ 55 w 87"/>
                <a:gd name="T33" fmla="*/ 35 h 83"/>
                <a:gd name="T34" fmla="*/ 48 w 87"/>
                <a:gd name="T35" fmla="*/ 35 h 83"/>
                <a:gd name="T36" fmla="*/ 42 w 87"/>
                <a:gd name="T37" fmla="*/ 38 h 83"/>
                <a:gd name="T38" fmla="*/ 36 w 87"/>
                <a:gd name="T39" fmla="*/ 39 h 83"/>
                <a:gd name="T40" fmla="*/ 32 w 87"/>
                <a:gd name="T41" fmla="*/ 39 h 83"/>
                <a:gd name="T42" fmla="*/ 26 w 87"/>
                <a:gd name="T43" fmla="*/ 42 h 83"/>
                <a:gd name="T44" fmla="*/ 21 w 87"/>
                <a:gd name="T45" fmla="*/ 41 h 83"/>
                <a:gd name="T46" fmla="*/ 16 w 87"/>
                <a:gd name="T47" fmla="*/ 37 h 83"/>
                <a:gd name="T48" fmla="*/ 11 w 87"/>
                <a:gd name="T49" fmla="*/ 37 h 83"/>
                <a:gd name="T50" fmla="*/ 7 w 87"/>
                <a:gd name="T51" fmla="*/ 34 h 83"/>
                <a:gd name="T52" fmla="*/ 0 w 87"/>
                <a:gd name="T53" fmla="*/ 39 h 83"/>
                <a:gd name="T54" fmla="*/ 3 w 87"/>
                <a:gd name="T55" fmla="*/ 41 h 83"/>
                <a:gd name="T56" fmla="*/ 4 w 87"/>
                <a:gd name="T57" fmla="*/ 45 h 83"/>
                <a:gd name="T58" fmla="*/ 3 w 87"/>
                <a:gd name="T59" fmla="*/ 54 h 83"/>
                <a:gd name="T60" fmla="*/ 0 w 87"/>
                <a:gd name="T61" fmla="*/ 58 h 83"/>
                <a:gd name="T62" fmla="*/ 3 w 87"/>
                <a:gd name="T63" fmla="*/ 60 h 83"/>
                <a:gd name="T64" fmla="*/ 1 w 87"/>
                <a:gd name="T65" fmla="*/ 65 h 83"/>
                <a:gd name="T66" fmla="*/ 4 w 87"/>
                <a:gd name="T67" fmla="*/ 66 h 83"/>
                <a:gd name="T68" fmla="*/ 15 w 87"/>
                <a:gd name="T69" fmla="*/ 73 h 83"/>
                <a:gd name="T70" fmla="*/ 19 w 87"/>
                <a:gd name="T71" fmla="*/ 77 h 83"/>
                <a:gd name="T72" fmla="*/ 26 w 87"/>
                <a:gd name="T73" fmla="*/ 83 h 83"/>
                <a:gd name="T74" fmla="*/ 30 w 87"/>
                <a:gd name="T75" fmla="*/ 76 h 83"/>
                <a:gd name="T76" fmla="*/ 33 w 87"/>
                <a:gd name="T77" fmla="*/ 72 h 83"/>
                <a:gd name="T78" fmla="*/ 35 w 87"/>
                <a:gd name="T79" fmla="*/ 69 h 83"/>
                <a:gd name="T80" fmla="*/ 40 w 87"/>
                <a:gd name="T81" fmla="*/ 65 h 83"/>
                <a:gd name="T82" fmla="*/ 59 w 87"/>
                <a:gd name="T83" fmla="*/ 48 h 83"/>
                <a:gd name="T84" fmla="*/ 77 w 87"/>
                <a:gd name="T85" fmla="*/ 24 h 83"/>
                <a:gd name="T86" fmla="*/ 84 w 87"/>
                <a:gd name="T87" fmla="*/ 14 h 83"/>
                <a:gd name="T88" fmla="*/ 86 w 87"/>
                <a:gd name="T89" fmla="*/ 7 h 83"/>
                <a:gd name="T90" fmla="*/ 86 w 87"/>
                <a:gd name="T91" fmla="*/ 1 h 83"/>
                <a:gd name="T92" fmla="*/ 86 w 87"/>
                <a:gd name="T93" fmla="*/ 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7" h="83">
                  <a:moveTo>
                    <a:pt x="86" y="1"/>
                  </a:moveTo>
                  <a:cubicBezTo>
                    <a:pt x="87" y="0"/>
                    <a:pt x="84" y="0"/>
                    <a:pt x="83" y="0"/>
                  </a:cubicBezTo>
                  <a:cubicBezTo>
                    <a:pt x="82" y="1"/>
                    <a:pt x="81" y="2"/>
                    <a:pt x="79" y="3"/>
                  </a:cubicBezTo>
                  <a:cubicBezTo>
                    <a:pt x="77" y="3"/>
                    <a:pt x="74" y="3"/>
                    <a:pt x="71" y="3"/>
                  </a:cubicBezTo>
                  <a:cubicBezTo>
                    <a:pt x="71" y="4"/>
                    <a:pt x="70" y="4"/>
                    <a:pt x="69" y="4"/>
                  </a:cubicBezTo>
                  <a:cubicBezTo>
                    <a:pt x="68" y="4"/>
                    <a:pt x="68" y="3"/>
                    <a:pt x="68" y="3"/>
                  </a:cubicBezTo>
                  <a:cubicBezTo>
                    <a:pt x="66" y="4"/>
                    <a:pt x="65" y="6"/>
                    <a:pt x="63" y="6"/>
                  </a:cubicBezTo>
                  <a:cubicBezTo>
                    <a:pt x="61" y="6"/>
                    <a:pt x="61" y="5"/>
                    <a:pt x="58" y="5"/>
                  </a:cubicBezTo>
                  <a:cubicBezTo>
                    <a:pt x="57" y="6"/>
                    <a:pt x="55" y="8"/>
                    <a:pt x="53" y="7"/>
                  </a:cubicBezTo>
                  <a:cubicBezTo>
                    <a:pt x="50" y="6"/>
                    <a:pt x="49" y="5"/>
                    <a:pt x="47" y="2"/>
                  </a:cubicBezTo>
                  <a:cubicBezTo>
                    <a:pt x="47" y="3"/>
                    <a:pt x="44" y="5"/>
                    <a:pt x="44" y="6"/>
                  </a:cubicBezTo>
                  <a:cubicBezTo>
                    <a:pt x="45" y="8"/>
                    <a:pt x="46" y="10"/>
                    <a:pt x="48" y="12"/>
                  </a:cubicBezTo>
                  <a:cubicBezTo>
                    <a:pt x="50" y="14"/>
                    <a:pt x="53" y="15"/>
                    <a:pt x="56" y="16"/>
                  </a:cubicBezTo>
                  <a:cubicBezTo>
                    <a:pt x="61" y="18"/>
                    <a:pt x="65" y="20"/>
                    <a:pt x="70" y="20"/>
                  </a:cubicBezTo>
                  <a:cubicBezTo>
                    <a:pt x="68" y="22"/>
                    <a:pt x="65" y="25"/>
                    <a:pt x="63" y="27"/>
                  </a:cubicBezTo>
                  <a:cubicBezTo>
                    <a:pt x="61" y="29"/>
                    <a:pt x="59" y="31"/>
                    <a:pt x="58" y="33"/>
                  </a:cubicBezTo>
                  <a:cubicBezTo>
                    <a:pt x="57" y="33"/>
                    <a:pt x="56" y="35"/>
                    <a:pt x="55" y="35"/>
                  </a:cubicBezTo>
                  <a:cubicBezTo>
                    <a:pt x="53" y="36"/>
                    <a:pt x="50" y="34"/>
                    <a:pt x="48" y="35"/>
                  </a:cubicBezTo>
                  <a:cubicBezTo>
                    <a:pt x="46" y="35"/>
                    <a:pt x="44" y="37"/>
                    <a:pt x="42" y="38"/>
                  </a:cubicBezTo>
                  <a:cubicBezTo>
                    <a:pt x="40" y="39"/>
                    <a:pt x="38" y="40"/>
                    <a:pt x="36" y="39"/>
                  </a:cubicBezTo>
                  <a:cubicBezTo>
                    <a:pt x="35" y="39"/>
                    <a:pt x="33" y="38"/>
                    <a:pt x="32" y="39"/>
                  </a:cubicBezTo>
                  <a:cubicBezTo>
                    <a:pt x="29" y="41"/>
                    <a:pt x="29" y="43"/>
                    <a:pt x="26" y="42"/>
                  </a:cubicBezTo>
                  <a:cubicBezTo>
                    <a:pt x="24" y="41"/>
                    <a:pt x="22" y="41"/>
                    <a:pt x="21" y="41"/>
                  </a:cubicBezTo>
                  <a:cubicBezTo>
                    <a:pt x="19" y="40"/>
                    <a:pt x="17" y="38"/>
                    <a:pt x="16" y="37"/>
                  </a:cubicBezTo>
                  <a:cubicBezTo>
                    <a:pt x="15" y="37"/>
                    <a:pt x="12" y="38"/>
                    <a:pt x="11" y="37"/>
                  </a:cubicBezTo>
                  <a:cubicBezTo>
                    <a:pt x="10" y="36"/>
                    <a:pt x="8" y="34"/>
                    <a:pt x="7" y="34"/>
                  </a:cubicBezTo>
                  <a:cubicBezTo>
                    <a:pt x="3" y="35"/>
                    <a:pt x="2" y="36"/>
                    <a:pt x="0" y="39"/>
                  </a:cubicBezTo>
                  <a:cubicBezTo>
                    <a:pt x="0" y="40"/>
                    <a:pt x="3" y="40"/>
                    <a:pt x="3" y="41"/>
                  </a:cubicBezTo>
                  <a:cubicBezTo>
                    <a:pt x="3" y="43"/>
                    <a:pt x="3" y="44"/>
                    <a:pt x="4" y="45"/>
                  </a:cubicBezTo>
                  <a:cubicBezTo>
                    <a:pt x="6" y="47"/>
                    <a:pt x="5" y="52"/>
                    <a:pt x="3" y="54"/>
                  </a:cubicBezTo>
                  <a:cubicBezTo>
                    <a:pt x="2" y="55"/>
                    <a:pt x="1" y="56"/>
                    <a:pt x="0" y="58"/>
                  </a:cubicBezTo>
                  <a:cubicBezTo>
                    <a:pt x="0" y="61"/>
                    <a:pt x="2" y="59"/>
                    <a:pt x="3" y="60"/>
                  </a:cubicBezTo>
                  <a:cubicBezTo>
                    <a:pt x="3" y="60"/>
                    <a:pt x="0" y="64"/>
                    <a:pt x="1" y="65"/>
                  </a:cubicBezTo>
                  <a:cubicBezTo>
                    <a:pt x="2" y="65"/>
                    <a:pt x="3" y="66"/>
                    <a:pt x="4" y="66"/>
                  </a:cubicBezTo>
                  <a:cubicBezTo>
                    <a:pt x="8" y="69"/>
                    <a:pt x="12" y="71"/>
                    <a:pt x="15" y="73"/>
                  </a:cubicBezTo>
                  <a:cubicBezTo>
                    <a:pt x="18" y="74"/>
                    <a:pt x="19" y="74"/>
                    <a:pt x="19" y="77"/>
                  </a:cubicBezTo>
                  <a:cubicBezTo>
                    <a:pt x="19" y="79"/>
                    <a:pt x="25" y="82"/>
                    <a:pt x="26" y="83"/>
                  </a:cubicBezTo>
                  <a:cubicBezTo>
                    <a:pt x="28" y="80"/>
                    <a:pt x="29" y="78"/>
                    <a:pt x="30" y="76"/>
                  </a:cubicBezTo>
                  <a:cubicBezTo>
                    <a:pt x="30" y="74"/>
                    <a:pt x="31" y="72"/>
                    <a:pt x="33" y="72"/>
                  </a:cubicBezTo>
                  <a:cubicBezTo>
                    <a:pt x="34" y="71"/>
                    <a:pt x="34" y="70"/>
                    <a:pt x="35" y="69"/>
                  </a:cubicBezTo>
                  <a:cubicBezTo>
                    <a:pt x="37" y="68"/>
                    <a:pt x="38" y="67"/>
                    <a:pt x="40" y="65"/>
                  </a:cubicBezTo>
                  <a:cubicBezTo>
                    <a:pt x="45" y="57"/>
                    <a:pt x="52" y="53"/>
                    <a:pt x="59" y="48"/>
                  </a:cubicBezTo>
                  <a:cubicBezTo>
                    <a:pt x="68" y="42"/>
                    <a:pt x="73" y="33"/>
                    <a:pt x="77" y="24"/>
                  </a:cubicBezTo>
                  <a:cubicBezTo>
                    <a:pt x="79" y="20"/>
                    <a:pt x="82" y="18"/>
                    <a:pt x="84" y="14"/>
                  </a:cubicBezTo>
                  <a:cubicBezTo>
                    <a:pt x="85" y="12"/>
                    <a:pt x="85" y="9"/>
                    <a:pt x="86" y="7"/>
                  </a:cubicBezTo>
                  <a:cubicBezTo>
                    <a:pt x="86" y="6"/>
                    <a:pt x="85" y="2"/>
                    <a:pt x="86" y="1"/>
                  </a:cubicBezTo>
                  <a:cubicBezTo>
                    <a:pt x="86" y="1"/>
                    <a:pt x="86" y="1"/>
                    <a:pt x="86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422" name="Freeform 748"/>
            <p:cNvSpPr>
              <a:spLocks/>
            </p:cNvSpPr>
            <p:nvPr/>
          </p:nvSpPr>
          <p:spPr bwMode="auto">
            <a:xfrm>
              <a:off x="13601471" y="8437375"/>
              <a:ext cx="82803" cy="101936"/>
            </a:xfrm>
            <a:custGeom>
              <a:avLst/>
              <a:gdLst>
                <a:gd name="T0" fmla="*/ 3 w 9"/>
                <a:gd name="T1" fmla="*/ 2 h 11"/>
                <a:gd name="T2" fmla="*/ 1 w 9"/>
                <a:gd name="T3" fmla="*/ 5 h 11"/>
                <a:gd name="T4" fmla="*/ 0 w 9"/>
                <a:gd name="T5" fmla="*/ 10 h 11"/>
                <a:gd name="T6" fmla="*/ 8 w 9"/>
                <a:gd name="T7" fmla="*/ 7 h 11"/>
                <a:gd name="T8" fmla="*/ 4 w 9"/>
                <a:gd name="T9" fmla="*/ 6 h 11"/>
                <a:gd name="T10" fmla="*/ 8 w 9"/>
                <a:gd name="T11" fmla="*/ 3 h 11"/>
                <a:gd name="T12" fmla="*/ 3 w 9"/>
                <a:gd name="T13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1">
                  <a:moveTo>
                    <a:pt x="3" y="2"/>
                  </a:moveTo>
                  <a:cubicBezTo>
                    <a:pt x="2" y="3"/>
                    <a:pt x="1" y="4"/>
                    <a:pt x="1" y="5"/>
                  </a:cubicBezTo>
                  <a:cubicBezTo>
                    <a:pt x="0" y="5"/>
                    <a:pt x="0" y="9"/>
                    <a:pt x="0" y="10"/>
                  </a:cubicBezTo>
                  <a:cubicBezTo>
                    <a:pt x="2" y="11"/>
                    <a:pt x="7" y="7"/>
                    <a:pt x="8" y="7"/>
                  </a:cubicBezTo>
                  <a:cubicBezTo>
                    <a:pt x="8" y="6"/>
                    <a:pt x="5" y="5"/>
                    <a:pt x="4" y="6"/>
                  </a:cubicBezTo>
                  <a:cubicBezTo>
                    <a:pt x="5" y="5"/>
                    <a:pt x="9" y="4"/>
                    <a:pt x="8" y="3"/>
                  </a:cubicBezTo>
                  <a:cubicBezTo>
                    <a:pt x="7" y="0"/>
                    <a:pt x="5" y="0"/>
                    <a:pt x="3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423" name="Freeform 749"/>
            <p:cNvSpPr>
              <a:spLocks/>
            </p:cNvSpPr>
            <p:nvPr/>
          </p:nvSpPr>
          <p:spPr bwMode="auto">
            <a:xfrm>
              <a:off x="13040961" y="8848311"/>
              <a:ext cx="242036" cy="261215"/>
            </a:xfrm>
            <a:custGeom>
              <a:avLst/>
              <a:gdLst>
                <a:gd name="T0" fmla="*/ 22 w 26"/>
                <a:gd name="T1" fmla="*/ 18 h 28"/>
                <a:gd name="T2" fmla="*/ 25 w 26"/>
                <a:gd name="T3" fmla="*/ 14 h 28"/>
                <a:gd name="T4" fmla="*/ 26 w 26"/>
                <a:gd name="T5" fmla="*/ 8 h 28"/>
                <a:gd name="T6" fmla="*/ 24 w 26"/>
                <a:gd name="T7" fmla="*/ 3 h 28"/>
                <a:gd name="T8" fmla="*/ 21 w 26"/>
                <a:gd name="T9" fmla="*/ 0 h 28"/>
                <a:gd name="T10" fmla="*/ 16 w 26"/>
                <a:gd name="T11" fmla="*/ 1 h 28"/>
                <a:gd name="T12" fmla="*/ 12 w 26"/>
                <a:gd name="T13" fmla="*/ 3 h 28"/>
                <a:gd name="T14" fmla="*/ 6 w 26"/>
                <a:gd name="T15" fmla="*/ 2 h 28"/>
                <a:gd name="T16" fmla="*/ 7 w 26"/>
                <a:gd name="T17" fmla="*/ 8 h 28"/>
                <a:gd name="T18" fmla="*/ 6 w 26"/>
                <a:gd name="T19" fmla="*/ 12 h 28"/>
                <a:gd name="T20" fmla="*/ 2 w 26"/>
                <a:gd name="T21" fmla="*/ 16 h 28"/>
                <a:gd name="T22" fmla="*/ 0 w 26"/>
                <a:gd name="T23" fmla="*/ 22 h 28"/>
                <a:gd name="T24" fmla="*/ 0 w 26"/>
                <a:gd name="T25" fmla="*/ 27 h 28"/>
                <a:gd name="T26" fmla="*/ 4 w 26"/>
                <a:gd name="T27" fmla="*/ 26 h 28"/>
                <a:gd name="T28" fmla="*/ 11 w 26"/>
                <a:gd name="T29" fmla="*/ 25 h 28"/>
                <a:gd name="T30" fmla="*/ 14 w 26"/>
                <a:gd name="T31" fmla="*/ 20 h 28"/>
                <a:gd name="T32" fmla="*/ 21 w 26"/>
                <a:gd name="T33" fmla="*/ 20 h 28"/>
                <a:gd name="T34" fmla="*/ 22 w 26"/>
                <a:gd name="T35" fmla="*/ 18 h 28"/>
                <a:gd name="T36" fmla="*/ 22 w 26"/>
                <a:gd name="T37" fmla="*/ 1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6" h="28">
                  <a:moveTo>
                    <a:pt x="22" y="18"/>
                  </a:moveTo>
                  <a:cubicBezTo>
                    <a:pt x="22" y="16"/>
                    <a:pt x="24" y="15"/>
                    <a:pt x="25" y="14"/>
                  </a:cubicBezTo>
                  <a:cubicBezTo>
                    <a:pt x="26" y="13"/>
                    <a:pt x="26" y="10"/>
                    <a:pt x="26" y="8"/>
                  </a:cubicBezTo>
                  <a:cubicBezTo>
                    <a:pt x="26" y="6"/>
                    <a:pt x="24" y="5"/>
                    <a:pt x="24" y="3"/>
                  </a:cubicBezTo>
                  <a:cubicBezTo>
                    <a:pt x="24" y="1"/>
                    <a:pt x="22" y="1"/>
                    <a:pt x="21" y="0"/>
                  </a:cubicBezTo>
                  <a:cubicBezTo>
                    <a:pt x="20" y="1"/>
                    <a:pt x="18" y="0"/>
                    <a:pt x="16" y="1"/>
                  </a:cubicBezTo>
                  <a:cubicBezTo>
                    <a:pt x="15" y="2"/>
                    <a:pt x="13" y="4"/>
                    <a:pt x="12" y="3"/>
                  </a:cubicBezTo>
                  <a:cubicBezTo>
                    <a:pt x="10" y="1"/>
                    <a:pt x="7" y="0"/>
                    <a:pt x="6" y="2"/>
                  </a:cubicBezTo>
                  <a:cubicBezTo>
                    <a:pt x="5" y="4"/>
                    <a:pt x="6" y="7"/>
                    <a:pt x="7" y="8"/>
                  </a:cubicBezTo>
                  <a:cubicBezTo>
                    <a:pt x="8" y="10"/>
                    <a:pt x="7" y="10"/>
                    <a:pt x="6" y="12"/>
                  </a:cubicBezTo>
                  <a:cubicBezTo>
                    <a:pt x="5" y="14"/>
                    <a:pt x="3" y="15"/>
                    <a:pt x="2" y="16"/>
                  </a:cubicBezTo>
                  <a:cubicBezTo>
                    <a:pt x="1" y="18"/>
                    <a:pt x="0" y="19"/>
                    <a:pt x="0" y="22"/>
                  </a:cubicBezTo>
                  <a:cubicBezTo>
                    <a:pt x="0" y="23"/>
                    <a:pt x="1" y="25"/>
                    <a:pt x="0" y="27"/>
                  </a:cubicBezTo>
                  <a:cubicBezTo>
                    <a:pt x="2" y="28"/>
                    <a:pt x="2" y="27"/>
                    <a:pt x="4" y="26"/>
                  </a:cubicBezTo>
                  <a:cubicBezTo>
                    <a:pt x="6" y="25"/>
                    <a:pt x="9" y="25"/>
                    <a:pt x="11" y="25"/>
                  </a:cubicBezTo>
                  <a:cubicBezTo>
                    <a:pt x="10" y="22"/>
                    <a:pt x="12" y="21"/>
                    <a:pt x="14" y="20"/>
                  </a:cubicBezTo>
                  <a:cubicBezTo>
                    <a:pt x="16" y="19"/>
                    <a:pt x="20" y="17"/>
                    <a:pt x="21" y="20"/>
                  </a:cubicBezTo>
                  <a:cubicBezTo>
                    <a:pt x="21" y="19"/>
                    <a:pt x="21" y="18"/>
                    <a:pt x="22" y="18"/>
                  </a:cubicBezTo>
                  <a:cubicBezTo>
                    <a:pt x="22" y="16"/>
                    <a:pt x="21" y="18"/>
                    <a:pt x="22" y="1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424" name="Freeform 750"/>
            <p:cNvSpPr>
              <a:spLocks/>
            </p:cNvSpPr>
            <p:nvPr/>
          </p:nvSpPr>
          <p:spPr bwMode="auto">
            <a:xfrm>
              <a:off x="13012297" y="9147751"/>
              <a:ext cx="92356" cy="92380"/>
            </a:xfrm>
            <a:custGeom>
              <a:avLst/>
              <a:gdLst>
                <a:gd name="T0" fmla="*/ 1 w 10"/>
                <a:gd name="T1" fmla="*/ 6 h 10"/>
                <a:gd name="T2" fmla="*/ 3 w 10"/>
                <a:gd name="T3" fmla="*/ 10 h 10"/>
                <a:gd name="T4" fmla="*/ 9 w 10"/>
                <a:gd name="T5" fmla="*/ 5 h 10"/>
                <a:gd name="T6" fmla="*/ 8 w 10"/>
                <a:gd name="T7" fmla="*/ 0 h 10"/>
                <a:gd name="T8" fmla="*/ 4 w 10"/>
                <a:gd name="T9" fmla="*/ 1 h 10"/>
                <a:gd name="T10" fmla="*/ 0 w 10"/>
                <a:gd name="T11" fmla="*/ 1 h 10"/>
                <a:gd name="T12" fmla="*/ 1 w 10"/>
                <a:gd name="T13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1" y="6"/>
                  </a:moveTo>
                  <a:cubicBezTo>
                    <a:pt x="2" y="7"/>
                    <a:pt x="2" y="9"/>
                    <a:pt x="3" y="10"/>
                  </a:cubicBezTo>
                  <a:cubicBezTo>
                    <a:pt x="5" y="9"/>
                    <a:pt x="7" y="7"/>
                    <a:pt x="9" y="5"/>
                  </a:cubicBezTo>
                  <a:cubicBezTo>
                    <a:pt x="10" y="3"/>
                    <a:pt x="5" y="4"/>
                    <a:pt x="8" y="0"/>
                  </a:cubicBezTo>
                  <a:cubicBezTo>
                    <a:pt x="7" y="0"/>
                    <a:pt x="3" y="0"/>
                    <a:pt x="4" y="1"/>
                  </a:cubicBezTo>
                  <a:cubicBezTo>
                    <a:pt x="5" y="3"/>
                    <a:pt x="1" y="2"/>
                    <a:pt x="0" y="1"/>
                  </a:cubicBezTo>
                  <a:cubicBezTo>
                    <a:pt x="0" y="3"/>
                    <a:pt x="1" y="4"/>
                    <a:pt x="1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425" name="Freeform 751"/>
            <p:cNvSpPr>
              <a:spLocks/>
            </p:cNvSpPr>
            <p:nvPr/>
          </p:nvSpPr>
          <p:spPr bwMode="auto">
            <a:xfrm>
              <a:off x="13012297" y="9090413"/>
              <a:ext cx="101909" cy="86010"/>
            </a:xfrm>
            <a:custGeom>
              <a:avLst/>
              <a:gdLst>
                <a:gd name="T0" fmla="*/ 3 w 11"/>
                <a:gd name="T1" fmla="*/ 1 h 9"/>
                <a:gd name="T2" fmla="*/ 0 w 11"/>
                <a:gd name="T3" fmla="*/ 7 h 9"/>
                <a:gd name="T4" fmla="*/ 4 w 11"/>
                <a:gd name="T5" fmla="*/ 7 h 9"/>
                <a:gd name="T6" fmla="*/ 8 w 11"/>
                <a:gd name="T7" fmla="*/ 6 h 9"/>
                <a:gd name="T8" fmla="*/ 7 w 11"/>
                <a:gd name="T9" fmla="*/ 0 h 9"/>
                <a:gd name="T10" fmla="*/ 3 w 11"/>
                <a:gd name="T11" fmla="*/ 1 h 9"/>
                <a:gd name="T12" fmla="*/ 3 w 11"/>
                <a:gd name="T1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9">
                  <a:moveTo>
                    <a:pt x="3" y="1"/>
                  </a:moveTo>
                  <a:cubicBezTo>
                    <a:pt x="1" y="2"/>
                    <a:pt x="0" y="5"/>
                    <a:pt x="0" y="7"/>
                  </a:cubicBezTo>
                  <a:cubicBezTo>
                    <a:pt x="1" y="8"/>
                    <a:pt x="5" y="9"/>
                    <a:pt x="4" y="7"/>
                  </a:cubicBezTo>
                  <a:cubicBezTo>
                    <a:pt x="3" y="6"/>
                    <a:pt x="7" y="6"/>
                    <a:pt x="8" y="6"/>
                  </a:cubicBezTo>
                  <a:cubicBezTo>
                    <a:pt x="11" y="5"/>
                    <a:pt x="8" y="1"/>
                    <a:pt x="7" y="0"/>
                  </a:cubicBezTo>
                  <a:cubicBezTo>
                    <a:pt x="5" y="1"/>
                    <a:pt x="5" y="2"/>
                    <a:pt x="3" y="1"/>
                  </a:cubicBezTo>
                  <a:cubicBezTo>
                    <a:pt x="2" y="1"/>
                    <a:pt x="4" y="1"/>
                    <a:pt x="3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426" name="Freeform 752"/>
            <p:cNvSpPr>
              <a:spLocks/>
            </p:cNvSpPr>
            <p:nvPr/>
          </p:nvSpPr>
          <p:spPr bwMode="auto">
            <a:xfrm>
              <a:off x="13031406" y="9061741"/>
              <a:ext cx="503186" cy="544729"/>
            </a:xfrm>
            <a:custGeom>
              <a:avLst/>
              <a:gdLst>
                <a:gd name="T0" fmla="*/ 41 w 54"/>
                <a:gd name="T1" fmla="*/ 13 h 58"/>
                <a:gd name="T2" fmla="*/ 23 w 54"/>
                <a:gd name="T3" fmla="*/ 3 h 58"/>
                <a:gd name="T4" fmla="*/ 17 w 54"/>
                <a:gd name="T5" fmla="*/ 7 h 58"/>
                <a:gd name="T6" fmla="*/ 21 w 54"/>
                <a:gd name="T7" fmla="*/ 9 h 58"/>
                <a:gd name="T8" fmla="*/ 17 w 54"/>
                <a:gd name="T9" fmla="*/ 9 h 58"/>
                <a:gd name="T10" fmla="*/ 13 w 54"/>
                <a:gd name="T11" fmla="*/ 10 h 58"/>
                <a:gd name="T12" fmla="*/ 11 w 54"/>
                <a:gd name="T13" fmla="*/ 8 h 58"/>
                <a:gd name="T14" fmla="*/ 12 w 54"/>
                <a:gd name="T15" fmla="*/ 4 h 58"/>
                <a:gd name="T16" fmla="*/ 5 w 54"/>
                <a:gd name="T17" fmla="*/ 3 h 58"/>
                <a:gd name="T18" fmla="*/ 7 w 54"/>
                <a:gd name="T19" fmla="*/ 8 h 58"/>
                <a:gd name="T20" fmla="*/ 5 w 54"/>
                <a:gd name="T21" fmla="*/ 12 h 58"/>
                <a:gd name="T22" fmla="*/ 6 w 54"/>
                <a:gd name="T23" fmla="*/ 16 h 58"/>
                <a:gd name="T24" fmla="*/ 2 w 54"/>
                <a:gd name="T25" fmla="*/ 18 h 58"/>
                <a:gd name="T26" fmla="*/ 1 w 54"/>
                <a:gd name="T27" fmla="*/ 21 h 58"/>
                <a:gd name="T28" fmla="*/ 5 w 54"/>
                <a:gd name="T29" fmla="*/ 33 h 58"/>
                <a:gd name="T30" fmla="*/ 12 w 54"/>
                <a:gd name="T31" fmla="*/ 42 h 58"/>
                <a:gd name="T32" fmla="*/ 15 w 54"/>
                <a:gd name="T33" fmla="*/ 43 h 58"/>
                <a:gd name="T34" fmla="*/ 17 w 54"/>
                <a:gd name="T35" fmla="*/ 45 h 58"/>
                <a:gd name="T36" fmla="*/ 24 w 54"/>
                <a:gd name="T37" fmla="*/ 47 h 58"/>
                <a:gd name="T38" fmla="*/ 25 w 54"/>
                <a:gd name="T39" fmla="*/ 53 h 58"/>
                <a:gd name="T40" fmla="*/ 27 w 54"/>
                <a:gd name="T41" fmla="*/ 55 h 58"/>
                <a:gd name="T42" fmla="*/ 30 w 54"/>
                <a:gd name="T43" fmla="*/ 55 h 58"/>
                <a:gd name="T44" fmla="*/ 33 w 54"/>
                <a:gd name="T45" fmla="*/ 56 h 58"/>
                <a:gd name="T46" fmla="*/ 36 w 54"/>
                <a:gd name="T47" fmla="*/ 55 h 58"/>
                <a:gd name="T48" fmla="*/ 42 w 54"/>
                <a:gd name="T49" fmla="*/ 55 h 58"/>
                <a:gd name="T50" fmla="*/ 46 w 54"/>
                <a:gd name="T51" fmla="*/ 54 h 58"/>
                <a:gd name="T52" fmla="*/ 54 w 54"/>
                <a:gd name="T53" fmla="*/ 49 h 58"/>
                <a:gd name="T54" fmla="*/ 49 w 54"/>
                <a:gd name="T55" fmla="*/ 36 h 58"/>
                <a:gd name="T56" fmla="*/ 49 w 54"/>
                <a:gd name="T57" fmla="*/ 32 h 58"/>
                <a:gd name="T58" fmla="*/ 46 w 54"/>
                <a:gd name="T59" fmla="*/ 28 h 58"/>
                <a:gd name="T60" fmla="*/ 48 w 54"/>
                <a:gd name="T61" fmla="*/ 20 h 58"/>
                <a:gd name="T62" fmla="*/ 45 w 54"/>
                <a:gd name="T63" fmla="*/ 18 h 58"/>
                <a:gd name="T64" fmla="*/ 41 w 54"/>
                <a:gd name="T65" fmla="*/ 16 h 58"/>
                <a:gd name="T66" fmla="*/ 41 w 54"/>
                <a:gd name="T67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58">
                  <a:moveTo>
                    <a:pt x="41" y="13"/>
                  </a:moveTo>
                  <a:cubicBezTo>
                    <a:pt x="35" y="9"/>
                    <a:pt x="29" y="6"/>
                    <a:pt x="23" y="3"/>
                  </a:cubicBezTo>
                  <a:cubicBezTo>
                    <a:pt x="22" y="5"/>
                    <a:pt x="19" y="7"/>
                    <a:pt x="17" y="7"/>
                  </a:cubicBezTo>
                  <a:cubicBezTo>
                    <a:pt x="17" y="7"/>
                    <a:pt x="21" y="8"/>
                    <a:pt x="21" y="9"/>
                  </a:cubicBezTo>
                  <a:cubicBezTo>
                    <a:pt x="20" y="10"/>
                    <a:pt x="18" y="9"/>
                    <a:pt x="17" y="9"/>
                  </a:cubicBezTo>
                  <a:cubicBezTo>
                    <a:pt x="15" y="8"/>
                    <a:pt x="15" y="9"/>
                    <a:pt x="13" y="10"/>
                  </a:cubicBezTo>
                  <a:cubicBezTo>
                    <a:pt x="13" y="10"/>
                    <a:pt x="11" y="9"/>
                    <a:pt x="11" y="8"/>
                  </a:cubicBezTo>
                  <a:cubicBezTo>
                    <a:pt x="10" y="7"/>
                    <a:pt x="11" y="5"/>
                    <a:pt x="12" y="4"/>
                  </a:cubicBezTo>
                  <a:cubicBezTo>
                    <a:pt x="13" y="0"/>
                    <a:pt x="7" y="2"/>
                    <a:pt x="5" y="3"/>
                  </a:cubicBezTo>
                  <a:cubicBezTo>
                    <a:pt x="6" y="4"/>
                    <a:pt x="8" y="7"/>
                    <a:pt x="7" y="8"/>
                  </a:cubicBezTo>
                  <a:cubicBezTo>
                    <a:pt x="7" y="9"/>
                    <a:pt x="3" y="12"/>
                    <a:pt x="5" y="12"/>
                  </a:cubicBezTo>
                  <a:cubicBezTo>
                    <a:pt x="8" y="13"/>
                    <a:pt x="7" y="14"/>
                    <a:pt x="6" y="16"/>
                  </a:cubicBezTo>
                  <a:cubicBezTo>
                    <a:pt x="5" y="16"/>
                    <a:pt x="3" y="17"/>
                    <a:pt x="2" y="18"/>
                  </a:cubicBezTo>
                  <a:cubicBezTo>
                    <a:pt x="0" y="19"/>
                    <a:pt x="1" y="19"/>
                    <a:pt x="1" y="21"/>
                  </a:cubicBezTo>
                  <a:cubicBezTo>
                    <a:pt x="2" y="26"/>
                    <a:pt x="4" y="29"/>
                    <a:pt x="5" y="33"/>
                  </a:cubicBezTo>
                  <a:cubicBezTo>
                    <a:pt x="5" y="38"/>
                    <a:pt x="9" y="40"/>
                    <a:pt x="12" y="42"/>
                  </a:cubicBezTo>
                  <a:cubicBezTo>
                    <a:pt x="13" y="43"/>
                    <a:pt x="14" y="43"/>
                    <a:pt x="15" y="43"/>
                  </a:cubicBezTo>
                  <a:cubicBezTo>
                    <a:pt x="16" y="43"/>
                    <a:pt x="16" y="44"/>
                    <a:pt x="17" y="45"/>
                  </a:cubicBezTo>
                  <a:cubicBezTo>
                    <a:pt x="19" y="45"/>
                    <a:pt x="22" y="45"/>
                    <a:pt x="24" y="47"/>
                  </a:cubicBezTo>
                  <a:cubicBezTo>
                    <a:pt x="25" y="48"/>
                    <a:pt x="25" y="51"/>
                    <a:pt x="25" y="53"/>
                  </a:cubicBezTo>
                  <a:cubicBezTo>
                    <a:pt x="26" y="54"/>
                    <a:pt x="25" y="55"/>
                    <a:pt x="27" y="55"/>
                  </a:cubicBezTo>
                  <a:cubicBezTo>
                    <a:pt x="28" y="55"/>
                    <a:pt x="29" y="55"/>
                    <a:pt x="30" y="55"/>
                  </a:cubicBezTo>
                  <a:cubicBezTo>
                    <a:pt x="31" y="55"/>
                    <a:pt x="32" y="55"/>
                    <a:pt x="33" y="56"/>
                  </a:cubicBezTo>
                  <a:cubicBezTo>
                    <a:pt x="34" y="57"/>
                    <a:pt x="35" y="56"/>
                    <a:pt x="36" y="55"/>
                  </a:cubicBezTo>
                  <a:cubicBezTo>
                    <a:pt x="38" y="54"/>
                    <a:pt x="40" y="58"/>
                    <a:pt x="42" y="55"/>
                  </a:cubicBezTo>
                  <a:cubicBezTo>
                    <a:pt x="42" y="53"/>
                    <a:pt x="45" y="54"/>
                    <a:pt x="46" y="54"/>
                  </a:cubicBezTo>
                  <a:cubicBezTo>
                    <a:pt x="49" y="53"/>
                    <a:pt x="51" y="51"/>
                    <a:pt x="54" y="49"/>
                  </a:cubicBezTo>
                  <a:cubicBezTo>
                    <a:pt x="49" y="46"/>
                    <a:pt x="49" y="42"/>
                    <a:pt x="49" y="36"/>
                  </a:cubicBezTo>
                  <a:cubicBezTo>
                    <a:pt x="48" y="35"/>
                    <a:pt x="50" y="33"/>
                    <a:pt x="49" y="32"/>
                  </a:cubicBezTo>
                  <a:cubicBezTo>
                    <a:pt x="48" y="31"/>
                    <a:pt x="46" y="30"/>
                    <a:pt x="46" y="28"/>
                  </a:cubicBezTo>
                  <a:cubicBezTo>
                    <a:pt x="46" y="27"/>
                    <a:pt x="48" y="20"/>
                    <a:pt x="48" y="20"/>
                  </a:cubicBezTo>
                  <a:cubicBezTo>
                    <a:pt x="47" y="20"/>
                    <a:pt x="46" y="19"/>
                    <a:pt x="45" y="18"/>
                  </a:cubicBezTo>
                  <a:cubicBezTo>
                    <a:pt x="44" y="17"/>
                    <a:pt x="43" y="17"/>
                    <a:pt x="41" y="16"/>
                  </a:cubicBezTo>
                  <a:cubicBezTo>
                    <a:pt x="41" y="15"/>
                    <a:pt x="41" y="14"/>
                    <a:pt x="41" y="1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427" name="Freeform 753"/>
            <p:cNvSpPr>
              <a:spLocks/>
            </p:cNvSpPr>
            <p:nvPr/>
          </p:nvSpPr>
          <p:spPr bwMode="auto">
            <a:xfrm>
              <a:off x="12117393" y="8931134"/>
              <a:ext cx="251592" cy="289887"/>
            </a:xfrm>
            <a:custGeom>
              <a:avLst/>
              <a:gdLst>
                <a:gd name="T0" fmla="*/ 15 w 27"/>
                <a:gd name="T1" fmla="*/ 29 h 31"/>
                <a:gd name="T2" fmla="*/ 15 w 27"/>
                <a:gd name="T3" fmla="*/ 24 h 31"/>
                <a:gd name="T4" fmla="*/ 17 w 27"/>
                <a:gd name="T5" fmla="*/ 24 h 31"/>
                <a:gd name="T6" fmla="*/ 19 w 27"/>
                <a:gd name="T7" fmla="*/ 21 h 31"/>
                <a:gd name="T8" fmla="*/ 21 w 27"/>
                <a:gd name="T9" fmla="*/ 24 h 31"/>
                <a:gd name="T10" fmla="*/ 24 w 27"/>
                <a:gd name="T11" fmla="*/ 23 h 31"/>
                <a:gd name="T12" fmla="*/ 26 w 27"/>
                <a:gd name="T13" fmla="*/ 24 h 31"/>
                <a:gd name="T14" fmla="*/ 26 w 27"/>
                <a:gd name="T15" fmla="*/ 21 h 31"/>
                <a:gd name="T16" fmla="*/ 26 w 27"/>
                <a:gd name="T17" fmla="*/ 14 h 31"/>
                <a:gd name="T18" fmla="*/ 25 w 27"/>
                <a:gd name="T19" fmla="*/ 11 h 31"/>
                <a:gd name="T20" fmla="*/ 26 w 27"/>
                <a:gd name="T21" fmla="*/ 6 h 31"/>
                <a:gd name="T22" fmla="*/ 21 w 27"/>
                <a:gd name="T23" fmla="*/ 4 h 31"/>
                <a:gd name="T24" fmla="*/ 19 w 27"/>
                <a:gd name="T25" fmla="*/ 0 h 31"/>
                <a:gd name="T26" fmla="*/ 14 w 27"/>
                <a:gd name="T27" fmla="*/ 0 h 31"/>
                <a:gd name="T28" fmla="*/ 11 w 27"/>
                <a:gd name="T29" fmla="*/ 7 h 31"/>
                <a:gd name="T30" fmla="*/ 5 w 27"/>
                <a:gd name="T31" fmla="*/ 7 h 31"/>
                <a:gd name="T32" fmla="*/ 4 w 27"/>
                <a:gd name="T33" fmla="*/ 7 h 31"/>
                <a:gd name="T34" fmla="*/ 4 w 27"/>
                <a:gd name="T35" fmla="*/ 10 h 31"/>
                <a:gd name="T36" fmla="*/ 0 w 27"/>
                <a:gd name="T37" fmla="*/ 16 h 31"/>
                <a:gd name="T38" fmla="*/ 4 w 27"/>
                <a:gd name="T39" fmla="*/ 23 h 31"/>
                <a:gd name="T40" fmla="*/ 9 w 27"/>
                <a:gd name="T41" fmla="*/ 28 h 31"/>
                <a:gd name="T42" fmla="*/ 11 w 27"/>
                <a:gd name="T43" fmla="*/ 31 h 31"/>
                <a:gd name="T44" fmla="*/ 15 w 27"/>
                <a:gd name="T45" fmla="*/ 29 h 31"/>
                <a:gd name="T46" fmla="*/ 15 w 27"/>
                <a:gd name="T47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" h="31">
                  <a:moveTo>
                    <a:pt x="15" y="29"/>
                  </a:moveTo>
                  <a:cubicBezTo>
                    <a:pt x="15" y="28"/>
                    <a:pt x="13" y="24"/>
                    <a:pt x="15" y="24"/>
                  </a:cubicBezTo>
                  <a:cubicBezTo>
                    <a:pt x="15" y="24"/>
                    <a:pt x="17" y="24"/>
                    <a:pt x="17" y="24"/>
                  </a:cubicBezTo>
                  <a:cubicBezTo>
                    <a:pt x="18" y="23"/>
                    <a:pt x="18" y="21"/>
                    <a:pt x="19" y="21"/>
                  </a:cubicBezTo>
                  <a:cubicBezTo>
                    <a:pt x="20" y="22"/>
                    <a:pt x="21" y="23"/>
                    <a:pt x="21" y="24"/>
                  </a:cubicBezTo>
                  <a:cubicBezTo>
                    <a:pt x="22" y="25"/>
                    <a:pt x="22" y="23"/>
                    <a:pt x="24" y="23"/>
                  </a:cubicBezTo>
                  <a:cubicBezTo>
                    <a:pt x="24" y="23"/>
                    <a:pt x="26" y="25"/>
                    <a:pt x="26" y="24"/>
                  </a:cubicBezTo>
                  <a:cubicBezTo>
                    <a:pt x="26" y="23"/>
                    <a:pt x="26" y="22"/>
                    <a:pt x="26" y="21"/>
                  </a:cubicBezTo>
                  <a:cubicBezTo>
                    <a:pt x="27" y="19"/>
                    <a:pt x="27" y="16"/>
                    <a:pt x="26" y="14"/>
                  </a:cubicBezTo>
                  <a:cubicBezTo>
                    <a:pt x="25" y="13"/>
                    <a:pt x="25" y="12"/>
                    <a:pt x="25" y="11"/>
                  </a:cubicBezTo>
                  <a:cubicBezTo>
                    <a:pt x="25" y="9"/>
                    <a:pt x="27" y="8"/>
                    <a:pt x="26" y="6"/>
                  </a:cubicBezTo>
                  <a:cubicBezTo>
                    <a:pt x="25" y="3"/>
                    <a:pt x="21" y="7"/>
                    <a:pt x="21" y="4"/>
                  </a:cubicBezTo>
                  <a:cubicBezTo>
                    <a:pt x="21" y="2"/>
                    <a:pt x="22" y="0"/>
                    <a:pt x="19" y="0"/>
                  </a:cubicBezTo>
                  <a:cubicBezTo>
                    <a:pt x="18" y="0"/>
                    <a:pt x="16" y="0"/>
                    <a:pt x="14" y="0"/>
                  </a:cubicBezTo>
                  <a:cubicBezTo>
                    <a:pt x="10" y="0"/>
                    <a:pt x="15" y="7"/>
                    <a:pt x="11" y="7"/>
                  </a:cubicBezTo>
                  <a:cubicBezTo>
                    <a:pt x="9" y="7"/>
                    <a:pt x="7" y="7"/>
                    <a:pt x="5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2" y="9"/>
                    <a:pt x="4" y="9"/>
                    <a:pt x="4" y="10"/>
                  </a:cubicBezTo>
                  <a:cubicBezTo>
                    <a:pt x="4" y="12"/>
                    <a:pt x="0" y="14"/>
                    <a:pt x="0" y="16"/>
                  </a:cubicBezTo>
                  <a:cubicBezTo>
                    <a:pt x="1" y="18"/>
                    <a:pt x="3" y="21"/>
                    <a:pt x="4" y="23"/>
                  </a:cubicBezTo>
                  <a:cubicBezTo>
                    <a:pt x="6" y="24"/>
                    <a:pt x="7" y="26"/>
                    <a:pt x="9" y="28"/>
                  </a:cubicBezTo>
                  <a:cubicBezTo>
                    <a:pt x="10" y="29"/>
                    <a:pt x="11" y="30"/>
                    <a:pt x="11" y="31"/>
                  </a:cubicBezTo>
                  <a:cubicBezTo>
                    <a:pt x="12" y="30"/>
                    <a:pt x="14" y="30"/>
                    <a:pt x="15" y="29"/>
                  </a:cubicBezTo>
                  <a:cubicBezTo>
                    <a:pt x="15" y="29"/>
                    <a:pt x="14" y="30"/>
                    <a:pt x="15" y="2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428" name="Freeform 754"/>
            <p:cNvSpPr>
              <a:spLocks/>
            </p:cNvSpPr>
            <p:nvPr/>
          </p:nvSpPr>
          <p:spPr bwMode="auto">
            <a:xfrm>
              <a:off x="12133315" y="8931134"/>
              <a:ext cx="105096" cy="66896"/>
            </a:xfrm>
            <a:custGeom>
              <a:avLst/>
              <a:gdLst>
                <a:gd name="T0" fmla="*/ 11 w 11"/>
                <a:gd name="T1" fmla="*/ 7 h 7"/>
                <a:gd name="T2" fmla="*/ 11 w 11"/>
                <a:gd name="T3" fmla="*/ 0 h 7"/>
                <a:gd name="T4" fmla="*/ 3 w 11"/>
                <a:gd name="T5" fmla="*/ 1 h 7"/>
                <a:gd name="T6" fmla="*/ 0 w 11"/>
                <a:gd name="T7" fmla="*/ 4 h 7"/>
                <a:gd name="T8" fmla="*/ 2 w 11"/>
                <a:gd name="T9" fmla="*/ 7 h 7"/>
                <a:gd name="T10" fmla="*/ 11 w 11"/>
                <a:gd name="T11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7">
                  <a:moveTo>
                    <a:pt x="11" y="7"/>
                  </a:moveTo>
                  <a:cubicBezTo>
                    <a:pt x="11" y="5"/>
                    <a:pt x="11" y="2"/>
                    <a:pt x="11" y="0"/>
                  </a:cubicBezTo>
                  <a:cubicBezTo>
                    <a:pt x="8" y="0"/>
                    <a:pt x="6" y="1"/>
                    <a:pt x="3" y="1"/>
                  </a:cubicBezTo>
                  <a:cubicBezTo>
                    <a:pt x="4" y="2"/>
                    <a:pt x="1" y="3"/>
                    <a:pt x="0" y="4"/>
                  </a:cubicBezTo>
                  <a:cubicBezTo>
                    <a:pt x="0" y="5"/>
                    <a:pt x="2" y="6"/>
                    <a:pt x="2" y="7"/>
                  </a:cubicBezTo>
                  <a:lnTo>
                    <a:pt x="11" y="7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429" name="Freeform 755"/>
            <p:cNvSpPr>
              <a:spLocks/>
            </p:cNvSpPr>
            <p:nvPr/>
          </p:nvSpPr>
          <p:spPr bwMode="auto">
            <a:xfrm>
              <a:off x="12098282" y="8427819"/>
              <a:ext cx="343950" cy="531986"/>
            </a:xfrm>
            <a:custGeom>
              <a:avLst/>
              <a:gdLst>
                <a:gd name="T0" fmla="*/ 29 w 37"/>
                <a:gd name="T1" fmla="*/ 55 h 57"/>
                <a:gd name="T2" fmla="*/ 37 w 37"/>
                <a:gd name="T3" fmla="*/ 55 h 57"/>
                <a:gd name="T4" fmla="*/ 33 w 37"/>
                <a:gd name="T5" fmla="*/ 48 h 57"/>
                <a:gd name="T6" fmla="*/ 32 w 37"/>
                <a:gd name="T7" fmla="*/ 44 h 57"/>
                <a:gd name="T8" fmla="*/ 30 w 37"/>
                <a:gd name="T9" fmla="*/ 40 h 57"/>
                <a:gd name="T10" fmla="*/ 32 w 37"/>
                <a:gd name="T11" fmla="*/ 32 h 57"/>
                <a:gd name="T12" fmla="*/ 34 w 37"/>
                <a:gd name="T13" fmla="*/ 27 h 57"/>
                <a:gd name="T14" fmla="*/ 31 w 37"/>
                <a:gd name="T15" fmla="*/ 21 h 57"/>
                <a:gd name="T16" fmla="*/ 28 w 37"/>
                <a:gd name="T17" fmla="*/ 16 h 57"/>
                <a:gd name="T18" fmla="*/ 34 w 37"/>
                <a:gd name="T19" fmla="*/ 16 h 57"/>
                <a:gd name="T20" fmla="*/ 32 w 37"/>
                <a:gd name="T21" fmla="*/ 6 h 57"/>
                <a:gd name="T22" fmla="*/ 30 w 37"/>
                <a:gd name="T23" fmla="*/ 2 h 57"/>
                <a:gd name="T24" fmla="*/ 27 w 37"/>
                <a:gd name="T25" fmla="*/ 0 h 57"/>
                <a:gd name="T26" fmla="*/ 28 w 37"/>
                <a:gd name="T27" fmla="*/ 9 h 57"/>
                <a:gd name="T28" fmla="*/ 23 w 37"/>
                <a:gd name="T29" fmla="*/ 18 h 57"/>
                <a:gd name="T30" fmla="*/ 21 w 37"/>
                <a:gd name="T31" fmla="*/ 22 h 57"/>
                <a:gd name="T32" fmla="*/ 18 w 37"/>
                <a:gd name="T33" fmla="*/ 27 h 57"/>
                <a:gd name="T34" fmla="*/ 15 w 37"/>
                <a:gd name="T35" fmla="*/ 33 h 57"/>
                <a:gd name="T36" fmla="*/ 11 w 37"/>
                <a:gd name="T37" fmla="*/ 31 h 57"/>
                <a:gd name="T38" fmla="*/ 2 w 37"/>
                <a:gd name="T39" fmla="*/ 39 h 57"/>
                <a:gd name="T40" fmla="*/ 1 w 37"/>
                <a:gd name="T41" fmla="*/ 42 h 57"/>
                <a:gd name="T42" fmla="*/ 4 w 37"/>
                <a:gd name="T43" fmla="*/ 45 h 57"/>
                <a:gd name="T44" fmla="*/ 5 w 37"/>
                <a:gd name="T45" fmla="*/ 45 h 57"/>
                <a:gd name="T46" fmla="*/ 7 w 37"/>
                <a:gd name="T47" fmla="*/ 48 h 57"/>
                <a:gd name="T48" fmla="*/ 7 w 37"/>
                <a:gd name="T49" fmla="*/ 55 h 57"/>
                <a:gd name="T50" fmla="*/ 16 w 37"/>
                <a:gd name="T51" fmla="*/ 54 h 57"/>
                <a:gd name="T52" fmla="*/ 29 w 37"/>
                <a:gd name="T53" fmla="*/ 5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7" h="57">
                  <a:moveTo>
                    <a:pt x="29" y="55"/>
                  </a:moveTo>
                  <a:cubicBezTo>
                    <a:pt x="32" y="55"/>
                    <a:pt x="35" y="57"/>
                    <a:pt x="37" y="55"/>
                  </a:cubicBezTo>
                  <a:cubicBezTo>
                    <a:pt x="37" y="51"/>
                    <a:pt x="35" y="50"/>
                    <a:pt x="33" y="48"/>
                  </a:cubicBezTo>
                  <a:cubicBezTo>
                    <a:pt x="32" y="47"/>
                    <a:pt x="32" y="46"/>
                    <a:pt x="32" y="44"/>
                  </a:cubicBezTo>
                  <a:cubicBezTo>
                    <a:pt x="31" y="43"/>
                    <a:pt x="30" y="42"/>
                    <a:pt x="30" y="40"/>
                  </a:cubicBezTo>
                  <a:cubicBezTo>
                    <a:pt x="29" y="36"/>
                    <a:pt x="31" y="35"/>
                    <a:pt x="32" y="32"/>
                  </a:cubicBezTo>
                  <a:cubicBezTo>
                    <a:pt x="33" y="30"/>
                    <a:pt x="34" y="29"/>
                    <a:pt x="34" y="27"/>
                  </a:cubicBezTo>
                  <a:cubicBezTo>
                    <a:pt x="33" y="25"/>
                    <a:pt x="33" y="23"/>
                    <a:pt x="31" y="21"/>
                  </a:cubicBezTo>
                  <a:cubicBezTo>
                    <a:pt x="31" y="21"/>
                    <a:pt x="26" y="18"/>
                    <a:pt x="28" y="16"/>
                  </a:cubicBezTo>
                  <a:cubicBezTo>
                    <a:pt x="29" y="15"/>
                    <a:pt x="32" y="16"/>
                    <a:pt x="34" y="16"/>
                  </a:cubicBezTo>
                  <a:cubicBezTo>
                    <a:pt x="32" y="12"/>
                    <a:pt x="32" y="10"/>
                    <a:pt x="32" y="6"/>
                  </a:cubicBezTo>
                  <a:cubicBezTo>
                    <a:pt x="32" y="5"/>
                    <a:pt x="32" y="3"/>
                    <a:pt x="30" y="2"/>
                  </a:cubicBezTo>
                  <a:cubicBezTo>
                    <a:pt x="30" y="1"/>
                    <a:pt x="27" y="0"/>
                    <a:pt x="27" y="0"/>
                  </a:cubicBezTo>
                  <a:cubicBezTo>
                    <a:pt x="27" y="2"/>
                    <a:pt x="33" y="7"/>
                    <a:pt x="28" y="9"/>
                  </a:cubicBezTo>
                  <a:cubicBezTo>
                    <a:pt x="25" y="11"/>
                    <a:pt x="24" y="14"/>
                    <a:pt x="23" y="18"/>
                  </a:cubicBezTo>
                  <a:cubicBezTo>
                    <a:pt x="22" y="19"/>
                    <a:pt x="22" y="22"/>
                    <a:pt x="21" y="22"/>
                  </a:cubicBezTo>
                  <a:cubicBezTo>
                    <a:pt x="19" y="23"/>
                    <a:pt x="19" y="25"/>
                    <a:pt x="18" y="27"/>
                  </a:cubicBezTo>
                  <a:cubicBezTo>
                    <a:pt x="17" y="29"/>
                    <a:pt x="16" y="31"/>
                    <a:pt x="15" y="33"/>
                  </a:cubicBezTo>
                  <a:cubicBezTo>
                    <a:pt x="13" y="35"/>
                    <a:pt x="12" y="31"/>
                    <a:pt x="11" y="31"/>
                  </a:cubicBezTo>
                  <a:cubicBezTo>
                    <a:pt x="6" y="31"/>
                    <a:pt x="3" y="35"/>
                    <a:pt x="2" y="39"/>
                  </a:cubicBezTo>
                  <a:cubicBezTo>
                    <a:pt x="2" y="40"/>
                    <a:pt x="0" y="41"/>
                    <a:pt x="1" y="42"/>
                  </a:cubicBezTo>
                  <a:cubicBezTo>
                    <a:pt x="2" y="43"/>
                    <a:pt x="3" y="44"/>
                    <a:pt x="4" y="45"/>
                  </a:cubicBezTo>
                  <a:cubicBezTo>
                    <a:pt x="4" y="46"/>
                    <a:pt x="5" y="44"/>
                    <a:pt x="5" y="45"/>
                  </a:cubicBezTo>
                  <a:cubicBezTo>
                    <a:pt x="6" y="46"/>
                    <a:pt x="7" y="47"/>
                    <a:pt x="7" y="48"/>
                  </a:cubicBezTo>
                  <a:cubicBezTo>
                    <a:pt x="8" y="50"/>
                    <a:pt x="7" y="53"/>
                    <a:pt x="7" y="55"/>
                  </a:cubicBezTo>
                  <a:cubicBezTo>
                    <a:pt x="10" y="54"/>
                    <a:pt x="13" y="54"/>
                    <a:pt x="16" y="54"/>
                  </a:cubicBezTo>
                  <a:cubicBezTo>
                    <a:pt x="20" y="54"/>
                    <a:pt x="25" y="55"/>
                    <a:pt x="29" y="5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430" name="Freeform 756"/>
            <p:cNvSpPr>
              <a:spLocks/>
            </p:cNvSpPr>
            <p:nvPr/>
          </p:nvSpPr>
          <p:spPr bwMode="auto">
            <a:xfrm>
              <a:off x="11732043" y="8453303"/>
              <a:ext cx="140127" cy="289887"/>
            </a:xfrm>
            <a:custGeom>
              <a:avLst/>
              <a:gdLst>
                <a:gd name="T0" fmla="*/ 11 w 15"/>
                <a:gd name="T1" fmla="*/ 0 h 31"/>
                <a:gd name="T2" fmla="*/ 9 w 15"/>
                <a:gd name="T3" fmla="*/ 4 h 31"/>
                <a:gd name="T4" fmla="*/ 4 w 15"/>
                <a:gd name="T5" fmla="*/ 5 h 31"/>
                <a:gd name="T6" fmla="*/ 1 w 15"/>
                <a:gd name="T7" fmla="*/ 8 h 31"/>
                <a:gd name="T8" fmla="*/ 3 w 15"/>
                <a:gd name="T9" fmla="*/ 13 h 31"/>
                <a:gd name="T10" fmla="*/ 6 w 15"/>
                <a:gd name="T11" fmla="*/ 31 h 31"/>
                <a:gd name="T12" fmla="*/ 11 w 15"/>
                <a:gd name="T13" fmla="*/ 30 h 31"/>
                <a:gd name="T14" fmla="*/ 11 w 15"/>
                <a:gd name="T15" fmla="*/ 27 h 31"/>
                <a:gd name="T16" fmla="*/ 11 w 15"/>
                <a:gd name="T17" fmla="*/ 18 h 31"/>
                <a:gd name="T18" fmla="*/ 15 w 15"/>
                <a:gd name="T19" fmla="*/ 9 h 31"/>
                <a:gd name="T20" fmla="*/ 14 w 15"/>
                <a:gd name="T21" fmla="*/ 3 h 31"/>
                <a:gd name="T22" fmla="*/ 11 w 15"/>
                <a:gd name="T23" fmla="*/ 0 h 31"/>
                <a:gd name="T24" fmla="*/ 11 w 15"/>
                <a:gd name="T2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31">
                  <a:moveTo>
                    <a:pt x="11" y="0"/>
                  </a:moveTo>
                  <a:cubicBezTo>
                    <a:pt x="9" y="2"/>
                    <a:pt x="10" y="2"/>
                    <a:pt x="9" y="4"/>
                  </a:cubicBezTo>
                  <a:cubicBezTo>
                    <a:pt x="8" y="6"/>
                    <a:pt x="6" y="5"/>
                    <a:pt x="4" y="5"/>
                  </a:cubicBezTo>
                  <a:cubicBezTo>
                    <a:pt x="4" y="5"/>
                    <a:pt x="2" y="7"/>
                    <a:pt x="1" y="8"/>
                  </a:cubicBezTo>
                  <a:cubicBezTo>
                    <a:pt x="0" y="9"/>
                    <a:pt x="2" y="11"/>
                    <a:pt x="3" y="13"/>
                  </a:cubicBezTo>
                  <a:cubicBezTo>
                    <a:pt x="7" y="18"/>
                    <a:pt x="4" y="25"/>
                    <a:pt x="6" y="31"/>
                  </a:cubicBezTo>
                  <a:cubicBezTo>
                    <a:pt x="7" y="31"/>
                    <a:pt x="9" y="31"/>
                    <a:pt x="11" y="30"/>
                  </a:cubicBezTo>
                  <a:cubicBezTo>
                    <a:pt x="12" y="30"/>
                    <a:pt x="12" y="29"/>
                    <a:pt x="11" y="27"/>
                  </a:cubicBezTo>
                  <a:cubicBezTo>
                    <a:pt x="11" y="24"/>
                    <a:pt x="11" y="21"/>
                    <a:pt x="11" y="18"/>
                  </a:cubicBezTo>
                  <a:cubicBezTo>
                    <a:pt x="11" y="14"/>
                    <a:pt x="14" y="12"/>
                    <a:pt x="15" y="9"/>
                  </a:cubicBezTo>
                  <a:cubicBezTo>
                    <a:pt x="15" y="6"/>
                    <a:pt x="15" y="5"/>
                    <a:pt x="14" y="3"/>
                  </a:cubicBezTo>
                  <a:cubicBezTo>
                    <a:pt x="14" y="3"/>
                    <a:pt x="11" y="0"/>
                    <a:pt x="11" y="0"/>
                  </a:cubicBezTo>
                  <a:cubicBezTo>
                    <a:pt x="10" y="1"/>
                    <a:pt x="11" y="0"/>
                    <a:pt x="11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431" name="Freeform 757"/>
            <p:cNvSpPr>
              <a:spLocks/>
            </p:cNvSpPr>
            <p:nvPr/>
          </p:nvSpPr>
          <p:spPr bwMode="auto">
            <a:xfrm>
              <a:off x="11827584" y="8380032"/>
              <a:ext cx="550956" cy="477833"/>
            </a:xfrm>
            <a:custGeom>
              <a:avLst/>
              <a:gdLst>
                <a:gd name="T0" fmla="*/ 31 w 59"/>
                <a:gd name="T1" fmla="*/ 42 h 51"/>
                <a:gd name="T2" fmla="*/ 37 w 59"/>
                <a:gd name="T3" fmla="*/ 37 h 51"/>
                <a:gd name="T4" fmla="*/ 40 w 59"/>
                <a:gd name="T5" fmla="*/ 36 h 51"/>
                <a:gd name="T6" fmla="*/ 43 w 59"/>
                <a:gd name="T7" fmla="*/ 38 h 51"/>
                <a:gd name="T8" fmla="*/ 47 w 59"/>
                <a:gd name="T9" fmla="*/ 32 h 51"/>
                <a:gd name="T10" fmla="*/ 48 w 59"/>
                <a:gd name="T11" fmla="*/ 28 h 51"/>
                <a:gd name="T12" fmla="*/ 51 w 59"/>
                <a:gd name="T13" fmla="*/ 27 h 51"/>
                <a:gd name="T14" fmla="*/ 56 w 59"/>
                <a:gd name="T15" fmla="*/ 14 h 51"/>
                <a:gd name="T16" fmla="*/ 59 w 59"/>
                <a:gd name="T17" fmla="*/ 11 h 51"/>
                <a:gd name="T18" fmla="*/ 57 w 59"/>
                <a:gd name="T19" fmla="*/ 8 h 51"/>
                <a:gd name="T20" fmla="*/ 56 w 59"/>
                <a:gd name="T21" fmla="*/ 6 h 51"/>
                <a:gd name="T22" fmla="*/ 54 w 59"/>
                <a:gd name="T23" fmla="*/ 1 h 51"/>
                <a:gd name="T24" fmla="*/ 48 w 59"/>
                <a:gd name="T25" fmla="*/ 5 h 51"/>
                <a:gd name="T26" fmla="*/ 40 w 59"/>
                <a:gd name="T27" fmla="*/ 4 h 51"/>
                <a:gd name="T28" fmla="*/ 32 w 59"/>
                <a:gd name="T29" fmla="*/ 6 h 51"/>
                <a:gd name="T30" fmla="*/ 26 w 59"/>
                <a:gd name="T31" fmla="*/ 4 h 51"/>
                <a:gd name="T32" fmla="*/ 19 w 59"/>
                <a:gd name="T33" fmla="*/ 3 h 51"/>
                <a:gd name="T34" fmla="*/ 13 w 59"/>
                <a:gd name="T35" fmla="*/ 1 h 51"/>
                <a:gd name="T36" fmla="*/ 8 w 59"/>
                <a:gd name="T37" fmla="*/ 3 h 51"/>
                <a:gd name="T38" fmla="*/ 7 w 59"/>
                <a:gd name="T39" fmla="*/ 6 h 51"/>
                <a:gd name="T40" fmla="*/ 6 w 59"/>
                <a:gd name="T41" fmla="*/ 10 h 51"/>
                <a:gd name="T42" fmla="*/ 5 w 59"/>
                <a:gd name="T43" fmla="*/ 16 h 51"/>
                <a:gd name="T44" fmla="*/ 1 w 59"/>
                <a:gd name="T45" fmla="*/ 24 h 51"/>
                <a:gd name="T46" fmla="*/ 2 w 59"/>
                <a:gd name="T47" fmla="*/ 38 h 51"/>
                <a:gd name="T48" fmla="*/ 5 w 59"/>
                <a:gd name="T49" fmla="*/ 38 h 51"/>
                <a:gd name="T50" fmla="*/ 9 w 59"/>
                <a:gd name="T51" fmla="*/ 39 h 51"/>
                <a:gd name="T52" fmla="*/ 14 w 59"/>
                <a:gd name="T53" fmla="*/ 43 h 51"/>
                <a:gd name="T54" fmla="*/ 14 w 59"/>
                <a:gd name="T55" fmla="*/ 45 h 51"/>
                <a:gd name="T56" fmla="*/ 16 w 59"/>
                <a:gd name="T57" fmla="*/ 48 h 51"/>
                <a:gd name="T58" fmla="*/ 23 w 59"/>
                <a:gd name="T59" fmla="*/ 47 h 51"/>
                <a:gd name="T60" fmla="*/ 22 w 59"/>
                <a:gd name="T61" fmla="*/ 48 h 51"/>
                <a:gd name="T62" fmla="*/ 27 w 59"/>
                <a:gd name="T63" fmla="*/ 47 h 51"/>
                <a:gd name="T64" fmla="*/ 30 w 59"/>
                <a:gd name="T65" fmla="*/ 47 h 51"/>
                <a:gd name="T66" fmla="*/ 31 w 59"/>
                <a:gd name="T67" fmla="*/ 42 h 51"/>
                <a:gd name="T68" fmla="*/ 31 w 59"/>
                <a:gd name="T69" fmla="*/ 4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" h="51">
                  <a:moveTo>
                    <a:pt x="31" y="42"/>
                  </a:moveTo>
                  <a:cubicBezTo>
                    <a:pt x="32" y="40"/>
                    <a:pt x="35" y="37"/>
                    <a:pt x="37" y="37"/>
                  </a:cubicBezTo>
                  <a:cubicBezTo>
                    <a:pt x="38" y="36"/>
                    <a:pt x="40" y="36"/>
                    <a:pt x="40" y="36"/>
                  </a:cubicBezTo>
                  <a:cubicBezTo>
                    <a:pt x="41" y="37"/>
                    <a:pt x="42" y="39"/>
                    <a:pt x="43" y="38"/>
                  </a:cubicBezTo>
                  <a:cubicBezTo>
                    <a:pt x="45" y="37"/>
                    <a:pt x="46" y="34"/>
                    <a:pt x="47" y="32"/>
                  </a:cubicBezTo>
                  <a:cubicBezTo>
                    <a:pt x="47" y="31"/>
                    <a:pt x="48" y="29"/>
                    <a:pt x="48" y="28"/>
                  </a:cubicBezTo>
                  <a:cubicBezTo>
                    <a:pt x="49" y="27"/>
                    <a:pt x="50" y="28"/>
                    <a:pt x="51" y="27"/>
                  </a:cubicBezTo>
                  <a:cubicBezTo>
                    <a:pt x="51" y="25"/>
                    <a:pt x="53" y="14"/>
                    <a:pt x="56" y="14"/>
                  </a:cubicBezTo>
                  <a:cubicBezTo>
                    <a:pt x="58" y="14"/>
                    <a:pt x="59" y="12"/>
                    <a:pt x="59" y="11"/>
                  </a:cubicBezTo>
                  <a:cubicBezTo>
                    <a:pt x="59" y="9"/>
                    <a:pt x="57" y="9"/>
                    <a:pt x="57" y="8"/>
                  </a:cubicBezTo>
                  <a:cubicBezTo>
                    <a:pt x="57" y="7"/>
                    <a:pt x="56" y="7"/>
                    <a:pt x="56" y="6"/>
                  </a:cubicBezTo>
                  <a:cubicBezTo>
                    <a:pt x="55" y="4"/>
                    <a:pt x="55" y="3"/>
                    <a:pt x="54" y="1"/>
                  </a:cubicBezTo>
                  <a:cubicBezTo>
                    <a:pt x="53" y="2"/>
                    <a:pt x="50" y="5"/>
                    <a:pt x="48" y="5"/>
                  </a:cubicBezTo>
                  <a:cubicBezTo>
                    <a:pt x="45" y="4"/>
                    <a:pt x="43" y="4"/>
                    <a:pt x="40" y="4"/>
                  </a:cubicBezTo>
                  <a:cubicBezTo>
                    <a:pt x="37" y="4"/>
                    <a:pt x="35" y="6"/>
                    <a:pt x="32" y="6"/>
                  </a:cubicBezTo>
                  <a:cubicBezTo>
                    <a:pt x="30" y="6"/>
                    <a:pt x="28" y="3"/>
                    <a:pt x="26" y="4"/>
                  </a:cubicBezTo>
                  <a:cubicBezTo>
                    <a:pt x="22" y="6"/>
                    <a:pt x="21" y="5"/>
                    <a:pt x="19" y="3"/>
                  </a:cubicBezTo>
                  <a:cubicBezTo>
                    <a:pt x="18" y="2"/>
                    <a:pt x="15" y="0"/>
                    <a:pt x="13" y="1"/>
                  </a:cubicBezTo>
                  <a:cubicBezTo>
                    <a:pt x="12" y="1"/>
                    <a:pt x="9" y="2"/>
                    <a:pt x="8" y="3"/>
                  </a:cubicBezTo>
                  <a:cubicBezTo>
                    <a:pt x="7" y="4"/>
                    <a:pt x="8" y="5"/>
                    <a:pt x="7" y="6"/>
                  </a:cubicBezTo>
                  <a:cubicBezTo>
                    <a:pt x="7" y="7"/>
                    <a:pt x="6" y="9"/>
                    <a:pt x="6" y="10"/>
                  </a:cubicBezTo>
                  <a:cubicBezTo>
                    <a:pt x="5" y="12"/>
                    <a:pt x="5" y="14"/>
                    <a:pt x="5" y="16"/>
                  </a:cubicBezTo>
                  <a:cubicBezTo>
                    <a:pt x="5" y="19"/>
                    <a:pt x="2" y="21"/>
                    <a:pt x="1" y="24"/>
                  </a:cubicBezTo>
                  <a:cubicBezTo>
                    <a:pt x="0" y="27"/>
                    <a:pt x="1" y="34"/>
                    <a:pt x="2" y="38"/>
                  </a:cubicBezTo>
                  <a:cubicBezTo>
                    <a:pt x="2" y="39"/>
                    <a:pt x="4" y="38"/>
                    <a:pt x="5" y="38"/>
                  </a:cubicBezTo>
                  <a:cubicBezTo>
                    <a:pt x="6" y="38"/>
                    <a:pt x="8" y="39"/>
                    <a:pt x="9" y="39"/>
                  </a:cubicBezTo>
                  <a:cubicBezTo>
                    <a:pt x="10" y="40"/>
                    <a:pt x="14" y="42"/>
                    <a:pt x="14" y="43"/>
                  </a:cubicBezTo>
                  <a:cubicBezTo>
                    <a:pt x="14" y="44"/>
                    <a:pt x="14" y="44"/>
                    <a:pt x="14" y="45"/>
                  </a:cubicBezTo>
                  <a:cubicBezTo>
                    <a:pt x="14" y="46"/>
                    <a:pt x="15" y="47"/>
                    <a:pt x="16" y="48"/>
                  </a:cubicBezTo>
                  <a:cubicBezTo>
                    <a:pt x="18" y="51"/>
                    <a:pt x="21" y="46"/>
                    <a:pt x="23" y="47"/>
                  </a:cubicBezTo>
                  <a:cubicBezTo>
                    <a:pt x="23" y="47"/>
                    <a:pt x="22" y="48"/>
                    <a:pt x="22" y="48"/>
                  </a:cubicBezTo>
                  <a:cubicBezTo>
                    <a:pt x="22" y="47"/>
                    <a:pt x="27" y="47"/>
                    <a:pt x="27" y="47"/>
                  </a:cubicBezTo>
                  <a:cubicBezTo>
                    <a:pt x="29" y="47"/>
                    <a:pt x="29" y="45"/>
                    <a:pt x="30" y="47"/>
                  </a:cubicBezTo>
                  <a:cubicBezTo>
                    <a:pt x="31" y="45"/>
                    <a:pt x="31" y="44"/>
                    <a:pt x="31" y="42"/>
                  </a:cubicBezTo>
                  <a:cubicBezTo>
                    <a:pt x="32" y="41"/>
                    <a:pt x="31" y="43"/>
                    <a:pt x="31" y="4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432" name="Freeform 758"/>
            <p:cNvSpPr>
              <a:spLocks/>
            </p:cNvSpPr>
            <p:nvPr/>
          </p:nvSpPr>
          <p:spPr bwMode="auto">
            <a:xfrm>
              <a:off x="11432679" y="8322691"/>
              <a:ext cx="394905" cy="280329"/>
            </a:xfrm>
            <a:custGeom>
              <a:avLst/>
              <a:gdLst>
                <a:gd name="T0" fmla="*/ 35 w 42"/>
                <a:gd name="T1" fmla="*/ 20 h 30"/>
                <a:gd name="T2" fmla="*/ 41 w 42"/>
                <a:gd name="T3" fmla="*/ 17 h 30"/>
                <a:gd name="T4" fmla="*/ 38 w 42"/>
                <a:gd name="T5" fmla="*/ 13 h 30"/>
                <a:gd name="T6" fmla="*/ 33 w 42"/>
                <a:gd name="T7" fmla="*/ 10 h 30"/>
                <a:gd name="T8" fmla="*/ 32 w 42"/>
                <a:gd name="T9" fmla="*/ 7 h 30"/>
                <a:gd name="T10" fmla="*/ 30 w 42"/>
                <a:gd name="T11" fmla="*/ 1 h 30"/>
                <a:gd name="T12" fmla="*/ 26 w 42"/>
                <a:gd name="T13" fmla="*/ 0 h 30"/>
                <a:gd name="T14" fmla="*/ 22 w 42"/>
                <a:gd name="T15" fmla="*/ 2 h 30"/>
                <a:gd name="T16" fmla="*/ 19 w 42"/>
                <a:gd name="T17" fmla="*/ 4 h 30"/>
                <a:gd name="T18" fmla="*/ 17 w 42"/>
                <a:gd name="T19" fmla="*/ 5 h 30"/>
                <a:gd name="T20" fmla="*/ 11 w 42"/>
                <a:gd name="T21" fmla="*/ 10 h 30"/>
                <a:gd name="T22" fmla="*/ 9 w 42"/>
                <a:gd name="T23" fmla="*/ 10 h 30"/>
                <a:gd name="T24" fmla="*/ 7 w 42"/>
                <a:gd name="T25" fmla="*/ 14 h 30"/>
                <a:gd name="T26" fmla="*/ 5 w 42"/>
                <a:gd name="T27" fmla="*/ 16 h 30"/>
                <a:gd name="T28" fmla="*/ 2 w 42"/>
                <a:gd name="T29" fmla="*/ 18 h 30"/>
                <a:gd name="T30" fmla="*/ 1 w 42"/>
                <a:gd name="T31" fmla="*/ 24 h 30"/>
                <a:gd name="T32" fmla="*/ 8 w 42"/>
                <a:gd name="T33" fmla="*/ 28 h 30"/>
                <a:gd name="T34" fmla="*/ 16 w 42"/>
                <a:gd name="T35" fmla="*/ 30 h 30"/>
                <a:gd name="T36" fmla="*/ 15 w 42"/>
                <a:gd name="T37" fmla="*/ 22 h 30"/>
                <a:gd name="T38" fmla="*/ 26 w 42"/>
                <a:gd name="T39" fmla="*/ 22 h 30"/>
                <a:gd name="T40" fmla="*/ 35 w 42"/>
                <a:gd name="T41" fmla="*/ 20 h 30"/>
                <a:gd name="T42" fmla="*/ 35 w 42"/>
                <a:gd name="T43" fmla="*/ 2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2" h="30">
                  <a:moveTo>
                    <a:pt x="35" y="20"/>
                  </a:moveTo>
                  <a:cubicBezTo>
                    <a:pt x="37" y="17"/>
                    <a:pt x="40" y="20"/>
                    <a:pt x="41" y="17"/>
                  </a:cubicBezTo>
                  <a:cubicBezTo>
                    <a:pt x="42" y="16"/>
                    <a:pt x="39" y="13"/>
                    <a:pt x="38" y="13"/>
                  </a:cubicBezTo>
                  <a:cubicBezTo>
                    <a:pt x="37" y="15"/>
                    <a:pt x="34" y="11"/>
                    <a:pt x="33" y="10"/>
                  </a:cubicBezTo>
                  <a:cubicBezTo>
                    <a:pt x="33" y="9"/>
                    <a:pt x="33" y="8"/>
                    <a:pt x="32" y="7"/>
                  </a:cubicBezTo>
                  <a:cubicBezTo>
                    <a:pt x="30" y="5"/>
                    <a:pt x="30" y="4"/>
                    <a:pt x="30" y="1"/>
                  </a:cubicBezTo>
                  <a:cubicBezTo>
                    <a:pt x="29" y="1"/>
                    <a:pt x="27" y="0"/>
                    <a:pt x="26" y="0"/>
                  </a:cubicBezTo>
                  <a:cubicBezTo>
                    <a:pt x="24" y="1"/>
                    <a:pt x="23" y="2"/>
                    <a:pt x="22" y="2"/>
                  </a:cubicBezTo>
                  <a:cubicBezTo>
                    <a:pt x="21" y="3"/>
                    <a:pt x="20" y="4"/>
                    <a:pt x="19" y="4"/>
                  </a:cubicBezTo>
                  <a:cubicBezTo>
                    <a:pt x="18" y="6"/>
                    <a:pt x="18" y="4"/>
                    <a:pt x="17" y="5"/>
                  </a:cubicBezTo>
                  <a:cubicBezTo>
                    <a:pt x="15" y="6"/>
                    <a:pt x="13" y="11"/>
                    <a:pt x="11" y="10"/>
                  </a:cubicBezTo>
                  <a:cubicBezTo>
                    <a:pt x="10" y="10"/>
                    <a:pt x="9" y="8"/>
                    <a:pt x="9" y="10"/>
                  </a:cubicBezTo>
                  <a:cubicBezTo>
                    <a:pt x="8" y="11"/>
                    <a:pt x="8" y="13"/>
                    <a:pt x="7" y="14"/>
                  </a:cubicBezTo>
                  <a:cubicBezTo>
                    <a:pt x="7" y="15"/>
                    <a:pt x="7" y="16"/>
                    <a:pt x="5" y="16"/>
                  </a:cubicBezTo>
                  <a:cubicBezTo>
                    <a:pt x="5" y="16"/>
                    <a:pt x="1" y="17"/>
                    <a:pt x="2" y="18"/>
                  </a:cubicBezTo>
                  <a:cubicBezTo>
                    <a:pt x="5" y="20"/>
                    <a:pt x="0" y="23"/>
                    <a:pt x="1" y="24"/>
                  </a:cubicBezTo>
                  <a:cubicBezTo>
                    <a:pt x="3" y="25"/>
                    <a:pt x="5" y="30"/>
                    <a:pt x="8" y="28"/>
                  </a:cubicBezTo>
                  <a:cubicBezTo>
                    <a:pt x="11" y="26"/>
                    <a:pt x="13" y="27"/>
                    <a:pt x="16" y="30"/>
                  </a:cubicBezTo>
                  <a:cubicBezTo>
                    <a:pt x="15" y="27"/>
                    <a:pt x="15" y="24"/>
                    <a:pt x="15" y="22"/>
                  </a:cubicBezTo>
                  <a:cubicBezTo>
                    <a:pt x="19" y="22"/>
                    <a:pt x="22" y="22"/>
                    <a:pt x="26" y="22"/>
                  </a:cubicBezTo>
                  <a:cubicBezTo>
                    <a:pt x="29" y="22"/>
                    <a:pt x="34" y="23"/>
                    <a:pt x="35" y="20"/>
                  </a:cubicBezTo>
                  <a:cubicBezTo>
                    <a:pt x="36" y="18"/>
                    <a:pt x="35" y="20"/>
                    <a:pt x="35" y="2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433" name="Freeform 759"/>
            <p:cNvSpPr>
              <a:spLocks/>
            </p:cNvSpPr>
            <p:nvPr/>
          </p:nvSpPr>
          <p:spPr bwMode="auto">
            <a:xfrm>
              <a:off x="11697010" y="8529753"/>
              <a:ext cx="92356" cy="222990"/>
            </a:xfrm>
            <a:custGeom>
              <a:avLst/>
              <a:gdLst>
                <a:gd name="T0" fmla="*/ 9 w 10"/>
                <a:gd name="T1" fmla="*/ 10 h 24"/>
                <a:gd name="T2" fmla="*/ 8 w 10"/>
                <a:gd name="T3" fmla="*/ 6 h 24"/>
                <a:gd name="T4" fmla="*/ 5 w 10"/>
                <a:gd name="T5" fmla="*/ 0 h 24"/>
                <a:gd name="T6" fmla="*/ 2 w 10"/>
                <a:gd name="T7" fmla="*/ 0 h 24"/>
                <a:gd name="T8" fmla="*/ 2 w 10"/>
                <a:gd name="T9" fmla="*/ 3 h 24"/>
                <a:gd name="T10" fmla="*/ 2 w 10"/>
                <a:gd name="T11" fmla="*/ 9 h 24"/>
                <a:gd name="T12" fmla="*/ 4 w 10"/>
                <a:gd name="T13" fmla="*/ 15 h 24"/>
                <a:gd name="T14" fmla="*/ 4 w 10"/>
                <a:gd name="T15" fmla="*/ 21 h 24"/>
                <a:gd name="T16" fmla="*/ 6 w 10"/>
                <a:gd name="T17" fmla="*/ 23 h 24"/>
                <a:gd name="T18" fmla="*/ 9 w 10"/>
                <a:gd name="T19" fmla="*/ 23 h 24"/>
                <a:gd name="T20" fmla="*/ 9 w 10"/>
                <a:gd name="T21" fmla="*/ 10 h 24"/>
                <a:gd name="T22" fmla="*/ 9 w 10"/>
                <a:gd name="T23" fmla="*/ 1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24">
                  <a:moveTo>
                    <a:pt x="9" y="10"/>
                  </a:moveTo>
                  <a:cubicBezTo>
                    <a:pt x="9" y="9"/>
                    <a:pt x="9" y="7"/>
                    <a:pt x="8" y="6"/>
                  </a:cubicBezTo>
                  <a:cubicBezTo>
                    <a:pt x="7" y="5"/>
                    <a:pt x="4" y="1"/>
                    <a:pt x="5" y="0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0" y="0"/>
                    <a:pt x="2" y="2"/>
                    <a:pt x="2" y="3"/>
                  </a:cubicBezTo>
                  <a:cubicBezTo>
                    <a:pt x="3" y="5"/>
                    <a:pt x="2" y="7"/>
                    <a:pt x="2" y="9"/>
                  </a:cubicBezTo>
                  <a:cubicBezTo>
                    <a:pt x="1" y="12"/>
                    <a:pt x="3" y="12"/>
                    <a:pt x="4" y="15"/>
                  </a:cubicBezTo>
                  <a:cubicBezTo>
                    <a:pt x="4" y="17"/>
                    <a:pt x="3" y="19"/>
                    <a:pt x="4" y="21"/>
                  </a:cubicBezTo>
                  <a:cubicBezTo>
                    <a:pt x="4" y="22"/>
                    <a:pt x="5" y="23"/>
                    <a:pt x="6" y="23"/>
                  </a:cubicBezTo>
                  <a:cubicBezTo>
                    <a:pt x="7" y="24"/>
                    <a:pt x="10" y="24"/>
                    <a:pt x="9" y="23"/>
                  </a:cubicBezTo>
                  <a:cubicBezTo>
                    <a:pt x="9" y="19"/>
                    <a:pt x="9" y="15"/>
                    <a:pt x="9" y="10"/>
                  </a:cubicBezTo>
                  <a:cubicBezTo>
                    <a:pt x="9" y="7"/>
                    <a:pt x="9" y="13"/>
                    <a:pt x="9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434" name="Freeform 760"/>
            <p:cNvSpPr>
              <a:spLocks/>
            </p:cNvSpPr>
            <p:nvPr/>
          </p:nvSpPr>
          <p:spPr bwMode="auto">
            <a:xfrm>
              <a:off x="11295734" y="8539311"/>
              <a:ext cx="296178" cy="289887"/>
            </a:xfrm>
            <a:custGeom>
              <a:avLst/>
              <a:gdLst>
                <a:gd name="T0" fmla="*/ 26 w 32"/>
                <a:gd name="T1" fmla="*/ 4 h 31"/>
                <a:gd name="T2" fmla="*/ 21 w 32"/>
                <a:gd name="T3" fmla="*/ 5 h 31"/>
                <a:gd name="T4" fmla="*/ 15 w 32"/>
                <a:gd name="T5" fmla="*/ 1 h 31"/>
                <a:gd name="T6" fmla="*/ 13 w 32"/>
                <a:gd name="T7" fmla="*/ 1 h 31"/>
                <a:gd name="T8" fmla="*/ 10 w 32"/>
                <a:gd name="T9" fmla="*/ 2 h 31"/>
                <a:gd name="T10" fmla="*/ 6 w 32"/>
                <a:gd name="T11" fmla="*/ 2 h 31"/>
                <a:gd name="T12" fmla="*/ 4 w 32"/>
                <a:gd name="T13" fmla="*/ 3 h 31"/>
                <a:gd name="T14" fmla="*/ 3 w 32"/>
                <a:gd name="T15" fmla="*/ 6 h 31"/>
                <a:gd name="T16" fmla="*/ 5 w 32"/>
                <a:gd name="T17" fmla="*/ 7 h 31"/>
                <a:gd name="T18" fmla="*/ 3 w 32"/>
                <a:gd name="T19" fmla="*/ 9 h 31"/>
                <a:gd name="T20" fmla="*/ 5 w 32"/>
                <a:gd name="T21" fmla="*/ 12 h 31"/>
                <a:gd name="T22" fmla="*/ 3 w 32"/>
                <a:gd name="T23" fmla="*/ 13 h 31"/>
                <a:gd name="T24" fmla="*/ 2 w 32"/>
                <a:gd name="T25" fmla="*/ 16 h 31"/>
                <a:gd name="T26" fmla="*/ 2 w 32"/>
                <a:gd name="T27" fmla="*/ 19 h 31"/>
                <a:gd name="T28" fmla="*/ 3 w 32"/>
                <a:gd name="T29" fmla="*/ 23 h 31"/>
                <a:gd name="T30" fmla="*/ 7 w 32"/>
                <a:gd name="T31" fmla="*/ 26 h 31"/>
                <a:gd name="T32" fmla="*/ 7 w 32"/>
                <a:gd name="T33" fmla="*/ 31 h 31"/>
                <a:gd name="T34" fmla="*/ 19 w 32"/>
                <a:gd name="T35" fmla="*/ 28 h 31"/>
                <a:gd name="T36" fmla="*/ 26 w 32"/>
                <a:gd name="T37" fmla="*/ 28 h 31"/>
                <a:gd name="T38" fmla="*/ 30 w 32"/>
                <a:gd name="T39" fmla="*/ 26 h 31"/>
                <a:gd name="T40" fmla="*/ 28 w 32"/>
                <a:gd name="T41" fmla="*/ 21 h 31"/>
                <a:gd name="T42" fmla="*/ 30 w 32"/>
                <a:gd name="T43" fmla="*/ 15 h 31"/>
                <a:gd name="T44" fmla="*/ 26 w 32"/>
                <a:gd name="T45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2" h="31">
                  <a:moveTo>
                    <a:pt x="26" y="4"/>
                  </a:moveTo>
                  <a:cubicBezTo>
                    <a:pt x="24" y="4"/>
                    <a:pt x="23" y="6"/>
                    <a:pt x="21" y="5"/>
                  </a:cubicBezTo>
                  <a:cubicBezTo>
                    <a:pt x="19" y="5"/>
                    <a:pt x="17" y="0"/>
                    <a:pt x="15" y="1"/>
                  </a:cubicBezTo>
                  <a:cubicBezTo>
                    <a:pt x="14" y="2"/>
                    <a:pt x="13" y="2"/>
                    <a:pt x="13" y="1"/>
                  </a:cubicBezTo>
                  <a:cubicBezTo>
                    <a:pt x="12" y="0"/>
                    <a:pt x="11" y="2"/>
                    <a:pt x="10" y="2"/>
                  </a:cubicBezTo>
                  <a:cubicBezTo>
                    <a:pt x="8" y="3"/>
                    <a:pt x="7" y="2"/>
                    <a:pt x="6" y="2"/>
                  </a:cubicBezTo>
                  <a:cubicBezTo>
                    <a:pt x="5" y="1"/>
                    <a:pt x="5" y="3"/>
                    <a:pt x="4" y="3"/>
                  </a:cubicBezTo>
                  <a:cubicBezTo>
                    <a:pt x="3" y="3"/>
                    <a:pt x="2" y="5"/>
                    <a:pt x="3" y="6"/>
                  </a:cubicBezTo>
                  <a:cubicBezTo>
                    <a:pt x="3" y="7"/>
                    <a:pt x="5" y="7"/>
                    <a:pt x="5" y="7"/>
                  </a:cubicBezTo>
                  <a:cubicBezTo>
                    <a:pt x="5" y="8"/>
                    <a:pt x="3" y="9"/>
                    <a:pt x="3" y="9"/>
                  </a:cubicBezTo>
                  <a:cubicBezTo>
                    <a:pt x="3" y="10"/>
                    <a:pt x="5" y="11"/>
                    <a:pt x="5" y="12"/>
                  </a:cubicBezTo>
                  <a:cubicBezTo>
                    <a:pt x="5" y="12"/>
                    <a:pt x="3" y="11"/>
                    <a:pt x="3" y="13"/>
                  </a:cubicBezTo>
                  <a:cubicBezTo>
                    <a:pt x="3" y="14"/>
                    <a:pt x="4" y="16"/>
                    <a:pt x="2" y="16"/>
                  </a:cubicBezTo>
                  <a:cubicBezTo>
                    <a:pt x="3" y="17"/>
                    <a:pt x="3" y="18"/>
                    <a:pt x="2" y="19"/>
                  </a:cubicBezTo>
                  <a:cubicBezTo>
                    <a:pt x="2" y="21"/>
                    <a:pt x="0" y="21"/>
                    <a:pt x="3" y="23"/>
                  </a:cubicBezTo>
                  <a:cubicBezTo>
                    <a:pt x="4" y="23"/>
                    <a:pt x="6" y="24"/>
                    <a:pt x="7" y="26"/>
                  </a:cubicBezTo>
                  <a:cubicBezTo>
                    <a:pt x="8" y="27"/>
                    <a:pt x="7" y="29"/>
                    <a:pt x="7" y="31"/>
                  </a:cubicBezTo>
                  <a:cubicBezTo>
                    <a:pt x="11" y="30"/>
                    <a:pt x="14" y="28"/>
                    <a:pt x="19" y="28"/>
                  </a:cubicBezTo>
                  <a:cubicBezTo>
                    <a:pt x="21" y="27"/>
                    <a:pt x="24" y="28"/>
                    <a:pt x="26" y="28"/>
                  </a:cubicBezTo>
                  <a:cubicBezTo>
                    <a:pt x="28" y="28"/>
                    <a:pt x="31" y="29"/>
                    <a:pt x="30" y="26"/>
                  </a:cubicBezTo>
                  <a:cubicBezTo>
                    <a:pt x="30" y="24"/>
                    <a:pt x="29" y="23"/>
                    <a:pt x="28" y="21"/>
                  </a:cubicBezTo>
                  <a:cubicBezTo>
                    <a:pt x="28" y="19"/>
                    <a:pt x="29" y="17"/>
                    <a:pt x="30" y="15"/>
                  </a:cubicBezTo>
                  <a:cubicBezTo>
                    <a:pt x="31" y="11"/>
                    <a:pt x="32" y="4"/>
                    <a:pt x="26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435" name="Freeform 761"/>
            <p:cNvSpPr>
              <a:spLocks/>
            </p:cNvSpPr>
            <p:nvPr/>
          </p:nvSpPr>
          <p:spPr bwMode="auto">
            <a:xfrm>
              <a:off x="11547328" y="8529753"/>
              <a:ext cx="213379" cy="280329"/>
            </a:xfrm>
            <a:custGeom>
              <a:avLst/>
              <a:gdLst>
                <a:gd name="T0" fmla="*/ 19 w 23"/>
                <a:gd name="T1" fmla="*/ 13 h 30"/>
                <a:gd name="T2" fmla="*/ 18 w 23"/>
                <a:gd name="T3" fmla="*/ 6 h 30"/>
                <a:gd name="T4" fmla="*/ 17 w 23"/>
                <a:gd name="T5" fmla="*/ 0 h 30"/>
                <a:gd name="T6" fmla="*/ 3 w 23"/>
                <a:gd name="T7" fmla="*/ 0 h 30"/>
                <a:gd name="T8" fmla="*/ 4 w 23"/>
                <a:gd name="T9" fmla="*/ 11 h 30"/>
                <a:gd name="T10" fmla="*/ 1 w 23"/>
                <a:gd name="T11" fmla="*/ 22 h 30"/>
                <a:gd name="T12" fmla="*/ 3 w 23"/>
                <a:gd name="T13" fmla="*/ 30 h 30"/>
                <a:gd name="T14" fmla="*/ 10 w 23"/>
                <a:gd name="T15" fmla="*/ 29 h 30"/>
                <a:gd name="T16" fmla="*/ 23 w 23"/>
                <a:gd name="T17" fmla="*/ 24 h 30"/>
                <a:gd name="T18" fmla="*/ 20 w 23"/>
                <a:gd name="T19" fmla="*/ 19 h 30"/>
                <a:gd name="T20" fmla="*/ 19 w 23"/>
                <a:gd name="T21" fmla="*/ 13 h 30"/>
                <a:gd name="T22" fmla="*/ 19 w 23"/>
                <a:gd name="T23" fmla="*/ 1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0">
                  <a:moveTo>
                    <a:pt x="19" y="13"/>
                  </a:moveTo>
                  <a:cubicBezTo>
                    <a:pt x="17" y="11"/>
                    <a:pt x="18" y="8"/>
                    <a:pt x="18" y="6"/>
                  </a:cubicBezTo>
                  <a:cubicBezTo>
                    <a:pt x="19" y="4"/>
                    <a:pt x="16" y="2"/>
                    <a:pt x="17" y="0"/>
                  </a:cubicBezTo>
                  <a:cubicBezTo>
                    <a:pt x="12" y="0"/>
                    <a:pt x="8" y="0"/>
                    <a:pt x="3" y="0"/>
                  </a:cubicBezTo>
                  <a:cubicBezTo>
                    <a:pt x="3" y="3"/>
                    <a:pt x="4" y="7"/>
                    <a:pt x="4" y="11"/>
                  </a:cubicBezTo>
                  <a:cubicBezTo>
                    <a:pt x="4" y="15"/>
                    <a:pt x="0" y="18"/>
                    <a:pt x="1" y="22"/>
                  </a:cubicBezTo>
                  <a:cubicBezTo>
                    <a:pt x="2" y="25"/>
                    <a:pt x="4" y="26"/>
                    <a:pt x="3" y="30"/>
                  </a:cubicBezTo>
                  <a:cubicBezTo>
                    <a:pt x="6" y="30"/>
                    <a:pt x="7" y="30"/>
                    <a:pt x="10" y="29"/>
                  </a:cubicBezTo>
                  <a:cubicBezTo>
                    <a:pt x="15" y="28"/>
                    <a:pt x="19" y="26"/>
                    <a:pt x="23" y="24"/>
                  </a:cubicBezTo>
                  <a:cubicBezTo>
                    <a:pt x="21" y="23"/>
                    <a:pt x="20" y="21"/>
                    <a:pt x="20" y="19"/>
                  </a:cubicBezTo>
                  <a:cubicBezTo>
                    <a:pt x="20" y="17"/>
                    <a:pt x="20" y="15"/>
                    <a:pt x="19" y="13"/>
                  </a:cubicBezTo>
                  <a:cubicBezTo>
                    <a:pt x="17" y="11"/>
                    <a:pt x="20" y="15"/>
                    <a:pt x="19" y="1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436" name="Freeform 762"/>
            <p:cNvSpPr>
              <a:spLocks/>
            </p:cNvSpPr>
            <p:nvPr/>
          </p:nvSpPr>
          <p:spPr bwMode="auto">
            <a:xfrm>
              <a:off x="11079175" y="8558422"/>
              <a:ext cx="140127" cy="168835"/>
            </a:xfrm>
            <a:custGeom>
              <a:avLst/>
              <a:gdLst>
                <a:gd name="T0" fmla="*/ 12 w 15"/>
                <a:gd name="T1" fmla="*/ 14 h 18"/>
                <a:gd name="T2" fmla="*/ 14 w 15"/>
                <a:gd name="T3" fmla="*/ 6 h 18"/>
                <a:gd name="T4" fmla="*/ 5 w 15"/>
                <a:gd name="T5" fmla="*/ 3 h 18"/>
                <a:gd name="T6" fmla="*/ 1 w 15"/>
                <a:gd name="T7" fmla="*/ 8 h 18"/>
                <a:gd name="T8" fmla="*/ 4 w 15"/>
                <a:gd name="T9" fmla="*/ 12 h 18"/>
                <a:gd name="T10" fmla="*/ 7 w 15"/>
                <a:gd name="T11" fmla="*/ 16 h 18"/>
                <a:gd name="T12" fmla="*/ 10 w 15"/>
                <a:gd name="T13" fmla="*/ 16 h 18"/>
                <a:gd name="T14" fmla="*/ 12 w 15"/>
                <a:gd name="T15" fmla="*/ 14 h 18"/>
                <a:gd name="T16" fmla="*/ 12 w 15"/>
                <a:gd name="T17" fmla="*/ 1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8">
                  <a:moveTo>
                    <a:pt x="12" y="14"/>
                  </a:moveTo>
                  <a:cubicBezTo>
                    <a:pt x="15" y="13"/>
                    <a:pt x="15" y="8"/>
                    <a:pt x="14" y="6"/>
                  </a:cubicBezTo>
                  <a:cubicBezTo>
                    <a:pt x="12" y="2"/>
                    <a:pt x="8" y="0"/>
                    <a:pt x="5" y="3"/>
                  </a:cubicBezTo>
                  <a:cubicBezTo>
                    <a:pt x="3" y="4"/>
                    <a:pt x="0" y="6"/>
                    <a:pt x="1" y="8"/>
                  </a:cubicBezTo>
                  <a:cubicBezTo>
                    <a:pt x="2" y="10"/>
                    <a:pt x="2" y="11"/>
                    <a:pt x="4" y="12"/>
                  </a:cubicBezTo>
                  <a:cubicBezTo>
                    <a:pt x="5" y="14"/>
                    <a:pt x="5" y="15"/>
                    <a:pt x="7" y="16"/>
                  </a:cubicBezTo>
                  <a:cubicBezTo>
                    <a:pt x="8" y="17"/>
                    <a:pt x="9" y="18"/>
                    <a:pt x="10" y="16"/>
                  </a:cubicBezTo>
                  <a:cubicBezTo>
                    <a:pt x="10" y="15"/>
                    <a:pt x="11" y="15"/>
                    <a:pt x="12" y="14"/>
                  </a:cubicBezTo>
                  <a:cubicBezTo>
                    <a:pt x="14" y="13"/>
                    <a:pt x="11" y="15"/>
                    <a:pt x="12" y="1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437" name="Freeform 763"/>
            <p:cNvSpPr>
              <a:spLocks/>
            </p:cNvSpPr>
            <p:nvPr/>
          </p:nvSpPr>
          <p:spPr bwMode="auto">
            <a:xfrm>
              <a:off x="11161976" y="8631691"/>
              <a:ext cx="207006" cy="197506"/>
            </a:xfrm>
            <a:custGeom>
              <a:avLst/>
              <a:gdLst>
                <a:gd name="T0" fmla="*/ 21 w 22"/>
                <a:gd name="T1" fmla="*/ 17 h 21"/>
                <a:gd name="T2" fmla="*/ 19 w 22"/>
                <a:gd name="T3" fmla="*/ 13 h 21"/>
                <a:gd name="T4" fmla="*/ 16 w 22"/>
                <a:gd name="T5" fmla="*/ 11 h 21"/>
                <a:gd name="T6" fmla="*/ 16 w 22"/>
                <a:gd name="T7" fmla="*/ 6 h 21"/>
                <a:gd name="T8" fmla="*/ 13 w 22"/>
                <a:gd name="T9" fmla="*/ 8 h 21"/>
                <a:gd name="T10" fmla="*/ 9 w 22"/>
                <a:gd name="T11" fmla="*/ 1 h 21"/>
                <a:gd name="T12" fmla="*/ 5 w 22"/>
                <a:gd name="T13" fmla="*/ 4 h 21"/>
                <a:gd name="T14" fmla="*/ 0 w 22"/>
                <a:gd name="T15" fmla="*/ 9 h 21"/>
                <a:gd name="T16" fmla="*/ 12 w 22"/>
                <a:gd name="T17" fmla="*/ 18 h 21"/>
                <a:gd name="T18" fmla="*/ 19 w 22"/>
                <a:gd name="T19" fmla="*/ 21 h 21"/>
                <a:gd name="T20" fmla="*/ 21 w 22"/>
                <a:gd name="T21" fmla="*/ 17 h 21"/>
                <a:gd name="T22" fmla="*/ 21 w 22"/>
                <a:gd name="T23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" h="21">
                  <a:moveTo>
                    <a:pt x="21" y="17"/>
                  </a:moveTo>
                  <a:cubicBezTo>
                    <a:pt x="22" y="15"/>
                    <a:pt x="20" y="14"/>
                    <a:pt x="19" y="13"/>
                  </a:cubicBezTo>
                  <a:cubicBezTo>
                    <a:pt x="18" y="13"/>
                    <a:pt x="14" y="12"/>
                    <a:pt x="16" y="11"/>
                  </a:cubicBezTo>
                  <a:cubicBezTo>
                    <a:pt x="17" y="10"/>
                    <a:pt x="17" y="7"/>
                    <a:pt x="16" y="6"/>
                  </a:cubicBezTo>
                  <a:cubicBezTo>
                    <a:pt x="15" y="4"/>
                    <a:pt x="14" y="8"/>
                    <a:pt x="13" y="8"/>
                  </a:cubicBezTo>
                  <a:cubicBezTo>
                    <a:pt x="10" y="8"/>
                    <a:pt x="11" y="0"/>
                    <a:pt x="9" y="1"/>
                  </a:cubicBezTo>
                  <a:cubicBezTo>
                    <a:pt x="8" y="2"/>
                    <a:pt x="6" y="3"/>
                    <a:pt x="5" y="4"/>
                  </a:cubicBezTo>
                  <a:cubicBezTo>
                    <a:pt x="4" y="6"/>
                    <a:pt x="2" y="7"/>
                    <a:pt x="0" y="9"/>
                  </a:cubicBezTo>
                  <a:cubicBezTo>
                    <a:pt x="5" y="12"/>
                    <a:pt x="8" y="15"/>
                    <a:pt x="12" y="18"/>
                  </a:cubicBezTo>
                  <a:cubicBezTo>
                    <a:pt x="14" y="20"/>
                    <a:pt x="16" y="21"/>
                    <a:pt x="19" y="21"/>
                  </a:cubicBezTo>
                  <a:cubicBezTo>
                    <a:pt x="22" y="21"/>
                    <a:pt x="20" y="19"/>
                    <a:pt x="21" y="17"/>
                  </a:cubicBezTo>
                  <a:cubicBezTo>
                    <a:pt x="22" y="15"/>
                    <a:pt x="21" y="19"/>
                    <a:pt x="21" y="1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438" name="Freeform 764"/>
            <p:cNvSpPr>
              <a:spLocks/>
            </p:cNvSpPr>
            <p:nvPr/>
          </p:nvSpPr>
          <p:spPr bwMode="auto">
            <a:xfrm>
              <a:off x="11015478" y="8443745"/>
              <a:ext cx="324842" cy="273958"/>
            </a:xfrm>
            <a:custGeom>
              <a:avLst/>
              <a:gdLst>
                <a:gd name="T0" fmla="*/ 10 w 35"/>
                <a:gd name="T1" fmla="*/ 16 h 29"/>
                <a:gd name="T2" fmla="*/ 20 w 35"/>
                <a:gd name="T3" fmla="*/ 17 h 29"/>
                <a:gd name="T4" fmla="*/ 21 w 35"/>
                <a:gd name="T5" fmla="*/ 23 h 29"/>
                <a:gd name="T6" fmla="*/ 25 w 35"/>
                <a:gd name="T7" fmla="*/ 21 h 29"/>
                <a:gd name="T8" fmla="*/ 29 w 35"/>
                <a:gd name="T9" fmla="*/ 27 h 29"/>
                <a:gd name="T10" fmla="*/ 31 w 35"/>
                <a:gd name="T11" fmla="*/ 26 h 29"/>
                <a:gd name="T12" fmla="*/ 33 w 35"/>
                <a:gd name="T13" fmla="*/ 25 h 29"/>
                <a:gd name="T14" fmla="*/ 33 w 35"/>
                <a:gd name="T15" fmla="*/ 23 h 29"/>
                <a:gd name="T16" fmla="*/ 35 w 35"/>
                <a:gd name="T17" fmla="*/ 22 h 29"/>
                <a:gd name="T18" fmla="*/ 34 w 35"/>
                <a:gd name="T19" fmla="*/ 19 h 29"/>
                <a:gd name="T20" fmla="*/ 33 w 35"/>
                <a:gd name="T21" fmla="*/ 16 h 29"/>
                <a:gd name="T22" fmla="*/ 33 w 35"/>
                <a:gd name="T23" fmla="*/ 12 h 29"/>
                <a:gd name="T24" fmla="*/ 32 w 35"/>
                <a:gd name="T25" fmla="*/ 8 h 29"/>
                <a:gd name="T26" fmla="*/ 26 w 35"/>
                <a:gd name="T27" fmla="*/ 2 h 29"/>
                <a:gd name="T28" fmla="*/ 24 w 35"/>
                <a:gd name="T29" fmla="*/ 3 h 29"/>
                <a:gd name="T30" fmla="*/ 22 w 35"/>
                <a:gd name="T31" fmla="*/ 3 h 29"/>
                <a:gd name="T32" fmla="*/ 19 w 35"/>
                <a:gd name="T33" fmla="*/ 3 h 29"/>
                <a:gd name="T34" fmla="*/ 18 w 35"/>
                <a:gd name="T35" fmla="*/ 3 h 29"/>
                <a:gd name="T36" fmla="*/ 15 w 35"/>
                <a:gd name="T37" fmla="*/ 2 h 29"/>
                <a:gd name="T38" fmla="*/ 10 w 35"/>
                <a:gd name="T39" fmla="*/ 1 h 29"/>
                <a:gd name="T40" fmla="*/ 5 w 35"/>
                <a:gd name="T41" fmla="*/ 1 h 29"/>
                <a:gd name="T42" fmla="*/ 5 w 35"/>
                <a:gd name="T43" fmla="*/ 4 h 29"/>
                <a:gd name="T44" fmla="*/ 3 w 35"/>
                <a:gd name="T45" fmla="*/ 6 h 29"/>
                <a:gd name="T46" fmla="*/ 0 w 35"/>
                <a:gd name="T47" fmla="*/ 8 h 29"/>
                <a:gd name="T48" fmla="*/ 3 w 35"/>
                <a:gd name="T49" fmla="*/ 13 h 29"/>
                <a:gd name="T50" fmla="*/ 8 w 35"/>
                <a:gd name="T51" fmla="*/ 19 h 29"/>
                <a:gd name="T52" fmla="*/ 10 w 35"/>
                <a:gd name="T53" fmla="*/ 16 h 29"/>
                <a:gd name="T54" fmla="*/ 10 w 35"/>
                <a:gd name="T55" fmla="*/ 1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" h="29">
                  <a:moveTo>
                    <a:pt x="10" y="16"/>
                  </a:moveTo>
                  <a:cubicBezTo>
                    <a:pt x="14" y="14"/>
                    <a:pt x="18" y="12"/>
                    <a:pt x="20" y="17"/>
                  </a:cubicBezTo>
                  <a:cubicBezTo>
                    <a:pt x="22" y="19"/>
                    <a:pt x="21" y="20"/>
                    <a:pt x="21" y="23"/>
                  </a:cubicBezTo>
                  <a:cubicBezTo>
                    <a:pt x="22" y="24"/>
                    <a:pt x="24" y="21"/>
                    <a:pt x="25" y="21"/>
                  </a:cubicBezTo>
                  <a:cubicBezTo>
                    <a:pt x="27" y="20"/>
                    <a:pt x="27" y="29"/>
                    <a:pt x="29" y="27"/>
                  </a:cubicBezTo>
                  <a:cubicBezTo>
                    <a:pt x="30" y="27"/>
                    <a:pt x="30" y="26"/>
                    <a:pt x="31" y="26"/>
                  </a:cubicBezTo>
                  <a:cubicBezTo>
                    <a:pt x="31" y="25"/>
                    <a:pt x="33" y="26"/>
                    <a:pt x="33" y="25"/>
                  </a:cubicBezTo>
                  <a:cubicBezTo>
                    <a:pt x="34" y="24"/>
                    <a:pt x="33" y="23"/>
                    <a:pt x="33" y="23"/>
                  </a:cubicBezTo>
                  <a:cubicBezTo>
                    <a:pt x="33" y="21"/>
                    <a:pt x="35" y="22"/>
                    <a:pt x="35" y="22"/>
                  </a:cubicBezTo>
                  <a:cubicBezTo>
                    <a:pt x="35" y="21"/>
                    <a:pt x="32" y="20"/>
                    <a:pt x="34" y="19"/>
                  </a:cubicBezTo>
                  <a:cubicBezTo>
                    <a:pt x="35" y="18"/>
                    <a:pt x="35" y="17"/>
                    <a:pt x="33" y="16"/>
                  </a:cubicBezTo>
                  <a:cubicBezTo>
                    <a:pt x="32" y="15"/>
                    <a:pt x="34" y="13"/>
                    <a:pt x="33" y="12"/>
                  </a:cubicBezTo>
                  <a:cubicBezTo>
                    <a:pt x="32" y="11"/>
                    <a:pt x="33" y="10"/>
                    <a:pt x="32" y="8"/>
                  </a:cubicBezTo>
                  <a:cubicBezTo>
                    <a:pt x="31" y="7"/>
                    <a:pt x="29" y="0"/>
                    <a:pt x="26" y="2"/>
                  </a:cubicBezTo>
                  <a:cubicBezTo>
                    <a:pt x="26" y="2"/>
                    <a:pt x="25" y="3"/>
                    <a:pt x="24" y="3"/>
                  </a:cubicBezTo>
                  <a:cubicBezTo>
                    <a:pt x="23" y="3"/>
                    <a:pt x="23" y="3"/>
                    <a:pt x="22" y="3"/>
                  </a:cubicBezTo>
                  <a:cubicBezTo>
                    <a:pt x="21" y="4"/>
                    <a:pt x="20" y="3"/>
                    <a:pt x="19" y="3"/>
                  </a:cubicBezTo>
                  <a:cubicBezTo>
                    <a:pt x="18" y="3"/>
                    <a:pt x="18" y="4"/>
                    <a:pt x="18" y="3"/>
                  </a:cubicBezTo>
                  <a:cubicBezTo>
                    <a:pt x="16" y="2"/>
                    <a:pt x="17" y="2"/>
                    <a:pt x="15" y="2"/>
                  </a:cubicBezTo>
                  <a:cubicBezTo>
                    <a:pt x="12" y="3"/>
                    <a:pt x="12" y="1"/>
                    <a:pt x="10" y="1"/>
                  </a:cubicBezTo>
                  <a:cubicBezTo>
                    <a:pt x="8" y="0"/>
                    <a:pt x="6" y="0"/>
                    <a:pt x="5" y="1"/>
                  </a:cubicBezTo>
                  <a:cubicBezTo>
                    <a:pt x="5" y="2"/>
                    <a:pt x="3" y="3"/>
                    <a:pt x="5" y="4"/>
                  </a:cubicBezTo>
                  <a:cubicBezTo>
                    <a:pt x="6" y="5"/>
                    <a:pt x="5" y="6"/>
                    <a:pt x="3" y="6"/>
                  </a:cubicBezTo>
                  <a:cubicBezTo>
                    <a:pt x="1" y="6"/>
                    <a:pt x="0" y="6"/>
                    <a:pt x="0" y="8"/>
                  </a:cubicBezTo>
                  <a:cubicBezTo>
                    <a:pt x="1" y="10"/>
                    <a:pt x="2" y="11"/>
                    <a:pt x="3" y="13"/>
                  </a:cubicBezTo>
                  <a:cubicBezTo>
                    <a:pt x="5" y="15"/>
                    <a:pt x="6" y="16"/>
                    <a:pt x="8" y="19"/>
                  </a:cubicBezTo>
                  <a:cubicBezTo>
                    <a:pt x="9" y="18"/>
                    <a:pt x="9" y="17"/>
                    <a:pt x="10" y="16"/>
                  </a:cubicBezTo>
                  <a:cubicBezTo>
                    <a:pt x="11" y="16"/>
                    <a:pt x="10" y="17"/>
                    <a:pt x="10" y="1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439" name="Freeform 765"/>
            <p:cNvSpPr>
              <a:spLocks/>
            </p:cNvSpPr>
            <p:nvPr/>
          </p:nvSpPr>
          <p:spPr bwMode="auto">
            <a:xfrm>
              <a:off x="10929493" y="8453303"/>
              <a:ext cx="149682" cy="66896"/>
            </a:xfrm>
            <a:custGeom>
              <a:avLst/>
              <a:gdLst>
                <a:gd name="T0" fmla="*/ 10 w 16"/>
                <a:gd name="T1" fmla="*/ 5 h 7"/>
                <a:gd name="T2" fmla="*/ 14 w 16"/>
                <a:gd name="T3" fmla="*/ 3 h 7"/>
                <a:gd name="T4" fmla="*/ 14 w 16"/>
                <a:gd name="T5" fmla="*/ 0 h 7"/>
                <a:gd name="T6" fmla="*/ 7 w 16"/>
                <a:gd name="T7" fmla="*/ 0 h 7"/>
                <a:gd name="T8" fmla="*/ 4 w 16"/>
                <a:gd name="T9" fmla="*/ 0 h 7"/>
                <a:gd name="T10" fmla="*/ 0 w 16"/>
                <a:gd name="T11" fmla="*/ 1 h 7"/>
                <a:gd name="T12" fmla="*/ 3 w 16"/>
                <a:gd name="T13" fmla="*/ 3 h 7"/>
                <a:gd name="T14" fmla="*/ 7 w 16"/>
                <a:gd name="T15" fmla="*/ 3 h 7"/>
                <a:gd name="T16" fmla="*/ 9 w 16"/>
                <a:gd name="T17" fmla="*/ 7 h 7"/>
                <a:gd name="T18" fmla="*/ 10 w 16"/>
                <a:gd name="T1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7">
                  <a:moveTo>
                    <a:pt x="10" y="5"/>
                  </a:moveTo>
                  <a:cubicBezTo>
                    <a:pt x="11" y="5"/>
                    <a:pt x="16" y="5"/>
                    <a:pt x="14" y="3"/>
                  </a:cubicBezTo>
                  <a:cubicBezTo>
                    <a:pt x="12" y="2"/>
                    <a:pt x="14" y="1"/>
                    <a:pt x="14" y="0"/>
                  </a:cubicBezTo>
                  <a:cubicBezTo>
                    <a:pt x="12" y="0"/>
                    <a:pt x="9" y="0"/>
                    <a:pt x="7" y="0"/>
                  </a:cubicBezTo>
                  <a:cubicBezTo>
                    <a:pt x="5" y="0"/>
                    <a:pt x="5" y="1"/>
                    <a:pt x="4" y="0"/>
                  </a:cubicBezTo>
                  <a:cubicBezTo>
                    <a:pt x="2" y="0"/>
                    <a:pt x="2" y="0"/>
                    <a:pt x="0" y="1"/>
                  </a:cubicBezTo>
                  <a:cubicBezTo>
                    <a:pt x="1" y="2"/>
                    <a:pt x="1" y="3"/>
                    <a:pt x="3" y="3"/>
                  </a:cubicBezTo>
                  <a:cubicBezTo>
                    <a:pt x="4" y="3"/>
                    <a:pt x="7" y="3"/>
                    <a:pt x="7" y="3"/>
                  </a:cubicBezTo>
                  <a:cubicBezTo>
                    <a:pt x="5" y="5"/>
                    <a:pt x="7" y="6"/>
                    <a:pt x="9" y="7"/>
                  </a:cubicBezTo>
                  <a:cubicBezTo>
                    <a:pt x="9" y="7"/>
                    <a:pt x="9" y="5"/>
                    <a:pt x="10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440" name="Freeform 766"/>
            <p:cNvSpPr>
              <a:spLocks/>
            </p:cNvSpPr>
            <p:nvPr/>
          </p:nvSpPr>
          <p:spPr bwMode="auto">
            <a:xfrm>
              <a:off x="10919937" y="8389590"/>
              <a:ext cx="140127" cy="38227"/>
            </a:xfrm>
            <a:custGeom>
              <a:avLst/>
              <a:gdLst>
                <a:gd name="T0" fmla="*/ 4 w 15"/>
                <a:gd name="T1" fmla="*/ 4 h 4"/>
                <a:gd name="T2" fmla="*/ 9 w 15"/>
                <a:gd name="T3" fmla="*/ 3 h 4"/>
                <a:gd name="T4" fmla="*/ 15 w 15"/>
                <a:gd name="T5" fmla="*/ 2 h 4"/>
                <a:gd name="T6" fmla="*/ 8 w 15"/>
                <a:gd name="T7" fmla="*/ 1 h 4"/>
                <a:gd name="T8" fmla="*/ 0 w 15"/>
                <a:gd name="T9" fmla="*/ 4 h 4"/>
                <a:gd name="T10" fmla="*/ 4 w 15"/>
                <a:gd name="T11" fmla="*/ 4 h 4"/>
                <a:gd name="T12" fmla="*/ 4 w 15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4">
                  <a:moveTo>
                    <a:pt x="4" y="4"/>
                  </a:moveTo>
                  <a:cubicBezTo>
                    <a:pt x="6" y="3"/>
                    <a:pt x="7" y="2"/>
                    <a:pt x="9" y="3"/>
                  </a:cubicBezTo>
                  <a:cubicBezTo>
                    <a:pt x="10" y="3"/>
                    <a:pt x="14" y="4"/>
                    <a:pt x="15" y="2"/>
                  </a:cubicBezTo>
                  <a:cubicBezTo>
                    <a:pt x="15" y="3"/>
                    <a:pt x="9" y="0"/>
                    <a:pt x="8" y="1"/>
                  </a:cubicBezTo>
                  <a:cubicBezTo>
                    <a:pt x="5" y="2"/>
                    <a:pt x="1" y="0"/>
                    <a:pt x="0" y="4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5" y="4"/>
                    <a:pt x="4" y="4"/>
                    <a:pt x="4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441" name="Freeform 767"/>
            <p:cNvSpPr>
              <a:spLocks/>
            </p:cNvSpPr>
            <p:nvPr/>
          </p:nvSpPr>
          <p:spPr bwMode="auto">
            <a:xfrm>
              <a:off x="10900829" y="7733369"/>
              <a:ext cx="560509" cy="637107"/>
            </a:xfrm>
            <a:custGeom>
              <a:avLst/>
              <a:gdLst>
                <a:gd name="T0" fmla="*/ 5 w 60"/>
                <a:gd name="T1" fmla="*/ 57 h 68"/>
                <a:gd name="T2" fmla="*/ 15 w 60"/>
                <a:gd name="T3" fmla="*/ 57 h 68"/>
                <a:gd name="T4" fmla="*/ 18 w 60"/>
                <a:gd name="T5" fmla="*/ 59 h 68"/>
                <a:gd name="T6" fmla="*/ 21 w 60"/>
                <a:gd name="T7" fmla="*/ 63 h 68"/>
                <a:gd name="T8" fmla="*/ 27 w 60"/>
                <a:gd name="T9" fmla="*/ 64 h 68"/>
                <a:gd name="T10" fmla="*/ 32 w 60"/>
                <a:gd name="T11" fmla="*/ 64 h 68"/>
                <a:gd name="T12" fmla="*/ 35 w 60"/>
                <a:gd name="T13" fmla="*/ 62 h 68"/>
                <a:gd name="T14" fmla="*/ 39 w 60"/>
                <a:gd name="T15" fmla="*/ 62 h 68"/>
                <a:gd name="T16" fmla="*/ 44 w 60"/>
                <a:gd name="T17" fmla="*/ 61 h 68"/>
                <a:gd name="T18" fmla="*/ 53 w 60"/>
                <a:gd name="T19" fmla="*/ 61 h 68"/>
                <a:gd name="T20" fmla="*/ 58 w 60"/>
                <a:gd name="T21" fmla="*/ 61 h 68"/>
                <a:gd name="T22" fmla="*/ 58 w 60"/>
                <a:gd name="T23" fmla="*/ 54 h 68"/>
                <a:gd name="T24" fmla="*/ 56 w 60"/>
                <a:gd name="T25" fmla="*/ 38 h 68"/>
                <a:gd name="T26" fmla="*/ 52 w 60"/>
                <a:gd name="T27" fmla="*/ 12 h 68"/>
                <a:gd name="T28" fmla="*/ 60 w 60"/>
                <a:gd name="T29" fmla="*/ 12 h 68"/>
                <a:gd name="T30" fmla="*/ 43 w 60"/>
                <a:gd name="T31" fmla="*/ 0 h 68"/>
                <a:gd name="T32" fmla="*/ 42 w 60"/>
                <a:gd name="T33" fmla="*/ 7 h 68"/>
                <a:gd name="T34" fmla="*/ 37 w 60"/>
                <a:gd name="T35" fmla="*/ 7 h 68"/>
                <a:gd name="T36" fmla="*/ 29 w 60"/>
                <a:gd name="T37" fmla="*/ 7 h 68"/>
                <a:gd name="T38" fmla="*/ 26 w 60"/>
                <a:gd name="T39" fmla="*/ 7 h 68"/>
                <a:gd name="T40" fmla="*/ 26 w 60"/>
                <a:gd name="T41" fmla="*/ 12 h 68"/>
                <a:gd name="T42" fmla="*/ 26 w 60"/>
                <a:gd name="T43" fmla="*/ 19 h 68"/>
                <a:gd name="T44" fmla="*/ 20 w 60"/>
                <a:gd name="T45" fmla="*/ 25 h 68"/>
                <a:gd name="T46" fmla="*/ 20 w 60"/>
                <a:gd name="T47" fmla="*/ 32 h 68"/>
                <a:gd name="T48" fmla="*/ 16 w 60"/>
                <a:gd name="T49" fmla="*/ 32 h 68"/>
                <a:gd name="T50" fmla="*/ 3 w 60"/>
                <a:gd name="T51" fmla="*/ 32 h 68"/>
                <a:gd name="T52" fmla="*/ 1 w 60"/>
                <a:gd name="T53" fmla="*/ 33 h 68"/>
                <a:gd name="T54" fmla="*/ 4 w 60"/>
                <a:gd name="T55" fmla="*/ 36 h 68"/>
                <a:gd name="T56" fmla="*/ 3 w 60"/>
                <a:gd name="T57" fmla="*/ 41 h 68"/>
                <a:gd name="T58" fmla="*/ 6 w 60"/>
                <a:gd name="T59" fmla="*/ 48 h 68"/>
                <a:gd name="T60" fmla="*/ 3 w 60"/>
                <a:gd name="T61" fmla="*/ 58 h 68"/>
                <a:gd name="T62" fmla="*/ 5 w 60"/>
                <a:gd name="T63" fmla="*/ 5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" h="68">
                  <a:moveTo>
                    <a:pt x="5" y="57"/>
                  </a:moveTo>
                  <a:cubicBezTo>
                    <a:pt x="7" y="57"/>
                    <a:pt x="13" y="55"/>
                    <a:pt x="15" y="57"/>
                  </a:cubicBezTo>
                  <a:cubicBezTo>
                    <a:pt x="16" y="58"/>
                    <a:pt x="17" y="58"/>
                    <a:pt x="18" y="59"/>
                  </a:cubicBezTo>
                  <a:cubicBezTo>
                    <a:pt x="19" y="61"/>
                    <a:pt x="20" y="62"/>
                    <a:pt x="21" y="63"/>
                  </a:cubicBezTo>
                  <a:cubicBezTo>
                    <a:pt x="22" y="64"/>
                    <a:pt x="26" y="68"/>
                    <a:pt x="27" y="64"/>
                  </a:cubicBezTo>
                  <a:cubicBezTo>
                    <a:pt x="28" y="58"/>
                    <a:pt x="30" y="65"/>
                    <a:pt x="32" y="64"/>
                  </a:cubicBezTo>
                  <a:cubicBezTo>
                    <a:pt x="33" y="62"/>
                    <a:pt x="33" y="62"/>
                    <a:pt x="35" y="62"/>
                  </a:cubicBezTo>
                  <a:cubicBezTo>
                    <a:pt x="37" y="62"/>
                    <a:pt x="38" y="62"/>
                    <a:pt x="39" y="62"/>
                  </a:cubicBezTo>
                  <a:cubicBezTo>
                    <a:pt x="41" y="61"/>
                    <a:pt x="43" y="61"/>
                    <a:pt x="44" y="61"/>
                  </a:cubicBezTo>
                  <a:cubicBezTo>
                    <a:pt x="47" y="61"/>
                    <a:pt x="50" y="61"/>
                    <a:pt x="53" y="61"/>
                  </a:cubicBezTo>
                  <a:cubicBezTo>
                    <a:pt x="54" y="61"/>
                    <a:pt x="57" y="62"/>
                    <a:pt x="58" y="61"/>
                  </a:cubicBezTo>
                  <a:cubicBezTo>
                    <a:pt x="59" y="61"/>
                    <a:pt x="58" y="55"/>
                    <a:pt x="58" y="54"/>
                  </a:cubicBezTo>
                  <a:cubicBezTo>
                    <a:pt x="57" y="48"/>
                    <a:pt x="56" y="43"/>
                    <a:pt x="56" y="38"/>
                  </a:cubicBezTo>
                  <a:cubicBezTo>
                    <a:pt x="55" y="29"/>
                    <a:pt x="53" y="21"/>
                    <a:pt x="52" y="12"/>
                  </a:cubicBezTo>
                  <a:cubicBezTo>
                    <a:pt x="55" y="12"/>
                    <a:pt x="58" y="12"/>
                    <a:pt x="60" y="12"/>
                  </a:cubicBezTo>
                  <a:cubicBezTo>
                    <a:pt x="54" y="8"/>
                    <a:pt x="48" y="4"/>
                    <a:pt x="43" y="0"/>
                  </a:cubicBezTo>
                  <a:cubicBezTo>
                    <a:pt x="43" y="1"/>
                    <a:pt x="43" y="7"/>
                    <a:pt x="42" y="7"/>
                  </a:cubicBezTo>
                  <a:cubicBezTo>
                    <a:pt x="41" y="7"/>
                    <a:pt x="39" y="7"/>
                    <a:pt x="37" y="7"/>
                  </a:cubicBezTo>
                  <a:cubicBezTo>
                    <a:pt x="35" y="7"/>
                    <a:pt x="32" y="7"/>
                    <a:pt x="29" y="7"/>
                  </a:cubicBezTo>
                  <a:cubicBezTo>
                    <a:pt x="29" y="7"/>
                    <a:pt x="26" y="7"/>
                    <a:pt x="26" y="7"/>
                  </a:cubicBezTo>
                  <a:cubicBezTo>
                    <a:pt x="25" y="8"/>
                    <a:pt x="26" y="11"/>
                    <a:pt x="26" y="12"/>
                  </a:cubicBezTo>
                  <a:cubicBezTo>
                    <a:pt x="26" y="14"/>
                    <a:pt x="26" y="17"/>
                    <a:pt x="26" y="19"/>
                  </a:cubicBezTo>
                  <a:cubicBezTo>
                    <a:pt x="26" y="22"/>
                    <a:pt x="20" y="21"/>
                    <a:pt x="20" y="25"/>
                  </a:cubicBezTo>
                  <a:cubicBezTo>
                    <a:pt x="20" y="26"/>
                    <a:pt x="21" y="31"/>
                    <a:pt x="20" y="32"/>
                  </a:cubicBezTo>
                  <a:cubicBezTo>
                    <a:pt x="20" y="32"/>
                    <a:pt x="17" y="32"/>
                    <a:pt x="16" y="32"/>
                  </a:cubicBezTo>
                  <a:cubicBezTo>
                    <a:pt x="12" y="32"/>
                    <a:pt x="7" y="32"/>
                    <a:pt x="3" y="32"/>
                  </a:cubicBezTo>
                  <a:cubicBezTo>
                    <a:pt x="2" y="32"/>
                    <a:pt x="0" y="31"/>
                    <a:pt x="1" y="33"/>
                  </a:cubicBezTo>
                  <a:cubicBezTo>
                    <a:pt x="2" y="34"/>
                    <a:pt x="3" y="35"/>
                    <a:pt x="4" y="36"/>
                  </a:cubicBezTo>
                  <a:cubicBezTo>
                    <a:pt x="5" y="38"/>
                    <a:pt x="4" y="40"/>
                    <a:pt x="3" y="41"/>
                  </a:cubicBezTo>
                  <a:cubicBezTo>
                    <a:pt x="3" y="44"/>
                    <a:pt x="6" y="45"/>
                    <a:pt x="6" y="48"/>
                  </a:cubicBezTo>
                  <a:cubicBezTo>
                    <a:pt x="7" y="51"/>
                    <a:pt x="4" y="55"/>
                    <a:pt x="3" y="58"/>
                  </a:cubicBezTo>
                  <a:cubicBezTo>
                    <a:pt x="4" y="58"/>
                    <a:pt x="4" y="57"/>
                    <a:pt x="5" y="5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442" name="Freeform 768"/>
            <p:cNvSpPr>
              <a:spLocks/>
            </p:cNvSpPr>
            <p:nvPr/>
          </p:nvSpPr>
          <p:spPr bwMode="auto">
            <a:xfrm>
              <a:off x="10900829" y="8258982"/>
              <a:ext cx="270700" cy="213435"/>
            </a:xfrm>
            <a:custGeom>
              <a:avLst/>
              <a:gdLst>
                <a:gd name="T0" fmla="*/ 8 w 29"/>
                <a:gd name="T1" fmla="*/ 22 h 23"/>
                <a:gd name="T2" fmla="*/ 10 w 29"/>
                <a:gd name="T3" fmla="*/ 21 h 23"/>
                <a:gd name="T4" fmla="*/ 15 w 29"/>
                <a:gd name="T5" fmla="*/ 21 h 23"/>
                <a:gd name="T6" fmla="*/ 23 w 29"/>
                <a:gd name="T7" fmla="*/ 21 h 23"/>
                <a:gd name="T8" fmla="*/ 27 w 29"/>
                <a:gd name="T9" fmla="*/ 22 h 23"/>
                <a:gd name="T10" fmla="*/ 29 w 29"/>
                <a:gd name="T11" fmla="*/ 19 h 23"/>
                <a:gd name="T12" fmla="*/ 25 w 29"/>
                <a:gd name="T13" fmla="*/ 14 h 23"/>
                <a:gd name="T14" fmla="*/ 25 w 29"/>
                <a:gd name="T15" fmla="*/ 10 h 23"/>
                <a:gd name="T16" fmla="*/ 19 w 29"/>
                <a:gd name="T17" fmla="*/ 4 h 23"/>
                <a:gd name="T18" fmla="*/ 9 w 29"/>
                <a:gd name="T19" fmla="*/ 1 h 23"/>
                <a:gd name="T20" fmla="*/ 5 w 29"/>
                <a:gd name="T21" fmla="*/ 1 h 23"/>
                <a:gd name="T22" fmla="*/ 2 w 29"/>
                <a:gd name="T23" fmla="*/ 6 h 23"/>
                <a:gd name="T24" fmla="*/ 1 w 29"/>
                <a:gd name="T25" fmla="*/ 10 h 23"/>
                <a:gd name="T26" fmla="*/ 2 w 29"/>
                <a:gd name="T27" fmla="*/ 12 h 23"/>
                <a:gd name="T28" fmla="*/ 2 w 29"/>
                <a:gd name="T29" fmla="*/ 14 h 23"/>
                <a:gd name="T30" fmla="*/ 4 w 29"/>
                <a:gd name="T31" fmla="*/ 15 h 23"/>
                <a:gd name="T32" fmla="*/ 9 w 29"/>
                <a:gd name="T33" fmla="*/ 15 h 23"/>
                <a:gd name="T34" fmla="*/ 10 w 29"/>
                <a:gd name="T35" fmla="*/ 14 h 23"/>
                <a:gd name="T36" fmla="*/ 17 w 29"/>
                <a:gd name="T37" fmla="*/ 16 h 23"/>
                <a:gd name="T38" fmla="*/ 11 w 29"/>
                <a:gd name="T39" fmla="*/ 17 h 23"/>
                <a:gd name="T40" fmla="*/ 6 w 29"/>
                <a:gd name="T41" fmla="*/ 18 h 23"/>
                <a:gd name="T42" fmla="*/ 3 w 29"/>
                <a:gd name="T43" fmla="*/ 21 h 23"/>
                <a:gd name="T44" fmla="*/ 5 w 29"/>
                <a:gd name="T45" fmla="*/ 21 h 23"/>
                <a:gd name="T46" fmla="*/ 8 w 29"/>
                <a:gd name="T47" fmla="*/ 2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" h="23">
                  <a:moveTo>
                    <a:pt x="8" y="22"/>
                  </a:moveTo>
                  <a:cubicBezTo>
                    <a:pt x="9" y="22"/>
                    <a:pt x="9" y="21"/>
                    <a:pt x="10" y="21"/>
                  </a:cubicBezTo>
                  <a:cubicBezTo>
                    <a:pt x="12" y="21"/>
                    <a:pt x="13" y="21"/>
                    <a:pt x="15" y="21"/>
                  </a:cubicBezTo>
                  <a:cubicBezTo>
                    <a:pt x="17" y="21"/>
                    <a:pt x="20" y="20"/>
                    <a:pt x="23" y="21"/>
                  </a:cubicBezTo>
                  <a:cubicBezTo>
                    <a:pt x="24" y="22"/>
                    <a:pt x="25" y="23"/>
                    <a:pt x="27" y="22"/>
                  </a:cubicBezTo>
                  <a:cubicBezTo>
                    <a:pt x="29" y="22"/>
                    <a:pt x="29" y="21"/>
                    <a:pt x="29" y="19"/>
                  </a:cubicBezTo>
                  <a:cubicBezTo>
                    <a:pt x="29" y="17"/>
                    <a:pt x="25" y="16"/>
                    <a:pt x="25" y="14"/>
                  </a:cubicBezTo>
                  <a:cubicBezTo>
                    <a:pt x="25" y="14"/>
                    <a:pt x="25" y="10"/>
                    <a:pt x="25" y="10"/>
                  </a:cubicBezTo>
                  <a:cubicBezTo>
                    <a:pt x="24" y="10"/>
                    <a:pt x="20" y="5"/>
                    <a:pt x="19" y="4"/>
                  </a:cubicBezTo>
                  <a:cubicBezTo>
                    <a:pt x="16" y="1"/>
                    <a:pt x="13" y="0"/>
                    <a:pt x="9" y="1"/>
                  </a:cubicBezTo>
                  <a:cubicBezTo>
                    <a:pt x="8" y="1"/>
                    <a:pt x="5" y="0"/>
                    <a:pt x="5" y="1"/>
                  </a:cubicBezTo>
                  <a:cubicBezTo>
                    <a:pt x="4" y="2"/>
                    <a:pt x="2" y="4"/>
                    <a:pt x="2" y="6"/>
                  </a:cubicBezTo>
                  <a:cubicBezTo>
                    <a:pt x="3" y="8"/>
                    <a:pt x="3" y="9"/>
                    <a:pt x="1" y="10"/>
                  </a:cubicBezTo>
                  <a:cubicBezTo>
                    <a:pt x="0" y="10"/>
                    <a:pt x="3" y="12"/>
                    <a:pt x="2" y="12"/>
                  </a:cubicBezTo>
                  <a:cubicBezTo>
                    <a:pt x="4" y="13"/>
                    <a:pt x="2" y="13"/>
                    <a:pt x="2" y="14"/>
                  </a:cubicBezTo>
                  <a:cubicBezTo>
                    <a:pt x="2" y="14"/>
                    <a:pt x="3" y="15"/>
                    <a:pt x="4" y="15"/>
                  </a:cubicBezTo>
                  <a:cubicBezTo>
                    <a:pt x="4" y="16"/>
                    <a:pt x="8" y="15"/>
                    <a:pt x="9" y="15"/>
                  </a:cubicBezTo>
                  <a:cubicBezTo>
                    <a:pt x="10" y="15"/>
                    <a:pt x="10" y="14"/>
                    <a:pt x="10" y="14"/>
                  </a:cubicBezTo>
                  <a:cubicBezTo>
                    <a:pt x="11" y="14"/>
                    <a:pt x="17" y="17"/>
                    <a:pt x="17" y="16"/>
                  </a:cubicBezTo>
                  <a:cubicBezTo>
                    <a:pt x="16" y="18"/>
                    <a:pt x="12" y="17"/>
                    <a:pt x="11" y="17"/>
                  </a:cubicBezTo>
                  <a:cubicBezTo>
                    <a:pt x="9" y="16"/>
                    <a:pt x="8" y="18"/>
                    <a:pt x="6" y="18"/>
                  </a:cubicBezTo>
                  <a:cubicBezTo>
                    <a:pt x="3" y="18"/>
                    <a:pt x="1" y="18"/>
                    <a:pt x="3" y="21"/>
                  </a:cubicBezTo>
                  <a:cubicBezTo>
                    <a:pt x="3" y="22"/>
                    <a:pt x="4" y="21"/>
                    <a:pt x="5" y="21"/>
                  </a:cubicBezTo>
                  <a:cubicBezTo>
                    <a:pt x="6" y="21"/>
                    <a:pt x="7" y="22"/>
                    <a:pt x="8" y="2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443" name="Freeform 769"/>
            <p:cNvSpPr>
              <a:spLocks/>
            </p:cNvSpPr>
            <p:nvPr/>
          </p:nvSpPr>
          <p:spPr bwMode="auto">
            <a:xfrm>
              <a:off x="11136499" y="7838490"/>
              <a:ext cx="783439" cy="729492"/>
            </a:xfrm>
            <a:custGeom>
              <a:avLst/>
              <a:gdLst>
                <a:gd name="T0" fmla="*/ 27 w 84"/>
                <a:gd name="T1" fmla="*/ 1 h 78"/>
                <a:gd name="T2" fmla="*/ 33 w 84"/>
                <a:gd name="T3" fmla="*/ 45 h 78"/>
                <a:gd name="T4" fmla="*/ 32 w 84"/>
                <a:gd name="T5" fmla="*/ 50 h 78"/>
                <a:gd name="T6" fmla="*/ 19 w 84"/>
                <a:gd name="T7" fmla="*/ 50 h 78"/>
                <a:gd name="T8" fmla="*/ 15 w 84"/>
                <a:gd name="T9" fmla="*/ 50 h 78"/>
                <a:gd name="T10" fmla="*/ 12 w 84"/>
                <a:gd name="T11" fmla="*/ 51 h 78"/>
                <a:gd name="T12" fmla="*/ 8 w 84"/>
                <a:gd name="T13" fmla="*/ 51 h 78"/>
                <a:gd name="T14" fmla="*/ 6 w 84"/>
                <a:gd name="T15" fmla="*/ 52 h 78"/>
                <a:gd name="T16" fmla="*/ 3 w 84"/>
                <a:gd name="T17" fmla="*/ 50 h 78"/>
                <a:gd name="T18" fmla="*/ 0 w 84"/>
                <a:gd name="T19" fmla="*/ 55 h 78"/>
                <a:gd name="T20" fmla="*/ 0 w 84"/>
                <a:gd name="T21" fmla="*/ 59 h 78"/>
                <a:gd name="T22" fmla="*/ 3 w 84"/>
                <a:gd name="T23" fmla="*/ 63 h 78"/>
                <a:gd name="T24" fmla="*/ 4 w 84"/>
                <a:gd name="T25" fmla="*/ 67 h 78"/>
                <a:gd name="T26" fmla="*/ 7 w 84"/>
                <a:gd name="T27" fmla="*/ 68 h 78"/>
                <a:gd name="T28" fmla="*/ 11 w 84"/>
                <a:gd name="T29" fmla="*/ 68 h 78"/>
                <a:gd name="T30" fmla="*/ 15 w 84"/>
                <a:gd name="T31" fmla="*/ 66 h 78"/>
                <a:gd name="T32" fmla="*/ 20 w 84"/>
                <a:gd name="T33" fmla="*/ 75 h 78"/>
                <a:gd name="T34" fmla="*/ 20 w 84"/>
                <a:gd name="T35" fmla="*/ 77 h 78"/>
                <a:gd name="T36" fmla="*/ 23 w 84"/>
                <a:gd name="T37" fmla="*/ 77 h 78"/>
                <a:gd name="T38" fmla="*/ 27 w 84"/>
                <a:gd name="T39" fmla="*/ 77 h 78"/>
                <a:gd name="T40" fmla="*/ 30 w 84"/>
                <a:gd name="T41" fmla="*/ 77 h 78"/>
                <a:gd name="T42" fmla="*/ 35 w 84"/>
                <a:gd name="T43" fmla="*/ 71 h 78"/>
                <a:gd name="T44" fmla="*/ 35 w 84"/>
                <a:gd name="T45" fmla="*/ 69 h 78"/>
                <a:gd name="T46" fmla="*/ 39 w 84"/>
                <a:gd name="T47" fmla="*/ 67 h 78"/>
                <a:gd name="T48" fmla="*/ 40 w 84"/>
                <a:gd name="T49" fmla="*/ 63 h 78"/>
                <a:gd name="T50" fmla="*/ 42 w 84"/>
                <a:gd name="T51" fmla="*/ 62 h 78"/>
                <a:gd name="T52" fmla="*/ 49 w 84"/>
                <a:gd name="T53" fmla="*/ 57 h 78"/>
                <a:gd name="T54" fmla="*/ 51 w 84"/>
                <a:gd name="T55" fmla="*/ 57 h 78"/>
                <a:gd name="T56" fmla="*/ 52 w 84"/>
                <a:gd name="T57" fmla="*/ 56 h 78"/>
                <a:gd name="T58" fmla="*/ 55 w 84"/>
                <a:gd name="T59" fmla="*/ 54 h 78"/>
                <a:gd name="T60" fmla="*/ 65 w 84"/>
                <a:gd name="T61" fmla="*/ 53 h 78"/>
                <a:gd name="T62" fmla="*/ 70 w 84"/>
                <a:gd name="T63" fmla="*/ 52 h 78"/>
                <a:gd name="T64" fmla="*/ 78 w 84"/>
                <a:gd name="T65" fmla="*/ 51 h 78"/>
                <a:gd name="T66" fmla="*/ 82 w 84"/>
                <a:gd name="T67" fmla="*/ 31 h 78"/>
                <a:gd name="T68" fmla="*/ 77 w 84"/>
                <a:gd name="T69" fmla="*/ 32 h 78"/>
                <a:gd name="T70" fmla="*/ 77 w 84"/>
                <a:gd name="T71" fmla="*/ 28 h 78"/>
                <a:gd name="T72" fmla="*/ 70 w 84"/>
                <a:gd name="T73" fmla="*/ 26 h 78"/>
                <a:gd name="T74" fmla="*/ 66 w 84"/>
                <a:gd name="T75" fmla="*/ 22 h 78"/>
                <a:gd name="T76" fmla="*/ 63 w 84"/>
                <a:gd name="T77" fmla="*/ 20 h 78"/>
                <a:gd name="T78" fmla="*/ 56 w 84"/>
                <a:gd name="T79" fmla="*/ 14 h 78"/>
                <a:gd name="T80" fmla="*/ 39 w 84"/>
                <a:gd name="T81" fmla="*/ 3 h 78"/>
                <a:gd name="T82" fmla="*/ 35 w 84"/>
                <a:gd name="T83" fmla="*/ 1 h 78"/>
                <a:gd name="T84" fmla="*/ 27 w 84"/>
                <a:gd name="T85" fmla="*/ 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4" h="78">
                  <a:moveTo>
                    <a:pt x="27" y="1"/>
                  </a:moveTo>
                  <a:cubicBezTo>
                    <a:pt x="29" y="16"/>
                    <a:pt x="31" y="31"/>
                    <a:pt x="33" y="45"/>
                  </a:cubicBezTo>
                  <a:cubicBezTo>
                    <a:pt x="33" y="47"/>
                    <a:pt x="35" y="50"/>
                    <a:pt x="32" y="50"/>
                  </a:cubicBezTo>
                  <a:cubicBezTo>
                    <a:pt x="28" y="50"/>
                    <a:pt x="23" y="50"/>
                    <a:pt x="19" y="50"/>
                  </a:cubicBezTo>
                  <a:cubicBezTo>
                    <a:pt x="17" y="50"/>
                    <a:pt x="16" y="50"/>
                    <a:pt x="15" y="50"/>
                  </a:cubicBezTo>
                  <a:cubicBezTo>
                    <a:pt x="14" y="50"/>
                    <a:pt x="13" y="51"/>
                    <a:pt x="12" y="51"/>
                  </a:cubicBezTo>
                  <a:cubicBezTo>
                    <a:pt x="11" y="52"/>
                    <a:pt x="10" y="51"/>
                    <a:pt x="8" y="51"/>
                  </a:cubicBezTo>
                  <a:cubicBezTo>
                    <a:pt x="7" y="51"/>
                    <a:pt x="7" y="53"/>
                    <a:pt x="6" y="52"/>
                  </a:cubicBezTo>
                  <a:cubicBezTo>
                    <a:pt x="5" y="52"/>
                    <a:pt x="4" y="50"/>
                    <a:pt x="3" y="50"/>
                  </a:cubicBezTo>
                  <a:cubicBezTo>
                    <a:pt x="2" y="50"/>
                    <a:pt x="2" y="56"/>
                    <a:pt x="0" y="55"/>
                  </a:cubicBezTo>
                  <a:cubicBezTo>
                    <a:pt x="0" y="56"/>
                    <a:pt x="0" y="58"/>
                    <a:pt x="0" y="59"/>
                  </a:cubicBezTo>
                  <a:cubicBezTo>
                    <a:pt x="0" y="61"/>
                    <a:pt x="2" y="61"/>
                    <a:pt x="3" y="63"/>
                  </a:cubicBezTo>
                  <a:cubicBezTo>
                    <a:pt x="4" y="64"/>
                    <a:pt x="3" y="66"/>
                    <a:pt x="4" y="67"/>
                  </a:cubicBezTo>
                  <a:cubicBezTo>
                    <a:pt x="5" y="69"/>
                    <a:pt x="6" y="67"/>
                    <a:pt x="7" y="68"/>
                  </a:cubicBezTo>
                  <a:cubicBezTo>
                    <a:pt x="7" y="69"/>
                    <a:pt x="10" y="68"/>
                    <a:pt x="11" y="68"/>
                  </a:cubicBezTo>
                  <a:cubicBezTo>
                    <a:pt x="12" y="68"/>
                    <a:pt x="14" y="66"/>
                    <a:pt x="15" y="66"/>
                  </a:cubicBezTo>
                  <a:cubicBezTo>
                    <a:pt x="17" y="68"/>
                    <a:pt x="18" y="73"/>
                    <a:pt x="20" y="75"/>
                  </a:cubicBezTo>
                  <a:cubicBezTo>
                    <a:pt x="20" y="75"/>
                    <a:pt x="19" y="77"/>
                    <a:pt x="20" y="77"/>
                  </a:cubicBezTo>
                  <a:cubicBezTo>
                    <a:pt x="21" y="78"/>
                    <a:pt x="22" y="76"/>
                    <a:pt x="23" y="77"/>
                  </a:cubicBezTo>
                  <a:cubicBezTo>
                    <a:pt x="24" y="78"/>
                    <a:pt x="26" y="78"/>
                    <a:pt x="27" y="77"/>
                  </a:cubicBezTo>
                  <a:cubicBezTo>
                    <a:pt x="29" y="75"/>
                    <a:pt x="29" y="77"/>
                    <a:pt x="30" y="77"/>
                  </a:cubicBezTo>
                  <a:cubicBezTo>
                    <a:pt x="33" y="77"/>
                    <a:pt x="35" y="73"/>
                    <a:pt x="35" y="71"/>
                  </a:cubicBezTo>
                  <a:cubicBezTo>
                    <a:pt x="35" y="70"/>
                    <a:pt x="33" y="70"/>
                    <a:pt x="35" y="69"/>
                  </a:cubicBezTo>
                  <a:cubicBezTo>
                    <a:pt x="36" y="68"/>
                    <a:pt x="38" y="69"/>
                    <a:pt x="39" y="67"/>
                  </a:cubicBezTo>
                  <a:cubicBezTo>
                    <a:pt x="39" y="66"/>
                    <a:pt x="40" y="64"/>
                    <a:pt x="40" y="63"/>
                  </a:cubicBezTo>
                  <a:cubicBezTo>
                    <a:pt x="41" y="61"/>
                    <a:pt x="41" y="60"/>
                    <a:pt x="42" y="62"/>
                  </a:cubicBezTo>
                  <a:cubicBezTo>
                    <a:pt x="45" y="64"/>
                    <a:pt x="47" y="56"/>
                    <a:pt x="49" y="57"/>
                  </a:cubicBezTo>
                  <a:cubicBezTo>
                    <a:pt x="50" y="57"/>
                    <a:pt x="50" y="57"/>
                    <a:pt x="51" y="57"/>
                  </a:cubicBezTo>
                  <a:cubicBezTo>
                    <a:pt x="51" y="57"/>
                    <a:pt x="52" y="56"/>
                    <a:pt x="52" y="56"/>
                  </a:cubicBezTo>
                  <a:cubicBezTo>
                    <a:pt x="53" y="55"/>
                    <a:pt x="54" y="55"/>
                    <a:pt x="55" y="54"/>
                  </a:cubicBezTo>
                  <a:cubicBezTo>
                    <a:pt x="58" y="51"/>
                    <a:pt x="61" y="54"/>
                    <a:pt x="65" y="53"/>
                  </a:cubicBezTo>
                  <a:cubicBezTo>
                    <a:pt x="67" y="53"/>
                    <a:pt x="68" y="52"/>
                    <a:pt x="70" y="52"/>
                  </a:cubicBezTo>
                  <a:cubicBezTo>
                    <a:pt x="73" y="52"/>
                    <a:pt x="76" y="52"/>
                    <a:pt x="78" y="51"/>
                  </a:cubicBezTo>
                  <a:cubicBezTo>
                    <a:pt x="84" y="49"/>
                    <a:pt x="82" y="36"/>
                    <a:pt x="82" y="31"/>
                  </a:cubicBezTo>
                  <a:cubicBezTo>
                    <a:pt x="81" y="32"/>
                    <a:pt x="78" y="34"/>
                    <a:pt x="77" y="32"/>
                  </a:cubicBezTo>
                  <a:cubicBezTo>
                    <a:pt x="76" y="31"/>
                    <a:pt x="78" y="29"/>
                    <a:pt x="77" y="28"/>
                  </a:cubicBezTo>
                  <a:cubicBezTo>
                    <a:pt x="76" y="26"/>
                    <a:pt x="72" y="27"/>
                    <a:pt x="70" y="26"/>
                  </a:cubicBezTo>
                  <a:cubicBezTo>
                    <a:pt x="68" y="26"/>
                    <a:pt x="67" y="23"/>
                    <a:pt x="66" y="22"/>
                  </a:cubicBezTo>
                  <a:cubicBezTo>
                    <a:pt x="66" y="21"/>
                    <a:pt x="65" y="20"/>
                    <a:pt x="63" y="20"/>
                  </a:cubicBezTo>
                  <a:cubicBezTo>
                    <a:pt x="61" y="18"/>
                    <a:pt x="58" y="16"/>
                    <a:pt x="56" y="14"/>
                  </a:cubicBezTo>
                  <a:cubicBezTo>
                    <a:pt x="50" y="11"/>
                    <a:pt x="44" y="7"/>
                    <a:pt x="39" y="3"/>
                  </a:cubicBezTo>
                  <a:cubicBezTo>
                    <a:pt x="38" y="3"/>
                    <a:pt x="36" y="1"/>
                    <a:pt x="35" y="1"/>
                  </a:cubicBezTo>
                  <a:cubicBezTo>
                    <a:pt x="33" y="0"/>
                    <a:pt x="30" y="1"/>
                    <a:pt x="27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444" name="Freeform 770"/>
            <p:cNvSpPr>
              <a:spLocks/>
            </p:cNvSpPr>
            <p:nvPr/>
          </p:nvSpPr>
          <p:spPr bwMode="auto">
            <a:xfrm>
              <a:off x="12814845" y="7500821"/>
              <a:ext cx="515923" cy="503317"/>
            </a:xfrm>
            <a:custGeom>
              <a:avLst/>
              <a:gdLst>
                <a:gd name="T0" fmla="*/ 45 w 55"/>
                <a:gd name="T1" fmla="*/ 54 h 54"/>
                <a:gd name="T2" fmla="*/ 48 w 55"/>
                <a:gd name="T3" fmla="*/ 51 h 54"/>
                <a:gd name="T4" fmla="*/ 51 w 55"/>
                <a:gd name="T5" fmla="*/ 48 h 54"/>
                <a:gd name="T6" fmla="*/ 54 w 55"/>
                <a:gd name="T7" fmla="*/ 44 h 54"/>
                <a:gd name="T8" fmla="*/ 55 w 55"/>
                <a:gd name="T9" fmla="*/ 42 h 54"/>
                <a:gd name="T10" fmla="*/ 50 w 55"/>
                <a:gd name="T11" fmla="*/ 36 h 54"/>
                <a:gd name="T12" fmla="*/ 45 w 55"/>
                <a:gd name="T13" fmla="*/ 25 h 54"/>
                <a:gd name="T14" fmla="*/ 40 w 55"/>
                <a:gd name="T15" fmla="*/ 16 h 54"/>
                <a:gd name="T16" fmla="*/ 38 w 55"/>
                <a:gd name="T17" fmla="*/ 8 h 54"/>
                <a:gd name="T18" fmla="*/ 47 w 55"/>
                <a:gd name="T19" fmla="*/ 22 h 54"/>
                <a:gd name="T20" fmla="*/ 49 w 55"/>
                <a:gd name="T21" fmla="*/ 19 h 54"/>
                <a:gd name="T22" fmla="*/ 48 w 55"/>
                <a:gd name="T23" fmla="*/ 14 h 54"/>
                <a:gd name="T24" fmla="*/ 47 w 55"/>
                <a:gd name="T25" fmla="*/ 2 h 54"/>
                <a:gd name="T26" fmla="*/ 38 w 55"/>
                <a:gd name="T27" fmla="*/ 2 h 54"/>
                <a:gd name="T28" fmla="*/ 25 w 55"/>
                <a:gd name="T29" fmla="*/ 3 h 54"/>
                <a:gd name="T30" fmla="*/ 16 w 55"/>
                <a:gd name="T31" fmla="*/ 3 h 54"/>
                <a:gd name="T32" fmla="*/ 4 w 55"/>
                <a:gd name="T33" fmla="*/ 1 h 54"/>
                <a:gd name="T34" fmla="*/ 3 w 55"/>
                <a:gd name="T35" fmla="*/ 0 h 54"/>
                <a:gd name="T36" fmla="*/ 1 w 55"/>
                <a:gd name="T37" fmla="*/ 3 h 54"/>
                <a:gd name="T38" fmla="*/ 2 w 55"/>
                <a:gd name="T39" fmla="*/ 7 h 54"/>
                <a:gd name="T40" fmla="*/ 1 w 55"/>
                <a:gd name="T41" fmla="*/ 11 h 54"/>
                <a:gd name="T42" fmla="*/ 2 w 55"/>
                <a:gd name="T43" fmla="*/ 13 h 54"/>
                <a:gd name="T44" fmla="*/ 2 w 55"/>
                <a:gd name="T45" fmla="*/ 25 h 54"/>
                <a:gd name="T46" fmla="*/ 2 w 55"/>
                <a:gd name="T47" fmla="*/ 52 h 54"/>
                <a:gd name="T48" fmla="*/ 34 w 55"/>
                <a:gd name="T49" fmla="*/ 52 h 54"/>
                <a:gd name="T50" fmla="*/ 40 w 55"/>
                <a:gd name="T51" fmla="*/ 52 h 54"/>
                <a:gd name="T52" fmla="*/ 45 w 55"/>
                <a:gd name="T53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5" h="54">
                  <a:moveTo>
                    <a:pt x="45" y="54"/>
                  </a:moveTo>
                  <a:cubicBezTo>
                    <a:pt x="46" y="54"/>
                    <a:pt x="46" y="51"/>
                    <a:pt x="48" y="51"/>
                  </a:cubicBezTo>
                  <a:cubicBezTo>
                    <a:pt x="51" y="51"/>
                    <a:pt x="49" y="49"/>
                    <a:pt x="51" y="48"/>
                  </a:cubicBezTo>
                  <a:cubicBezTo>
                    <a:pt x="54" y="47"/>
                    <a:pt x="54" y="47"/>
                    <a:pt x="54" y="44"/>
                  </a:cubicBezTo>
                  <a:cubicBezTo>
                    <a:pt x="53" y="42"/>
                    <a:pt x="53" y="42"/>
                    <a:pt x="55" y="42"/>
                  </a:cubicBezTo>
                  <a:cubicBezTo>
                    <a:pt x="54" y="42"/>
                    <a:pt x="51" y="37"/>
                    <a:pt x="50" y="36"/>
                  </a:cubicBezTo>
                  <a:cubicBezTo>
                    <a:pt x="49" y="32"/>
                    <a:pt x="47" y="28"/>
                    <a:pt x="45" y="25"/>
                  </a:cubicBezTo>
                  <a:cubicBezTo>
                    <a:pt x="43" y="22"/>
                    <a:pt x="42" y="18"/>
                    <a:pt x="40" y="16"/>
                  </a:cubicBezTo>
                  <a:cubicBezTo>
                    <a:pt x="39" y="15"/>
                    <a:pt x="37" y="9"/>
                    <a:pt x="38" y="8"/>
                  </a:cubicBezTo>
                  <a:cubicBezTo>
                    <a:pt x="38" y="8"/>
                    <a:pt x="46" y="22"/>
                    <a:pt x="47" y="22"/>
                  </a:cubicBezTo>
                  <a:cubicBezTo>
                    <a:pt x="48" y="22"/>
                    <a:pt x="49" y="19"/>
                    <a:pt x="49" y="19"/>
                  </a:cubicBezTo>
                  <a:cubicBezTo>
                    <a:pt x="49" y="17"/>
                    <a:pt x="49" y="15"/>
                    <a:pt x="48" y="14"/>
                  </a:cubicBezTo>
                  <a:cubicBezTo>
                    <a:pt x="48" y="10"/>
                    <a:pt x="47" y="6"/>
                    <a:pt x="47" y="2"/>
                  </a:cubicBezTo>
                  <a:cubicBezTo>
                    <a:pt x="45" y="4"/>
                    <a:pt x="40" y="4"/>
                    <a:pt x="38" y="2"/>
                  </a:cubicBezTo>
                  <a:cubicBezTo>
                    <a:pt x="34" y="0"/>
                    <a:pt x="29" y="1"/>
                    <a:pt x="25" y="3"/>
                  </a:cubicBezTo>
                  <a:cubicBezTo>
                    <a:pt x="22" y="5"/>
                    <a:pt x="19" y="4"/>
                    <a:pt x="16" y="3"/>
                  </a:cubicBezTo>
                  <a:cubicBezTo>
                    <a:pt x="12" y="2"/>
                    <a:pt x="8" y="2"/>
                    <a:pt x="4" y="1"/>
                  </a:cubicBezTo>
                  <a:cubicBezTo>
                    <a:pt x="4" y="1"/>
                    <a:pt x="3" y="0"/>
                    <a:pt x="3" y="0"/>
                  </a:cubicBezTo>
                  <a:cubicBezTo>
                    <a:pt x="2" y="1"/>
                    <a:pt x="2" y="2"/>
                    <a:pt x="1" y="3"/>
                  </a:cubicBezTo>
                  <a:cubicBezTo>
                    <a:pt x="0" y="4"/>
                    <a:pt x="3" y="5"/>
                    <a:pt x="2" y="7"/>
                  </a:cubicBezTo>
                  <a:cubicBezTo>
                    <a:pt x="1" y="8"/>
                    <a:pt x="1" y="9"/>
                    <a:pt x="1" y="11"/>
                  </a:cubicBezTo>
                  <a:cubicBezTo>
                    <a:pt x="2" y="11"/>
                    <a:pt x="2" y="12"/>
                    <a:pt x="2" y="13"/>
                  </a:cubicBezTo>
                  <a:cubicBezTo>
                    <a:pt x="2" y="17"/>
                    <a:pt x="2" y="21"/>
                    <a:pt x="2" y="25"/>
                  </a:cubicBezTo>
                  <a:cubicBezTo>
                    <a:pt x="2" y="28"/>
                    <a:pt x="2" y="52"/>
                    <a:pt x="2" y="52"/>
                  </a:cubicBezTo>
                  <a:cubicBezTo>
                    <a:pt x="13" y="52"/>
                    <a:pt x="23" y="52"/>
                    <a:pt x="34" y="52"/>
                  </a:cubicBezTo>
                  <a:cubicBezTo>
                    <a:pt x="36" y="52"/>
                    <a:pt x="38" y="52"/>
                    <a:pt x="40" y="52"/>
                  </a:cubicBezTo>
                  <a:cubicBezTo>
                    <a:pt x="42" y="52"/>
                    <a:pt x="43" y="54"/>
                    <a:pt x="45" y="5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445" name="Freeform 771"/>
            <p:cNvSpPr>
              <a:spLocks/>
            </p:cNvSpPr>
            <p:nvPr/>
          </p:nvSpPr>
          <p:spPr bwMode="auto">
            <a:xfrm>
              <a:off x="12050511" y="7210939"/>
              <a:ext cx="187902" cy="363153"/>
            </a:xfrm>
            <a:custGeom>
              <a:avLst/>
              <a:gdLst>
                <a:gd name="T0" fmla="*/ 14 w 20"/>
                <a:gd name="T1" fmla="*/ 34 h 39"/>
                <a:gd name="T2" fmla="*/ 17 w 20"/>
                <a:gd name="T3" fmla="*/ 30 h 39"/>
                <a:gd name="T4" fmla="*/ 20 w 20"/>
                <a:gd name="T5" fmla="*/ 27 h 39"/>
                <a:gd name="T6" fmla="*/ 20 w 20"/>
                <a:gd name="T7" fmla="*/ 24 h 39"/>
                <a:gd name="T8" fmla="*/ 19 w 20"/>
                <a:gd name="T9" fmla="*/ 23 h 39"/>
                <a:gd name="T10" fmla="*/ 17 w 20"/>
                <a:gd name="T11" fmla="*/ 20 h 39"/>
                <a:gd name="T12" fmla="*/ 14 w 20"/>
                <a:gd name="T13" fmla="*/ 20 h 39"/>
                <a:gd name="T14" fmla="*/ 16 w 20"/>
                <a:gd name="T15" fmla="*/ 16 h 39"/>
                <a:gd name="T16" fmla="*/ 17 w 20"/>
                <a:gd name="T17" fmla="*/ 10 h 39"/>
                <a:gd name="T18" fmla="*/ 15 w 20"/>
                <a:gd name="T19" fmla="*/ 6 h 39"/>
                <a:gd name="T20" fmla="*/ 18 w 20"/>
                <a:gd name="T21" fmla="*/ 4 h 39"/>
                <a:gd name="T22" fmla="*/ 18 w 20"/>
                <a:gd name="T23" fmla="*/ 1 h 39"/>
                <a:gd name="T24" fmla="*/ 15 w 20"/>
                <a:gd name="T25" fmla="*/ 3 h 39"/>
                <a:gd name="T26" fmla="*/ 14 w 20"/>
                <a:gd name="T27" fmla="*/ 2 h 39"/>
                <a:gd name="T28" fmla="*/ 11 w 20"/>
                <a:gd name="T29" fmla="*/ 0 h 39"/>
                <a:gd name="T30" fmla="*/ 5 w 20"/>
                <a:gd name="T31" fmla="*/ 4 h 39"/>
                <a:gd name="T32" fmla="*/ 2 w 20"/>
                <a:gd name="T33" fmla="*/ 17 h 39"/>
                <a:gd name="T34" fmla="*/ 1 w 20"/>
                <a:gd name="T35" fmla="*/ 21 h 39"/>
                <a:gd name="T36" fmla="*/ 4 w 20"/>
                <a:gd name="T37" fmla="*/ 26 h 39"/>
                <a:gd name="T38" fmla="*/ 8 w 20"/>
                <a:gd name="T39" fmla="*/ 30 h 39"/>
                <a:gd name="T40" fmla="*/ 10 w 20"/>
                <a:gd name="T41" fmla="*/ 39 h 39"/>
                <a:gd name="T42" fmla="*/ 14 w 20"/>
                <a:gd name="T43" fmla="*/ 34 h 39"/>
                <a:gd name="T44" fmla="*/ 14 w 20"/>
                <a:gd name="T45" fmla="*/ 3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0" h="39">
                  <a:moveTo>
                    <a:pt x="14" y="34"/>
                  </a:moveTo>
                  <a:cubicBezTo>
                    <a:pt x="12" y="32"/>
                    <a:pt x="16" y="30"/>
                    <a:pt x="17" y="30"/>
                  </a:cubicBezTo>
                  <a:cubicBezTo>
                    <a:pt x="19" y="29"/>
                    <a:pt x="20" y="28"/>
                    <a:pt x="20" y="27"/>
                  </a:cubicBezTo>
                  <a:cubicBezTo>
                    <a:pt x="20" y="26"/>
                    <a:pt x="20" y="25"/>
                    <a:pt x="20" y="24"/>
                  </a:cubicBezTo>
                  <a:cubicBezTo>
                    <a:pt x="20" y="23"/>
                    <a:pt x="19" y="23"/>
                    <a:pt x="19" y="23"/>
                  </a:cubicBezTo>
                  <a:cubicBezTo>
                    <a:pt x="18" y="22"/>
                    <a:pt x="18" y="21"/>
                    <a:pt x="17" y="20"/>
                  </a:cubicBezTo>
                  <a:cubicBezTo>
                    <a:pt x="16" y="20"/>
                    <a:pt x="15" y="21"/>
                    <a:pt x="14" y="20"/>
                  </a:cubicBezTo>
                  <a:cubicBezTo>
                    <a:pt x="11" y="18"/>
                    <a:pt x="14" y="17"/>
                    <a:pt x="16" y="16"/>
                  </a:cubicBezTo>
                  <a:cubicBezTo>
                    <a:pt x="18" y="15"/>
                    <a:pt x="19" y="12"/>
                    <a:pt x="17" y="10"/>
                  </a:cubicBezTo>
                  <a:cubicBezTo>
                    <a:pt x="17" y="9"/>
                    <a:pt x="14" y="7"/>
                    <a:pt x="15" y="6"/>
                  </a:cubicBezTo>
                  <a:cubicBezTo>
                    <a:pt x="16" y="5"/>
                    <a:pt x="17" y="5"/>
                    <a:pt x="18" y="4"/>
                  </a:cubicBezTo>
                  <a:cubicBezTo>
                    <a:pt x="18" y="4"/>
                    <a:pt x="18" y="1"/>
                    <a:pt x="18" y="1"/>
                  </a:cubicBezTo>
                  <a:cubicBezTo>
                    <a:pt x="17" y="1"/>
                    <a:pt x="16" y="4"/>
                    <a:pt x="15" y="3"/>
                  </a:cubicBezTo>
                  <a:cubicBezTo>
                    <a:pt x="15" y="3"/>
                    <a:pt x="14" y="2"/>
                    <a:pt x="14" y="2"/>
                  </a:cubicBezTo>
                  <a:cubicBezTo>
                    <a:pt x="13" y="1"/>
                    <a:pt x="12" y="0"/>
                    <a:pt x="11" y="0"/>
                  </a:cubicBezTo>
                  <a:cubicBezTo>
                    <a:pt x="9" y="1"/>
                    <a:pt x="6" y="2"/>
                    <a:pt x="5" y="4"/>
                  </a:cubicBezTo>
                  <a:cubicBezTo>
                    <a:pt x="3" y="8"/>
                    <a:pt x="5" y="14"/>
                    <a:pt x="2" y="17"/>
                  </a:cubicBezTo>
                  <a:cubicBezTo>
                    <a:pt x="0" y="19"/>
                    <a:pt x="0" y="19"/>
                    <a:pt x="1" y="21"/>
                  </a:cubicBezTo>
                  <a:cubicBezTo>
                    <a:pt x="1" y="23"/>
                    <a:pt x="4" y="24"/>
                    <a:pt x="4" y="26"/>
                  </a:cubicBezTo>
                  <a:cubicBezTo>
                    <a:pt x="5" y="28"/>
                    <a:pt x="8" y="29"/>
                    <a:pt x="8" y="30"/>
                  </a:cubicBezTo>
                  <a:cubicBezTo>
                    <a:pt x="9" y="33"/>
                    <a:pt x="10" y="37"/>
                    <a:pt x="10" y="39"/>
                  </a:cubicBezTo>
                  <a:cubicBezTo>
                    <a:pt x="12" y="39"/>
                    <a:pt x="16" y="37"/>
                    <a:pt x="14" y="34"/>
                  </a:cubicBezTo>
                  <a:cubicBezTo>
                    <a:pt x="13" y="33"/>
                    <a:pt x="15" y="35"/>
                    <a:pt x="14" y="3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446" name="Freeform 772"/>
            <p:cNvSpPr>
              <a:spLocks/>
            </p:cNvSpPr>
            <p:nvPr/>
          </p:nvSpPr>
          <p:spPr bwMode="auto">
            <a:xfrm>
              <a:off x="12133317" y="7424369"/>
              <a:ext cx="710194" cy="684895"/>
            </a:xfrm>
            <a:custGeom>
              <a:avLst/>
              <a:gdLst>
                <a:gd name="T0" fmla="*/ 21 w 76"/>
                <a:gd name="T1" fmla="*/ 55 h 73"/>
                <a:gd name="T2" fmla="*/ 25 w 76"/>
                <a:gd name="T3" fmla="*/ 57 h 73"/>
                <a:gd name="T4" fmla="*/ 28 w 76"/>
                <a:gd name="T5" fmla="*/ 55 h 73"/>
                <a:gd name="T6" fmla="*/ 33 w 76"/>
                <a:gd name="T7" fmla="*/ 53 h 73"/>
                <a:gd name="T8" fmla="*/ 44 w 76"/>
                <a:gd name="T9" fmla="*/ 59 h 73"/>
                <a:gd name="T10" fmla="*/ 70 w 76"/>
                <a:gd name="T11" fmla="*/ 73 h 73"/>
                <a:gd name="T12" fmla="*/ 71 w 76"/>
                <a:gd name="T13" fmla="*/ 71 h 73"/>
                <a:gd name="T14" fmla="*/ 75 w 76"/>
                <a:gd name="T15" fmla="*/ 71 h 73"/>
                <a:gd name="T16" fmla="*/ 75 w 76"/>
                <a:gd name="T17" fmla="*/ 66 h 73"/>
                <a:gd name="T18" fmla="*/ 75 w 76"/>
                <a:gd name="T19" fmla="*/ 44 h 73"/>
                <a:gd name="T20" fmla="*/ 75 w 76"/>
                <a:gd name="T21" fmla="*/ 24 h 73"/>
                <a:gd name="T22" fmla="*/ 75 w 76"/>
                <a:gd name="T23" fmla="*/ 20 h 73"/>
                <a:gd name="T24" fmla="*/ 74 w 76"/>
                <a:gd name="T25" fmla="*/ 17 h 73"/>
                <a:gd name="T26" fmla="*/ 76 w 76"/>
                <a:gd name="T27" fmla="*/ 14 h 73"/>
                <a:gd name="T28" fmla="*/ 74 w 76"/>
                <a:gd name="T29" fmla="*/ 11 h 73"/>
                <a:gd name="T30" fmla="*/ 76 w 76"/>
                <a:gd name="T31" fmla="*/ 8 h 73"/>
                <a:gd name="T32" fmla="*/ 67 w 76"/>
                <a:gd name="T33" fmla="*/ 5 h 73"/>
                <a:gd name="T34" fmla="*/ 61 w 76"/>
                <a:gd name="T35" fmla="*/ 2 h 73"/>
                <a:gd name="T36" fmla="*/ 51 w 76"/>
                <a:gd name="T37" fmla="*/ 6 h 73"/>
                <a:gd name="T38" fmla="*/ 51 w 76"/>
                <a:gd name="T39" fmla="*/ 9 h 73"/>
                <a:gd name="T40" fmla="*/ 50 w 76"/>
                <a:gd name="T41" fmla="*/ 14 h 73"/>
                <a:gd name="T42" fmla="*/ 41 w 76"/>
                <a:gd name="T43" fmla="*/ 13 h 73"/>
                <a:gd name="T44" fmla="*/ 36 w 76"/>
                <a:gd name="T45" fmla="*/ 12 h 73"/>
                <a:gd name="T46" fmla="*/ 31 w 76"/>
                <a:gd name="T47" fmla="*/ 10 h 73"/>
                <a:gd name="T48" fmla="*/ 29 w 76"/>
                <a:gd name="T49" fmla="*/ 6 h 73"/>
                <a:gd name="T50" fmla="*/ 23 w 76"/>
                <a:gd name="T51" fmla="*/ 3 h 73"/>
                <a:gd name="T52" fmla="*/ 17 w 76"/>
                <a:gd name="T53" fmla="*/ 2 h 73"/>
                <a:gd name="T54" fmla="*/ 11 w 76"/>
                <a:gd name="T55" fmla="*/ 0 h 73"/>
                <a:gd name="T56" fmla="*/ 11 w 76"/>
                <a:gd name="T57" fmla="*/ 4 h 73"/>
                <a:gd name="T58" fmla="*/ 9 w 76"/>
                <a:gd name="T59" fmla="*/ 6 h 73"/>
                <a:gd name="T60" fmla="*/ 5 w 76"/>
                <a:gd name="T61" fmla="*/ 8 h 73"/>
                <a:gd name="T62" fmla="*/ 5 w 76"/>
                <a:gd name="T63" fmla="*/ 14 h 73"/>
                <a:gd name="T64" fmla="*/ 1 w 76"/>
                <a:gd name="T65" fmla="*/ 17 h 73"/>
                <a:gd name="T66" fmla="*/ 3 w 76"/>
                <a:gd name="T67" fmla="*/ 21 h 73"/>
                <a:gd name="T68" fmla="*/ 3 w 76"/>
                <a:gd name="T69" fmla="*/ 26 h 73"/>
                <a:gd name="T70" fmla="*/ 3 w 76"/>
                <a:gd name="T71" fmla="*/ 31 h 73"/>
                <a:gd name="T72" fmla="*/ 3 w 76"/>
                <a:gd name="T73" fmla="*/ 34 h 73"/>
                <a:gd name="T74" fmla="*/ 3 w 76"/>
                <a:gd name="T75" fmla="*/ 37 h 73"/>
                <a:gd name="T76" fmla="*/ 1 w 76"/>
                <a:gd name="T77" fmla="*/ 40 h 73"/>
                <a:gd name="T78" fmla="*/ 4 w 76"/>
                <a:gd name="T79" fmla="*/ 46 h 73"/>
                <a:gd name="T80" fmla="*/ 7 w 76"/>
                <a:gd name="T81" fmla="*/ 48 h 73"/>
                <a:gd name="T82" fmla="*/ 11 w 76"/>
                <a:gd name="T83" fmla="*/ 49 h 73"/>
                <a:gd name="T84" fmla="*/ 14 w 76"/>
                <a:gd name="T85" fmla="*/ 53 h 73"/>
                <a:gd name="T86" fmla="*/ 21 w 76"/>
                <a:gd name="T87" fmla="*/ 55 h 73"/>
                <a:gd name="T88" fmla="*/ 21 w 76"/>
                <a:gd name="T89" fmla="*/ 5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6" h="73">
                  <a:moveTo>
                    <a:pt x="21" y="55"/>
                  </a:moveTo>
                  <a:cubicBezTo>
                    <a:pt x="21" y="56"/>
                    <a:pt x="24" y="58"/>
                    <a:pt x="25" y="57"/>
                  </a:cubicBezTo>
                  <a:cubicBezTo>
                    <a:pt x="26" y="56"/>
                    <a:pt x="27" y="56"/>
                    <a:pt x="28" y="55"/>
                  </a:cubicBezTo>
                  <a:cubicBezTo>
                    <a:pt x="29" y="55"/>
                    <a:pt x="32" y="53"/>
                    <a:pt x="33" y="53"/>
                  </a:cubicBezTo>
                  <a:cubicBezTo>
                    <a:pt x="37" y="55"/>
                    <a:pt x="40" y="57"/>
                    <a:pt x="44" y="59"/>
                  </a:cubicBezTo>
                  <a:cubicBezTo>
                    <a:pt x="53" y="64"/>
                    <a:pt x="61" y="69"/>
                    <a:pt x="70" y="73"/>
                  </a:cubicBezTo>
                  <a:cubicBezTo>
                    <a:pt x="70" y="71"/>
                    <a:pt x="69" y="71"/>
                    <a:pt x="71" y="71"/>
                  </a:cubicBezTo>
                  <a:cubicBezTo>
                    <a:pt x="71" y="71"/>
                    <a:pt x="75" y="71"/>
                    <a:pt x="75" y="71"/>
                  </a:cubicBezTo>
                  <a:cubicBezTo>
                    <a:pt x="75" y="69"/>
                    <a:pt x="75" y="68"/>
                    <a:pt x="75" y="66"/>
                  </a:cubicBezTo>
                  <a:cubicBezTo>
                    <a:pt x="75" y="59"/>
                    <a:pt x="75" y="52"/>
                    <a:pt x="75" y="44"/>
                  </a:cubicBezTo>
                  <a:cubicBezTo>
                    <a:pt x="75" y="37"/>
                    <a:pt x="75" y="30"/>
                    <a:pt x="75" y="24"/>
                  </a:cubicBezTo>
                  <a:cubicBezTo>
                    <a:pt x="75" y="22"/>
                    <a:pt x="75" y="21"/>
                    <a:pt x="75" y="20"/>
                  </a:cubicBezTo>
                  <a:cubicBezTo>
                    <a:pt x="74" y="19"/>
                    <a:pt x="74" y="18"/>
                    <a:pt x="74" y="17"/>
                  </a:cubicBezTo>
                  <a:cubicBezTo>
                    <a:pt x="74" y="16"/>
                    <a:pt x="76" y="15"/>
                    <a:pt x="76" y="14"/>
                  </a:cubicBezTo>
                  <a:cubicBezTo>
                    <a:pt x="76" y="13"/>
                    <a:pt x="74" y="12"/>
                    <a:pt x="74" y="11"/>
                  </a:cubicBezTo>
                  <a:cubicBezTo>
                    <a:pt x="74" y="10"/>
                    <a:pt x="75" y="9"/>
                    <a:pt x="76" y="8"/>
                  </a:cubicBezTo>
                  <a:cubicBezTo>
                    <a:pt x="73" y="6"/>
                    <a:pt x="70" y="7"/>
                    <a:pt x="67" y="5"/>
                  </a:cubicBezTo>
                  <a:cubicBezTo>
                    <a:pt x="65" y="4"/>
                    <a:pt x="64" y="2"/>
                    <a:pt x="61" y="2"/>
                  </a:cubicBezTo>
                  <a:cubicBezTo>
                    <a:pt x="57" y="2"/>
                    <a:pt x="53" y="3"/>
                    <a:pt x="51" y="6"/>
                  </a:cubicBezTo>
                  <a:cubicBezTo>
                    <a:pt x="50" y="7"/>
                    <a:pt x="50" y="8"/>
                    <a:pt x="51" y="9"/>
                  </a:cubicBezTo>
                  <a:cubicBezTo>
                    <a:pt x="52" y="11"/>
                    <a:pt x="51" y="12"/>
                    <a:pt x="50" y="14"/>
                  </a:cubicBezTo>
                  <a:cubicBezTo>
                    <a:pt x="48" y="17"/>
                    <a:pt x="44" y="15"/>
                    <a:pt x="41" y="13"/>
                  </a:cubicBezTo>
                  <a:cubicBezTo>
                    <a:pt x="39" y="13"/>
                    <a:pt x="38" y="12"/>
                    <a:pt x="36" y="12"/>
                  </a:cubicBezTo>
                  <a:cubicBezTo>
                    <a:pt x="34" y="11"/>
                    <a:pt x="32" y="12"/>
                    <a:pt x="31" y="10"/>
                  </a:cubicBezTo>
                  <a:cubicBezTo>
                    <a:pt x="30" y="9"/>
                    <a:pt x="30" y="7"/>
                    <a:pt x="29" y="6"/>
                  </a:cubicBezTo>
                  <a:cubicBezTo>
                    <a:pt x="28" y="4"/>
                    <a:pt x="25" y="4"/>
                    <a:pt x="23" y="3"/>
                  </a:cubicBezTo>
                  <a:cubicBezTo>
                    <a:pt x="21" y="2"/>
                    <a:pt x="19" y="2"/>
                    <a:pt x="17" y="2"/>
                  </a:cubicBezTo>
                  <a:cubicBezTo>
                    <a:pt x="15" y="2"/>
                    <a:pt x="14" y="1"/>
                    <a:pt x="11" y="0"/>
                  </a:cubicBezTo>
                  <a:cubicBezTo>
                    <a:pt x="11" y="1"/>
                    <a:pt x="11" y="2"/>
                    <a:pt x="11" y="4"/>
                  </a:cubicBezTo>
                  <a:cubicBezTo>
                    <a:pt x="11" y="5"/>
                    <a:pt x="11" y="4"/>
                    <a:pt x="9" y="6"/>
                  </a:cubicBezTo>
                  <a:cubicBezTo>
                    <a:pt x="8" y="7"/>
                    <a:pt x="7" y="7"/>
                    <a:pt x="5" y="8"/>
                  </a:cubicBezTo>
                  <a:cubicBezTo>
                    <a:pt x="3" y="10"/>
                    <a:pt x="6" y="12"/>
                    <a:pt x="5" y="14"/>
                  </a:cubicBezTo>
                  <a:cubicBezTo>
                    <a:pt x="4" y="16"/>
                    <a:pt x="1" y="16"/>
                    <a:pt x="1" y="17"/>
                  </a:cubicBezTo>
                  <a:cubicBezTo>
                    <a:pt x="1" y="19"/>
                    <a:pt x="2" y="20"/>
                    <a:pt x="3" y="21"/>
                  </a:cubicBezTo>
                  <a:cubicBezTo>
                    <a:pt x="3" y="23"/>
                    <a:pt x="3" y="25"/>
                    <a:pt x="3" y="26"/>
                  </a:cubicBezTo>
                  <a:cubicBezTo>
                    <a:pt x="3" y="28"/>
                    <a:pt x="4" y="29"/>
                    <a:pt x="3" y="31"/>
                  </a:cubicBezTo>
                  <a:cubicBezTo>
                    <a:pt x="3" y="32"/>
                    <a:pt x="3" y="33"/>
                    <a:pt x="3" y="34"/>
                  </a:cubicBezTo>
                  <a:cubicBezTo>
                    <a:pt x="3" y="35"/>
                    <a:pt x="4" y="36"/>
                    <a:pt x="3" y="37"/>
                  </a:cubicBezTo>
                  <a:cubicBezTo>
                    <a:pt x="3" y="38"/>
                    <a:pt x="0" y="38"/>
                    <a:pt x="1" y="40"/>
                  </a:cubicBezTo>
                  <a:cubicBezTo>
                    <a:pt x="3" y="42"/>
                    <a:pt x="4" y="43"/>
                    <a:pt x="4" y="46"/>
                  </a:cubicBezTo>
                  <a:cubicBezTo>
                    <a:pt x="4" y="48"/>
                    <a:pt x="6" y="47"/>
                    <a:pt x="7" y="48"/>
                  </a:cubicBezTo>
                  <a:cubicBezTo>
                    <a:pt x="9" y="48"/>
                    <a:pt x="10" y="48"/>
                    <a:pt x="11" y="49"/>
                  </a:cubicBezTo>
                  <a:cubicBezTo>
                    <a:pt x="12" y="50"/>
                    <a:pt x="13" y="52"/>
                    <a:pt x="14" y="53"/>
                  </a:cubicBezTo>
                  <a:cubicBezTo>
                    <a:pt x="16" y="54"/>
                    <a:pt x="19" y="53"/>
                    <a:pt x="21" y="55"/>
                  </a:cubicBezTo>
                  <a:cubicBezTo>
                    <a:pt x="22" y="56"/>
                    <a:pt x="20" y="54"/>
                    <a:pt x="21" y="5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447" name="Freeform 773"/>
            <p:cNvSpPr>
              <a:spLocks/>
            </p:cNvSpPr>
            <p:nvPr/>
          </p:nvSpPr>
          <p:spPr bwMode="auto">
            <a:xfrm>
              <a:off x="10910384" y="7714256"/>
              <a:ext cx="391721" cy="318556"/>
            </a:xfrm>
            <a:custGeom>
              <a:avLst/>
              <a:gdLst>
                <a:gd name="T0" fmla="*/ 19 w 42"/>
                <a:gd name="T1" fmla="*/ 34 h 34"/>
                <a:gd name="T2" fmla="*/ 20 w 42"/>
                <a:gd name="T3" fmla="*/ 25 h 34"/>
                <a:gd name="T4" fmla="*/ 24 w 42"/>
                <a:gd name="T5" fmla="*/ 22 h 34"/>
                <a:gd name="T6" fmla="*/ 25 w 42"/>
                <a:gd name="T7" fmla="*/ 20 h 34"/>
                <a:gd name="T8" fmla="*/ 25 w 42"/>
                <a:gd name="T9" fmla="*/ 9 h 34"/>
                <a:gd name="T10" fmla="*/ 32 w 42"/>
                <a:gd name="T11" fmla="*/ 9 h 34"/>
                <a:gd name="T12" fmla="*/ 41 w 42"/>
                <a:gd name="T13" fmla="*/ 9 h 34"/>
                <a:gd name="T14" fmla="*/ 42 w 42"/>
                <a:gd name="T15" fmla="*/ 2 h 34"/>
                <a:gd name="T16" fmla="*/ 40 w 42"/>
                <a:gd name="T17" fmla="*/ 0 h 34"/>
                <a:gd name="T18" fmla="*/ 20 w 42"/>
                <a:gd name="T19" fmla="*/ 0 h 34"/>
                <a:gd name="T20" fmla="*/ 15 w 42"/>
                <a:gd name="T21" fmla="*/ 6 h 34"/>
                <a:gd name="T22" fmla="*/ 10 w 42"/>
                <a:gd name="T23" fmla="*/ 17 h 34"/>
                <a:gd name="T24" fmla="*/ 8 w 42"/>
                <a:gd name="T25" fmla="*/ 18 h 34"/>
                <a:gd name="T26" fmla="*/ 4 w 42"/>
                <a:gd name="T27" fmla="*/ 25 h 34"/>
                <a:gd name="T28" fmla="*/ 0 w 42"/>
                <a:gd name="T29" fmla="*/ 34 h 34"/>
                <a:gd name="T30" fmla="*/ 19 w 42"/>
                <a:gd name="T31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" h="34">
                  <a:moveTo>
                    <a:pt x="19" y="34"/>
                  </a:moveTo>
                  <a:cubicBezTo>
                    <a:pt x="19" y="31"/>
                    <a:pt x="18" y="26"/>
                    <a:pt x="20" y="25"/>
                  </a:cubicBezTo>
                  <a:cubicBezTo>
                    <a:pt x="21" y="24"/>
                    <a:pt x="23" y="23"/>
                    <a:pt x="24" y="22"/>
                  </a:cubicBezTo>
                  <a:cubicBezTo>
                    <a:pt x="25" y="22"/>
                    <a:pt x="25" y="20"/>
                    <a:pt x="25" y="20"/>
                  </a:cubicBezTo>
                  <a:cubicBezTo>
                    <a:pt x="25" y="16"/>
                    <a:pt x="25" y="13"/>
                    <a:pt x="25" y="9"/>
                  </a:cubicBezTo>
                  <a:cubicBezTo>
                    <a:pt x="25" y="9"/>
                    <a:pt x="31" y="9"/>
                    <a:pt x="32" y="9"/>
                  </a:cubicBezTo>
                  <a:cubicBezTo>
                    <a:pt x="35" y="9"/>
                    <a:pt x="38" y="9"/>
                    <a:pt x="41" y="9"/>
                  </a:cubicBezTo>
                  <a:cubicBezTo>
                    <a:pt x="42" y="9"/>
                    <a:pt x="42" y="3"/>
                    <a:pt x="42" y="2"/>
                  </a:cubicBezTo>
                  <a:cubicBezTo>
                    <a:pt x="42" y="0"/>
                    <a:pt x="42" y="0"/>
                    <a:pt x="40" y="0"/>
                  </a:cubicBezTo>
                  <a:cubicBezTo>
                    <a:pt x="33" y="0"/>
                    <a:pt x="27" y="0"/>
                    <a:pt x="20" y="0"/>
                  </a:cubicBezTo>
                  <a:cubicBezTo>
                    <a:pt x="18" y="2"/>
                    <a:pt x="17" y="4"/>
                    <a:pt x="15" y="6"/>
                  </a:cubicBezTo>
                  <a:cubicBezTo>
                    <a:pt x="11" y="9"/>
                    <a:pt x="11" y="12"/>
                    <a:pt x="10" y="17"/>
                  </a:cubicBezTo>
                  <a:cubicBezTo>
                    <a:pt x="10" y="17"/>
                    <a:pt x="9" y="18"/>
                    <a:pt x="8" y="18"/>
                  </a:cubicBezTo>
                  <a:cubicBezTo>
                    <a:pt x="6" y="20"/>
                    <a:pt x="5" y="22"/>
                    <a:pt x="4" y="25"/>
                  </a:cubicBezTo>
                  <a:cubicBezTo>
                    <a:pt x="2" y="28"/>
                    <a:pt x="0" y="30"/>
                    <a:pt x="0" y="34"/>
                  </a:cubicBezTo>
                  <a:cubicBezTo>
                    <a:pt x="6" y="34"/>
                    <a:pt x="13" y="34"/>
                    <a:pt x="19" y="3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448" name="Freeform 774"/>
            <p:cNvSpPr>
              <a:spLocks/>
            </p:cNvSpPr>
            <p:nvPr/>
          </p:nvSpPr>
          <p:spPr bwMode="auto">
            <a:xfrm>
              <a:off x="11098281" y="7265092"/>
              <a:ext cx="560509" cy="449163"/>
            </a:xfrm>
            <a:custGeom>
              <a:avLst/>
              <a:gdLst>
                <a:gd name="T0" fmla="*/ 22 w 60"/>
                <a:gd name="T1" fmla="*/ 48 h 48"/>
                <a:gd name="T2" fmla="*/ 23 w 60"/>
                <a:gd name="T3" fmla="*/ 41 h 48"/>
                <a:gd name="T4" fmla="*/ 29 w 60"/>
                <a:gd name="T5" fmla="*/ 37 h 48"/>
                <a:gd name="T6" fmla="*/ 33 w 60"/>
                <a:gd name="T7" fmla="*/ 37 h 48"/>
                <a:gd name="T8" fmla="*/ 38 w 60"/>
                <a:gd name="T9" fmla="*/ 35 h 48"/>
                <a:gd name="T10" fmla="*/ 40 w 60"/>
                <a:gd name="T11" fmla="*/ 32 h 48"/>
                <a:gd name="T12" fmla="*/ 45 w 60"/>
                <a:gd name="T13" fmla="*/ 31 h 48"/>
                <a:gd name="T14" fmla="*/ 46 w 60"/>
                <a:gd name="T15" fmla="*/ 28 h 48"/>
                <a:gd name="T16" fmla="*/ 50 w 60"/>
                <a:gd name="T17" fmla="*/ 25 h 48"/>
                <a:gd name="T18" fmla="*/ 53 w 60"/>
                <a:gd name="T19" fmla="*/ 23 h 48"/>
                <a:gd name="T20" fmla="*/ 58 w 60"/>
                <a:gd name="T21" fmla="*/ 24 h 48"/>
                <a:gd name="T22" fmla="*/ 56 w 60"/>
                <a:gd name="T23" fmla="*/ 16 h 48"/>
                <a:gd name="T24" fmla="*/ 56 w 60"/>
                <a:gd name="T25" fmla="*/ 10 h 48"/>
                <a:gd name="T26" fmla="*/ 55 w 60"/>
                <a:gd name="T27" fmla="*/ 7 h 48"/>
                <a:gd name="T28" fmla="*/ 51 w 60"/>
                <a:gd name="T29" fmla="*/ 6 h 48"/>
                <a:gd name="T30" fmla="*/ 47 w 60"/>
                <a:gd name="T31" fmla="*/ 6 h 48"/>
                <a:gd name="T32" fmla="*/ 42 w 60"/>
                <a:gd name="T33" fmla="*/ 6 h 48"/>
                <a:gd name="T34" fmla="*/ 35 w 60"/>
                <a:gd name="T35" fmla="*/ 4 h 48"/>
                <a:gd name="T36" fmla="*/ 30 w 60"/>
                <a:gd name="T37" fmla="*/ 13 h 48"/>
                <a:gd name="T38" fmla="*/ 20 w 60"/>
                <a:gd name="T39" fmla="*/ 19 h 48"/>
                <a:gd name="T40" fmla="*/ 16 w 60"/>
                <a:gd name="T41" fmla="*/ 27 h 48"/>
                <a:gd name="T42" fmla="*/ 16 w 60"/>
                <a:gd name="T43" fmla="*/ 35 h 48"/>
                <a:gd name="T44" fmla="*/ 14 w 60"/>
                <a:gd name="T45" fmla="*/ 39 h 48"/>
                <a:gd name="T46" fmla="*/ 9 w 60"/>
                <a:gd name="T47" fmla="*/ 42 h 48"/>
                <a:gd name="T48" fmla="*/ 5 w 60"/>
                <a:gd name="T49" fmla="*/ 45 h 48"/>
                <a:gd name="T50" fmla="*/ 0 w 60"/>
                <a:gd name="T51" fmla="*/ 48 h 48"/>
                <a:gd name="T52" fmla="*/ 22 w 60"/>
                <a:gd name="T5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0" h="48">
                  <a:moveTo>
                    <a:pt x="22" y="48"/>
                  </a:moveTo>
                  <a:cubicBezTo>
                    <a:pt x="22" y="45"/>
                    <a:pt x="21" y="43"/>
                    <a:pt x="23" y="41"/>
                  </a:cubicBezTo>
                  <a:cubicBezTo>
                    <a:pt x="25" y="40"/>
                    <a:pt x="28" y="39"/>
                    <a:pt x="29" y="37"/>
                  </a:cubicBezTo>
                  <a:cubicBezTo>
                    <a:pt x="30" y="37"/>
                    <a:pt x="32" y="37"/>
                    <a:pt x="33" y="37"/>
                  </a:cubicBezTo>
                  <a:cubicBezTo>
                    <a:pt x="34" y="36"/>
                    <a:pt x="36" y="36"/>
                    <a:pt x="38" y="35"/>
                  </a:cubicBezTo>
                  <a:cubicBezTo>
                    <a:pt x="39" y="34"/>
                    <a:pt x="39" y="33"/>
                    <a:pt x="40" y="32"/>
                  </a:cubicBezTo>
                  <a:cubicBezTo>
                    <a:pt x="41" y="31"/>
                    <a:pt x="44" y="32"/>
                    <a:pt x="45" y="31"/>
                  </a:cubicBezTo>
                  <a:cubicBezTo>
                    <a:pt x="46" y="30"/>
                    <a:pt x="46" y="29"/>
                    <a:pt x="46" y="28"/>
                  </a:cubicBezTo>
                  <a:cubicBezTo>
                    <a:pt x="46" y="26"/>
                    <a:pt x="49" y="26"/>
                    <a:pt x="50" y="25"/>
                  </a:cubicBezTo>
                  <a:cubicBezTo>
                    <a:pt x="51" y="24"/>
                    <a:pt x="51" y="23"/>
                    <a:pt x="53" y="23"/>
                  </a:cubicBezTo>
                  <a:cubicBezTo>
                    <a:pt x="54" y="23"/>
                    <a:pt x="57" y="24"/>
                    <a:pt x="58" y="24"/>
                  </a:cubicBezTo>
                  <a:cubicBezTo>
                    <a:pt x="60" y="23"/>
                    <a:pt x="56" y="17"/>
                    <a:pt x="56" y="16"/>
                  </a:cubicBezTo>
                  <a:cubicBezTo>
                    <a:pt x="56" y="14"/>
                    <a:pt x="56" y="12"/>
                    <a:pt x="56" y="10"/>
                  </a:cubicBezTo>
                  <a:cubicBezTo>
                    <a:pt x="55" y="9"/>
                    <a:pt x="55" y="8"/>
                    <a:pt x="55" y="7"/>
                  </a:cubicBezTo>
                  <a:cubicBezTo>
                    <a:pt x="53" y="7"/>
                    <a:pt x="52" y="6"/>
                    <a:pt x="51" y="6"/>
                  </a:cubicBezTo>
                  <a:cubicBezTo>
                    <a:pt x="50" y="5"/>
                    <a:pt x="48" y="6"/>
                    <a:pt x="47" y="6"/>
                  </a:cubicBezTo>
                  <a:cubicBezTo>
                    <a:pt x="46" y="5"/>
                    <a:pt x="44" y="6"/>
                    <a:pt x="42" y="6"/>
                  </a:cubicBezTo>
                  <a:cubicBezTo>
                    <a:pt x="40" y="6"/>
                    <a:pt x="36" y="0"/>
                    <a:pt x="35" y="4"/>
                  </a:cubicBezTo>
                  <a:cubicBezTo>
                    <a:pt x="34" y="7"/>
                    <a:pt x="33" y="10"/>
                    <a:pt x="30" y="13"/>
                  </a:cubicBezTo>
                  <a:cubicBezTo>
                    <a:pt x="27" y="16"/>
                    <a:pt x="23" y="16"/>
                    <a:pt x="20" y="19"/>
                  </a:cubicBezTo>
                  <a:cubicBezTo>
                    <a:pt x="18" y="21"/>
                    <a:pt x="17" y="24"/>
                    <a:pt x="16" y="27"/>
                  </a:cubicBezTo>
                  <a:cubicBezTo>
                    <a:pt x="16" y="29"/>
                    <a:pt x="17" y="32"/>
                    <a:pt x="16" y="35"/>
                  </a:cubicBezTo>
                  <a:cubicBezTo>
                    <a:pt x="15" y="36"/>
                    <a:pt x="14" y="38"/>
                    <a:pt x="14" y="39"/>
                  </a:cubicBezTo>
                  <a:cubicBezTo>
                    <a:pt x="13" y="41"/>
                    <a:pt x="11" y="41"/>
                    <a:pt x="9" y="42"/>
                  </a:cubicBezTo>
                  <a:cubicBezTo>
                    <a:pt x="8" y="43"/>
                    <a:pt x="7" y="44"/>
                    <a:pt x="5" y="45"/>
                  </a:cubicBezTo>
                  <a:cubicBezTo>
                    <a:pt x="4" y="46"/>
                    <a:pt x="2" y="46"/>
                    <a:pt x="0" y="48"/>
                  </a:cubicBezTo>
                  <a:lnTo>
                    <a:pt x="22" y="48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449" name="Freeform 775"/>
            <p:cNvSpPr>
              <a:spLocks/>
            </p:cNvSpPr>
            <p:nvPr/>
          </p:nvSpPr>
          <p:spPr bwMode="auto">
            <a:xfrm>
              <a:off x="11295736" y="7220495"/>
              <a:ext cx="968154" cy="923808"/>
            </a:xfrm>
            <a:custGeom>
              <a:avLst/>
              <a:gdLst>
                <a:gd name="T0" fmla="*/ 35 w 104"/>
                <a:gd name="T1" fmla="*/ 22 h 99"/>
                <a:gd name="T2" fmla="*/ 36 w 104"/>
                <a:gd name="T3" fmla="*/ 29 h 99"/>
                <a:gd name="T4" fmla="*/ 31 w 104"/>
                <a:gd name="T5" fmla="*/ 28 h 99"/>
                <a:gd name="T6" fmla="*/ 29 w 104"/>
                <a:gd name="T7" fmla="*/ 30 h 99"/>
                <a:gd name="T8" fmla="*/ 26 w 104"/>
                <a:gd name="T9" fmla="*/ 31 h 99"/>
                <a:gd name="T10" fmla="*/ 24 w 104"/>
                <a:gd name="T11" fmla="*/ 35 h 99"/>
                <a:gd name="T12" fmla="*/ 20 w 104"/>
                <a:gd name="T13" fmla="*/ 37 h 99"/>
                <a:gd name="T14" fmla="*/ 17 w 104"/>
                <a:gd name="T15" fmla="*/ 40 h 99"/>
                <a:gd name="T16" fmla="*/ 11 w 104"/>
                <a:gd name="T17" fmla="*/ 42 h 99"/>
                <a:gd name="T18" fmla="*/ 8 w 104"/>
                <a:gd name="T19" fmla="*/ 43 h 99"/>
                <a:gd name="T20" fmla="*/ 4 w 104"/>
                <a:gd name="T21" fmla="*/ 45 h 99"/>
                <a:gd name="T22" fmla="*/ 1 w 104"/>
                <a:gd name="T23" fmla="*/ 52 h 99"/>
                <a:gd name="T24" fmla="*/ 2 w 104"/>
                <a:gd name="T25" fmla="*/ 56 h 99"/>
                <a:gd name="T26" fmla="*/ 6 w 104"/>
                <a:gd name="T27" fmla="*/ 59 h 99"/>
                <a:gd name="T28" fmla="*/ 37 w 104"/>
                <a:gd name="T29" fmla="*/ 79 h 99"/>
                <a:gd name="T30" fmla="*/ 48 w 104"/>
                <a:gd name="T31" fmla="*/ 86 h 99"/>
                <a:gd name="T32" fmla="*/ 49 w 104"/>
                <a:gd name="T33" fmla="*/ 87 h 99"/>
                <a:gd name="T34" fmla="*/ 58 w 104"/>
                <a:gd name="T35" fmla="*/ 93 h 99"/>
                <a:gd name="T36" fmla="*/ 61 w 104"/>
                <a:gd name="T37" fmla="*/ 99 h 99"/>
                <a:gd name="T38" fmla="*/ 67 w 104"/>
                <a:gd name="T39" fmla="*/ 97 h 99"/>
                <a:gd name="T40" fmla="*/ 72 w 104"/>
                <a:gd name="T41" fmla="*/ 96 h 99"/>
                <a:gd name="T42" fmla="*/ 85 w 104"/>
                <a:gd name="T43" fmla="*/ 87 h 99"/>
                <a:gd name="T44" fmla="*/ 100 w 104"/>
                <a:gd name="T45" fmla="*/ 77 h 99"/>
                <a:gd name="T46" fmla="*/ 104 w 104"/>
                <a:gd name="T47" fmla="*/ 75 h 99"/>
                <a:gd name="T48" fmla="*/ 97 w 104"/>
                <a:gd name="T49" fmla="*/ 69 h 99"/>
                <a:gd name="T50" fmla="*/ 94 w 104"/>
                <a:gd name="T51" fmla="*/ 69 h 99"/>
                <a:gd name="T52" fmla="*/ 92 w 104"/>
                <a:gd name="T53" fmla="*/ 63 h 99"/>
                <a:gd name="T54" fmla="*/ 92 w 104"/>
                <a:gd name="T55" fmla="*/ 60 h 99"/>
                <a:gd name="T56" fmla="*/ 93 w 104"/>
                <a:gd name="T57" fmla="*/ 55 h 99"/>
                <a:gd name="T58" fmla="*/ 93 w 104"/>
                <a:gd name="T59" fmla="*/ 50 h 99"/>
                <a:gd name="T60" fmla="*/ 93 w 104"/>
                <a:gd name="T61" fmla="*/ 46 h 99"/>
                <a:gd name="T62" fmla="*/ 92 w 104"/>
                <a:gd name="T63" fmla="*/ 42 h 99"/>
                <a:gd name="T64" fmla="*/ 91 w 104"/>
                <a:gd name="T65" fmla="*/ 37 h 99"/>
                <a:gd name="T66" fmla="*/ 87 w 104"/>
                <a:gd name="T67" fmla="*/ 27 h 99"/>
                <a:gd name="T68" fmla="*/ 82 w 104"/>
                <a:gd name="T69" fmla="*/ 20 h 99"/>
                <a:gd name="T70" fmla="*/ 85 w 104"/>
                <a:gd name="T71" fmla="*/ 13 h 99"/>
                <a:gd name="T72" fmla="*/ 86 w 104"/>
                <a:gd name="T73" fmla="*/ 2 h 99"/>
                <a:gd name="T74" fmla="*/ 84 w 104"/>
                <a:gd name="T75" fmla="*/ 1 h 99"/>
                <a:gd name="T76" fmla="*/ 81 w 104"/>
                <a:gd name="T77" fmla="*/ 0 h 99"/>
                <a:gd name="T78" fmla="*/ 79 w 104"/>
                <a:gd name="T79" fmla="*/ 1 h 99"/>
                <a:gd name="T80" fmla="*/ 75 w 104"/>
                <a:gd name="T81" fmla="*/ 0 h 99"/>
                <a:gd name="T82" fmla="*/ 72 w 104"/>
                <a:gd name="T83" fmla="*/ 2 h 99"/>
                <a:gd name="T84" fmla="*/ 68 w 104"/>
                <a:gd name="T85" fmla="*/ 1 h 99"/>
                <a:gd name="T86" fmla="*/ 61 w 104"/>
                <a:gd name="T87" fmla="*/ 2 h 99"/>
                <a:gd name="T88" fmla="*/ 46 w 104"/>
                <a:gd name="T89" fmla="*/ 5 h 99"/>
                <a:gd name="T90" fmla="*/ 43 w 104"/>
                <a:gd name="T91" fmla="*/ 7 h 99"/>
                <a:gd name="T92" fmla="*/ 39 w 104"/>
                <a:gd name="T93" fmla="*/ 8 h 99"/>
                <a:gd name="T94" fmla="*/ 34 w 104"/>
                <a:gd name="T95" fmla="*/ 12 h 99"/>
                <a:gd name="T96" fmla="*/ 35 w 104"/>
                <a:gd name="T97" fmla="*/ 22 h 99"/>
                <a:gd name="T98" fmla="*/ 35 w 104"/>
                <a:gd name="T99" fmla="*/ 22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4" h="99">
                  <a:moveTo>
                    <a:pt x="35" y="22"/>
                  </a:moveTo>
                  <a:cubicBezTo>
                    <a:pt x="36" y="23"/>
                    <a:pt x="40" y="29"/>
                    <a:pt x="36" y="29"/>
                  </a:cubicBezTo>
                  <a:cubicBezTo>
                    <a:pt x="35" y="28"/>
                    <a:pt x="32" y="27"/>
                    <a:pt x="31" y="28"/>
                  </a:cubicBezTo>
                  <a:cubicBezTo>
                    <a:pt x="30" y="29"/>
                    <a:pt x="30" y="29"/>
                    <a:pt x="29" y="30"/>
                  </a:cubicBezTo>
                  <a:cubicBezTo>
                    <a:pt x="28" y="31"/>
                    <a:pt x="27" y="31"/>
                    <a:pt x="26" y="31"/>
                  </a:cubicBezTo>
                  <a:cubicBezTo>
                    <a:pt x="24" y="32"/>
                    <a:pt x="25" y="34"/>
                    <a:pt x="24" y="35"/>
                  </a:cubicBezTo>
                  <a:cubicBezTo>
                    <a:pt x="24" y="37"/>
                    <a:pt x="21" y="36"/>
                    <a:pt x="20" y="37"/>
                  </a:cubicBezTo>
                  <a:cubicBezTo>
                    <a:pt x="18" y="37"/>
                    <a:pt x="18" y="39"/>
                    <a:pt x="17" y="40"/>
                  </a:cubicBezTo>
                  <a:cubicBezTo>
                    <a:pt x="15" y="42"/>
                    <a:pt x="13" y="41"/>
                    <a:pt x="11" y="42"/>
                  </a:cubicBezTo>
                  <a:cubicBezTo>
                    <a:pt x="10" y="42"/>
                    <a:pt x="9" y="42"/>
                    <a:pt x="8" y="43"/>
                  </a:cubicBezTo>
                  <a:cubicBezTo>
                    <a:pt x="7" y="43"/>
                    <a:pt x="5" y="44"/>
                    <a:pt x="4" y="45"/>
                  </a:cubicBezTo>
                  <a:cubicBezTo>
                    <a:pt x="0" y="47"/>
                    <a:pt x="1" y="48"/>
                    <a:pt x="1" y="52"/>
                  </a:cubicBezTo>
                  <a:cubicBezTo>
                    <a:pt x="1" y="55"/>
                    <a:pt x="0" y="55"/>
                    <a:pt x="2" y="56"/>
                  </a:cubicBezTo>
                  <a:cubicBezTo>
                    <a:pt x="3" y="57"/>
                    <a:pt x="5" y="58"/>
                    <a:pt x="6" y="59"/>
                  </a:cubicBezTo>
                  <a:cubicBezTo>
                    <a:pt x="16" y="66"/>
                    <a:pt x="26" y="72"/>
                    <a:pt x="37" y="79"/>
                  </a:cubicBezTo>
                  <a:cubicBezTo>
                    <a:pt x="40" y="81"/>
                    <a:pt x="44" y="84"/>
                    <a:pt x="48" y="86"/>
                  </a:cubicBezTo>
                  <a:cubicBezTo>
                    <a:pt x="48" y="87"/>
                    <a:pt x="49" y="87"/>
                    <a:pt x="49" y="87"/>
                  </a:cubicBezTo>
                  <a:cubicBezTo>
                    <a:pt x="52" y="92"/>
                    <a:pt x="54" y="92"/>
                    <a:pt x="58" y="93"/>
                  </a:cubicBezTo>
                  <a:cubicBezTo>
                    <a:pt x="61" y="94"/>
                    <a:pt x="58" y="98"/>
                    <a:pt x="61" y="99"/>
                  </a:cubicBezTo>
                  <a:cubicBezTo>
                    <a:pt x="62" y="99"/>
                    <a:pt x="65" y="98"/>
                    <a:pt x="67" y="97"/>
                  </a:cubicBezTo>
                  <a:cubicBezTo>
                    <a:pt x="68" y="97"/>
                    <a:pt x="71" y="97"/>
                    <a:pt x="72" y="96"/>
                  </a:cubicBezTo>
                  <a:cubicBezTo>
                    <a:pt x="76" y="93"/>
                    <a:pt x="80" y="90"/>
                    <a:pt x="85" y="87"/>
                  </a:cubicBezTo>
                  <a:cubicBezTo>
                    <a:pt x="90" y="84"/>
                    <a:pt x="95" y="80"/>
                    <a:pt x="100" y="77"/>
                  </a:cubicBezTo>
                  <a:cubicBezTo>
                    <a:pt x="101" y="77"/>
                    <a:pt x="102" y="76"/>
                    <a:pt x="104" y="75"/>
                  </a:cubicBezTo>
                  <a:cubicBezTo>
                    <a:pt x="102" y="71"/>
                    <a:pt x="101" y="70"/>
                    <a:pt x="97" y="69"/>
                  </a:cubicBezTo>
                  <a:cubicBezTo>
                    <a:pt x="96" y="69"/>
                    <a:pt x="94" y="69"/>
                    <a:pt x="94" y="69"/>
                  </a:cubicBezTo>
                  <a:cubicBezTo>
                    <a:pt x="94" y="66"/>
                    <a:pt x="94" y="65"/>
                    <a:pt x="92" y="63"/>
                  </a:cubicBezTo>
                  <a:cubicBezTo>
                    <a:pt x="91" y="61"/>
                    <a:pt x="91" y="61"/>
                    <a:pt x="92" y="60"/>
                  </a:cubicBezTo>
                  <a:cubicBezTo>
                    <a:pt x="94" y="58"/>
                    <a:pt x="93" y="57"/>
                    <a:pt x="93" y="55"/>
                  </a:cubicBezTo>
                  <a:cubicBezTo>
                    <a:pt x="93" y="53"/>
                    <a:pt x="94" y="52"/>
                    <a:pt x="93" y="50"/>
                  </a:cubicBezTo>
                  <a:cubicBezTo>
                    <a:pt x="93" y="49"/>
                    <a:pt x="93" y="48"/>
                    <a:pt x="93" y="46"/>
                  </a:cubicBezTo>
                  <a:cubicBezTo>
                    <a:pt x="93" y="45"/>
                    <a:pt x="93" y="43"/>
                    <a:pt x="92" y="42"/>
                  </a:cubicBezTo>
                  <a:cubicBezTo>
                    <a:pt x="91" y="41"/>
                    <a:pt x="91" y="39"/>
                    <a:pt x="91" y="37"/>
                  </a:cubicBezTo>
                  <a:cubicBezTo>
                    <a:pt x="91" y="34"/>
                    <a:pt x="90" y="30"/>
                    <a:pt x="87" y="27"/>
                  </a:cubicBezTo>
                  <a:cubicBezTo>
                    <a:pt x="85" y="25"/>
                    <a:pt x="83" y="23"/>
                    <a:pt x="82" y="20"/>
                  </a:cubicBezTo>
                  <a:cubicBezTo>
                    <a:pt x="80" y="16"/>
                    <a:pt x="84" y="17"/>
                    <a:pt x="85" y="13"/>
                  </a:cubicBezTo>
                  <a:cubicBezTo>
                    <a:pt x="85" y="9"/>
                    <a:pt x="85" y="6"/>
                    <a:pt x="86" y="2"/>
                  </a:cubicBezTo>
                  <a:cubicBezTo>
                    <a:pt x="85" y="2"/>
                    <a:pt x="85" y="1"/>
                    <a:pt x="84" y="1"/>
                  </a:cubicBezTo>
                  <a:cubicBezTo>
                    <a:pt x="82" y="2"/>
                    <a:pt x="82" y="0"/>
                    <a:pt x="81" y="0"/>
                  </a:cubicBezTo>
                  <a:cubicBezTo>
                    <a:pt x="80" y="0"/>
                    <a:pt x="80" y="1"/>
                    <a:pt x="79" y="1"/>
                  </a:cubicBezTo>
                  <a:cubicBezTo>
                    <a:pt x="77" y="1"/>
                    <a:pt x="77" y="0"/>
                    <a:pt x="75" y="0"/>
                  </a:cubicBezTo>
                  <a:cubicBezTo>
                    <a:pt x="74" y="1"/>
                    <a:pt x="73" y="1"/>
                    <a:pt x="72" y="2"/>
                  </a:cubicBezTo>
                  <a:cubicBezTo>
                    <a:pt x="70" y="3"/>
                    <a:pt x="70" y="2"/>
                    <a:pt x="68" y="1"/>
                  </a:cubicBezTo>
                  <a:cubicBezTo>
                    <a:pt x="66" y="1"/>
                    <a:pt x="63" y="1"/>
                    <a:pt x="61" y="2"/>
                  </a:cubicBezTo>
                  <a:cubicBezTo>
                    <a:pt x="56" y="3"/>
                    <a:pt x="51" y="3"/>
                    <a:pt x="46" y="5"/>
                  </a:cubicBezTo>
                  <a:cubicBezTo>
                    <a:pt x="45" y="6"/>
                    <a:pt x="44" y="7"/>
                    <a:pt x="43" y="7"/>
                  </a:cubicBezTo>
                  <a:cubicBezTo>
                    <a:pt x="42" y="8"/>
                    <a:pt x="40" y="8"/>
                    <a:pt x="39" y="8"/>
                  </a:cubicBezTo>
                  <a:cubicBezTo>
                    <a:pt x="37" y="9"/>
                    <a:pt x="37" y="12"/>
                    <a:pt x="34" y="12"/>
                  </a:cubicBezTo>
                  <a:cubicBezTo>
                    <a:pt x="35" y="15"/>
                    <a:pt x="35" y="18"/>
                    <a:pt x="35" y="22"/>
                  </a:cubicBezTo>
                  <a:cubicBezTo>
                    <a:pt x="36" y="23"/>
                    <a:pt x="35" y="20"/>
                    <a:pt x="35" y="2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450" name="Freeform 776"/>
            <p:cNvSpPr>
              <a:spLocks/>
            </p:cNvSpPr>
            <p:nvPr/>
          </p:nvSpPr>
          <p:spPr bwMode="auto">
            <a:xfrm>
              <a:off x="8295732" y="3719582"/>
              <a:ext cx="2850322" cy="2124760"/>
            </a:xfrm>
            <a:custGeom>
              <a:avLst/>
              <a:gdLst>
                <a:gd name="T0" fmla="*/ 33 w 305"/>
                <a:gd name="T1" fmla="*/ 54 h 227"/>
                <a:gd name="T2" fmla="*/ 1 w 305"/>
                <a:gd name="T3" fmla="*/ 63 h 227"/>
                <a:gd name="T4" fmla="*/ 19 w 305"/>
                <a:gd name="T5" fmla="*/ 72 h 227"/>
                <a:gd name="T6" fmla="*/ 24 w 305"/>
                <a:gd name="T7" fmla="*/ 75 h 227"/>
                <a:gd name="T8" fmla="*/ 20 w 305"/>
                <a:gd name="T9" fmla="*/ 81 h 227"/>
                <a:gd name="T10" fmla="*/ 36 w 305"/>
                <a:gd name="T11" fmla="*/ 86 h 227"/>
                <a:gd name="T12" fmla="*/ 73 w 305"/>
                <a:gd name="T13" fmla="*/ 93 h 227"/>
                <a:gd name="T14" fmla="*/ 87 w 305"/>
                <a:gd name="T15" fmla="*/ 112 h 227"/>
                <a:gd name="T16" fmla="*/ 88 w 305"/>
                <a:gd name="T17" fmla="*/ 122 h 227"/>
                <a:gd name="T18" fmla="*/ 89 w 305"/>
                <a:gd name="T19" fmla="*/ 131 h 227"/>
                <a:gd name="T20" fmla="*/ 104 w 305"/>
                <a:gd name="T21" fmla="*/ 129 h 227"/>
                <a:gd name="T22" fmla="*/ 106 w 305"/>
                <a:gd name="T23" fmla="*/ 135 h 227"/>
                <a:gd name="T24" fmla="*/ 106 w 305"/>
                <a:gd name="T25" fmla="*/ 144 h 227"/>
                <a:gd name="T26" fmla="*/ 109 w 305"/>
                <a:gd name="T27" fmla="*/ 155 h 227"/>
                <a:gd name="T28" fmla="*/ 106 w 305"/>
                <a:gd name="T29" fmla="*/ 160 h 227"/>
                <a:gd name="T30" fmla="*/ 100 w 305"/>
                <a:gd name="T31" fmla="*/ 162 h 227"/>
                <a:gd name="T32" fmla="*/ 112 w 305"/>
                <a:gd name="T33" fmla="*/ 165 h 227"/>
                <a:gd name="T34" fmla="*/ 112 w 305"/>
                <a:gd name="T35" fmla="*/ 169 h 227"/>
                <a:gd name="T36" fmla="*/ 107 w 305"/>
                <a:gd name="T37" fmla="*/ 172 h 227"/>
                <a:gd name="T38" fmla="*/ 107 w 305"/>
                <a:gd name="T39" fmla="*/ 180 h 227"/>
                <a:gd name="T40" fmla="*/ 110 w 305"/>
                <a:gd name="T41" fmla="*/ 192 h 227"/>
                <a:gd name="T42" fmla="*/ 114 w 305"/>
                <a:gd name="T43" fmla="*/ 193 h 227"/>
                <a:gd name="T44" fmla="*/ 120 w 305"/>
                <a:gd name="T45" fmla="*/ 210 h 227"/>
                <a:gd name="T46" fmla="*/ 138 w 305"/>
                <a:gd name="T47" fmla="*/ 219 h 227"/>
                <a:gd name="T48" fmla="*/ 142 w 305"/>
                <a:gd name="T49" fmla="*/ 224 h 227"/>
                <a:gd name="T50" fmla="*/ 151 w 305"/>
                <a:gd name="T51" fmla="*/ 214 h 227"/>
                <a:gd name="T52" fmla="*/ 156 w 305"/>
                <a:gd name="T53" fmla="*/ 200 h 227"/>
                <a:gd name="T54" fmla="*/ 163 w 305"/>
                <a:gd name="T55" fmla="*/ 192 h 227"/>
                <a:gd name="T56" fmla="*/ 173 w 305"/>
                <a:gd name="T57" fmla="*/ 179 h 227"/>
                <a:gd name="T58" fmla="*/ 193 w 305"/>
                <a:gd name="T59" fmla="*/ 173 h 227"/>
                <a:gd name="T60" fmla="*/ 216 w 305"/>
                <a:gd name="T61" fmla="*/ 160 h 227"/>
                <a:gd name="T62" fmla="*/ 232 w 305"/>
                <a:gd name="T63" fmla="*/ 142 h 227"/>
                <a:gd name="T64" fmla="*/ 234 w 305"/>
                <a:gd name="T65" fmla="*/ 130 h 227"/>
                <a:gd name="T66" fmla="*/ 253 w 305"/>
                <a:gd name="T67" fmla="*/ 129 h 227"/>
                <a:gd name="T68" fmla="*/ 233 w 305"/>
                <a:gd name="T69" fmla="*/ 119 h 227"/>
                <a:gd name="T70" fmla="*/ 238 w 305"/>
                <a:gd name="T71" fmla="*/ 113 h 227"/>
                <a:gd name="T72" fmla="*/ 262 w 305"/>
                <a:gd name="T73" fmla="*/ 112 h 227"/>
                <a:gd name="T74" fmla="*/ 258 w 305"/>
                <a:gd name="T75" fmla="*/ 106 h 227"/>
                <a:gd name="T76" fmla="*/ 266 w 305"/>
                <a:gd name="T77" fmla="*/ 95 h 227"/>
                <a:gd name="T78" fmla="*/ 253 w 305"/>
                <a:gd name="T79" fmla="*/ 80 h 227"/>
                <a:gd name="T80" fmla="*/ 263 w 305"/>
                <a:gd name="T81" fmla="*/ 66 h 227"/>
                <a:gd name="T82" fmla="*/ 268 w 305"/>
                <a:gd name="T83" fmla="*/ 51 h 227"/>
                <a:gd name="T84" fmla="*/ 283 w 305"/>
                <a:gd name="T85" fmla="*/ 38 h 227"/>
                <a:gd name="T86" fmla="*/ 291 w 305"/>
                <a:gd name="T87" fmla="*/ 33 h 227"/>
                <a:gd name="T88" fmla="*/ 259 w 305"/>
                <a:gd name="T89" fmla="*/ 28 h 227"/>
                <a:gd name="T90" fmla="*/ 238 w 305"/>
                <a:gd name="T91" fmla="*/ 21 h 227"/>
                <a:gd name="T92" fmla="*/ 256 w 305"/>
                <a:gd name="T93" fmla="*/ 14 h 227"/>
                <a:gd name="T94" fmla="*/ 206 w 305"/>
                <a:gd name="T95" fmla="*/ 8 h 227"/>
                <a:gd name="T96" fmla="*/ 213 w 305"/>
                <a:gd name="T97" fmla="*/ 0 h 227"/>
                <a:gd name="T98" fmla="*/ 173 w 305"/>
                <a:gd name="T99" fmla="*/ 8 h 227"/>
                <a:gd name="T100" fmla="*/ 155 w 305"/>
                <a:gd name="T101" fmla="*/ 10 h 227"/>
                <a:gd name="T102" fmla="*/ 154 w 305"/>
                <a:gd name="T103" fmla="*/ 11 h 227"/>
                <a:gd name="T104" fmla="*/ 140 w 305"/>
                <a:gd name="T105" fmla="*/ 14 h 227"/>
                <a:gd name="T106" fmla="*/ 111 w 305"/>
                <a:gd name="T107" fmla="*/ 14 h 227"/>
                <a:gd name="T108" fmla="*/ 98 w 305"/>
                <a:gd name="T109" fmla="*/ 23 h 227"/>
                <a:gd name="T110" fmla="*/ 73 w 305"/>
                <a:gd name="T111" fmla="*/ 21 h 227"/>
                <a:gd name="T112" fmla="*/ 55 w 305"/>
                <a:gd name="T113" fmla="*/ 3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05" h="227">
                  <a:moveTo>
                    <a:pt x="32" y="37"/>
                  </a:moveTo>
                  <a:cubicBezTo>
                    <a:pt x="31" y="38"/>
                    <a:pt x="26" y="40"/>
                    <a:pt x="27" y="41"/>
                  </a:cubicBezTo>
                  <a:cubicBezTo>
                    <a:pt x="28" y="42"/>
                    <a:pt x="30" y="42"/>
                    <a:pt x="32" y="43"/>
                  </a:cubicBezTo>
                  <a:cubicBezTo>
                    <a:pt x="34" y="43"/>
                    <a:pt x="36" y="43"/>
                    <a:pt x="39" y="43"/>
                  </a:cubicBezTo>
                  <a:cubicBezTo>
                    <a:pt x="39" y="43"/>
                    <a:pt x="44" y="42"/>
                    <a:pt x="45" y="42"/>
                  </a:cubicBezTo>
                  <a:cubicBezTo>
                    <a:pt x="44" y="42"/>
                    <a:pt x="42" y="43"/>
                    <a:pt x="41" y="44"/>
                  </a:cubicBezTo>
                  <a:cubicBezTo>
                    <a:pt x="40" y="45"/>
                    <a:pt x="39" y="46"/>
                    <a:pt x="40" y="48"/>
                  </a:cubicBezTo>
                  <a:cubicBezTo>
                    <a:pt x="42" y="50"/>
                    <a:pt x="36" y="55"/>
                    <a:pt x="33" y="54"/>
                  </a:cubicBezTo>
                  <a:cubicBezTo>
                    <a:pt x="32" y="53"/>
                    <a:pt x="30" y="54"/>
                    <a:pt x="28" y="54"/>
                  </a:cubicBezTo>
                  <a:cubicBezTo>
                    <a:pt x="27" y="53"/>
                    <a:pt x="25" y="54"/>
                    <a:pt x="24" y="54"/>
                  </a:cubicBezTo>
                  <a:cubicBezTo>
                    <a:pt x="23" y="54"/>
                    <a:pt x="21" y="54"/>
                    <a:pt x="20" y="56"/>
                  </a:cubicBezTo>
                  <a:cubicBezTo>
                    <a:pt x="19" y="57"/>
                    <a:pt x="18" y="57"/>
                    <a:pt x="16" y="57"/>
                  </a:cubicBezTo>
                  <a:cubicBezTo>
                    <a:pt x="13" y="58"/>
                    <a:pt x="10" y="59"/>
                    <a:pt x="7" y="59"/>
                  </a:cubicBezTo>
                  <a:cubicBezTo>
                    <a:pt x="6" y="59"/>
                    <a:pt x="4" y="58"/>
                    <a:pt x="4" y="59"/>
                  </a:cubicBezTo>
                  <a:cubicBezTo>
                    <a:pt x="3" y="60"/>
                    <a:pt x="0" y="60"/>
                    <a:pt x="0" y="62"/>
                  </a:cubicBezTo>
                  <a:cubicBezTo>
                    <a:pt x="0" y="63"/>
                    <a:pt x="1" y="62"/>
                    <a:pt x="1" y="63"/>
                  </a:cubicBezTo>
                  <a:cubicBezTo>
                    <a:pt x="1" y="63"/>
                    <a:pt x="0" y="64"/>
                    <a:pt x="0" y="64"/>
                  </a:cubicBezTo>
                  <a:cubicBezTo>
                    <a:pt x="0" y="65"/>
                    <a:pt x="2" y="67"/>
                    <a:pt x="3" y="68"/>
                  </a:cubicBezTo>
                  <a:cubicBezTo>
                    <a:pt x="3" y="68"/>
                    <a:pt x="4" y="67"/>
                    <a:pt x="4" y="67"/>
                  </a:cubicBezTo>
                  <a:cubicBezTo>
                    <a:pt x="5" y="66"/>
                    <a:pt x="6" y="67"/>
                    <a:pt x="7" y="68"/>
                  </a:cubicBezTo>
                  <a:cubicBezTo>
                    <a:pt x="8" y="68"/>
                    <a:pt x="13" y="69"/>
                    <a:pt x="13" y="67"/>
                  </a:cubicBezTo>
                  <a:cubicBezTo>
                    <a:pt x="13" y="68"/>
                    <a:pt x="12" y="68"/>
                    <a:pt x="13" y="69"/>
                  </a:cubicBezTo>
                  <a:cubicBezTo>
                    <a:pt x="13" y="70"/>
                    <a:pt x="15" y="71"/>
                    <a:pt x="16" y="71"/>
                  </a:cubicBezTo>
                  <a:cubicBezTo>
                    <a:pt x="17" y="72"/>
                    <a:pt x="18" y="72"/>
                    <a:pt x="19" y="72"/>
                  </a:cubicBezTo>
                  <a:cubicBezTo>
                    <a:pt x="21" y="72"/>
                    <a:pt x="21" y="70"/>
                    <a:pt x="22" y="71"/>
                  </a:cubicBezTo>
                  <a:cubicBezTo>
                    <a:pt x="24" y="71"/>
                    <a:pt x="27" y="71"/>
                    <a:pt x="28" y="71"/>
                  </a:cubicBezTo>
                  <a:cubicBezTo>
                    <a:pt x="29" y="71"/>
                    <a:pt x="29" y="70"/>
                    <a:pt x="30" y="69"/>
                  </a:cubicBezTo>
                  <a:cubicBezTo>
                    <a:pt x="31" y="69"/>
                    <a:pt x="34" y="71"/>
                    <a:pt x="34" y="72"/>
                  </a:cubicBezTo>
                  <a:cubicBezTo>
                    <a:pt x="34" y="73"/>
                    <a:pt x="24" y="72"/>
                    <a:pt x="22" y="73"/>
                  </a:cubicBezTo>
                  <a:cubicBezTo>
                    <a:pt x="20" y="73"/>
                    <a:pt x="23" y="74"/>
                    <a:pt x="24" y="74"/>
                  </a:cubicBezTo>
                  <a:cubicBezTo>
                    <a:pt x="26" y="75"/>
                    <a:pt x="27" y="74"/>
                    <a:pt x="29" y="75"/>
                  </a:cubicBezTo>
                  <a:cubicBezTo>
                    <a:pt x="28" y="74"/>
                    <a:pt x="26" y="75"/>
                    <a:pt x="24" y="75"/>
                  </a:cubicBezTo>
                  <a:cubicBezTo>
                    <a:pt x="21" y="75"/>
                    <a:pt x="18" y="74"/>
                    <a:pt x="15" y="74"/>
                  </a:cubicBezTo>
                  <a:cubicBezTo>
                    <a:pt x="13" y="74"/>
                    <a:pt x="9" y="74"/>
                    <a:pt x="9" y="76"/>
                  </a:cubicBezTo>
                  <a:cubicBezTo>
                    <a:pt x="8" y="77"/>
                    <a:pt x="11" y="78"/>
                    <a:pt x="12" y="78"/>
                  </a:cubicBezTo>
                  <a:cubicBezTo>
                    <a:pt x="13" y="78"/>
                    <a:pt x="15" y="77"/>
                    <a:pt x="15" y="77"/>
                  </a:cubicBezTo>
                  <a:cubicBezTo>
                    <a:pt x="16" y="78"/>
                    <a:pt x="15" y="78"/>
                    <a:pt x="15" y="79"/>
                  </a:cubicBezTo>
                  <a:cubicBezTo>
                    <a:pt x="16" y="80"/>
                    <a:pt x="18" y="80"/>
                    <a:pt x="19" y="80"/>
                  </a:cubicBezTo>
                  <a:cubicBezTo>
                    <a:pt x="21" y="80"/>
                    <a:pt x="23" y="80"/>
                    <a:pt x="25" y="80"/>
                  </a:cubicBezTo>
                  <a:cubicBezTo>
                    <a:pt x="25" y="80"/>
                    <a:pt x="21" y="81"/>
                    <a:pt x="20" y="81"/>
                  </a:cubicBezTo>
                  <a:cubicBezTo>
                    <a:pt x="16" y="82"/>
                    <a:pt x="19" y="84"/>
                    <a:pt x="21" y="85"/>
                  </a:cubicBezTo>
                  <a:cubicBezTo>
                    <a:pt x="23" y="86"/>
                    <a:pt x="25" y="86"/>
                    <a:pt x="27" y="87"/>
                  </a:cubicBezTo>
                  <a:cubicBezTo>
                    <a:pt x="27" y="87"/>
                    <a:pt x="31" y="87"/>
                    <a:pt x="31" y="87"/>
                  </a:cubicBezTo>
                  <a:cubicBezTo>
                    <a:pt x="31" y="87"/>
                    <a:pt x="29" y="86"/>
                    <a:pt x="29" y="85"/>
                  </a:cubicBezTo>
                  <a:cubicBezTo>
                    <a:pt x="29" y="84"/>
                    <a:pt x="31" y="85"/>
                    <a:pt x="31" y="85"/>
                  </a:cubicBezTo>
                  <a:cubicBezTo>
                    <a:pt x="32" y="86"/>
                    <a:pt x="33" y="85"/>
                    <a:pt x="34" y="84"/>
                  </a:cubicBezTo>
                  <a:cubicBezTo>
                    <a:pt x="34" y="84"/>
                    <a:pt x="35" y="83"/>
                    <a:pt x="36" y="83"/>
                  </a:cubicBezTo>
                  <a:cubicBezTo>
                    <a:pt x="37" y="84"/>
                    <a:pt x="36" y="86"/>
                    <a:pt x="36" y="86"/>
                  </a:cubicBezTo>
                  <a:cubicBezTo>
                    <a:pt x="37" y="87"/>
                    <a:pt x="40" y="85"/>
                    <a:pt x="41" y="85"/>
                  </a:cubicBezTo>
                  <a:cubicBezTo>
                    <a:pt x="43" y="84"/>
                    <a:pt x="43" y="84"/>
                    <a:pt x="44" y="85"/>
                  </a:cubicBezTo>
                  <a:cubicBezTo>
                    <a:pt x="45" y="86"/>
                    <a:pt x="46" y="84"/>
                    <a:pt x="47" y="84"/>
                  </a:cubicBezTo>
                  <a:cubicBezTo>
                    <a:pt x="48" y="83"/>
                    <a:pt x="50" y="84"/>
                    <a:pt x="51" y="84"/>
                  </a:cubicBezTo>
                  <a:cubicBezTo>
                    <a:pt x="54" y="84"/>
                    <a:pt x="58" y="85"/>
                    <a:pt x="61" y="86"/>
                  </a:cubicBezTo>
                  <a:cubicBezTo>
                    <a:pt x="63" y="86"/>
                    <a:pt x="65" y="88"/>
                    <a:pt x="67" y="88"/>
                  </a:cubicBezTo>
                  <a:cubicBezTo>
                    <a:pt x="69" y="88"/>
                    <a:pt x="71" y="89"/>
                    <a:pt x="72" y="90"/>
                  </a:cubicBezTo>
                  <a:cubicBezTo>
                    <a:pt x="74" y="91"/>
                    <a:pt x="73" y="92"/>
                    <a:pt x="73" y="93"/>
                  </a:cubicBezTo>
                  <a:cubicBezTo>
                    <a:pt x="73" y="94"/>
                    <a:pt x="75" y="96"/>
                    <a:pt x="76" y="96"/>
                  </a:cubicBezTo>
                  <a:cubicBezTo>
                    <a:pt x="77" y="97"/>
                    <a:pt x="79" y="96"/>
                    <a:pt x="80" y="97"/>
                  </a:cubicBezTo>
                  <a:cubicBezTo>
                    <a:pt x="80" y="99"/>
                    <a:pt x="82" y="100"/>
                    <a:pt x="83" y="101"/>
                  </a:cubicBezTo>
                  <a:cubicBezTo>
                    <a:pt x="84" y="102"/>
                    <a:pt x="83" y="104"/>
                    <a:pt x="84" y="105"/>
                  </a:cubicBezTo>
                  <a:cubicBezTo>
                    <a:pt x="84" y="106"/>
                    <a:pt x="86" y="107"/>
                    <a:pt x="86" y="109"/>
                  </a:cubicBezTo>
                  <a:cubicBezTo>
                    <a:pt x="86" y="110"/>
                    <a:pt x="85" y="110"/>
                    <a:pt x="86" y="111"/>
                  </a:cubicBezTo>
                  <a:cubicBezTo>
                    <a:pt x="86" y="111"/>
                    <a:pt x="87" y="112"/>
                    <a:pt x="87" y="112"/>
                  </a:cubicBezTo>
                  <a:cubicBezTo>
                    <a:pt x="87" y="112"/>
                    <a:pt x="87" y="112"/>
                    <a:pt x="87" y="112"/>
                  </a:cubicBezTo>
                  <a:cubicBezTo>
                    <a:pt x="88" y="111"/>
                    <a:pt x="90" y="113"/>
                    <a:pt x="89" y="114"/>
                  </a:cubicBezTo>
                  <a:cubicBezTo>
                    <a:pt x="88" y="115"/>
                    <a:pt x="88" y="115"/>
                    <a:pt x="88" y="117"/>
                  </a:cubicBezTo>
                  <a:cubicBezTo>
                    <a:pt x="88" y="116"/>
                    <a:pt x="90" y="115"/>
                    <a:pt x="91" y="117"/>
                  </a:cubicBezTo>
                  <a:cubicBezTo>
                    <a:pt x="91" y="118"/>
                    <a:pt x="91" y="118"/>
                    <a:pt x="91" y="119"/>
                  </a:cubicBezTo>
                  <a:cubicBezTo>
                    <a:pt x="91" y="119"/>
                    <a:pt x="91" y="121"/>
                    <a:pt x="91" y="120"/>
                  </a:cubicBezTo>
                  <a:cubicBezTo>
                    <a:pt x="91" y="121"/>
                    <a:pt x="93" y="121"/>
                    <a:pt x="93" y="121"/>
                  </a:cubicBezTo>
                  <a:cubicBezTo>
                    <a:pt x="92" y="120"/>
                    <a:pt x="89" y="126"/>
                    <a:pt x="90" y="122"/>
                  </a:cubicBezTo>
                  <a:cubicBezTo>
                    <a:pt x="90" y="122"/>
                    <a:pt x="88" y="121"/>
                    <a:pt x="88" y="122"/>
                  </a:cubicBezTo>
                  <a:cubicBezTo>
                    <a:pt x="88" y="122"/>
                    <a:pt x="89" y="122"/>
                    <a:pt x="89" y="122"/>
                  </a:cubicBezTo>
                  <a:cubicBezTo>
                    <a:pt x="89" y="123"/>
                    <a:pt x="86" y="123"/>
                    <a:pt x="87" y="124"/>
                  </a:cubicBezTo>
                  <a:cubicBezTo>
                    <a:pt x="87" y="124"/>
                    <a:pt x="90" y="125"/>
                    <a:pt x="89" y="125"/>
                  </a:cubicBezTo>
                  <a:cubicBezTo>
                    <a:pt x="87" y="127"/>
                    <a:pt x="91" y="127"/>
                    <a:pt x="92" y="126"/>
                  </a:cubicBezTo>
                  <a:cubicBezTo>
                    <a:pt x="91" y="127"/>
                    <a:pt x="90" y="127"/>
                    <a:pt x="88" y="127"/>
                  </a:cubicBezTo>
                  <a:cubicBezTo>
                    <a:pt x="88" y="127"/>
                    <a:pt x="86" y="129"/>
                    <a:pt x="86" y="129"/>
                  </a:cubicBezTo>
                  <a:cubicBezTo>
                    <a:pt x="86" y="129"/>
                    <a:pt x="87" y="130"/>
                    <a:pt x="87" y="130"/>
                  </a:cubicBezTo>
                  <a:cubicBezTo>
                    <a:pt x="89" y="131"/>
                    <a:pt x="88" y="131"/>
                    <a:pt x="89" y="131"/>
                  </a:cubicBezTo>
                  <a:cubicBezTo>
                    <a:pt x="90" y="131"/>
                    <a:pt x="94" y="133"/>
                    <a:pt x="95" y="131"/>
                  </a:cubicBezTo>
                  <a:cubicBezTo>
                    <a:pt x="95" y="128"/>
                    <a:pt x="97" y="129"/>
                    <a:pt x="98" y="128"/>
                  </a:cubicBezTo>
                  <a:cubicBezTo>
                    <a:pt x="98" y="128"/>
                    <a:pt x="96" y="122"/>
                    <a:pt x="96" y="122"/>
                  </a:cubicBezTo>
                  <a:cubicBezTo>
                    <a:pt x="96" y="123"/>
                    <a:pt x="98" y="126"/>
                    <a:pt x="98" y="126"/>
                  </a:cubicBezTo>
                  <a:cubicBezTo>
                    <a:pt x="99" y="128"/>
                    <a:pt x="100" y="126"/>
                    <a:pt x="101" y="126"/>
                  </a:cubicBezTo>
                  <a:cubicBezTo>
                    <a:pt x="101" y="126"/>
                    <a:pt x="98" y="130"/>
                    <a:pt x="98" y="130"/>
                  </a:cubicBezTo>
                  <a:cubicBezTo>
                    <a:pt x="98" y="130"/>
                    <a:pt x="102" y="129"/>
                    <a:pt x="102" y="129"/>
                  </a:cubicBezTo>
                  <a:cubicBezTo>
                    <a:pt x="103" y="129"/>
                    <a:pt x="104" y="129"/>
                    <a:pt x="104" y="129"/>
                  </a:cubicBezTo>
                  <a:cubicBezTo>
                    <a:pt x="105" y="129"/>
                    <a:pt x="106" y="128"/>
                    <a:pt x="107" y="128"/>
                  </a:cubicBezTo>
                  <a:cubicBezTo>
                    <a:pt x="107" y="129"/>
                    <a:pt x="106" y="130"/>
                    <a:pt x="105" y="130"/>
                  </a:cubicBezTo>
                  <a:cubicBezTo>
                    <a:pt x="104" y="130"/>
                    <a:pt x="102" y="130"/>
                    <a:pt x="101" y="131"/>
                  </a:cubicBezTo>
                  <a:cubicBezTo>
                    <a:pt x="100" y="132"/>
                    <a:pt x="103" y="131"/>
                    <a:pt x="103" y="131"/>
                  </a:cubicBezTo>
                  <a:cubicBezTo>
                    <a:pt x="105" y="131"/>
                    <a:pt x="107" y="131"/>
                    <a:pt x="109" y="131"/>
                  </a:cubicBezTo>
                  <a:cubicBezTo>
                    <a:pt x="108" y="131"/>
                    <a:pt x="104" y="131"/>
                    <a:pt x="104" y="132"/>
                  </a:cubicBezTo>
                  <a:cubicBezTo>
                    <a:pt x="104" y="132"/>
                    <a:pt x="106" y="133"/>
                    <a:pt x="106" y="134"/>
                  </a:cubicBezTo>
                  <a:cubicBezTo>
                    <a:pt x="106" y="134"/>
                    <a:pt x="106" y="135"/>
                    <a:pt x="106" y="135"/>
                  </a:cubicBezTo>
                  <a:cubicBezTo>
                    <a:pt x="106" y="136"/>
                    <a:pt x="105" y="136"/>
                    <a:pt x="106" y="137"/>
                  </a:cubicBezTo>
                  <a:cubicBezTo>
                    <a:pt x="106" y="137"/>
                    <a:pt x="108" y="136"/>
                    <a:pt x="109" y="136"/>
                  </a:cubicBezTo>
                  <a:cubicBezTo>
                    <a:pt x="110" y="136"/>
                    <a:pt x="109" y="136"/>
                    <a:pt x="110" y="137"/>
                  </a:cubicBezTo>
                  <a:cubicBezTo>
                    <a:pt x="111" y="138"/>
                    <a:pt x="111" y="139"/>
                    <a:pt x="112" y="140"/>
                  </a:cubicBezTo>
                  <a:cubicBezTo>
                    <a:pt x="112" y="141"/>
                    <a:pt x="109" y="141"/>
                    <a:pt x="109" y="141"/>
                  </a:cubicBezTo>
                  <a:cubicBezTo>
                    <a:pt x="105" y="138"/>
                    <a:pt x="99" y="136"/>
                    <a:pt x="95" y="137"/>
                  </a:cubicBezTo>
                  <a:cubicBezTo>
                    <a:pt x="91" y="137"/>
                    <a:pt x="96" y="140"/>
                    <a:pt x="98" y="140"/>
                  </a:cubicBezTo>
                  <a:cubicBezTo>
                    <a:pt x="101" y="141"/>
                    <a:pt x="103" y="144"/>
                    <a:pt x="106" y="144"/>
                  </a:cubicBezTo>
                  <a:cubicBezTo>
                    <a:pt x="107" y="144"/>
                    <a:pt x="108" y="143"/>
                    <a:pt x="110" y="143"/>
                  </a:cubicBezTo>
                  <a:cubicBezTo>
                    <a:pt x="110" y="144"/>
                    <a:pt x="113" y="144"/>
                    <a:pt x="113" y="144"/>
                  </a:cubicBezTo>
                  <a:cubicBezTo>
                    <a:pt x="114" y="145"/>
                    <a:pt x="113" y="146"/>
                    <a:pt x="113" y="146"/>
                  </a:cubicBezTo>
                  <a:cubicBezTo>
                    <a:pt x="110" y="147"/>
                    <a:pt x="114" y="148"/>
                    <a:pt x="113" y="149"/>
                  </a:cubicBezTo>
                  <a:cubicBezTo>
                    <a:pt x="113" y="150"/>
                    <a:pt x="111" y="149"/>
                    <a:pt x="111" y="151"/>
                  </a:cubicBezTo>
                  <a:cubicBezTo>
                    <a:pt x="111" y="152"/>
                    <a:pt x="113" y="152"/>
                    <a:pt x="113" y="152"/>
                  </a:cubicBezTo>
                  <a:cubicBezTo>
                    <a:pt x="112" y="153"/>
                    <a:pt x="110" y="151"/>
                    <a:pt x="110" y="152"/>
                  </a:cubicBezTo>
                  <a:cubicBezTo>
                    <a:pt x="109" y="153"/>
                    <a:pt x="109" y="154"/>
                    <a:pt x="109" y="155"/>
                  </a:cubicBezTo>
                  <a:cubicBezTo>
                    <a:pt x="109" y="155"/>
                    <a:pt x="111" y="155"/>
                    <a:pt x="111" y="155"/>
                  </a:cubicBezTo>
                  <a:cubicBezTo>
                    <a:pt x="111" y="156"/>
                    <a:pt x="109" y="157"/>
                    <a:pt x="108" y="157"/>
                  </a:cubicBezTo>
                  <a:cubicBezTo>
                    <a:pt x="107" y="157"/>
                    <a:pt x="106" y="157"/>
                    <a:pt x="105" y="157"/>
                  </a:cubicBezTo>
                  <a:cubicBezTo>
                    <a:pt x="104" y="156"/>
                    <a:pt x="103" y="156"/>
                    <a:pt x="102" y="157"/>
                  </a:cubicBezTo>
                  <a:cubicBezTo>
                    <a:pt x="101" y="158"/>
                    <a:pt x="101" y="157"/>
                    <a:pt x="100" y="158"/>
                  </a:cubicBezTo>
                  <a:cubicBezTo>
                    <a:pt x="100" y="158"/>
                    <a:pt x="103" y="161"/>
                    <a:pt x="104" y="161"/>
                  </a:cubicBezTo>
                  <a:cubicBezTo>
                    <a:pt x="104" y="160"/>
                    <a:pt x="104" y="160"/>
                    <a:pt x="103" y="160"/>
                  </a:cubicBezTo>
                  <a:cubicBezTo>
                    <a:pt x="103" y="160"/>
                    <a:pt x="106" y="160"/>
                    <a:pt x="106" y="160"/>
                  </a:cubicBezTo>
                  <a:cubicBezTo>
                    <a:pt x="106" y="160"/>
                    <a:pt x="111" y="158"/>
                    <a:pt x="111" y="159"/>
                  </a:cubicBezTo>
                  <a:cubicBezTo>
                    <a:pt x="110" y="159"/>
                    <a:pt x="109" y="159"/>
                    <a:pt x="108" y="160"/>
                  </a:cubicBezTo>
                  <a:cubicBezTo>
                    <a:pt x="109" y="159"/>
                    <a:pt x="111" y="161"/>
                    <a:pt x="110" y="161"/>
                  </a:cubicBezTo>
                  <a:cubicBezTo>
                    <a:pt x="111" y="161"/>
                    <a:pt x="114" y="162"/>
                    <a:pt x="115" y="162"/>
                  </a:cubicBezTo>
                  <a:cubicBezTo>
                    <a:pt x="114" y="162"/>
                    <a:pt x="112" y="162"/>
                    <a:pt x="112" y="162"/>
                  </a:cubicBezTo>
                  <a:cubicBezTo>
                    <a:pt x="112" y="162"/>
                    <a:pt x="116" y="165"/>
                    <a:pt x="116" y="165"/>
                  </a:cubicBezTo>
                  <a:cubicBezTo>
                    <a:pt x="113" y="165"/>
                    <a:pt x="111" y="161"/>
                    <a:pt x="108" y="161"/>
                  </a:cubicBezTo>
                  <a:cubicBezTo>
                    <a:pt x="106" y="161"/>
                    <a:pt x="101" y="160"/>
                    <a:pt x="100" y="162"/>
                  </a:cubicBezTo>
                  <a:cubicBezTo>
                    <a:pt x="100" y="163"/>
                    <a:pt x="99" y="163"/>
                    <a:pt x="98" y="164"/>
                  </a:cubicBezTo>
                  <a:cubicBezTo>
                    <a:pt x="97" y="164"/>
                    <a:pt x="97" y="166"/>
                    <a:pt x="98" y="165"/>
                  </a:cubicBezTo>
                  <a:cubicBezTo>
                    <a:pt x="100" y="165"/>
                    <a:pt x="102" y="164"/>
                    <a:pt x="103" y="162"/>
                  </a:cubicBezTo>
                  <a:cubicBezTo>
                    <a:pt x="103" y="163"/>
                    <a:pt x="105" y="163"/>
                    <a:pt x="105" y="163"/>
                  </a:cubicBezTo>
                  <a:cubicBezTo>
                    <a:pt x="106" y="163"/>
                    <a:pt x="108" y="166"/>
                    <a:pt x="108" y="163"/>
                  </a:cubicBezTo>
                  <a:cubicBezTo>
                    <a:pt x="108" y="162"/>
                    <a:pt x="110" y="164"/>
                    <a:pt x="110" y="164"/>
                  </a:cubicBezTo>
                  <a:cubicBezTo>
                    <a:pt x="110" y="164"/>
                    <a:pt x="114" y="164"/>
                    <a:pt x="113" y="165"/>
                  </a:cubicBezTo>
                  <a:cubicBezTo>
                    <a:pt x="113" y="165"/>
                    <a:pt x="112" y="165"/>
                    <a:pt x="112" y="165"/>
                  </a:cubicBezTo>
                  <a:cubicBezTo>
                    <a:pt x="112" y="165"/>
                    <a:pt x="114" y="166"/>
                    <a:pt x="114" y="166"/>
                  </a:cubicBezTo>
                  <a:cubicBezTo>
                    <a:pt x="113" y="166"/>
                    <a:pt x="111" y="166"/>
                    <a:pt x="110" y="165"/>
                  </a:cubicBezTo>
                  <a:cubicBezTo>
                    <a:pt x="109" y="164"/>
                    <a:pt x="109" y="165"/>
                    <a:pt x="109" y="166"/>
                  </a:cubicBezTo>
                  <a:cubicBezTo>
                    <a:pt x="109" y="165"/>
                    <a:pt x="103" y="164"/>
                    <a:pt x="102" y="164"/>
                  </a:cubicBezTo>
                  <a:cubicBezTo>
                    <a:pt x="101" y="164"/>
                    <a:pt x="95" y="166"/>
                    <a:pt x="96" y="168"/>
                  </a:cubicBezTo>
                  <a:cubicBezTo>
                    <a:pt x="97" y="169"/>
                    <a:pt x="103" y="167"/>
                    <a:pt x="104" y="167"/>
                  </a:cubicBezTo>
                  <a:cubicBezTo>
                    <a:pt x="105" y="167"/>
                    <a:pt x="107" y="167"/>
                    <a:pt x="108" y="168"/>
                  </a:cubicBezTo>
                  <a:cubicBezTo>
                    <a:pt x="108" y="168"/>
                    <a:pt x="112" y="169"/>
                    <a:pt x="112" y="169"/>
                  </a:cubicBezTo>
                  <a:cubicBezTo>
                    <a:pt x="112" y="170"/>
                    <a:pt x="107" y="168"/>
                    <a:pt x="107" y="168"/>
                  </a:cubicBezTo>
                  <a:cubicBezTo>
                    <a:pt x="105" y="167"/>
                    <a:pt x="102" y="168"/>
                    <a:pt x="100" y="168"/>
                  </a:cubicBezTo>
                  <a:cubicBezTo>
                    <a:pt x="93" y="170"/>
                    <a:pt x="101" y="172"/>
                    <a:pt x="103" y="171"/>
                  </a:cubicBezTo>
                  <a:cubicBezTo>
                    <a:pt x="102" y="172"/>
                    <a:pt x="101" y="173"/>
                    <a:pt x="99" y="173"/>
                  </a:cubicBezTo>
                  <a:cubicBezTo>
                    <a:pt x="96" y="174"/>
                    <a:pt x="101" y="175"/>
                    <a:pt x="101" y="175"/>
                  </a:cubicBezTo>
                  <a:cubicBezTo>
                    <a:pt x="101" y="175"/>
                    <a:pt x="97" y="174"/>
                    <a:pt x="97" y="176"/>
                  </a:cubicBezTo>
                  <a:cubicBezTo>
                    <a:pt x="97" y="179"/>
                    <a:pt x="99" y="177"/>
                    <a:pt x="101" y="176"/>
                  </a:cubicBezTo>
                  <a:cubicBezTo>
                    <a:pt x="103" y="175"/>
                    <a:pt x="105" y="173"/>
                    <a:pt x="107" y="172"/>
                  </a:cubicBezTo>
                  <a:cubicBezTo>
                    <a:pt x="108" y="172"/>
                    <a:pt x="114" y="169"/>
                    <a:pt x="114" y="171"/>
                  </a:cubicBezTo>
                  <a:cubicBezTo>
                    <a:pt x="114" y="171"/>
                    <a:pt x="111" y="171"/>
                    <a:pt x="111" y="171"/>
                  </a:cubicBezTo>
                  <a:cubicBezTo>
                    <a:pt x="111" y="171"/>
                    <a:pt x="113" y="171"/>
                    <a:pt x="114" y="172"/>
                  </a:cubicBezTo>
                  <a:cubicBezTo>
                    <a:pt x="111" y="170"/>
                    <a:pt x="98" y="178"/>
                    <a:pt x="99" y="179"/>
                  </a:cubicBezTo>
                  <a:cubicBezTo>
                    <a:pt x="99" y="180"/>
                    <a:pt x="105" y="178"/>
                    <a:pt x="106" y="178"/>
                  </a:cubicBezTo>
                  <a:cubicBezTo>
                    <a:pt x="106" y="178"/>
                    <a:pt x="102" y="179"/>
                    <a:pt x="101" y="180"/>
                  </a:cubicBezTo>
                  <a:cubicBezTo>
                    <a:pt x="101" y="180"/>
                    <a:pt x="103" y="184"/>
                    <a:pt x="104" y="183"/>
                  </a:cubicBezTo>
                  <a:cubicBezTo>
                    <a:pt x="105" y="182"/>
                    <a:pt x="106" y="180"/>
                    <a:pt x="107" y="180"/>
                  </a:cubicBezTo>
                  <a:cubicBezTo>
                    <a:pt x="108" y="180"/>
                    <a:pt x="112" y="181"/>
                    <a:pt x="112" y="181"/>
                  </a:cubicBezTo>
                  <a:cubicBezTo>
                    <a:pt x="112" y="181"/>
                    <a:pt x="108" y="181"/>
                    <a:pt x="108" y="181"/>
                  </a:cubicBezTo>
                  <a:cubicBezTo>
                    <a:pt x="106" y="181"/>
                    <a:pt x="105" y="182"/>
                    <a:pt x="104" y="183"/>
                  </a:cubicBezTo>
                  <a:cubicBezTo>
                    <a:pt x="104" y="184"/>
                    <a:pt x="104" y="185"/>
                    <a:pt x="104" y="186"/>
                  </a:cubicBezTo>
                  <a:cubicBezTo>
                    <a:pt x="105" y="189"/>
                    <a:pt x="105" y="188"/>
                    <a:pt x="107" y="187"/>
                  </a:cubicBezTo>
                  <a:cubicBezTo>
                    <a:pt x="106" y="188"/>
                    <a:pt x="105" y="192"/>
                    <a:pt x="106" y="193"/>
                  </a:cubicBezTo>
                  <a:cubicBezTo>
                    <a:pt x="106" y="193"/>
                    <a:pt x="109" y="189"/>
                    <a:pt x="110" y="189"/>
                  </a:cubicBezTo>
                  <a:cubicBezTo>
                    <a:pt x="110" y="190"/>
                    <a:pt x="109" y="191"/>
                    <a:pt x="110" y="192"/>
                  </a:cubicBezTo>
                  <a:cubicBezTo>
                    <a:pt x="110" y="193"/>
                    <a:pt x="111" y="191"/>
                    <a:pt x="112" y="191"/>
                  </a:cubicBezTo>
                  <a:cubicBezTo>
                    <a:pt x="114" y="189"/>
                    <a:pt x="110" y="187"/>
                    <a:pt x="110" y="186"/>
                  </a:cubicBezTo>
                  <a:cubicBezTo>
                    <a:pt x="110" y="186"/>
                    <a:pt x="112" y="189"/>
                    <a:pt x="113" y="189"/>
                  </a:cubicBezTo>
                  <a:cubicBezTo>
                    <a:pt x="114" y="190"/>
                    <a:pt x="114" y="189"/>
                    <a:pt x="115" y="188"/>
                  </a:cubicBezTo>
                  <a:cubicBezTo>
                    <a:pt x="114" y="188"/>
                    <a:pt x="117" y="191"/>
                    <a:pt x="116" y="192"/>
                  </a:cubicBezTo>
                  <a:cubicBezTo>
                    <a:pt x="117" y="191"/>
                    <a:pt x="114" y="189"/>
                    <a:pt x="114" y="191"/>
                  </a:cubicBezTo>
                  <a:cubicBezTo>
                    <a:pt x="114" y="193"/>
                    <a:pt x="116" y="195"/>
                    <a:pt x="114" y="196"/>
                  </a:cubicBezTo>
                  <a:cubicBezTo>
                    <a:pt x="114" y="196"/>
                    <a:pt x="114" y="193"/>
                    <a:pt x="114" y="193"/>
                  </a:cubicBezTo>
                  <a:cubicBezTo>
                    <a:pt x="114" y="192"/>
                    <a:pt x="112" y="194"/>
                    <a:pt x="111" y="194"/>
                  </a:cubicBezTo>
                  <a:cubicBezTo>
                    <a:pt x="110" y="194"/>
                    <a:pt x="109" y="196"/>
                    <a:pt x="109" y="197"/>
                  </a:cubicBezTo>
                  <a:cubicBezTo>
                    <a:pt x="108" y="199"/>
                    <a:pt x="111" y="197"/>
                    <a:pt x="111" y="198"/>
                  </a:cubicBezTo>
                  <a:cubicBezTo>
                    <a:pt x="112" y="199"/>
                    <a:pt x="110" y="200"/>
                    <a:pt x="110" y="200"/>
                  </a:cubicBezTo>
                  <a:cubicBezTo>
                    <a:pt x="110" y="200"/>
                    <a:pt x="112" y="199"/>
                    <a:pt x="113" y="201"/>
                  </a:cubicBezTo>
                  <a:cubicBezTo>
                    <a:pt x="113" y="203"/>
                    <a:pt x="115" y="204"/>
                    <a:pt x="115" y="205"/>
                  </a:cubicBezTo>
                  <a:cubicBezTo>
                    <a:pt x="114" y="207"/>
                    <a:pt x="115" y="207"/>
                    <a:pt x="117" y="209"/>
                  </a:cubicBezTo>
                  <a:cubicBezTo>
                    <a:pt x="118" y="210"/>
                    <a:pt x="119" y="212"/>
                    <a:pt x="120" y="210"/>
                  </a:cubicBezTo>
                  <a:cubicBezTo>
                    <a:pt x="120" y="210"/>
                    <a:pt x="121" y="215"/>
                    <a:pt x="122" y="215"/>
                  </a:cubicBezTo>
                  <a:cubicBezTo>
                    <a:pt x="123" y="216"/>
                    <a:pt x="122" y="215"/>
                    <a:pt x="123" y="215"/>
                  </a:cubicBezTo>
                  <a:cubicBezTo>
                    <a:pt x="124" y="216"/>
                    <a:pt x="125" y="217"/>
                    <a:pt x="126" y="218"/>
                  </a:cubicBezTo>
                  <a:cubicBezTo>
                    <a:pt x="128" y="219"/>
                    <a:pt x="130" y="220"/>
                    <a:pt x="132" y="219"/>
                  </a:cubicBezTo>
                  <a:cubicBezTo>
                    <a:pt x="133" y="219"/>
                    <a:pt x="136" y="219"/>
                    <a:pt x="136" y="218"/>
                  </a:cubicBezTo>
                  <a:cubicBezTo>
                    <a:pt x="136" y="218"/>
                    <a:pt x="136" y="221"/>
                    <a:pt x="136" y="221"/>
                  </a:cubicBezTo>
                  <a:cubicBezTo>
                    <a:pt x="136" y="221"/>
                    <a:pt x="138" y="217"/>
                    <a:pt x="138" y="218"/>
                  </a:cubicBezTo>
                  <a:cubicBezTo>
                    <a:pt x="139" y="218"/>
                    <a:pt x="138" y="219"/>
                    <a:pt x="138" y="219"/>
                  </a:cubicBezTo>
                  <a:cubicBezTo>
                    <a:pt x="138" y="220"/>
                    <a:pt x="139" y="220"/>
                    <a:pt x="139" y="220"/>
                  </a:cubicBezTo>
                  <a:cubicBezTo>
                    <a:pt x="139" y="220"/>
                    <a:pt x="136" y="221"/>
                    <a:pt x="137" y="222"/>
                  </a:cubicBezTo>
                  <a:cubicBezTo>
                    <a:pt x="138" y="222"/>
                    <a:pt x="138" y="222"/>
                    <a:pt x="139" y="221"/>
                  </a:cubicBezTo>
                  <a:cubicBezTo>
                    <a:pt x="140" y="222"/>
                    <a:pt x="139" y="223"/>
                    <a:pt x="139" y="223"/>
                  </a:cubicBezTo>
                  <a:cubicBezTo>
                    <a:pt x="139" y="224"/>
                    <a:pt x="142" y="221"/>
                    <a:pt x="142" y="222"/>
                  </a:cubicBezTo>
                  <a:cubicBezTo>
                    <a:pt x="142" y="223"/>
                    <a:pt x="140" y="224"/>
                    <a:pt x="140" y="225"/>
                  </a:cubicBezTo>
                  <a:cubicBezTo>
                    <a:pt x="140" y="224"/>
                    <a:pt x="143" y="223"/>
                    <a:pt x="142" y="225"/>
                  </a:cubicBezTo>
                  <a:cubicBezTo>
                    <a:pt x="142" y="225"/>
                    <a:pt x="142" y="225"/>
                    <a:pt x="142" y="224"/>
                  </a:cubicBezTo>
                  <a:cubicBezTo>
                    <a:pt x="142" y="226"/>
                    <a:pt x="145" y="223"/>
                    <a:pt x="145" y="223"/>
                  </a:cubicBezTo>
                  <a:cubicBezTo>
                    <a:pt x="146" y="224"/>
                    <a:pt x="145" y="226"/>
                    <a:pt x="145" y="227"/>
                  </a:cubicBezTo>
                  <a:cubicBezTo>
                    <a:pt x="144" y="225"/>
                    <a:pt x="153" y="225"/>
                    <a:pt x="147" y="222"/>
                  </a:cubicBezTo>
                  <a:cubicBezTo>
                    <a:pt x="148" y="222"/>
                    <a:pt x="153" y="222"/>
                    <a:pt x="150" y="221"/>
                  </a:cubicBezTo>
                  <a:cubicBezTo>
                    <a:pt x="147" y="219"/>
                    <a:pt x="151" y="220"/>
                    <a:pt x="152" y="218"/>
                  </a:cubicBezTo>
                  <a:cubicBezTo>
                    <a:pt x="152" y="218"/>
                    <a:pt x="149" y="218"/>
                    <a:pt x="149" y="218"/>
                  </a:cubicBezTo>
                  <a:cubicBezTo>
                    <a:pt x="150" y="217"/>
                    <a:pt x="151" y="216"/>
                    <a:pt x="152" y="216"/>
                  </a:cubicBezTo>
                  <a:cubicBezTo>
                    <a:pt x="154" y="214"/>
                    <a:pt x="151" y="215"/>
                    <a:pt x="151" y="214"/>
                  </a:cubicBezTo>
                  <a:cubicBezTo>
                    <a:pt x="151" y="214"/>
                    <a:pt x="154" y="213"/>
                    <a:pt x="154" y="212"/>
                  </a:cubicBezTo>
                  <a:cubicBezTo>
                    <a:pt x="154" y="211"/>
                    <a:pt x="154" y="209"/>
                    <a:pt x="153" y="208"/>
                  </a:cubicBezTo>
                  <a:cubicBezTo>
                    <a:pt x="152" y="208"/>
                    <a:pt x="154" y="207"/>
                    <a:pt x="153" y="206"/>
                  </a:cubicBezTo>
                  <a:cubicBezTo>
                    <a:pt x="153" y="206"/>
                    <a:pt x="151" y="205"/>
                    <a:pt x="151" y="205"/>
                  </a:cubicBezTo>
                  <a:cubicBezTo>
                    <a:pt x="151" y="205"/>
                    <a:pt x="155" y="204"/>
                    <a:pt x="156" y="204"/>
                  </a:cubicBezTo>
                  <a:cubicBezTo>
                    <a:pt x="159" y="204"/>
                    <a:pt x="156" y="203"/>
                    <a:pt x="155" y="202"/>
                  </a:cubicBezTo>
                  <a:cubicBezTo>
                    <a:pt x="155" y="202"/>
                    <a:pt x="160" y="202"/>
                    <a:pt x="160" y="202"/>
                  </a:cubicBezTo>
                  <a:cubicBezTo>
                    <a:pt x="159" y="201"/>
                    <a:pt x="157" y="201"/>
                    <a:pt x="156" y="200"/>
                  </a:cubicBezTo>
                  <a:cubicBezTo>
                    <a:pt x="156" y="200"/>
                    <a:pt x="160" y="201"/>
                    <a:pt x="160" y="200"/>
                  </a:cubicBezTo>
                  <a:cubicBezTo>
                    <a:pt x="161" y="200"/>
                    <a:pt x="160" y="200"/>
                    <a:pt x="160" y="199"/>
                  </a:cubicBezTo>
                  <a:cubicBezTo>
                    <a:pt x="161" y="199"/>
                    <a:pt x="161" y="199"/>
                    <a:pt x="161" y="199"/>
                  </a:cubicBezTo>
                  <a:cubicBezTo>
                    <a:pt x="162" y="198"/>
                    <a:pt x="158" y="197"/>
                    <a:pt x="158" y="197"/>
                  </a:cubicBezTo>
                  <a:cubicBezTo>
                    <a:pt x="158" y="197"/>
                    <a:pt x="163" y="197"/>
                    <a:pt x="162" y="196"/>
                  </a:cubicBezTo>
                  <a:cubicBezTo>
                    <a:pt x="162" y="195"/>
                    <a:pt x="163" y="195"/>
                    <a:pt x="161" y="194"/>
                  </a:cubicBezTo>
                  <a:cubicBezTo>
                    <a:pt x="161" y="194"/>
                    <a:pt x="158" y="194"/>
                    <a:pt x="158" y="193"/>
                  </a:cubicBezTo>
                  <a:cubicBezTo>
                    <a:pt x="158" y="193"/>
                    <a:pt x="163" y="192"/>
                    <a:pt x="163" y="192"/>
                  </a:cubicBezTo>
                  <a:cubicBezTo>
                    <a:pt x="165" y="192"/>
                    <a:pt x="164" y="189"/>
                    <a:pt x="162" y="189"/>
                  </a:cubicBezTo>
                  <a:cubicBezTo>
                    <a:pt x="161" y="188"/>
                    <a:pt x="158" y="187"/>
                    <a:pt x="161" y="186"/>
                  </a:cubicBezTo>
                  <a:cubicBezTo>
                    <a:pt x="163" y="186"/>
                    <a:pt x="166" y="187"/>
                    <a:pt x="167" y="185"/>
                  </a:cubicBezTo>
                  <a:cubicBezTo>
                    <a:pt x="167" y="185"/>
                    <a:pt x="165" y="183"/>
                    <a:pt x="165" y="183"/>
                  </a:cubicBezTo>
                  <a:cubicBezTo>
                    <a:pt x="165" y="182"/>
                    <a:pt x="167" y="182"/>
                    <a:pt x="167" y="182"/>
                  </a:cubicBezTo>
                  <a:cubicBezTo>
                    <a:pt x="168" y="181"/>
                    <a:pt x="170" y="181"/>
                    <a:pt x="172" y="182"/>
                  </a:cubicBezTo>
                  <a:cubicBezTo>
                    <a:pt x="172" y="182"/>
                    <a:pt x="174" y="182"/>
                    <a:pt x="174" y="182"/>
                  </a:cubicBezTo>
                  <a:cubicBezTo>
                    <a:pt x="175" y="181"/>
                    <a:pt x="173" y="180"/>
                    <a:pt x="173" y="179"/>
                  </a:cubicBezTo>
                  <a:cubicBezTo>
                    <a:pt x="174" y="178"/>
                    <a:pt x="177" y="174"/>
                    <a:pt x="179" y="176"/>
                  </a:cubicBezTo>
                  <a:cubicBezTo>
                    <a:pt x="178" y="175"/>
                    <a:pt x="175" y="181"/>
                    <a:pt x="176" y="181"/>
                  </a:cubicBezTo>
                  <a:cubicBezTo>
                    <a:pt x="177" y="182"/>
                    <a:pt x="179" y="179"/>
                    <a:pt x="181" y="179"/>
                  </a:cubicBezTo>
                  <a:cubicBezTo>
                    <a:pt x="181" y="179"/>
                    <a:pt x="183" y="180"/>
                    <a:pt x="183" y="180"/>
                  </a:cubicBezTo>
                  <a:cubicBezTo>
                    <a:pt x="183" y="180"/>
                    <a:pt x="183" y="178"/>
                    <a:pt x="183" y="178"/>
                  </a:cubicBezTo>
                  <a:cubicBezTo>
                    <a:pt x="186" y="179"/>
                    <a:pt x="186" y="178"/>
                    <a:pt x="187" y="177"/>
                  </a:cubicBezTo>
                  <a:cubicBezTo>
                    <a:pt x="188" y="176"/>
                    <a:pt x="189" y="176"/>
                    <a:pt x="190" y="176"/>
                  </a:cubicBezTo>
                  <a:cubicBezTo>
                    <a:pt x="192" y="175"/>
                    <a:pt x="192" y="174"/>
                    <a:pt x="193" y="173"/>
                  </a:cubicBezTo>
                  <a:cubicBezTo>
                    <a:pt x="194" y="172"/>
                    <a:pt x="196" y="170"/>
                    <a:pt x="197" y="168"/>
                  </a:cubicBezTo>
                  <a:cubicBezTo>
                    <a:pt x="199" y="166"/>
                    <a:pt x="199" y="165"/>
                    <a:pt x="201" y="165"/>
                  </a:cubicBezTo>
                  <a:cubicBezTo>
                    <a:pt x="202" y="164"/>
                    <a:pt x="205" y="164"/>
                    <a:pt x="205" y="162"/>
                  </a:cubicBezTo>
                  <a:cubicBezTo>
                    <a:pt x="204" y="162"/>
                    <a:pt x="203" y="157"/>
                    <a:pt x="203" y="157"/>
                  </a:cubicBezTo>
                  <a:cubicBezTo>
                    <a:pt x="204" y="157"/>
                    <a:pt x="207" y="160"/>
                    <a:pt x="208" y="160"/>
                  </a:cubicBezTo>
                  <a:cubicBezTo>
                    <a:pt x="209" y="161"/>
                    <a:pt x="210" y="161"/>
                    <a:pt x="211" y="161"/>
                  </a:cubicBezTo>
                  <a:cubicBezTo>
                    <a:pt x="211" y="161"/>
                    <a:pt x="213" y="160"/>
                    <a:pt x="213" y="160"/>
                  </a:cubicBezTo>
                  <a:cubicBezTo>
                    <a:pt x="214" y="160"/>
                    <a:pt x="215" y="161"/>
                    <a:pt x="216" y="160"/>
                  </a:cubicBezTo>
                  <a:cubicBezTo>
                    <a:pt x="216" y="160"/>
                    <a:pt x="214" y="158"/>
                    <a:pt x="217" y="159"/>
                  </a:cubicBezTo>
                  <a:cubicBezTo>
                    <a:pt x="219" y="159"/>
                    <a:pt x="221" y="159"/>
                    <a:pt x="223" y="158"/>
                  </a:cubicBezTo>
                  <a:cubicBezTo>
                    <a:pt x="228" y="157"/>
                    <a:pt x="232" y="156"/>
                    <a:pt x="237" y="154"/>
                  </a:cubicBezTo>
                  <a:cubicBezTo>
                    <a:pt x="238" y="153"/>
                    <a:pt x="254" y="143"/>
                    <a:pt x="255" y="143"/>
                  </a:cubicBezTo>
                  <a:cubicBezTo>
                    <a:pt x="254" y="143"/>
                    <a:pt x="247" y="143"/>
                    <a:pt x="246" y="143"/>
                  </a:cubicBezTo>
                  <a:cubicBezTo>
                    <a:pt x="244" y="142"/>
                    <a:pt x="242" y="141"/>
                    <a:pt x="240" y="141"/>
                  </a:cubicBezTo>
                  <a:cubicBezTo>
                    <a:pt x="238" y="141"/>
                    <a:pt x="236" y="142"/>
                    <a:pt x="235" y="142"/>
                  </a:cubicBezTo>
                  <a:cubicBezTo>
                    <a:pt x="233" y="143"/>
                    <a:pt x="233" y="141"/>
                    <a:pt x="232" y="142"/>
                  </a:cubicBezTo>
                  <a:cubicBezTo>
                    <a:pt x="231" y="142"/>
                    <a:pt x="230" y="144"/>
                    <a:pt x="229" y="144"/>
                  </a:cubicBezTo>
                  <a:cubicBezTo>
                    <a:pt x="225" y="144"/>
                    <a:pt x="232" y="140"/>
                    <a:pt x="233" y="141"/>
                  </a:cubicBezTo>
                  <a:cubicBezTo>
                    <a:pt x="232" y="140"/>
                    <a:pt x="229" y="141"/>
                    <a:pt x="228" y="141"/>
                  </a:cubicBezTo>
                  <a:cubicBezTo>
                    <a:pt x="225" y="141"/>
                    <a:pt x="223" y="140"/>
                    <a:pt x="221" y="140"/>
                  </a:cubicBezTo>
                  <a:cubicBezTo>
                    <a:pt x="222" y="140"/>
                    <a:pt x="225" y="138"/>
                    <a:pt x="226" y="137"/>
                  </a:cubicBezTo>
                  <a:cubicBezTo>
                    <a:pt x="226" y="134"/>
                    <a:pt x="228" y="135"/>
                    <a:pt x="229" y="136"/>
                  </a:cubicBezTo>
                  <a:cubicBezTo>
                    <a:pt x="231" y="136"/>
                    <a:pt x="239" y="134"/>
                    <a:pt x="240" y="133"/>
                  </a:cubicBezTo>
                  <a:cubicBezTo>
                    <a:pt x="240" y="132"/>
                    <a:pt x="235" y="131"/>
                    <a:pt x="234" y="130"/>
                  </a:cubicBezTo>
                  <a:cubicBezTo>
                    <a:pt x="235" y="131"/>
                    <a:pt x="239" y="132"/>
                    <a:pt x="240" y="132"/>
                  </a:cubicBezTo>
                  <a:cubicBezTo>
                    <a:pt x="241" y="133"/>
                    <a:pt x="245" y="133"/>
                    <a:pt x="245" y="135"/>
                  </a:cubicBezTo>
                  <a:cubicBezTo>
                    <a:pt x="244" y="138"/>
                    <a:pt x="246" y="139"/>
                    <a:pt x="248" y="139"/>
                  </a:cubicBezTo>
                  <a:cubicBezTo>
                    <a:pt x="248" y="139"/>
                    <a:pt x="254" y="139"/>
                    <a:pt x="253" y="138"/>
                  </a:cubicBezTo>
                  <a:cubicBezTo>
                    <a:pt x="253" y="138"/>
                    <a:pt x="253" y="140"/>
                    <a:pt x="254" y="140"/>
                  </a:cubicBezTo>
                  <a:cubicBezTo>
                    <a:pt x="256" y="139"/>
                    <a:pt x="257" y="136"/>
                    <a:pt x="257" y="134"/>
                  </a:cubicBezTo>
                  <a:cubicBezTo>
                    <a:pt x="257" y="133"/>
                    <a:pt x="257" y="129"/>
                    <a:pt x="255" y="130"/>
                  </a:cubicBezTo>
                  <a:cubicBezTo>
                    <a:pt x="253" y="132"/>
                    <a:pt x="254" y="130"/>
                    <a:pt x="253" y="129"/>
                  </a:cubicBezTo>
                  <a:cubicBezTo>
                    <a:pt x="251" y="127"/>
                    <a:pt x="248" y="126"/>
                    <a:pt x="245" y="124"/>
                  </a:cubicBezTo>
                  <a:cubicBezTo>
                    <a:pt x="244" y="123"/>
                    <a:pt x="243" y="123"/>
                    <a:pt x="242" y="122"/>
                  </a:cubicBezTo>
                  <a:cubicBezTo>
                    <a:pt x="242" y="122"/>
                    <a:pt x="238" y="123"/>
                    <a:pt x="238" y="124"/>
                  </a:cubicBezTo>
                  <a:cubicBezTo>
                    <a:pt x="238" y="124"/>
                    <a:pt x="239" y="123"/>
                    <a:pt x="238" y="123"/>
                  </a:cubicBezTo>
                  <a:cubicBezTo>
                    <a:pt x="238" y="123"/>
                    <a:pt x="237" y="122"/>
                    <a:pt x="237" y="122"/>
                  </a:cubicBezTo>
                  <a:cubicBezTo>
                    <a:pt x="237" y="121"/>
                    <a:pt x="241" y="122"/>
                    <a:pt x="241" y="121"/>
                  </a:cubicBezTo>
                  <a:cubicBezTo>
                    <a:pt x="241" y="119"/>
                    <a:pt x="241" y="118"/>
                    <a:pt x="238" y="118"/>
                  </a:cubicBezTo>
                  <a:cubicBezTo>
                    <a:pt x="236" y="119"/>
                    <a:pt x="235" y="121"/>
                    <a:pt x="233" y="119"/>
                  </a:cubicBezTo>
                  <a:cubicBezTo>
                    <a:pt x="233" y="119"/>
                    <a:pt x="229" y="119"/>
                    <a:pt x="229" y="118"/>
                  </a:cubicBezTo>
                  <a:cubicBezTo>
                    <a:pt x="229" y="116"/>
                    <a:pt x="234" y="119"/>
                    <a:pt x="234" y="119"/>
                  </a:cubicBezTo>
                  <a:cubicBezTo>
                    <a:pt x="235" y="119"/>
                    <a:pt x="240" y="118"/>
                    <a:pt x="240" y="117"/>
                  </a:cubicBezTo>
                  <a:cubicBezTo>
                    <a:pt x="241" y="117"/>
                    <a:pt x="236" y="115"/>
                    <a:pt x="235" y="115"/>
                  </a:cubicBezTo>
                  <a:cubicBezTo>
                    <a:pt x="233" y="115"/>
                    <a:pt x="230" y="115"/>
                    <a:pt x="228" y="116"/>
                  </a:cubicBezTo>
                  <a:cubicBezTo>
                    <a:pt x="229" y="116"/>
                    <a:pt x="233" y="113"/>
                    <a:pt x="233" y="114"/>
                  </a:cubicBezTo>
                  <a:cubicBezTo>
                    <a:pt x="233" y="113"/>
                    <a:pt x="229" y="113"/>
                    <a:pt x="229" y="112"/>
                  </a:cubicBezTo>
                  <a:cubicBezTo>
                    <a:pt x="232" y="113"/>
                    <a:pt x="235" y="115"/>
                    <a:pt x="238" y="113"/>
                  </a:cubicBezTo>
                  <a:cubicBezTo>
                    <a:pt x="238" y="113"/>
                    <a:pt x="241" y="112"/>
                    <a:pt x="241" y="111"/>
                  </a:cubicBezTo>
                  <a:cubicBezTo>
                    <a:pt x="240" y="110"/>
                    <a:pt x="238" y="109"/>
                    <a:pt x="238" y="108"/>
                  </a:cubicBezTo>
                  <a:cubicBezTo>
                    <a:pt x="238" y="109"/>
                    <a:pt x="241" y="110"/>
                    <a:pt x="242" y="110"/>
                  </a:cubicBezTo>
                  <a:cubicBezTo>
                    <a:pt x="244" y="111"/>
                    <a:pt x="243" y="109"/>
                    <a:pt x="245" y="109"/>
                  </a:cubicBezTo>
                  <a:cubicBezTo>
                    <a:pt x="246" y="109"/>
                    <a:pt x="254" y="111"/>
                    <a:pt x="254" y="111"/>
                  </a:cubicBezTo>
                  <a:cubicBezTo>
                    <a:pt x="253" y="111"/>
                    <a:pt x="246" y="110"/>
                    <a:pt x="246" y="110"/>
                  </a:cubicBezTo>
                  <a:cubicBezTo>
                    <a:pt x="248" y="114"/>
                    <a:pt x="254" y="113"/>
                    <a:pt x="257" y="113"/>
                  </a:cubicBezTo>
                  <a:cubicBezTo>
                    <a:pt x="258" y="112"/>
                    <a:pt x="261" y="113"/>
                    <a:pt x="262" y="112"/>
                  </a:cubicBezTo>
                  <a:cubicBezTo>
                    <a:pt x="265" y="111"/>
                    <a:pt x="264" y="109"/>
                    <a:pt x="262" y="108"/>
                  </a:cubicBezTo>
                  <a:cubicBezTo>
                    <a:pt x="261" y="107"/>
                    <a:pt x="258" y="106"/>
                    <a:pt x="257" y="106"/>
                  </a:cubicBezTo>
                  <a:cubicBezTo>
                    <a:pt x="256" y="106"/>
                    <a:pt x="257" y="109"/>
                    <a:pt x="257" y="110"/>
                  </a:cubicBezTo>
                  <a:cubicBezTo>
                    <a:pt x="256" y="109"/>
                    <a:pt x="256" y="108"/>
                    <a:pt x="255" y="107"/>
                  </a:cubicBezTo>
                  <a:cubicBezTo>
                    <a:pt x="255" y="106"/>
                    <a:pt x="254" y="107"/>
                    <a:pt x="253" y="106"/>
                  </a:cubicBezTo>
                  <a:cubicBezTo>
                    <a:pt x="254" y="107"/>
                    <a:pt x="256" y="101"/>
                    <a:pt x="256" y="100"/>
                  </a:cubicBezTo>
                  <a:cubicBezTo>
                    <a:pt x="256" y="100"/>
                    <a:pt x="257" y="103"/>
                    <a:pt x="257" y="103"/>
                  </a:cubicBezTo>
                  <a:cubicBezTo>
                    <a:pt x="257" y="105"/>
                    <a:pt x="257" y="106"/>
                    <a:pt x="258" y="106"/>
                  </a:cubicBezTo>
                  <a:cubicBezTo>
                    <a:pt x="261" y="106"/>
                    <a:pt x="263" y="105"/>
                    <a:pt x="265" y="105"/>
                  </a:cubicBezTo>
                  <a:cubicBezTo>
                    <a:pt x="266" y="105"/>
                    <a:pt x="272" y="103"/>
                    <a:pt x="270" y="101"/>
                  </a:cubicBezTo>
                  <a:cubicBezTo>
                    <a:pt x="268" y="100"/>
                    <a:pt x="267" y="102"/>
                    <a:pt x="266" y="101"/>
                  </a:cubicBezTo>
                  <a:cubicBezTo>
                    <a:pt x="266" y="100"/>
                    <a:pt x="266" y="100"/>
                    <a:pt x="266" y="99"/>
                  </a:cubicBezTo>
                  <a:cubicBezTo>
                    <a:pt x="267" y="98"/>
                    <a:pt x="266" y="97"/>
                    <a:pt x="265" y="97"/>
                  </a:cubicBezTo>
                  <a:cubicBezTo>
                    <a:pt x="265" y="96"/>
                    <a:pt x="262" y="96"/>
                    <a:pt x="261" y="96"/>
                  </a:cubicBezTo>
                  <a:cubicBezTo>
                    <a:pt x="259" y="96"/>
                    <a:pt x="258" y="98"/>
                    <a:pt x="256" y="96"/>
                  </a:cubicBezTo>
                  <a:cubicBezTo>
                    <a:pt x="260" y="99"/>
                    <a:pt x="262" y="91"/>
                    <a:pt x="266" y="95"/>
                  </a:cubicBezTo>
                  <a:cubicBezTo>
                    <a:pt x="267" y="97"/>
                    <a:pt x="269" y="94"/>
                    <a:pt x="269" y="92"/>
                  </a:cubicBezTo>
                  <a:cubicBezTo>
                    <a:pt x="269" y="91"/>
                    <a:pt x="266" y="88"/>
                    <a:pt x="266" y="88"/>
                  </a:cubicBezTo>
                  <a:cubicBezTo>
                    <a:pt x="266" y="87"/>
                    <a:pt x="269" y="90"/>
                    <a:pt x="269" y="91"/>
                  </a:cubicBezTo>
                  <a:cubicBezTo>
                    <a:pt x="269" y="92"/>
                    <a:pt x="271" y="90"/>
                    <a:pt x="270" y="88"/>
                  </a:cubicBezTo>
                  <a:cubicBezTo>
                    <a:pt x="269" y="87"/>
                    <a:pt x="267" y="85"/>
                    <a:pt x="266" y="84"/>
                  </a:cubicBezTo>
                  <a:cubicBezTo>
                    <a:pt x="264" y="84"/>
                    <a:pt x="261" y="85"/>
                    <a:pt x="259" y="84"/>
                  </a:cubicBezTo>
                  <a:cubicBezTo>
                    <a:pt x="258" y="83"/>
                    <a:pt x="258" y="81"/>
                    <a:pt x="256" y="81"/>
                  </a:cubicBezTo>
                  <a:cubicBezTo>
                    <a:pt x="256" y="80"/>
                    <a:pt x="252" y="81"/>
                    <a:pt x="253" y="80"/>
                  </a:cubicBezTo>
                  <a:cubicBezTo>
                    <a:pt x="254" y="78"/>
                    <a:pt x="254" y="77"/>
                    <a:pt x="256" y="79"/>
                  </a:cubicBezTo>
                  <a:cubicBezTo>
                    <a:pt x="258" y="81"/>
                    <a:pt x="260" y="78"/>
                    <a:pt x="262" y="77"/>
                  </a:cubicBezTo>
                  <a:cubicBezTo>
                    <a:pt x="265" y="75"/>
                    <a:pt x="271" y="81"/>
                    <a:pt x="274" y="78"/>
                  </a:cubicBezTo>
                  <a:cubicBezTo>
                    <a:pt x="275" y="77"/>
                    <a:pt x="275" y="72"/>
                    <a:pt x="272" y="73"/>
                  </a:cubicBezTo>
                  <a:cubicBezTo>
                    <a:pt x="271" y="73"/>
                    <a:pt x="270" y="74"/>
                    <a:pt x="269" y="73"/>
                  </a:cubicBezTo>
                  <a:cubicBezTo>
                    <a:pt x="267" y="73"/>
                    <a:pt x="265" y="72"/>
                    <a:pt x="263" y="70"/>
                  </a:cubicBezTo>
                  <a:cubicBezTo>
                    <a:pt x="260" y="68"/>
                    <a:pt x="271" y="71"/>
                    <a:pt x="271" y="70"/>
                  </a:cubicBezTo>
                  <a:cubicBezTo>
                    <a:pt x="270" y="68"/>
                    <a:pt x="265" y="67"/>
                    <a:pt x="263" y="66"/>
                  </a:cubicBezTo>
                  <a:cubicBezTo>
                    <a:pt x="260" y="65"/>
                    <a:pt x="260" y="66"/>
                    <a:pt x="259" y="68"/>
                  </a:cubicBezTo>
                  <a:cubicBezTo>
                    <a:pt x="259" y="69"/>
                    <a:pt x="257" y="70"/>
                    <a:pt x="256" y="69"/>
                  </a:cubicBezTo>
                  <a:cubicBezTo>
                    <a:pt x="255" y="69"/>
                    <a:pt x="258" y="65"/>
                    <a:pt x="258" y="64"/>
                  </a:cubicBezTo>
                  <a:cubicBezTo>
                    <a:pt x="258" y="63"/>
                    <a:pt x="259" y="61"/>
                    <a:pt x="260" y="60"/>
                  </a:cubicBezTo>
                  <a:cubicBezTo>
                    <a:pt x="260" y="59"/>
                    <a:pt x="260" y="57"/>
                    <a:pt x="261" y="57"/>
                  </a:cubicBezTo>
                  <a:cubicBezTo>
                    <a:pt x="262" y="57"/>
                    <a:pt x="264" y="57"/>
                    <a:pt x="265" y="56"/>
                  </a:cubicBezTo>
                  <a:cubicBezTo>
                    <a:pt x="265" y="56"/>
                    <a:pt x="270" y="51"/>
                    <a:pt x="270" y="52"/>
                  </a:cubicBezTo>
                  <a:cubicBezTo>
                    <a:pt x="270" y="52"/>
                    <a:pt x="268" y="51"/>
                    <a:pt x="268" y="51"/>
                  </a:cubicBezTo>
                  <a:cubicBezTo>
                    <a:pt x="268" y="50"/>
                    <a:pt x="268" y="49"/>
                    <a:pt x="268" y="48"/>
                  </a:cubicBezTo>
                  <a:cubicBezTo>
                    <a:pt x="268" y="46"/>
                    <a:pt x="269" y="46"/>
                    <a:pt x="271" y="46"/>
                  </a:cubicBezTo>
                  <a:cubicBezTo>
                    <a:pt x="273" y="46"/>
                    <a:pt x="281" y="43"/>
                    <a:pt x="276" y="43"/>
                  </a:cubicBezTo>
                  <a:cubicBezTo>
                    <a:pt x="273" y="43"/>
                    <a:pt x="268" y="42"/>
                    <a:pt x="266" y="44"/>
                  </a:cubicBezTo>
                  <a:cubicBezTo>
                    <a:pt x="265" y="45"/>
                    <a:pt x="265" y="47"/>
                    <a:pt x="263" y="46"/>
                  </a:cubicBezTo>
                  <a:cubicBezTo>
                    <a:pt x="261" y="45"/>
                    <a:pt x="263" y="43"/>
                    <a:pt x="264" y="42"/>
                  </a:cubicBezTo>
                  <a:cubicBezTo>
                    <a:pt x="266" y="39"/>
                    <a:pt x="270" y="41"/>
                    <a:pt x="273" y="41"/>
                  </a:cubicBezTo>
                  <a:cubicBezTo>
                    <a:pt x="277" y="41"/>
                    <a:pt x="281" y="42"/>
                    <a:pt x="283" y="38"/>
                  </a:cubicBezTo>
                  <a:cubicBezTo>
                    <a:pt x="284" y="38"/>
                    <a:pt x="280" y="37"/>
                    <a:pt x="280" y="37"/>
                  </a:cubicBezTo>
                  <a:cubicBezTo>
                    <a:pt x="278" y="36"/>
                    <a:pt x="276" y="37"/>
                    <a:pt x="274" y="37"/>
                  </a:cubicBezTo>
                  <a:cubicBezTo>
                    <a:pt x="272" y="37"/>
                    <a:pt x="271" y="36"/>
                    <a:pt x="269" y="36"/>
                  </a:cubicBezTo>
                  <a:cubicBezTo>
                    <a:pt x="268" y="36"/>
                    <a:pt x="266" y="36"/>
                    <a:pt x="265" y="36"/>
                  </a:cubicBezTo>
                  <a:cubicBezTo>
                    <a:pt x="266" y="37"/>
                    <a:pt x="269" y="36"/>
                    <a:pt x="271" y="36"/>
                  </a:cubicBezTo>
                  <a:cubicBezTo>
                    <a:pt x="274" y="36"/>
                    <a:pt x="276" y="35"/>
                    <a:pt x="279" y="35"/>
                  </a:cubicBezTo>
                  <a:cubicBezTo>
                    <a:pt x="283" y="36"/>
                    <a:pt x="285" y="34"/>
                    <a:pt x="288" y="34"/>
                  </a:cubicBezTo>
                  <a:cubicBezTo>
                    <a:pt x="289" y="34"/>
                    <a:pt x="291" y="34"/>
                    <a:pt x="291" y="33"/>
                  </a:cubicBezTo>
                  <a:cubicBezTo>
                    <a:pt x="291" y="33"/>
                    <a:pt x="289" y="31"/>
                    <a:pt x="290" y="31"/>
                  </a:cubicBezTo>
                  <a:cubicBezTo>
                    <a:pt x="295" y="30"/>
                    <a:pt x="300" y="29"/>
                    <a:pt x="304" y="26"/>
                  </a:cubicBezTo>
                  <a:cubicBezTo>
                    <a:pt x="305" y="25"/>
                    <a:pt x="301" y="24"/>
                    <a:pt x="301" y="24"/>
                  </a:cubicBezTo>
                  <a:cubicBezTo>
                    <a:pt x="298" y="23"/>
                    <a:pt x="295" y="22"/>
                    <a:pt x="293" y="22"/>
                  </a:cubicBezTo>
                  <a:cubicBezTo>
                    <a:pt x="287" y="21"/>
                    <a:pt x="282" y="20"/>
                    <a:pt x="277" y="25"/>
                  </a:cubicBezTo>
                  <a:cubicBezTo>
                    <a:pt x="275" y="28"/>
                    <a:pt x="273" y="26"/>
                    <a:pt x="269" y="26"/>
                  </a:cubicBezTo>
                  <a:cubicBezTo>
                    <a:pt x="268" y="26"/>
                    <a:pt x="264" y="29"/>
                    <a:pt x="265" y="26"/>
                  </a:cubicBezTo>
                  <a:cubicBezTo>
                    <a:pt x="265" y="24"/>
                    <a:pt x="260" y="27"/>
                    <a:pt x="259" y="28"/>
                  </a:cubicBezTo>
                  <a:cubicBezTo>
                    <a:pt x="257" y="29"/>
                    <a:pt x="255" y="30"/>
                    <a:pt x="253" y="31"/>
                  </a:cubicBezTo>
                  <a:cubicBezTo>
                    <a:pt x="252" y="31"/>
                    <a:pt x="244" y="37"/>
                    <a:pt x="244" y="37"/>
                  </a:cubicBezTo>
                  <a:cubicBezTo>
                    <a:pt x="242" y="35"/>
                    <a:pt x="264" y="22"/>
                    <a:pt x="251" y="19"/>
                  </a:cubicBezTo>
                  <a:cubicBezTo>
                    <a:pt x="246" y="19"/>
                    <a:pt x="247" y="22"/>
                    <a:pt x="243" y="24"/>
                  </a:cubicBezTo>
                  <a:cubicBezTo>
                    <a:pt x="240" y="25"/>
                    <a:pt x="238" y="25"/>
                    <a:pt x="235" y="26"/>
                  </a:cubicBezTo>
                  <a:cubicBezTo>
                    <a:pt x="234" y="26"/>
                    <a:pt x="229" y="28"/>
                    <a:pt x="228" y="28"/>
                  </a:cubicBezTo>
                  <a:cubicBezTo>
                    <a:pt x="226" y="25"/>
                    <a:pt x="233" y="24"/>
                    <a:pt x="235" y="24"/>
                  </a:cubicBezTo>
                  <a:cubicBezTo>
                    <a:pt x="235" y="23"/>
                    <a:pt x="241" y="22"/>
                    <a:pt x="238" y="21"/>
                  </a:cubicBezTo>
                  <a:cubicBezTo>
                    <a:pt x="235" y="20"/>
                    <a:pt x="232" y="20"/>
                    <a:pt x="229" y="20"/>
                  </a:cubicBezTo>
                  <a:cubicBezTo>
                    <a:pt x="221" y="20"/>
                    <a:pt x="213" y="21"/>
                    <a:pt x="205" y="23"/>
                  </a:cubicBezTo>
                  <a:cubicBezTo>
                    <a:pt x="205" y="23"/>
                    <a:pt x="202" y="25"/>
                    <a:pt x="201" y="24"/>
                  </a:cubicBezTo>
                  <a:cubicBezTo>
                    <a:pt x="201" y="22"/>
                    <a:pt x="200" y="22"/>
                    <a:pt x="202" y="22"/>
                  </a:cubicBezTo>
                  <a:cubicBezTo>
                    <a:pt x="206" y="20"/>
                    <a:pt x="210" y="19"/>
                    <a:pt x="214" y="18"/>
                  </a:cubicBezTo>
                  <a:cubicBezTo>
                    <a:pt x="221" y="17"/>
                    <a:pt x="229" y="18"/>
                    <a:pt x="237" y="18"/>
                  </a:cubicBezTo>
                  <a:cubicBezTo>
                    <a:pt x="239" y="18"/>
                    <a:pt x="241" y="18"/>
                    <a:pt x="243" y="18"/>
                  </a:cubicBezTo>
                  <a:cubicBezTo>
                    <a:pt x="247" y="16"/>
                    <a:pt x="252" y="16"/>
                    <a:pt x="256" y="14"/>
                  </a:cubicBezTo>
                  <a:cubicBezTo>
                    <a:pt x="258" y="14"/>
                    <a:pt x="259" y="13"/>
                    <a:pt x="256" y="12"/>
                  </a:cubicBezTo>
                  <a:cubicBezTo>
                    <a:pt x="254" y="11"/>
                    <a:pt x="250" y="10"/>
                    <a:pt x="248" y="11"/>
                  </a:cubicBezTo>
                  <a:cubicBezTo>
                    <a:pt x="246" y="11"/>
                    <a:pt x="246" y="10"/>
                    <a:pt x="244" y="9"/>
                  </a:cubicBezTo>
                  <a:cubicBezTo>
                    <a:pt x="242" y="9"/>
                    <a:pt x="240" y="11"/>
                    <a:pt x="238" y="11"/>
                  </a:cubicBezTo>
                  <a:cubicBezTo>
                    <a:pt x="238" y="11"/>
                    <a:pt x="240" y="8"/>
                    <a:pt x="241" y="8"/>
                  </a:cubicBezTo>
                  <a:cubicBezTo>
                    <a:pt x="242" y="6"/>
                    <a:pt x="238" y="6"/>
                    <a:pt x="237" y="6"/>
                  </a:cubicBezTo>
                  <a:cubicBezTo>
                    <a:pt x="231" y="7"/>
                    <a:pt x="226" y="7"/>
                    <a:pt x="220" y="6"/>
                  </a:cubicBezTo>
                  <a:cubicBezTo>
                    <a:pt x="215" y="6"/>
                    <a:pt x="211" y="8"/>
                    <a:pt x="206" y="8"/>
                  </a:cubicBezTo>
                  <a:cubicBezTo>
                    <a:pt x="204" y="8"/>
                    <a:pt x="201" y="8"/>
                    <a:pt x="199" y="8"/>
                  </a:cubicBezTo>
                  <a:cubicBezTo>
                    <a:pt x="197" y="9"/>
                    <a:pt x="194" y="8"/>
                    <a:pt x="193" y="9"/>
                  </a:cubicBezTo>
                  <a:cubicBezTo>
                    <a:pt x="196" y="8"/>
                    <a:pt x="199" y="8"/>
                    <a:pt x="202" y="7"/>
                  </a:cubicBezTo>
                  <a:cubicBezTo>
                    <a:pt x="207" y="7"/>
                    <a:pt x="211" y="6"/>
                    <a:pt x="215" y="6"/>
                  </a:cubicBezTo>
                  <a:cubicBezTo>
                    <a:pt x="217" y="6"/>
                    <a:pt x="237" y="6"/>
                    <a:pt x="237" y="4"/>
                  </a:cubicBezTo>
                  <a:cubicBezTo>
                    <a:pt x="236" y="4"/>
                    <a:pt x="233" y="3"/>
                    <a:pt x="232" y="2"/>
                  </a:cubicBezTo>
                  <a:cubicBezTo>
                    <a:pt x="229" y="2"/>
                    <a:pt x="227" y="2"/>
                    <a:pt x="224" y="2"/>
                  </a:cubicBezTo>
                  <a:cubicBezTo>
                    <a:pt x="220" y="2"/>
                    <a:pt x="216" y="1"/>
                    <a:pt x="213" y="0"/>
                  </a:cubicBezTo>
                  <a:cubicBezTo>
                    <a:pt x="206" y="0"/>
                    <a:pt x="200" y="0"/>
                    <a:pt x="194" y="0"/>
                  </a:cubicBezTo>
                  <a:cubicBezTo>
                    <a:pt x="191" y="1"/>
                    <a:pt x="188" y="1"/>
                    <a:pt x="185" y="1"/>
                  </a:cubicBezTo>
                  <a:cubicBezTo>
                    <a:pt x="184" y="1"/>
                    <a:pt x="183" y="3"/>
                    <a:pt x="183" y="3"/>
                  </a:cubicBezTo>
                  <a:cubicBezTo>
                    <a:pt x="181" y="3"/>
                    <a:pt x="179" y="2"/>
                    <a:pt x="177" y="2"/>
                  </a:cubicBezTo>
                  <a:cubicBezTo>
                    <a:pt x="176" y="2"/>
                    <a:pt x="175" y="3"/>
                    <a:pt x="173" y="3"/>
                  </a:cubicBezTo>
                  <a:cubicBezTo>
                    <a:pt x="171" y="3"/>
                    <a:pt x="171" y="4"/>
                    <a:pt x="173" y="4"/>
                  </a:cubicBezTo>
                  <a:cubicBezTo>
                    <a:pt x="176" y="5"/>
                    <a:pt x="179" y="5"/>
                    <a:pt x="181" y="6"/>
                  </a:cubicBezTo>
                  <a:cubicBezTo>
                    <a:pt x="180" y="5"/>
                    <a:pt x="174" y="7"/>
                    <a:pt x="173" y="8"/>
                  </a:cubicBezTo>
                  <a:cubicBezTo>
                    <a:pt x="173" y="8"/>
                    <a:pt x="170" y="8"/>
                    <a:pt x="170" y="8"/>
                  </a:cubicBezTo>
                  <a:cubicBezTo>
                    <a:pt x="170" y="8"/>
                    <a:pt x="172" y="10"/>
                    <a:pt x="172" y="10"/>
                  </a:cubicBezTo>
                  <a:cubicBezTo>
                    <a:pt x="171" y="10"/>
                    <a:pt x="169" y="9"/>
                    <a:pt x="168" y="8"/>
                  </a:cubicBezTo>
                  <a:cubicBezTo>
                    <a:pt x="167" y="7"/>
                    <a:pt x="164" y="8"/>
                    <a:pt x="163" y="8"/>
                  </a:cubicBezTo>
                  <a:cubicBezTo>
                    <a:pt x="160" y="7"/>
                    <a:pt x="157" y="6"/>
                    <a:pt x="154" y="5"/>
                  </a:cubicBezTo>
                  <a:cubicBezTo>
                    <a:pt x="152" y="4"/>
                    <a:pt x="150" y="6"/>
                    <a:pt x="147" y="6"/>
                  </a:cubicBezTo>
                  <a:cubicBezTo>
                    <a:pt x="146" y="6"/>
                    <a:pt x="140" y="5"/>
                    <a:pt x="140" y="7"/>
                  </a:cubicBezTo>
                  <a:cubicBezTo>
                    <a:pt x="139" y="7"/>
                    <a:pt x="153" y="9"/>
                    <a:pt x="155" y="10"/>
                  </a:cubicBezTo>
                  <a:cubicBezTo>
                    <a:pt x="158" y="10"/>
                    <a:pt x="161" y="10"/>
                    <a:pt x="163" y="11"/>
                  </a:cubicBezTo>
                  <a:cubicBezTo>
                    <a:pt x="164" y="11"/>
                    <a:pt x="165" y="11"/>
                    <a:pt x="166" y="12"/>
                  </a:cubicBezTo>
                  <a:cubicBezTo>
                    <a:pt x="166" y="12"/>
                    <a:pt x="166" y="15"/>
                    <a:pt x="166" y="15"/>
                  </a:cubicBezTo>
                  <a:cubicBezTo>
                    <a:pt x="166" y="16"/>
                    <a:pt x="165" y="14"/>
                    <a:pt x="165" y="13"/>
                  </a:cubicBezTo>
                  <a:cubicBezTo>
                    <a:pt x="164" y="12"/>
                    <a:pt x="161" y="12"/>
                    <a:pt x="160" y="11"/>
                  </a:cubicBezTo>
                  <a:cubicBezTo>
                    <a:pt x="160" y="11"/>
                    <a:pt x="157" y="11"/>
                    <a:pt x="157" y="11"/>
                  </a:cubicBezTo>
                  <a:cubicBezTo>
                    <a:pt x="157" y="12"/>
                    <a:pt x="158" y="14"/>
                    <a:pt x="158" y="14"/>
                  </a:cubicBezTo>
                  <a:cubicBezTo>
                    <a:pt x="156" y="14"/>
                    <a:pt x="155" y="11"/>
                    <a:pt x="154" y="11"/>
                  </a:cubicBezTo>
                  <a:cubicBezTo>
                    <a:pt x="152" y="11"/>
                    <a:pt x="150" y="11"/>
                    <a:pt x="148" y="10"/>
                  </a:cubicBezTo>
                  <a:cubicBezTo>
                    <a:pt x="147" y="10"/>
                    <a:pt x="139" y="10"/>
                    <a:pt x="139" y="10"/>
                  </a:cubicBezTo>
                  <a:cubicBezTo>
                    <a:pt x="138" y="12"/>
                    <a:pt x="151" y="17"/>
                    <a:pt x="151" y="17"/>
                  </a:cubicBezTo>
                  <a:cubicBezTo>
                    <a:pt x="151" y="18"/>
                    <a:pt x="146" y="17"/>
                    <a:pt x="146" y="17"/>
                  </a:cubicBezTo>
                  <a:cubicBezTo>
                    <a:pt x="143" y="17"/>
                    <a:pt x="142" y="16"/>
                    <a:pt x="143" y="19"/>
                  </a:cubicBezTo>
                  <a:cubicBezTo>
                    <a:pt x="142" y="19"/>
                    <a:pt x="141" y="18"/>
                    <a:pt x="140" y="17"/>
                  </a:cubicBezTo>
                  <a:cubicBezTo>
                    <a:pt x="140" y="16"/>
                    <a:pt x="142" y="17"/>
                    <a:pt x="143" y="16"/>
                  </a:cubicBezTo>
                  <a:cubicBezTo>
                    <a:pt x="143" y="16"/>
                    <a:pt x="141" y="14"/>
                    <a:pt x="140" y="14"/>
                  </a:cubicBezTo>
                  <a:cubicBezTo>
                    <a:pt x="138" y="13"/>
                    <a:pt x="136" y="12"/>
                    <a:pt x="133" y="12"/>
                  </a:cubicBezTo>
                  <a:cubicBezTo>
                    <a:pt x="132" y="12"/>
                    <a:pt x="130" y="11"/>
                    <a:pt x="129" y="12"/>
                  </a:cubicBezTo>
                  <a:cubicBezTo>
                    <a:pt x="128" y="12"/>
                    <a:pt x="131" y="15"/>
                    <a:pt x="131" y="15"/>
                  </a:cubicBezTo>
                  <a:cubicBezTo>
                    <a:pt x="134" y="17"/>
                    <a:pt x="138" y="17"/>
                    <a:pt x="142" y="20"/>
                  </a:cubicBezTo>
                  <a:cubicBezTo>
                    <a:pt x="143" y="20"/>
                    <a:pt x="144" y="21"/>
                    <a:pt x="143" y="22"/>
                  </a:cubicBezTo>
                  <a:cubicBezTo>
                    <a:pt x="141" y="24"/>
                    <a:pt x="139" y="22"/>
                    <a:pt x="137" y="21"/>
                  </a:cubicBezTo>
                  <a:cubicBezTo>
                    <a:pt x="132" y="18"/>
                    <a:pt x="126" y="16"/>
                    <a:pt x="120" y="15"/>
                  </a:cubicBezTo>
                  <a:cubicBezTo>
                    <a:pt x="117" y="14"/>
                    <a:pt x="114" y="13"/>
                    <a:pt x="111" y="14"/>
                  </a:cubicBezTo>
                  <a:cubicBezTo>
                    <a:pt x="110" y="14"/>
                    <a:pt x="113" y="17"/>
                    <a:pt x="113" y="18"/>
                  </a:cubicBezTo>
                  <a:cubicBezTo>
                    <a:pt x="113" y="18"/>
                    <a:pt x="117" y="21"/>
                    <a:pt x="117" y="21"/>
                  </a:cubicBezTo>
                  <a:cubicBezTo>
                    <a:pt x="117" y="22"/>
                    <a:pt x="111" y="21"/>
                    <a:pt x="111" y="21"/>
                  </a:cubicBezTo>
                  <a:cubicBezTo>
                    <a:pt x="111" y="23"/>
                    <a:pt x="115" y="22"/>
                    <a:pt x="115" y="24"/>
                  </a:cubicBezTo>
                  <a:cubicBezTo>
                    <a:pt x="115" y="24"/>
                    <a:pt x="111" y="23"/>
                    <a:pt x="110" y="22"/>
                  </a:cubicBezTo>
                  <a:cubicBezTo>
                    <a:pt x="108" y="21"/>
                    <a:pt x="106" y="21"/>
                    <a:pt x="103" y="20"/>
                  </a:cubicBezTo>
                  <a:cubicBezTo>
                    <a:pt x="101" y="19"/>
                    <a:pt x="101" y="20"/>
                    <a:pt x="101" y="22"/>
                  </a:cubicBezTo>
                  <a:cubicBezTo>
                    <a:pt x="100" y="23"/>
                    <a:pt x="99" y="23"/>
                    <a:pt x="98" y="23"/>
                  </a:cubicBezTo>
                  <a:cubicBezTo>
                    <a:pt x="98" y="24"/>
                    <a:pt x="98" y="26"/>
                    <a:pt x="97" y="26"/>
                  </a:cubicBezTo>
                  <a:cubicBezTo>
                    <a:pt x="97" y="27"/>
                    <a:pt x="97" y="24"/>
                    <a:pt x="97" y="23"/>
                  </a:cubicBezTo>
                  <a:cubicBezTo>
                    <a:pt x="97" y="22"/>
                    <a:pt x="98" y="21"/>
                    <a:pt x="98" y="20"/>
                  </a:cubicBezTo>
                  <a:cubicBezTo>
                    <a:pt x="97" y="16"/>
                    <a:pt x="93" y="16"/>
                    <a:pt x="90" y="16"/>
                  </a:cubicBezTo>
                  <a:cubicBezTo>
                    <a:pt x="86" y="17"/>
                    <a:pt x="82" y="18"/>
                    <a:pt x="78" y="18"/>
                  </a:cubicBezTo>
                  <a:cubicBezTo>
                    <a:pt x="77" y="19"/>
                    <a:pt x="75" y="19"/>
                    <a:pt x="74" y="19"/>
                  </a:cubicBezTo>
                  <a:cubicBezTo>
                    <a:pt x="74" y="19"/>
                    <a:pt x="69" y="20"/>
                    <a:pt x="69" y="20"/>
                  </a:cubicBezTo>
                  <a:cubicBezTo>
                    <a:pt x="70" y="21"/>
                    <a:pt x="72" y="21"/>
                    <a:pt x="73" y="21"/>
                  </a:cubicBezTo>
                  <a:cubicBezTo>
                    <a:pt x="74" y="22"/>
                    <a:pt x="75" y="23"/>
                    <a:pt x="77" y="24"/>
                  </a:cubicBezTo>
                  <a:cubicBezTo>
                    <a:pt x="77" y="24"/>
                    <a:pt x="81" y="27"/>
                    <a:pt x="81" y="27"/>
                  </a:cubicBezTo>
                  <a:cubicBezTo>
                    <a:pt x="80" y="27"/>
                    <a:pt x="76" y="25"/>
                    <a:pt x="75" y="25"/>
                  </a:cubicBezTo>
                  <a:cubicBezTo>
                    <a:pt x="73" y="24"/>
                    <a:pt x="72" y="22"/>
                    <a:pt x="70" y="22"/>
                  </a:cubicBezTo>
                  <a:cubicBezTo>
                    <a:pt x="67" y="21"/>
                    <a:pt x="64" y="22"/>
                    <a:pt x="61" y="22"/>
                  </a:cubicBezTo>
                  <a:cubicBezTo>
                    <a:pt x="58" y="23"/>
                    <a:pt x="58" y="22"/>
                    <a:pt x="60" y="25"/>
                  </a:cubicBezTo>
                  <a:cubicBezTo>
                    <a:pt x="60" y="26"/>
                    <a:pt x="60" y="29"/>
                    <a:pt x="60" y="30"/>
                  </a:cubicBezTo>
                  <a:cubicBezTo>
                    <a:pt x="60" y="32"/>
                    <a:pt x="56" y="30"/>
                    <a:pt x="55" y="30"/>
                  </a:cubicBezTo>
                  <a:cubicBezTo>
                    <a:pt x="54" y="30"/>
                    <a:pt x="51" y="28"/>
                    <a:pt x="50" y="30"/>
                  </a:cubicBezTo>
                  <a:cubicBezTo>
                    <a:pt x="49" y="31"/>
                    <a:pt x="50" y="34"/>
                    <a:pt x="50" y="34"/>
                  </a:cubicBezTo>
                  <a:cubicBezTo>
                    <a:pt x="49" y="35"/>
                    <a:pt x="48" y="33"/>
                    <a:pt x="47" y="32"/>
                  </a:cubicBezTo>
                  <a:cubicBezTo>
                    <a:pt x="45" y="31"/>
                    <a:pt x="43" y="31"/>
                    <a:pt x="42" y="32"/>
                  </a:cubicBezTo>
                  <a:cubicBezTo>
                    <a:pt x="39" y="34"/>
                    <a:pt x="36" y="36"/>
                    <a:pt x="32" y="37"/>
                  </a:cubicBezTo>
                  <a:cubicBezTo>
                    <a:pt x="31" y="38"/>
                    <a:pt x="34" y="37"/>
                    <a:pt x="32" y="3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451" name="Freeform 777"/>
            <p:cNvSpPr>
              <a:spLocks/>
            </p:cNvSpPr>
            <p:nvPr/>
          </p:nvSpPr>
          <p:spPr bwMode="auto">
            <a:xfrm>
              <a:off x="9136497" y="5038398"/>
              <a:ext cx="149682" cy="105124"/>
            </a:xfrm>
            <a:custGeom>
              <a:avLst/>
              <a:gdLst>
                <a:gd name="T0" fmla="*/ 16 w 16"/>
                <a:gd name="T1" fmla="*/ 6 h 11"/>
                <a:gd name="T2" fmla="*/ 11 w 16"/>
                <a:gd name="T3" fmla="*/ 3 h 11"/>
                <a:gd name="T4" fmla="*/ 5 w 16"/>
                <a:gd name="T5" fmla="*/ 1 h 11"/>
                <a:gd name="T6" fmla="*/ 1 w 16"/>
                <a:gd name="T7" fmla="*/ 1 h 11"/>
                <a:gd name="T8" fmla="*/ 3 w 16"/>
                <a:gd name="T9" fmla="*/ 3 h 11"/>
                <a:gd name="T10" fmla="*/ 1 w 16"/>
                <a:gd name="T11" fmla="*/ 7 h 11"/>
                <a:gd name="T12" fmla="*/ 5 w 16"/>
                <a:gd name="T13" fmla="*/ 7 h 11"/>
                <a:gd name="T14" fmla="*/ 5 w 16"/>
                <a:gd name="T15" fmla="*/ 9 h 11"/>
                <a:gd name="T16" fmla="*/ 16 w 16"/>
                <a:gd name="T17" fmla="*/ 6 h 11"/>
                <a:gd name="T18" fmla="*/ 16 w 16"/>
                <a:gd name="T1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1">
                  <a:moveTo>
                    <a:pt x="16" y="6"/>
                  </a:moveTo>
                  <a:cubicBezTo>
                    <a:pt x="15" y="5"/>
                    <a:pt x="11" y="3"/>
                    <a:pt x="11" y="3"/>
                  </a:cubicBezTo>
                  <a:cubicBezTo>
                    <a:pt x="9" y="2"/>
                    <a:pt x="7" y="1"/>
                    <a:pt x="5" y="1"/>
                  </a:cubicBezTo>
                  <a:cubicBezTo>
                    <a:pt x="4" y="1"/>
                    <a:pt x="2" y="0"/>
                    <a:pt x="1" y="1"/>
                  </a:cubicBezTo>
                  <a:cubicBezTo>
                    <a:pt x="0" y="2"/>
                    <a:pt x="3" y="3"/>
                    <a:pt x="3" y="3"/>
                  </a:cubicBezTo>
                  <a:cubicBezTo>
                    <a:pt x="2" y="3"/>
                    <a:pt x="0" y="6"/>
                    <a:pt x="1" y="7"/>
                  </a:cubicBezTo>
                  <a:cubicBezTo>
                    <a:pt x="2" y="7"/>
                    <a:pt x="4" y="6"/>
                    <a:pt x="5" y="7"/>
                  </a:cubicBezTo>
                  <a:cubicBezTo>
                    <a:pt x="7" y="8"/>
                    <a:pt x="5" y="8"/>
                    <a:pt x="5" y="9"/>
                  </a:cubicBezTo>
                  <a:cubicBezTo>
                    <a:pt x="5" y="11"/>
                    <a:pt x="16" y="8"/>
                    <a:pt x="16" y="6"/>
                  </a:cubicBezTo>
                  <a:cubicBezTo>
                    <a:pt x="15" y="5"/>
                    <a:pt x="16" y="7"/>
                    <a:pt x="16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452" name="Freeform 778"/>
            <p:cNvSpPr>
              <a:spLocks/>
            </p:cNvSpPr>
            <p:nvPr/>
          </p:nvSpPr>
          <p:spPr bwMode="auto">
            <a:xfrm>
              <a:off x="9184270" y="4965129"/>
              <a:ext cx="38217" cy="19114"/>
            </a:xfrm>
            <a:custGeom>
              <a:avLst/>
              <a:gdLst>
                <a:gd name="T0" fmla="*/ 2 w 4"/>
                <a:gd name="T1" fmla="*/ 2 h 2"/>
                <a:gd name="T2" fmla="*/ 2 w 4"/>
                <a:gd name="T3" fmla="*/ 0 h 2"/>
                <a:gd name="T4" fmla="*/ 2 w 4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">
                  <a:moveTo>
                    <a:pt x="2" y="2"/>
                  </a:moveTo>
                  <a:cubicBezTo>
                    <a:pt x="0" y="2"/>
                    <a:pt x="1" y="0"/>
                    <a:pt x="2" y="0"/>
                  </a:cubicBezTo>
                  <a:cubicBezTo>
                    <a:pt x="3" y="0"/>
                    <a:pt x="4" y="2"/>
                    <a:pt x="2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453" name="Freeform 779"/>
            <p:cNvSpPr>
              <a:spLocks/>
            </p:cNvSpPr>
            <p:nvPr/>
          </p:nvSpPr>
          <p:spPr bwMode="auto">
            <a:xfrm>
              <a:off x="9212932" y="3859745"/>
              <a:ext cx="101909" cy="57338"/>
            </a:xfrm>
            <a:custGeom>
              <a:avLst/>
              <a:gdLst>
                <a:gd name="T0" fmla="*/ 9 w 11"/>
                <a:gd name="T1" fmla="*/ 4 h 6"/>
                <a:gd name="T2" fmla="*/ 9 w 11"/>
                <a:gd name="T3" fmla="*/ 5 h 6"/>
                <a:gd name="T4" fmla="*/ 3 w 11"/>
                <a:gd name="T5" fmla="*/ 4 h 6"/>
                <a:gd name="T6" fmla="*/ 2 w 11"/>
                <a:gd name="T7" fmla="*/ 1 h 6"/>
                <a:gd name="T8" fmla="*/ 9 w 11"/>
                <a:gd name="T9" fmla="*/ 4 h 6"/>
                <a:gd name="T10" fmla="*/ 9 w 11"/>
                <a:gd name="T11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6">
                  <a:moveTo>
                    <a:pt x="9" y="4"/>
                  </a:moveTo>
                  <a:cubicBezTo>
                    <a:pt x="11" y="5"/>
                    <a:pt x="11" y="6"/>
                    <a:pt x="9" y="5"/>
                  </a:cubicBezTo>
                  <a:cubicBezTo>
                    <a:pt x="7" y="5"/>
                    <a:pt x="4" y="4"/>
                    <a:pt x="3" y="4"/>
                  </a:cubicBezTo>
                  <a:cubicBezTo>
                    <a:pt x="2" y="3"/>
                    <a:pt x="0" y="0"/>
                    <a:pt x="2" y="1"/>
                  </a:cubicBezTo>
                  <a:cubicBezTo>
                    <a:pt x="4" y="2"/>
                    <a:pt x="7" y="3"/>
                    <a:pt x="9" y="4"/>
                  </a:cubicBezTo>
                  <a:cubicBezTo>
                    <a:pt x="11" y="5"/>
                    <a:pt x="7" y="3"/>
                    <a:pt x="9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454" name="Freeform 780"/>
            <p:cNvSpPr>
              <a:spLocks/>
            </p:cNvSpPr>
            <p:nvPr/>
          </p:nvSpPr>
          <p:spPr bwMode="auto">
            <a:xfrm>
              <a:off x="9528218" y="3776918"/>
              <a:ext cx="76432" cy="44598"/>
            </a:xfrm>
            <a:custGeom>
              <a:avLst/>
              <a:gdLst>
                <a:gd name="T0" fmla="*/ 8 w 8"/>
                <a:gd name="T1" fmla="*/ 3 h 5"/>
                <a:gd name="T2" fmla="*/ 0 w 8"/>
                <a:gd name="T3" fmla="*/ 2 h 5"/>
                <a:gd name="T4" fmla="*/ 8 w 8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5">
                  <a:moveTo>
                    <a:pt x="8" y="3"/>
                  </a:moveTo>
                  <a:cubicBezTo>
                    <a:pt x="8" y="5"/>
                    <a:pt x="0" y="4"/>
                    <a:pt x="0" y="2"/>
                  </a:cubicBezTo>
                  <a:cubicBezTo>
                    <a:pt x="0" y="0"/>
                    <a:pt x="8" y="1"/>
                    <a:pt x="8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455" name="Freeform 782"/>
            <p:cNvSpPr>
              <a:spLocks/>
            </p:cNvSpPr>
            <p:nvPr/>
          </p:nvSpPr>
          <p:spPr bwMode="auto">
            <a:xfrm>
              <a:off x="10735225" y="3897972"/>
              <a:ext cx="54142" cy="38227"/>
            </a:xfrm>
            <a:custGeom>
              <a:avLst/>
              <a:gdLst>
                <a:gd name="T0" fmla="*/ 5 w 6"/>
                <a:gd name="T1" fmla="*/ 3 h 4"/>
                <a:gd name="T2" fmla="*/ 1 w 6"/>
                <a:gd name="T3" fmla="*/ 0 h 4"/>
                <a:gd name="T4" fmla="*/ 5 w 6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4">
                  <a:moveTo>
                    <a:pt x="5" y="3"/>
                  </a:moveTo>
                  <a:cubicBezTo>
                    <a:pt x="4" y="4"/>
                    <a:pt x="0" y="0"/>
                    <a:pt x="1" y="0"/>
                  </a:cubicBezTo>
                  <a:cubicBezTo>
                    <a:pt x="2" y="0"/>
                    <a:pt x="6" y="2"/>
                    <a:pt x="5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456" name="Freeform 783"/>
            <p:cNvSpPr>
              <a:spLocks/>
            </p:cNvSpPr>
            <p:nvPr/>
          </p:nvSpPr>
          <p:spPr bwMode="auto">
            <a:xfrm>
              <a:off x="10808475" y="3936197"/>
              <a:ext cx="47770" cy="9558"/>
            </a:xfrm>
            <a:custGeom>
              <a:avLst/>
              <a:gdLst>
                <a:gd name="T0" fmla="*/ 4 w 5"/>
                <a:gd name="T1" fmla="*/ 1 h 1"/>
                <a:gd name="T2" fmla="*/ 2 w 5"/>
                <a:gd name="T3" fmla="*/ 0 h 1"/>
                <a:gd name="T4" fmla="*/ 4 w 5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">
                  <a:moveTo>
                    <a:pt x="4" y="1"/>
                  </a:moveTo>
                  <a:cubicBezTo>
                    <a:pt x="2" y="1"/>
                    <a:pt x="0" y="0"/>
                    <a:pt x="2" y="0"/>
                  </a:cubicBezTo>
                  <a:cubicBezTo>
                    <a:pt x="3" y="0"/>
                    <a:pt x="5" y="1"/>
                    <a:pt x="4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457" name="Freeform 784"/>
            <p:cNvSpPr>
              <a:spLocks/>
            </p:cNvSpPr>
            <p:nvPr/>
          </p:nvSpPr>
          <p:spPr bwMode="auto">
            <a:xfrm>
              <a:off x="10808475" y="4468183"/>
              <a:ext cx="38217" cy="66896"/>
            </a:xfrm>
            <a:custGeom>
              <a:avLst/>
              <a:gdLst>
                <a:gd name="T0" fmla="*/ 2 w 4"/>
                <a:gd name="T1" fmla="*/ 0 h 7"/>
                <a:gd name="T2" fmla="*/ 4 w 4"/>
                <a:gd name="T3" fmla="*/ 7 h 7"/>
                <a:gd name="T4" fmla="*/ 2 w 4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7">
                  <a:moveTo>
                    <a:pt x="2" y="0"/>
                  </a:moveTo>
                  <a:cubicBezTo>
                    <a:pt x="0" y="0"/>
                    <a:pt x="3" y="7"/>
                    <a:pt x="4" y="7"/>
                  </a:cubicBezTo>
                  <a:cubicBezTo>
                    <a:pt x="4" y="7"/>
                    <a:pt x="3" y="0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458" name="Freeform 785"/>
            <p:cNvSpPr>
              <a:spLocks/>
            </p:cNvSpPr>
            <p:nvPr/>
          </p:nvSpPr>
          <p:spPr bwMode="auto">
            <a:xfrm>
              <a:off x="10827583" y="4589232"/>
              <a:ext cx="63695" cy="38227"/>
            </a:xfrm>
            <a:custGeom>
              <a:avLst/>
              <a:gdLst>
                <a:gd name="T0" fmla="*/ 1 w 7"/>
                <a:gd name="T1" fmla="*/ 0 h 4"/>
                <a:gd name="T2" fmla="*/ 1 w 7"/>
                <a:gd name="T3" fmla="*/ 4 h 4"/>
                <a:gd name="T4" fmla="*/ 5 w 7"/>
                <a:gd name="T5" fmla="*/ 4 h 4"/>
                <a:gd name="T6" fmla="*/ 1 w 7"/>
                <a:gd name="T7" fmla="*/ 0 h 4"/>
                <a:gd name="T8" fmla="*/ 1 w 7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4">
                  <a:moveTo>
                    <a:pt x="1" y="0"/>
                  </a:moveTo>
                  <a:cubicBezTo>
                    <a:pt x="0" y="1"/>
                    <a:pt x="0" y="3"/>
                    <a:pt x="1" y="4"/>
                  </a:cubicBezTo>
                  <a:cubicBezTo>
                    <a:pt x="2" y="4"/>
                    <a:pt x="3" y="4"/>
                    <a:pt x="5" y="4"/>
                  </a:cubicBezTo>
                  <a:cubicBezTo>
                    <a:pt x="7" y="4"/>
                    <a:pt x="1" y="0"/>
                    <a:pt x="1" y="0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459" name="Freeform 786"/>
            <p:cNvSpPr>
              <a:spLocks/>
            </p:cNvSpPr>
            <p:nvPr/>
          </p:nvSpPr>
          <p:spPr bwMode="auto">
            <a:xfrm>
              <a:off x="10566434" y="4796294"/>
              <a:ext cx="159235" cy="92380"/>
            </a:xfrm>
            <a:custGeom>
              <a:avLst/>
              <a:gdLst>
                <a:gd name="T0" fmla="*/ 0 w 17"/>
                <a:gd name="T1" fmla="*/ 4 h 10"/>
                <a:gd name="T2" fmla="*/ 10 w 17"/>
                <a:gd name="T3" fmla="*/ 2 h 10"/>
                <a:gd name="T4" fmla="*/ 8 w 17"/>
                <a:gd name="T5" fmla="*/ 4 h 10"/>
                <a:gd name="T6" fmla="*/ 12 w 17"/>
                <a:gd name="T7" fmla="*/ 7 h 10"/>
                <a:gd name="T8" fmla="*/ 9 w 17"/>
                <a:gd name="T9" fmla="*/ 7 h 10"/>
                <a:gd name="T10" fmla="*/ 11 w 17"/>
                <a:gd name="T11" fmla="*/ 10 h 10"/>
                <a:gd name="T12" fmla="*/ 8 w 17"/>
                <a:gd name="T13" fmla="*/ 9 h 10"/>
                <a:gd name="T14" fmla="*/ 0 w 17"/>
                <a:gd name="T15" fmla="*/ 4 h 10"/>
                <a:gd name="T16" fmla="*/ 0 w 17"/>
                <a:gd name="T17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0">
                  <a:moveTo>
                    <a:pt x="0" y="4"/>
                  </a:moveTo>
                  <a:cubicBezTo>
                    <a:pt x="1" y="0"/>
                    <a:pt x="7" y="2"/>
                    <a:pt x="10" y="2"/>
                  </a:cubicBezTo>
                  <a:cubicBezTo>
                    <a:pt x="17" y="3"/>
                    <a:pt x="8" y="4"/>
                    <a:pt x="8" y="4"/>
                  </a:cubicBezTo>
                  <a:cubicBezTo>
                    <a:pt x="8" y="6"/>
                    <a:pt x="12" y="5"/>
                    <a:pt x="12" y="7"/>
                  </a:cubicBezTo>
                  <a:cubicBezTo>
                    <a:pt x="12" y="7"/>
                    <a:pt x="10" y="6"/>
                    <a:pt x="9" y="7"/>
                  </a:cubicBezTo>
                  <a:cubicBezTo>
                    <a:pt x="9" y="7"/>
                    <a:pt x="12" y="10"/>
                    <a:pt x="11" y="10"/>
                  </a:cubicBezTo>
                  <a:cubicBezTo>
                    <a:pt x="10" y="10"/>
                    <a:pt x="9" y="9"/>
                    <a:pt x="8" y="9"/>
                  </a:cubicBezTo>
                  <a:cubicBezTo>
                    <a:pt x="6" y="8"/>
                    <a:pt x="0" y="7"/>
                    <a:pt x="0" y="4"/>
                  </a:cubicBezTo>
                  <a:cubicBezTo>
                    <a:pt x="0" y="3"/>
                    <a:pt x="0" y="7"/>
                    <a:pt x="0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460" name="Freeform 787"/>
            <p:cNvSpPr>
              <a:spLocks/>
            </p:cNvSpPr>
            <p:nvPr/>
          </p:nvSpPr>
          <p:spPr bwMode="auto">
            <a:xfrm>
              <a:off x="10537774" y="4777183"/>
              <a:ext cx="82803" cy="28672"/>
            </a:xfrm>
            <a:custGeom>
              <a:avLst/>
              <a:gdLst>
                <a:gd name="T0" fmla="*/ 8 w 9"/>
                <a:gd name="T1" fmla="*/ 1 h 3"/>
                <a:gd name="T2" fmla="*/ 5 w 9"/>
                <a:gd name="T3" fmla="*/ 0 h 3"/>
                <a:gd name="T4" fmla="*/ 0 w 9"/>
                <a:gd name="T5" fmla="*/ 0 h 3"/>
                <a:gd name="T6" fmla="*/ 8 w 9"/>
                <a:gd name="T7" fmla="*/ 1 h 3"/>
                <a:gd name="T8" fmla="*/ 8 w 9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">
                  <a:moveTo>
                    <a:pt x="8" y="1"/>
                  </a:moveTo>
                  <a:cubicBezTo>
                    <a:pt x="9" y="1"/>
                    <a:pt x="5" y="0"/>
                    <a:pt x="5" y="0"/>
                  </a:cubicBezTo>
                  <a:cubicBezTo>
                    <a:pt x="3" y="0"/>
                    <a:pt x="1" y="0"/>
                    <a:pt x="0" y="0"/>
                  </a:cubicBezTo>
                  <a:cubicBezTo>
                    <a:pt x="2" y="0"/>
                    <a:pt x="6" y="3"/>
                    <a:pt x="8" y="1"/>
                  </a:cubicBezTo>
                  <a:cubicBezTo>
                    <a:pt x="9" y="1"/>
                    <a:pt x="7" y="2"/>
                    <a:pt x="8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461" name="Freeform 788"/>
            <p:cNvSpPr>
              <a:spLocks/>
            </p:cNvSpPr>
            <p:nvPr/>
          </p:nvSpPr>
          <p:spPr bwMode="auto">
            <a:xfrm>
              <a:off x="10407201" y="4974685"/>
              <a:ext cx="121018" cy="63711"/>
            </a:xfrm>
            <a:custGeom>
              <a:avLst/>
              <a:gdLst>
                <a:gd name="T0" fmla="*/ 12 w 13"/>
                <a:gd name="T1" fmla="*/ 4 h 7"/>
                <a:gd name="T2" fmla="*/ 12 w 13"/>
                <a:gd name="T3" fmla="*/ 1 h 7"/>
                <a:gd name="T4" fmla="*/ 7 w 13"/>
                <a:gd name="T5" fmla="*/ 2 h 7"/>
                <a:gd name="T6" fmla="*/ 3 w 13"/>
                <a:gd name="T7" fmla="*/ 3 h 7"/>
                <a:gd name="T8" fmla="*/ 0 w 13"/>
                <a:gd name="T9" fmla="*/ 5 h 7"/>
                <a:gd name="T10" fmla="*/ 12 w 13"/>
                <a:gd name="T11" fmla="*/ 4 h 7"/>
                <a:gd name="T12" fmla="*/ 12 w 13"/>
                <a:gd name="T1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7">
                  <a:moveTo>
                    <a:pt x="12" y="4"/>
                  </a:moveTo>
                  <a:cubicBezTo>
                    <a:pt x="13" y="3"/>
                    <a:pt x="13" y="2"/>
                    <a:pt x="12" y="1"/>
                  </a:cubicBezTo>
                  <a:cubicBezTo>
                    <a:pt x="11" y="0"/>
                    <a:pt x="8" y="1"/>
                    <a:pt x="7" y="2"/>
                  </a:cubicBezTo>
                  <a:cubicBezTo>
                    <a:pt x="6" y="2"/>
                    <a:pt x="4" y="2"/>
                    <a:pt x="3" y="3"/>
                  </a:cubicBezTo>
                  <a:cubicBezTo>
                    <a:pt x="3" y="3"/>
                    <a:pt x="0" y="5"/>
                    <a:pt x="0" y="5"/>
                  </a:cubicBezTo>
                  <a:cubicBezTo>
                    <a:pt x="3" y="7"/>
                    <a:pt x="10" y="6"/>
                    <a:pt x="12" y="4"/>
                  </a:cubicBezTo>
                  <a:cubicBezTo>
                    <a:pt x="13" y="3"/>
                    <a:pt x="9" y="6"/>
                    <a:pt x="12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462" name="Freeform 789"/>
            <p:cNvSpPr>
              <a:spLocks/>
            </p:cNvSpPr>
            <p:nvPr/>
          </p:nvSpPr>
          <p:spPr bwMode="auto">
            <a:xfrm>
              <a:off x="9305288" y="5067067"/>
              <a:ext cx="38217" cy="57338"/>
            </a:xfrm>
            <a:custGeom>
              <a:avLst/>
              <a:gdLst>
                <a:gd name="T0" fmla="*/ 3 w 4"/>
                <a:gd name="T1" fmla="*/ 2 h 6"/>
                <a:gd name="T2" fmla="*/ 1 w 4"/>
                <a:gd name="T3" fmla="*/ 3 h 6"/>
                <a:gd name="T4" fmla="*/ 3 w 4"/>
                <a:gd name="T5" fmla="*/ 2 h 6"/>
                <a:gd name="T6" fmla="*/ 3 w 4"/>
                <a:gd name="T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6">
                  <a:moveTo>
                    <a:pt x="3" y="2"/>
                  </a:moveTo>
                  <a:cubicBezTo>
                    <a:pt x="2" y="0"/>
                    <a:pt x="1" y="1"/>
                    <a:pt x="1" y="3"/>
                  </a:cubicBezTo>
                  <a:cubicBezTo>
                    <a:pt x="0" y="6"/>
                    <a:pt x="4" y="4"/>
                    <a:pt x="3" y="2"/>
                  </a:cubicBezTo>
                  <a:cubicBezTo>
                    <a:pt x="3" y="2"/>
                    <a:pt x="4" y="3"/>
                    <a:pt x="3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463" name="Freeform 790"/>
            <p:cNvSpPr>
              <a:spLocks/>
            </p:cNvSpPr>
            <p:nvPr/>
          </p:nvSpPr>
          <p:spPr bwMode="auto">
            <a:xfrm>
              <a:off x="9222485" y="4946016"/>
              <a:ext cx="35033" cy="38227"/>
            </a:xfrm>
            <a:custGeom>
              <a:avLst/>
              <a:gdLst>
                <a:gd name="T0" fmla="*/ 4 w 4"/>
                <a:gd name="T1" fmla="*/ 2 h 4"/>
                <a:gd name="T2" fmla="*/ 1 w 4"/>
                <a:gd name="T3" fmla="*/ 1 h 4"/>
                <a:gd name="T4" fmla="*/ 4 w 4"/>
                <a:gd name="T5" fmla="*/ 2 h 4"/>
                <a:gd name="T6" fmla="*/ 4 w 4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3" y="2"/>
                    <a:pt x="1" y="0"/>
                    <a:pt x="1" y="1"/>
                  </a:cubicBezTo>
                  <a:cubicBezTo>
                    <a:pt x="0" y="4"/>
                    <a:pt x="4" y="2"/>
                    <a:pt x="4" y="2"/>
                  </a:cubicBezTo>
                  <a:cubicBezTo>
                    <a:pt x="3" y="2"/>
                    <a:pt x="4" y="2"/>
                    <a:pt x="4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464" name="Freeform 791"/>
            <p:cNvSpPr>
              <a:spLocks/>
            </p:cNvSpPr>
            <p:nvPr/>
          </p:nvSpPr>
          <p:spPr bwMode="auto">
            <a:xfrm>
              <a:off x="10865798" y="4347133"/>
              <a:ext cx="19109" cy="19114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2 h 2"/>
                <a:gd name="T4" fmla="*/ 2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0"/>
                    <a:pt x="0" y="1"/>
                    <a:pt x="0" y="2"/>
                  </a:cubicBezTo>
                  <a:cubicBezTo>
                    <a:pt x="1" y="2"/>
                    <a:pt x="2" y="2"/>
                    <a:pt x="2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465" name="Freeform 792"/>
            <p:cNvSpPr>
              <a:spLocks/>
            </p:cNvSpPr>
            <p:nvPr/>
          </p:nvSpPr>
          <p:spPr bwMode="auto">
            <a:xfrm>
              <a:off x="10789366" y="4245195"/>
              <a:ext cx="28664" cy="15928"/>
            </a:xfrm>
            <a:custGeom>
              <a:avLst/>
              <a:gdLst>
                <a:gd name="T0" fmla="*/ 2 w 3"/>
                <a:gd name="T1" fmla="*/ 0 h 2"/>
                <a:gd name="T2" fmla="*/ 1 w 3"/>
                <a:gd name="T3" fmla="*/ 1 h 2"/>
                <a:gd name="T4" fmla="*/ 2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2" y="0"/>
                  </a:moveTo>
                  <a:cubicBezTo>
                    <a:pt x="1" y="0"/>
                    <a:pt x="0" y="1"/>
                    <a:pt x="1" y="1"/>
                  </a:cubicBezTo>
                  <a:cubicBezTo>
                    <a:pt x="2" y="2"/>
                    <a:pt x="3" y="1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466" name="Freeform 793"/>
            <p:cNvSpPr>
              <a:spLocks/>
            </p:cNvSpPr>
            <p:nvPr/>
          </p:nvSpPr>
          <p:spPr bwMode="auto">
            <a:xfrm>
              <a:off x="10865798" y="4206968"/>
              <a:ext cx="25477" cy="28672"/>
            </a:xfrm>
            <a:custGeom>
              <a:avLst/>
              <a:gdLst>
                <a:gd name="T0" fmla="*/ 2 w 3"/>
                <a:gd name="T1" fmla="*/ 1 h 3"/>
                <a:gd name="T2" fmla="*/ 1 w 3"/>
                <a:gd name="T3" fmla="*/ 2 h 3"/>
                <a:gd name="T4" fmla="*/ 2 w 3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2" y="1"/>
                  </a:moveTo>
                  <a:cubicBezTo>
                    <a:pt x="2" y="0"/>
                    <a:pt x="0" y="1"/>
                    <a:pt x="1" y="2"/>
                  </a:cubicBezTo>
                  <a:cubicBezTo>
                    <a:pt x="1" y="3"/>
                    <a:pt x="3" y="1"/>
                    <a:pt x="2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467" name="Freeform 794"/>
            <p:cNvSpPr>
              <a:spLocks/>
            </p:cNvSpPr>
            <p:nvPr/>
          </p:nvSpPr>
          <p:spPr bwMode="auto">
            <a:xfrm>
              <a:off x="8314841" y="4394916"/>
              <a:ext cx="47770" cy="6370"/>
            </a:xfrm>
            <a:custGeom>
              <a:avLst/>
              <a:gdLst>
                <a:gd name="T0" fmla="*/ 5 w 5"/>
                <a:gd name="T1" fmla="*/ 1 h 1"/>
                <a:gd name="T2" fmla="*/ 1 w 5"/>
                <a:gd name="T3" fmla="*/ 0 h 1"/>
                <a:gd name="T4" fmla="*/ 5 w 5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cubicBezTo>
                    <a:pt x="4" y="0"/>
                    <a:pt x="0" y="0"/>
                    <a:pt x="1" y="0"/>
                  </a:cubicBezTo>
                  <a:cubicBezTo>
                    <a:pt x="2" y="1"/>
                    <a:pt x="5" y="1"/>
                    <a:pt x="5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468" name="Freeform 795"/>
            <p:cNvSpPr>
              <a:spLocks/>
            </p:cNvSpPr>
            <p:nvPr/>
          </p:nvSpPr>
          <p:spPr bwMode="auto">
            <a:xfrm>
              <a:off x="8372164" y="4394916"/>
              <a:ext cx="57323" cy="0"/>
            </a:xfrm>
            <a:custGeom>
              <a:avLst/>
              <a:gdLst>
                <a:gd name="T0" fmla="*/ 5 w 6"/>
                <a:gd name="T1" fmla="*/ 1 w 6"/>
                <a:gd name="T2" fmla="*/ 5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5" y="0"/>
                  </a:moveTo>
                  <a:cubicBezTo>
                    <a:pt x="4" y="0"/>
                    <a:pt x="0" y="0"/>
                    <a:pt x="1" y="0"/>
                  </a:cubicBezTo>
                  <a:cubicBezTo>
                    <a:pt x="2" y="0"/>
                    <a:pt x="6" y="0"/>
                    <a:pt x="5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469" name="Freeform 796"/>
            <p:cNvSpPr>
              <a:spLocks/>
            </p:cNvSpPr>
            <p:nvPr/>
          </p:nvSpPr>
          <p:spPr bwMode="auto">
            <a:xfrm>
              <a:off x="9445417" y="3802407"/>
              <a:ext cx="38217" cy="19114"/>
            </a:xfrm>
            <a:custGeom>
              <a:avLst/>
              <a:gdLst>
                <a:gd name="T0" fmla="*/ 3 w 4"/>
                <a:gd name="T1" fmla="*/ 2 h 2"/>
                <a:gd name="T2" fmla="*/ 2 w 4"/>
                <a:gd name="T3" fmla="*/ 0 h 2"/>
                <a:gd name="T4" fmla="*/ 3 w 4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">
                  <a:moveTo>
                    <a:pt x="3" y="2"/>
                  </a:moveTo>
                  <a:cubicBezTo>
                    <a:pt x="1" y="2"/>
                    <a:pt x="0" y="0"/>
                    <a:pt x="2" y="0"/>
                  </a:cubicBezTo>
                  <a:cubicBezTo>
                    <a:pt x="3" y="0"/>
                    <a:pt x="4" y="2"/>
                    <a:pt x="3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  <p:sp>
          <p:nvSpPr>
            <p:cNvPr id="470" name="Freeform 797"/>
            <p:cNvSpPr>
              <a:spLocks/>
            </p:cNvSpPr>
            <p:nvPr/>
          </p:nvSpPr>
          <p:spPr bwMode="auto">
            <a:xfrm>
              <a:off x="5467694" y="6086410"/>
              <a:ext cx="85988" cy="111494"/>
            </a:xfrm>
            <a:custGeom>
              <a:avLst/>
              <a:gdLst>
                <a:gd name="T0" fmla="*/ 9 w 9"/>
                <a:gd name="T1" fmla="*/ 11 h 12"/>
                <a:gd name="T2" fmla="*/ 5 w 9"/>
                <a:gd name="T3" fmla="*/ 2 h 12"/>
                <a:gd name="T4" fmla="*/ 2 w 9"/>
                <a:gd name="T5" fmla="*/ 2 h 12"/>
                <a:gd name="T6" fmla="*/ 0 w 9"/>
                <a:gd name="T7" fmla="*/ 3 h 12"/>
                <a:gd name="T8" fmla="*/ 3 w 9"/>
                <a:gd name="T9" fmla="*/ 5 h 12"/>
                <a:gd name="T10" fmla="*/ 3 w 9"/>
                <a:gd name="T11" fmla="*/ 7 h 12"/>
                <a:gd name="T12" fmla="*/ 4 w 9"/>
                <a:gd name="T13" fmla="*/ 7 h 12"/>
                <a:gd name="T14" fmla="*/ 3 w 9"/>
                <a:gd name="T15" fmla="*/ 8 h 12"/>
                <a:gd name="T16" fmla="*/ 6 w 9"/>
                <a:gd name="T17" fmla="*/ 11 h 12"/>
                <a:gd name="T18" fmla="*/ 6 w 9"/>
                <a:gd name="T19" fmla="*/ 9 h 12"/>
                <a:gd name="T20" fmla="*/ 9 w 9"/>
                <a:gd name="T21" fmla="*/ 11 h 12"/>
                <a:gd name="T22" fmla="*/ 9 w 9"/>
                <a:gd name="T23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12">
                  <a:moveTo>
                    <a:pt x="9" y="11"/>
                  </a:moveTo>
                  <a:cubicBezTo>
                    <a:pt x="8" y="8"/>
                    <a:pt x="7" y="4"/>
                    <a:pt x="5" y="2"/>
                  </a:cubicBezTo>
                  <a:cubicBezTo>
                    <a:pt x="4" y="1"/>
                    <a:pt x="3" y="0"/>
                    <a:pt x="2" y="2"/>
                  </a:cubicBezTo>
                  <a:cubicBezTo>
                    <a:pt x="2" y="2"/>
                    <a:pt x="0" y="2"/>
                    <a:pt x="0" y="3"/>
                  </a:cubicBezTo>
                  <a:cubicBezTo>
                    <a:pt x="1" y="4"/>
                    <a:pt x="3" y="3"/>
                    <a:pt x="3" y="5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3" y="8"/>
                    <a:pt x="4" y="7"/>
                    <a:pt x="4" y="7"/>
                  </a:cubicBezTo>
                  <a:cubicBezTo>
                    <a:pt x="5" y="8"/>
                    <a:pt x="3" y="8"/>
                    <a:pt x="3" y="8"/>
                  </a:cubicBezTo>
                  <a:cubicBezTo>
                    <a:pt x="3" y="9"/>
                    <a:pt x="5" y="11"/>
                    <a:pt x="6" y="11"/>
                  </a:cubicBezTo>
                  <a:cubicBezTo>
                    <a:pt x="6" y="11"/>
                    <a:pt x="2" y="7"/>
                    <a:pt x="6" y="9"/>
                  </a:cubicBezTo>
                  <a:cubicBezTo>
                    <a:pt x="7" y="9"/>
                    <a:pt x="9" y="12"/>
                    <a:pt x="9" y="11"/>
                  </a:cubicBezTo>
                  <a:cubicBezTo>
                    <a:pt x="8" y="10"/>
                    <a:pt x="9" y="12"/>
                    <a:pt x="9" y="1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id-ID" sz="900"/>
            </a:p>
          </p:txBody>
        </p:sp>
      </p:grpSp>
      <p:sp>
        <p:nvSpPr>
          <p:cNvPr id="476" name="TextBox 475"/>
          <p:cNvSpPr txBox="1"/>
          <p:nvPr/>
        </p:nvSpPr>
        <p:spPr>
          <a:xfrm>
            <a:off x="2871153" y="813285"/>
            <a:ext cx="648779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spc="300" dirty="0">
                <a:solidFill>
                  <a:schemeClr val="tx2"/>
                </a:solidFill>
                <a:latin typeface="Oswald" charset="0"/>
                <a:ea typeface="Oswald" charset="0"/>
                <a:cs typeface="Oswald" charset="0"/>
              </a:rPr>
              <a:t>WORLDWIDE VECTOR MAP</a:t>
            </a:r>
            <a:endParaRPr lang="en-US" sz="4800" spc="300" dirty="0">
              <a:solidFill>
                <a:schemeClr val="tx2"/>
              </a:solidFill>
              <a:latin typeface="Oswald" charset="0"/>
              <a:ea typeface="Oswald" charset="0"/>
              <a:cs typeface="Oswald" charset="0"/>
            </a:endParaRPr>
          </a:p>
        </p:txBody>
      </p:sp>
      <p:sp>
        <p:nvSpPr>
          <p:cNvPr id="477" name="TextBox 476"/>
          <p:cNvSpPr txBox="1"/>
          <p:nvPr/>
        </p:nvSpPr>
        <p:spPr>
          <a:xfrm>
            <a:off x="4219013" y="583216"/>
            <a:ext cx="37920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spc="600" dirty="0">
                <a:solidFill>
                  <a:schemeClr val="tx2"/>
                </a:solidFill>
                <a:latin typeface="Oswald" charset="0"/>
                <a:ea typeface="Oswald" charset="0"/>
                <a:cs typeface="Oswald" charset="0"/>
              </a:rPr>
              <a:t>WRITE HERE SOMETHING</a:t>
            </a:r>
          </a:p>
        </p:txBody>
      </p:sp>
      <p:sp>
        <p:nvSpPr>
          <p:cNvPr id="478" name="TextBox 477"/>
          <p:cNvSpPr txBox="1"/>
          <p:nvPr/>
        </p:nvSpPr>
        <p:spPr>
          <a:xfrm>
            <a:off x="2299351" y="1480766"/>
            <a:ext cx="7555198" cy="609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spc="150" dirty="0">
                <a:latin typeface="Lato Light" charset="0"/>
                <a:ea typeface="Lato Light" charset="0"/>
                <a:cs typeface="Lato Light" charset="0"/>
              </a:rPr>
              <a:t>Entrepreneurial activities differ substantially depending on the type of organization and creativity involved. Entrepreneurship ranges in scale from</a:t>
            </a:r>
          </a:p>
        </p:txBody>
      </p:sp>
    </p:spTree>
    <p:extLst>
      <p:ext uri="{BB962C8B-B14F-4D97-AF65-F5344CB8AC3E}">
        <p14:creationId xmlns:p14="http://schemas.microsoft.com/office/powerpoint/2010/main" val="15900794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D2A3F73D-54F2-449C-987A-6A0165946F2A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21" b="19021"/>
          <a:stretch>
            <a:fillRect/>
          </a:stretch>
        </p:blipFill>
        <p:spPr/>
      </p:pic>
      <p:sp>
        <p:nvSpPr>
          <p:cNvPr id="53" name="TextBox 52"/>
          <p:cNvSpPr txBox="1"/>
          <p:nvPr/>
        </p:nvSpPr>
        <p:spPr>
          <a:xfrm>
            <a:off x="1874277" y="4241279"/>
            <a:ext cx="16305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spc="600" dirty="0">
                <a:solidFill>
                  <a:schemeClr val="tx2"/>
                </a:solidFill>
                <a:latin typeface="Oswald" charset="0"/>
                <a:ea typeface="Oswald" charset="0"/>
                <a:cs typeface="Oswald" charset="0"/>
              </a:rPr>
              <a:t>LOCATION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602319" y="4590816"/>
            <a:ext cx="21884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spc="150" dirty="0">
                <a:latin typeface="Lato Light" charset="0"/>
                <a:ea typeface="Lato Light" charset="0"/>
                <a:cs typeface="Lato Light" charset="0"/>
              </a:rPr>
              <a:t>Entrepreneurial activities differ substantially depending on the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132372" y="4241279"/>
            <a:ext cx="18886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spc="600" dirty="0">
                <a:solidFill>
                  <a:schemeClr val="tx2"/>
                </a:solidFill>
                <a:latin typeface="Oswald" charset="0"/>
                <a:ea typeface="Oswald" charset="0"/>
                <a:cs typeface="Oswald" charset="0"/>
              </a:rPr>
              <a:t>OUR HOURS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998167" y="4590816"/>
            <a:ext cx="21884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spc="150" dirty="0">
                <a:latin typeface="Lato Light" charset="0"/>
                <a:ea typeface="Lato Light" charset="0"/>
                <a:cs typeface="Lato Light" charset="0"/>
              </a:rPr>
              <a:t>Entrepreneurial activities differ substantially depending on the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483964" y="4241279"/>
            <a:ext cx="19960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spc="600" dirty="0">
                <a:solidFill>
                  <a:schemeClr val="tx2"/>
                </a:solidFill>
                <a:latin typeface="Oswald" charset="0"/>
                <a:ea typeface="Oswald" charset="0"/>
                <a:cs typeface="Oswald" charset="0"/>
              </a:rPr>
              <a:t>CONTACT US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8394014" y="4590816"/>
            <a:ext cx="21884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spc="150" dirty="0">
                <a:latin typeface="Lato Light" charset="0"/>
                <a:ea typeface="Lato Light" charset="0"/>
                <a:cs typeface="Lato Light" charset="0"/>
              </a:rPr>
              <a:t>Entrepreneurial activities differ substantially depending on the</a:t>
            </a:r>
          </a:p>
        </p:txBody>
      </p:sp>
      <p:sp>
        <p:nvSpPr>
          <p:cNvPr id="3" name="Rectangle 2"/>
          <p:cNvSpPr/>
          <p:nvPr/>
        </p:nvSpPr>
        <p:spPr>
          <a:xfrm>
            <a:off x="5539" y="5738649"/>
            <a:ext cx="12188825" cy="111935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grpSp>
        <p:nvGrpSpPr>
          <p:cNvPr id="72" name="Group 71"/>
          <p:cNvGrpSpPr/>
          <p:nvPr/>
        </p:nvGrpSpPr>
        <p:grpSpPr>
          <a:xfrm>
            <a:off x="5167646" y="6079621"/>
            <a:ext cx="1856709" cy="393677"/>
            <a:chOff x="3599699" y="9482257"/>
            <a:chExt cx="2719843" cy="576686"/>
          </a:xfrm>
          <a:solidFill>
            <a:schemeClr val="bg1">
              <a:lumMod val="95000"/>
            </a:schemeClr>
          </a:solidFill>
        </p:grpSpPr>
        <p:sp>
          <p:nvSpPr>
            <p:cNvPr id="73" name="Shape 2859"/>
            <p:cNvSpPr/>
            <p:nvPr/>
          </p:nvSpPr>
          <p:spPr>
            <a:xfrm>
              <a:off x="3599699" y="9482258"/>
              <a:ext cx="558655" cy="558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8"/>
                    <a:pt x="5377" y="982"/>
                    <a:pt x="10800" y="982"/>
                  </a:cubicBezTo>
                  <a:cubicBezTo>
                    <a:pt x="16223" y="982"/>
                    <a:pt x="20618" y="537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moveTo>
                    <a:pt x="15929" y="7018"/>
                  </a:moveTo>
                  <a:cubicBezTo>
                    <a:pt x="15539" y="7246"/>
                    <a:pt x="15108" y="7411"/>
                    <a:pt x="14650" y="7500"/>
                  </a:cubicBezTo>
                  <a:cubicBezTo>
                    <a:pt x="14282" y="7114"/>
                    <a:pt x="13759" y="6874"/>
                    <a:pt x="13179" y="6874"/>
                  </a:cubicBezTo>
                  <a:cubicBezTo>
                    <a:pt x="12067" y="6874"/>
                    <a:pt x="11165" y="7762"/>
                    <a:pt x="11165" y="8856"/>
                  </a:cubicBezTo>
                  <a:cubicBezTo>
                    <a:pt x="11165" y="9011"/>
                    <a:pt x="11183" y="9162"/>
                    <a:pt x="11217" y="9308"/>
                  </a:cubicBezTo>
                  <a:cubicBezTo>
                    <a:pt x="9543" y="9225"/>
                    <a:pt x="8059" y="8436"/>
                    <a:pt x="7065" y="7236"/>
                  </a:cubicBezTo>
                  <a:cubicBezTo>
                    <a:pt x="6892" y="7530"/>
                    <a:pt x="6793" y="7869"/>
                    <a:pt x="6793" y="8233"/>
                  </a:cubicBezTo>
                  <a:cubicBezTo>
                    <a:pt x="6793" y="8921"/>
                    <a:pt x="7148" y="9528"/>
                    <a:pt x="7689" y="9883"/>
                  </a:cubicBezTo>
                  <a:cubicBezTo>
                    <a:pt x="7359" y="9873"/>
                    <a:pt x="7048" y="9784"/>
                    <a:pt x="6776" y="9635"/>
                  </a:cubicBezTo>
                  <a:cubicBezTo>
                    <a:pt x="6776" y="9644"/>
                    <a:pt x="6776" y="9651"/>
                    <a:pt x="6776" y="9660"/>
                  </a:cubicBezTo>
                  <a:cubicBezTo>
                    <a:pt x="6776" y="10621"/>
                    <a:pt x="7471" y="11422"/>
                    <a:pt x="8392" y="11604"/>
                  </a:cubicBezTo>
                  <a:cubicBezTo>
                    <a:pt x="8223" y="11650"/>
                    <a:pt x="8045" y="11673"/>
                    <a:pt x="7861" y="11673"/>
                  </a:cubicBezTo>
                  <a:cubicBezTo>
                    <a:pt x="7732" y="11673"/>
                    <a:pt x="7605" y="11661"/>
                    <a:pt x="7483" y="11638"/>
                  </a:cubicBezTo>
                  <a:cubicBezTo>
                    <a:pt x="7739" y="12426"/>
                    <a:pt x="8483" y="12999"/>
                    <a:pt x="9364" y="13015"/>
                  </a:cubicBezTo>
                  <a:cubicBezTo>
                    <a:pt x="8674" y="13547"/>
                    <a:pt x="7806" y="13863"/>
                    <a:pt x="6862" y="13863"/>
                  </a:cubicBezTo>
                  <a:cubicBezTo>
                    <a:pt x="6699" y="13863"/>
                    <a:pt x="6540" y="13855"/>
                    <a:pt x="6382" y="13837"/>
                  </a:cubicBezTo>
                  <a:cubicBezTo>
                    <a:pt x="7274" y="14398"/>
                    <a:pt x="8332" y="14727"/>
                    <a:pt x="9470" y="14727"/>
                  </a:cubicBezTo>
                  <a:cubicBezTo>
                    <a:pt x="13175" y="14727"/>
                    <a:pt x="15201" y="11706"/>
                    <a:pt x="15201" y="9086"/>
                  </a:cubicBezTo>
                  <a:cubicBezTo>
                    <a:pt x="15201" y="9000"/>
                    <a:pt x="15199" y="8915"/>
                    <a:pt x="15195" y="8830"/>
                  </a:cubicBezTo>
                  <a:cubicBezTo>
                    <a:pt x="15588" y="8550"/>
                    <a:pt x="15930" y="8201"/>
                    <a:pt x="16200" y="7804"/>
                  </a:cubicBezTo>
                  <a:cubicBezTo>
                    <a:pt x="15839" y="7961"/>
                    <a:pt x="15451" y="8067"/>
                    <a:pt x="15043" y="8115"/>
                  </a:cubicBezTo>
                  <a:cubicBezTo>
                    <a:pt x="15459" y="7870"/>
                    <a:pt x="15778" y="7482"/>
                    <a:pt x="15929" y="7018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/>
            </a:p>
          </p:txBody>
        </p:sp>
        <p:sp>
          <p:nvSpPr>
            <p:cNvPr id="74" name="Shape 2860"/>
            <p:cNvSpPr/>
            <p:nvPr/>
          </p:nvSpPr>
          <p:spPr>
            <a:xfrm>
              <a:off x="4320095" y="9482258"/>
              <a:ext cx="558655" cy="558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776" y="8468"/>
                  </a:moveTo>
                  <a:cubicBezTo>
                    <a:pt x="11776" y="8071"/>
                    <a:pt x="11817" y="7858"/>
                    <a:pt x="12428" y="7858"/>
                  </a:cubicBezTo>
                  <a:lnTo>
                    <a:pt x="13244" y="7858"/>
                  </a:lnTo>
                  <a:lnTo>
                    <a:pt x="13244" y="6381"/>
                  </a:lnTo>
                  <a:lnTo>
                    <a:pt x="11938" y="6381"/>
                  </a:lnTo>
                  <a:cubicBezTo>
                    <a:pt x="10369" y="6381"/>
                    <a:pt x="9816" y="7120"/>
                    <a:pt x="9816" y="8363"/>
                  </a:cubicBezTo>
                  <a:lnTo>
                    <a:pt x="9816" y="9322"/>
                  </a:lnTo>
                  <a:lnTo>
                    <a:pt x="8837" y="9322"/>
                  </a:lnTo>
                  <a:lnTo>
                    <a:pt x="8837" y="10800"/>
                  </a:lnTo>
                  <a:lnTo>
                    <a:pt x="9816" y="10800"/>
                  </a:lnTo>
                  <a:lnTo>
                    <a:pt x="9816" y="15219"/>
                  </a:lnTo>
                  <a:lnTo>
                    <a:pt x="11774" y="15219"/>
                  </a:lnTo>
                  <a:lnTo>
                    <a:pt x="11774" y="10800"/>
                  </a:lnTo>
                  <a:lnTo>
                    <a:pt x="13081" y="10800"/>
                  </a:lnTo>
                  <a:lnTo>
                    <a:pt x="13254" y="9322"/>
                  </a:lnTo>
                  <a:lnTo>
                    <a:pt x="11774" y="9322"/>
                  </a:lnTo>
                  <a:cubicBezTo>
                    <a:pt x="11774" y="9322"/>
                    <a:pt x="11776" y="8468"/>
                    <a:pt x="11776" y="8468"/>
                  </a:cubicBezTo>
                  <a:close/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8"/>
                    <a:pt x="5377" y="982"/>
                    <a:pt x="10800" y="982"/>
                  </a:cubicBezTo>
                  <a:cubicBezTo>
                    <a:pt x="16223" y="982"/>
                    <a:pt x="20618" y="537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/>
            </a:p>
          </p:txBody>
        </p:sp>
        <p:sp>
          <p:nvSpPr>
            <p:cNvPr id="75" name="Shape 2865"/>
            <p:cNvSpPr/>
            <p:nvPr/>
          </p:nvSpPr>
          <p:spPr>
            <a:xfrm>
              <a:off x="5040491" y="9482257"/>
              <a:ext cx="558655" cy="558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8"/>
                    <a:pt x="5377" y="982"/>
                    <a:pt x="10800" y="982"/>
                  </a:cubicBezTo>
                  <a:cubicBezTo>
                    <a:pt x="16223" y="982"/>
                    <a:pt x="20618" y="537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6" y="0"/>
                    <a:pt x="0" y="4835"/>
                    <a:pt x="0" y="10800"/>
                  </a:cubicBezTo>
                  <a:cubicBezTo>
                    <a:pt x="0" y="16765"/>
                    <a:pt x="4836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moveTo>
                    <a:pt x="13430" y="9320"/>
                  </a:moveTo>
                  <a:cubicBezTo>
                    <a:pt x="11975" y="9320"/>
                    <a:pt x="11780" y="10196"/>
                    <a:pt x="11780" y="10196"/>
                  </a:cubicBezTo>
                  <a:lnTo>
                    <a:pt x="11782" y="9327"/>
                  </a:lnTo>
                  <a:lnTo>
                    <a:pt x="9818" y="9327"/>
                  </a:lnTo>
                  <a:lnTo>
                    <a:pt x="9818" y="14727"/>
                  </a:lnTo>
                  <a:lnTo>
                    <a:pt x="11782" y="14727"/>
                  </a:lnTo>
                  <a:lnTo>
                    <a:pt x="11782" y="11782"/>
                  </a:lnTo>
                  <a:cubicBezTo>
                    <a:pt x="11782" y="11782"/>
                    <a:pt x="11782" y="10793"/>
                    <a:pt x="12616" y="10793"/>
                  </a:cubicBezTo>
                  <a:cubicBezTo>
                    <a:pt x="13086" y="10793"/>
                    <a:pt x="13255" y="11232"/>
                    <a:pt x="13255" y="11782"/>
                  </a:cubicBezTo>
                  <a:lnTo>
                    <a:pt x="13255" y="14727"/>
                  </a:lnTo>
                  <a:lnTo>
                    <a:pt x="15218" y="14727"/>
                  </a:lnTo>
                  <a:lnTo>
                    <a:pt x="15218" y="11782"/>
                  </a:lnTo>
                  <a:cubicBezTo>
                    <a:pt x="15218" y="10245"/>
                    <a:pt x="14550" y="9320"/>
                    <a:pt x="13430" y="9320"/>
                  </a:cubicBezTo>
                  <a:moveTo>
                    <a:pt x="6873" y="14727"/>
                  </a:moveTo>
                  <a:lnTo>
                    <a:pt x="8829" y="14727"/>
                  </a:lnTo>
                  <a:lnTo>
                    <a:pt x="8829" y="9320"/>
                  </a:lnTo>
                  <a:lnTo>
                    <a:pt x="6873" y="9320"/>
                  </a:lnTo>
                  <a:cubicBezTo>
                    <a:pt x="6873" y="9320"/>
                    <a:pt x="6873" y="14727"/>
                    <a:pt x="6873" y="14727"/>
                  </a:cubicBezTo>
                  <a:close/>
                  <a:moveTo>
                    <a:pt x="7851" y="6873"/>
                  </a:moveTo>
                  <a:cubicBezTo>
                    <a:pt x="7311" y="6873"/>
                    <a:pt x="6873" y="7313"/>
                    <a:pt x="6873" y="7856"/>
                  </a:cubicBezTo>
                  <a:cubicBezTo>
                    <a:pt x="6873" y="8399"/>
                    <a:pt x="7311" y="8839"/>
                    <a:pt x="7851" y="8839"/>
                  </a:cubicBezTo>
                  <a:cubicBezTo>
                    <a:pt x="8391" y="8839"/>
                    <a:pt x="8829" y="8399"/>
                    <a:pt x="8829" y="7856"/>
                  </a:cubicBezTo>
                  <a:cubicBezTo>
                    <a:pt x="8829" y="7313"/>
                    <a:pt x="8391" y="6873"/>
                    <a:pt x="7851" y="6873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/>
            </a:p>
          </p:txBody>
        </p:sp>
        <p:sp>
          <p:nvSpPr>
            <p:cNvPr id="76" name="Shape 2869"/>
            <p:cNvSpPr/>
            <p:nvPr/>
          </p:nvSpPr>
          <p:spPr>
            <a:xfrm>
              <a:off x="5760887" y="9500288"/>
              <a:ext cx="558655" cy="558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727" y="13745"/>
                  </a:moveTo>
                  <a:cubicBezTo>
                    <a:pt x="14727" y="14287"/>
                    <a:pt x="14287" y="14727"/>
                    <a:pt x="13745" y="14727"/>
                  </a:cubicBezTo>
                  <a:lnTo>
                    <a:pt x="7855" y="14727"/>
                  </a:lnTo>
                  <a:cubicBezTo>
                    <a:pt x="7313" y="14727"/>
                    <a:pt x="6873" y="14287"/>
                    <a:pt x="6873" y="13745"/>
                  </a:cubicBezTo>
                  <a:lnTo>
                    <a:pt x="6873" y="10309"/>
                  </a:lnTo>
                  <a:lnTo>
                    <a:pt x="7904" y="10309"/>
                  </a:lnTo>
                  <a:cubicBezTo>
                    <a:pt x="7877" y="10470"/>
                    <a:pt x="7855" y="10632"/>
                    <a:pt x="7855" y="10800"/>
                  </a:cubicBezTo>
                  <a:cubicBezTo>
                    <a:pt x="7855" y="12427"/>
                    <a:pt x="9173" y="13745"/>
                    <a:pt x="10800" y="13745"/>
                  </a:cubicBezTo>
                  <a:cubicBezTo>
                    <a:pt x="12426" y="13745"/>
                    <a:pt x="13745" y="12427"/>
                    <a:pt x="13745" y="10800"/>
                  </a:cubicBezTo>
                  <a:cubicBezTo>
                    <a:pt x="13745" y="10632"/>
                    <a:pt x="13723" y="10470"/>
                    <a:pt x="13696" y="10309"/>
                  </a:cubicBezTo>
                  <a:lnTo>
                    <a:pt x="14727" y="10309"/>
                  </a:lnTo>
                  <a:cubicBezTo>
                    <a:pt x="14727" y="10309"/>
                    <a:pt x="14727" y="13745"/>
                    <a:pt x="14727" y="13745"/>
                  </a:cubicBezTo>
                  <a:close/>
                  <a:moveTo>
                    <a:pt x="10800" y="8836"/>
                  </a:moveTo>
                  <a:cubicBezTo>
                    <a:pt x="11884" y="8836"/>
                    <a:pt x="12764" y="9716"/>
                    <a:pt x="12764" y="10800"/>
                  </a:cubicBezTo>
                  <a:cubicBezTo>
                    <a:pt x="12764" y="11884"/>
                    <a:pt x="11884" y="12764"/>
                    <a:pt x="10800" y="12764"/>
                  </a:cubicBezTo>
                  <a:cubicBezTo>
                    <a:pt x="9716" y="12764"/>
                    <a:pt x="8836" y="11884"/>
                    <a:pt x="8836" y="10800"/>
                  </a:cubicBezTo>
                  <a:cubicBezTo>
                    <a:pt x="8836" y="9716"/>
                    <a:pt x="9716" y="8836"/>
                    <a:pt x="10800" y="8836"/>
                  </a:cubicBezTo>
                  <a:moveTo>
                    <a:pt x="12764" y="7364"/>
                  </a:moveTo>
                  <a:lnTo>
                    <a:pt x="14236" y="7364"/>
                  </a:lnTo>
                  <a:lnTo>
                    <a:pt x="14236" y="8836"/>
                  </a:lnTo>
                  <a:lnTo>
                    <a:pt x="12764" y="8836"/>
                  </a:lnTo>
                  <a:cubicBezTo>
                    <a:pt x="12764" y="8836"/>
                    <a:pt x="12764" y="7364"/>
                    <a:pt x="12764" y="7364"/>
                  </a:cubicBezTo>
                  <a:close/>
                  <a:moveTo>
                    <a:pt x="13745" y="5891"/>
                  </a:moveTo>
                  <a:lnTo>
                    <a:pt x="7855" y="5891"/>
                  </a:lnTo>
                  <a:cubicBezTo>
                    <a:pt x="6770" y="5891"/>
                    <a:pt x="5891" y="6770"/>
                    <a:pt x="5891" y="7855"/>
                  </a:cubicBezTo>
                  <a:lnTo>
                    <a:pt x="5891" y="13745"/>
                  </a:lnTo>
                  <a:cubicBezTo>
                    <a:pt x="5891" y="14830"/>
                    <a:pt x="6770" y="15709"/>
                    <a:pt x="7855" y="15709"/>
                  </a:cubicBezTo>
                  <a:lnTo>
                    <a:pt x="13745" y="15709"/>
                  </a:lnTo>
                  <a:cubicBezTo>
                    <a:pt x="14830" y="15709"/>
                    <a:pt x="15709" y="14830"/>
                    <a:pt x="15709" y="13745"/>
                  </a:cubicBezTo>
                  <a:lnTo>
                    <a:pt x="15709" y="7855"/>
                  </a:lnTo>
                  <a:cubicBezTo>
                    <a:pt x="15709" y="6770"/>
                    <a:pt x="14830" y="5891"/>
                    <a:pt x="13745" y="5891"/>
                  </a:cubicBezTo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8"/>
                    <a:pt x="5377" y="982"/>
                    <a:pt x="10800" y="982"/>
                  </a:cubicBezTo>
                  <a:cubicBezTo>
                    <a:pt x="16223" y="982"/>
                    <a:pt x="20618" y="537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</a:path>
              </a:pathLst>
            </a:custGeom>
            <a:grpFill/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/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DEA48BDE-BF2F-4223-867F-F0A882983B46}"/>
              </a:ext>
            </a:extLst>
          </p:cNvPr>
          <p:cNvSpPr/>
          <p:nvPr/>
        </p:nvSpPr>
        <p:spPr>
          <a:xfrm>
            <a:off x="-2010" y="-1"/>
            <a:ext cx="12188825" cy="3588588"/>
          </a:xfrm>
          <a:prstGeom prst="rect">
            <a:avLst/>
          </a:prstGeom>
          <a:solidFill>
            <a:schemeClr val="tx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4528A2-CFEB-4F78-A0B2-4F706A057F8D}"/>
              </a:ext>
            </a:extLst>
          </p:cNvPr>
          <p:cNvSpPr txBox="1"/>
          <p:nvPr/>
        </p:nvSpPr>
        <p:spPr>
          <a:xfrm>
            <a:off x="2871153" y="1389220"/>
            <a:ext cx="64877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spc="300" dirty="0">
                <a:solidFill>
                  <a:schemeClr val="bg1"/>
                </a:solidFill>
                <a:latin typeface="Oswald" charset="0"/>
                <a:ea typeface="Oswald" charset="0"/>
                <a:cs typeface="Oswald" charset="0"/>
              </a:rPr>
              <a:t>GET IN TOUCH </a:t>
            </a:r>
            <a:endParaRPr lang="en-US" sz="9600" spc="300" dirty="0">
              <a:solidFill>
                <a:schemeClr val="bg1"/>
              </a:solidFill>
              <a:latin typeface="Oswald" charset="0"/>
              <a:ea typeface="Oswald" charset="0"/>
              <a:cs typeface="Oswald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23E677-5A86-4720-9AE8-8B3189088B3F}"/>
              </a:ext>
            </a:extLst>
          </p:cNvPr>
          <p:cNvSpPr txBox="1"/>
          <p:nvPr/>
        </p:nvSpPr>
        <p:spPr>
          <a:xfrm>
            <a:off x="4219013" y="1159151"/>
            <a:ext cx="37920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spc="600" dirty="0">
                <a:solidFill>
                  <a:schemeClr val="bg1"/>
                </a:solidFill>
                <a:latin typeface="Oswald" charset="0"/>
                <a:ea typeface="Oswald" charset="0"/>
                <a:cs typeface="Oswald" charset="0"/>
              </a:rPr>
              <a:t>WRITE HERE SOMETHING</a:t>
            </a:r>
          </a:p>
        </p:txBody>
      </p:sp>
    </p:spTree>
    <p:extLst>
      <p:ext uri="{BB962C8B-B14F-4D97-AF65-F5344CB8AC3E}">
        <p14:creationId xmlns:p14="http://schemas.microsoft.com/office/powerpoint/2010/main" val="31308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2000"/>
    </mc:Choice>
    <mc:Fallback>
      <p:transition advClick="0" advTm="2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835836" y="2814211"/>
            <a:ext cx="648779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spc="300" dirty="0">
                <a:solidFill>
                  <a:schemeClr val="tx2"/>
                </a:solidFill>
                <a:latin typeface="Oswald" charset="0"/>
                <a:ea typeface="Oswald" charset="0"/>
                <a:cs typeface="Oswald" charset="0"/>
              </a:rPr>
              <a:t>BRUSH STYLE PLACEHOLDER</a:t>
            </a:r>
            <a:endParaRPr lang="en-US" sz="4800" spc="300" dirty="0">
              <a:solidFill>
                <a:schemeClr val="tx2"/>
              </a:solidFill>
              <a:latin typeface="Oswald" charset="0"/>
              <a:ea typeface="Oswald" charset="0"/>
              <a:cs typeface="Oswald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35836" y="2584142"/>
            <a:ext cx="37920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spc="600" dirty="0">
                <a:solidFill>
                  <a:schemeClr val="tx2"/>
                </a:solidFill>
                <a:latin typeface="Oswald" charset="0"/>
                <a:ea typeface="Oswald" charset="0"/>
                <a:cs typeface="Oswald" charset="0"/>
              </a:rPr>
              <a:t>WRITE HERE SOMETHING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35836" y="3429001"/>
            <a:ext cx="5688085" cy="1169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spc="150" dirty="0">
                <a:latin typeface="Montserrat Light" charset="0"/>
                <a:ea typeface="Montserrat Light" charset="0"/>
                <a:cs typeface="Montserrat Light" charset="0"/>
              </a:rPr>
              <a:t>Entrepreneurial activities differ substantially depending on the type of organization and creativity. Entrepreneurial activities differ substantially depending on the type of organization and creativity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740AC9D8-30C3-4DC0-9F42-5330C4C0F55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1" r="229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2805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588" y="0"/>
            <a:ext cx="12188825" cy="3429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0" name="TextBox 19"/>
          <p:cNvSpPr txBox="1"/>
          <p:nvPr/>
        </p:nvSpPr>
        <p:spPr>
          <a:xfrm>
            <a:off x="2299351" y="3823916"/>
            <a:ext cx="7555198" cy="609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spc="150" dirty="0">
                <a:latin typeface="Lato Light" charset="0"/>
                <a:ea typeface="Lato Light" charset="0"/>
                <a:cs typeface="Lato Light" charset="0"/>
              </a:rPr>
              <a:t>Entrepreneurial activities differ substantially depending on the type of organization and creativity involved. Entrepreneurship ranges in scale from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871153" y="3212022"/>
            <a:ext cx="648779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spc="300" dirty="0">
                <a:solidFill>
                  <a:schemeClr val="tx2"/>
                </a:solidFill>
                <a:latin typeface="Oswald" charset="0"/>
                <a:ea typeface="Oswald" charset="0"/>
                <a:cs typeface="Oswald" charset="0"/>
              </a:rPr>
              <a:t>OUR BUSINESS PHILOSOPHY</a:t>
            </a:r>
            <a:endParaRPr lang="en-US" sz="4800" spc="300" dirty="0">
              <a:solidFill>
                <a:schemeClr val="tx2"/>
              </a:solidFill>
              <a:latin typeface="Oswald" charset="0"/>
              <a:ea typeface="Oswald" charset="0"/>
              <a:cs typeface="Oswald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219013" y="2981953"/>
            <a:ext cx="37920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spc="600" dirty="0">
                <a:solidFill>
                  <a:schemeClr val="tx2"/>
                </a:solidFill>
                <a:latin typeface="Oswald" charset="0"/>
                <a:ea typeface="Oswald" charset="0"/>
                <a:cs typeface="Oswald" charset="0"/>
              </a:rPr>
              <a:t>WRITE HERE SOMETHING</a:t>
            </a:r>
          </a:p>
        </p:txBody>
      </p:sp>
      <p:sp>
        <p:nvSpPr>
          <p:cNvPr id="24" name="Shape 2779"/>
          <p:cNvSpPr/>
          <p:nvPr/>
        </p:nvSpPr>
        <p:spPr>
          <a:xfrm>
            <a:off x="7448867" y="4760234"/>
            <a:ext cx="380367" cy="5230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67" y="16691"/>
                </a:moveTo>
                <a:lnTo>
                  <a:pt x="5303" y="12525"/>
                </a:lnTo>
                <a:lnTo>
                  <a:pt x="5294" y="12521"/>
                </a:lnTo>
                <a:cubicBezTo>
                  <a:pt x="5355" y="12447"/>
                  <a:pt x="5400" y="12365"/>
                  <a:pt x="5400" y="12273"/>
                </a:cubicBezTo>
                <a:cubicBezTo>
                  <a:pt x="5400" y="12001"/>
                  <a:pt x="5098" y="11782"/>
                  <a:pt x="4725" y="11782"/>
                </a:cubicBezTo>
                <a:lnTo>
                  <a:pt x="3375" y="11782"/>
                </a:lnTo>
                <a:lnTo>
                  <a:pt x="6615" y="8640"/>
                </a:lnTo>
                <a:lnTo>
                  <a:pt x="6606" y="8635"/>
                </a:lnTo>
                <a:cubicBezTo>
                  <a:pt x="6691" y="8553"/>
                  <a:pt x="6750" y="8456"/>
                  <a:pt x="6750" y="8345"/>
                </a:cubicBezTo>
                <a:cubicBezTo>
                  <a:pt x="6750" y="8075"/>
                  <a:pt x="6448" y="7855"/>
                  <a:pt x="6075" y="7855"/>
                </a:cubicBezTo>
                <a:lnTo>
                  <a:pt x="4855" y="7855"/>
                </a:lnTo>
                <a:lnTo>
                  <a:pt x="8548" y="4785"/>
                </a:lnTo>
                <a:lnTo>
                  <a:pt x="8544" y="4782"/>
                </a:lnTo>
                <a:cubicBezTo>
                  <a:pt x="8683" y="4691"/>
                  <a:pt x="8775" y="4564"/>
                  <a:pt x="8775" y="4418"/>
                </a:cubicBezTo>
                <a:cubicBezTo>
                  <a:pt x="8775" y="4147"/>
                  <a:pt x="8473" y="3927"/>
                  <a:pt x="8100" y="3927"/>
                </a:cubicBezTo>
                <a:lnTo>
                  <a:pt x="7029" y="3927"/>
                </a:lnTo>
                <a:lnTo>
                  <a:pt x="10800" y="1185"/>
                </a:lnTo>
                <a:lnTo>
                  <a:pt x="14571" y="3927"/>
                </a:lnTo>
                <a:lnTo>
                  <a:pt x="13500" y="3927"/>
                </a:lnTo>
                <a:cubicBezTo>
                  <a:pt x="13128" y="3927"/>
                  <a:pt x="12825" y="4147"/>
                  <a:pt x="12825" y="4418"/>
                </a:cubicBezTo>
                <a:cubicBezTo>
                  <a:pt x="12825" y="4564"/>
                  <a:pt x="12917" y="4691"/>
                  <a:pt x="13056" y="4782"/>
                </a:cubicBezTo>
                <a:lnTo>
                  <a:pt x="13052" y="4785"/>
                </a:lnTo>
                <a:lnTo>
                  <a:pt x="16744" y="7855"/>
                </a:lnTo>
                <a:lnTo>
                  <a:pt x="15525" y="7855"/>
                </a:lnTo>
                <a:cubicBezTo>
                  <a:pt x="15153" y="7855"/>
                  <a:pt x="14850" y="8075"/>
                  <a:pt x="14850" y="8345"/>
                </a:cubicBezTo>
                <a:cubicBezTo>
                  <a:pt x="14850" y="8456"/>
                  <a:pt x="14909" y="8553"/>
                  <a:pt x="14994" y="8635"/>
                </a:cubicBezTo>
                <a:lnTo>
                  <a:pt x="14985" y="8640"/>
                </a:lnTo>
                <a:lnTo>
                  <a:pt x="18225" y="11782"/>
                </a:lnTo>
                <a:lnTo>
                  <a:pt x="16875" y="11782"/>
                </a:lnTo>
                <a:cubicBezTo>
                  <a:pt x="16503" y="11782"/>
                  <a:pt x="16200" y="12001"/>
                  <a:pt x="16200" y="12273"/>
                </a:cubicBezTo>
                <a:cubicBezTo>
                  <a:pt x="16200" y="12365"/>
                  <a:pt x="16244" y="12447"/>
                  <a:pt x="16306" y="12521"/>
                </a:cubicBezTo>
                <a:lnTo>
                  <a:pt x="16296" y="12525"/>
                </a:lnTo>
                <a:lnTo>
                  <a:pt x="19733" y="16691"/>
                </a:lnTo>
                <a:cubicBezTo>
                  <a:pt x="19733" y="16691"/>
                  <a:pt x="1867" y="16691"/>
                  <a:pt x="1867" y="16691"/>
                </a:cubicBezTo>
                <a:close/>
                <a:moveTo>
                  <a:pt x="12150" y="20618"/>
                </a:moveTo>
                <a:lnTo>
                  <a:pt x="9450" y="20618"/>
                </a:lnTo>
                <a:lnTo>
                  <a:pt x="9450" y="17673"/>
                </a:lnTo>
                <a:lnTo>
                  <a:pt x="12150" y="17673"/>
                </a:lnTo>
                <a:cubicBezTo>
                  <a:pt x="12150" y="17673"/>
                  <a:pt x="12150" y="20618"/>
                  <a:pt x="12150" y="20618"/>
                </a:cubicBezTo>
                <a:close/>
                <a:moveTo>
                  <a:pt x="21494" y="16933"/>
                </a:moveTo>
                <a:lnTo>
                  <a:pt x="21503" y="16929"/>
                </a:lnTo>
                <a:lnTo>
                  <a:pt x="18067" y="12764"/>
                </a:lnTo>
                <a:lnTo>
                  <a:pt x="19575" y="12764"/>
                </a:lnTo>
                <a:cubicBezTo>
                  <a:pt x="19948" y="12764"/>
                  <a:pt x="20250" y="12544"/>
                  <a:pt x="20250" y="12273"/>
                </a:cubicBezTo>
                <a:cubicBezTo>
                  <a:pt x="20250" y="12162"/>
                  <a:pt x="20191" y="12066"/>
                  <a:pt x="20106" y="11983"/>
                </a:cubicBezTo>
                <a:lnTo>
                  <a:pt x="20115" y="11978"/>
                </a:lnTo>
                <a:lnTo>
                  <a:pt x="16875" y="8836"/>
                </a:lnTo>
                <a:lnTo>
                  <a:pt x="18225" y="8836"/>
                </a:lnTo>
                <a:cubicBezTo>
                  <a:pt x="18598" y="8836"/>
                  <a:pt x="18900" y="8617"/>
                  <a:pt x="18900" y="8345"/>
                </a:cubicBezTo>
                <a:cubicBezTo>
                  <a:pt x="18900" y="8200"/>
                  <a:pt x="18808" y="8072"/>
                  <a:pt x="18669" y="7982"/>
                </a:cubicBezTo>
                <a:lnTo>
                  <a:pt x="18673" y="7978"/>
                </a:lnTo>
                <a:lnTo>
                  <a:pt x="14980" y="4909"/>
                </a:lnTo>
                <a:lnTo>
                  <a:pt x="16200" y="4909"/>
                </a:lnTo>
                <a:cubicBezTo>
                  <a:pt x="16573" y="4909"/>
                  <a:pt x="16875" y="4690"/>
                  <a:pt x="16875" y="4418"/>
                </a:cubicBezTo>
                <a:cubicBezTo>
                  <a:pt x="16875" y="4283"/>
                  <a:pt x="16800" y="4160"/>
                  <a:pt x="16677" y="4071"/>
                </a:cubicBezTo>
                <a:lnTo>
                  <a:pt x="11277" y="144"/>
                </a:lnTo>
                <a:cubicBezTo>
                  <a:pt x="11155" y="55"/>
                  <a:pt x="10986" y="0"/>
                  <a:pt x="10800" y="0"/>
                </a:cubicBezTo>
                <a:cubicBezTo>
                  <a:pt x="10614" y="0"/>
                  <a:pt x="10445" y="55"/>
                  <a:pt x="10323" y="144"/>
                </a:cubicBezTo>
                <a:lnTo>
                  <a:pt x="4923" y="4071"/>
                </a:lnTo>
                <a:cubicBezTo>
                  <a:pt x="4801" y="4160"/>
                  <a:pt x="4725" y="4283"/>
                  <a:pt x="4725" y="4418"/>
                </a:cubicBezTo>
                <a:cubicBezTo>
                  <a:pt x="4725" y="4690"/>
                  <a:pt x="5028" y="4909"/>
                  <a:pt x="5400" y="4909"/>
                </a:cubicBezTo>
                <a:lnTo>
                  <a:pt x="6619" y="4909"/>
                </a:lnTo>
                <a:lnTo>
                  <a:pt x="2927" y="7978"/>
                </a:lnTo>
                <a:lnTo>
                  <a:pt x="2931" y="7982"/>
                </a:lnTo>
                <a:cubicBezTo>
                  <a:pt x="2792" y="8072"/>
                  <a:pt x="2700" y="8200"/>
                  <a:pt x="2700" y="8345"/>
                </a:cubicBezTo>
                <a:cubicBezTo>
                  <a:pt x="2700" y="8617"/>
                  <a:pt x="3003" y="8836"/>
                  <a:pt x="3375" y="8836"/>
                </a:cubicBezTo>
                <a:lnTo>
                  <a:pt x="4725" y="8836"/>
                </a:lnTo>
                <a:lnTo>
                  <a:pt x="1485" y="11978"/>
                </a:lnTo>
                <a:lnTo>
                  <a:pt x="1494" y="11983"/>
                </a:lnTo>
                <a:cubicBezTo>
                  <a:pt x="1409" y="12066"/>
                  <a:pt x="1350" y="12162"/>
                  <a:pt x="1350" y="12273"/>
                </a:cubicBezTo>
                <a:cubicBezTo>
                  <a:pt x="1350" y="12544"/>
                  <a:pt x="1653" y="12764"/>
                  <a:pt x="2025" y="12764"/>
                </a:cubicBezTo>
                <a:lnTo>
                  <a:pt x="3533" y="12764"/>
                </a:lnTo>
                <a:lnTo>
                  <a:pt x="96" y="16929"/>
                </a:lnTo>
                <a:lnTo>
                  <a:pt x="106" y="16933"/>
                </a:lnTo>
                <a:cubicBezTo>
                  <a:pt x="44" y="17007"/>
                  <a:pt x="0" y="17089"/>
                  <a:pt x="0" y="17182"/>
                </a:cubicBezTo>
                <a:cubicBezTo>
                  <a:pt x="0" y="17453"/>
                  <a:pt x="303" y="17673"/>
                  <a:pt x="675" y="17673"/>
                </a:cubicBezTo>
                <a:lnTo>
                  <a:pt x="8100" y="17673"/>
                </a:lnTo>
                <a:lnTo>
                  <a:pt x="8100" y="21109"/>
                </a:lnTo>
                <a:cubicBezTo>
                  <a:pt x="8100" y="21380"/>
                  <a:pt x="8403" y="21600"/>
                  <a:pt x="8775" y="21600"/>
                </a:cubicBezTo>
                <a:lnTo>
                  <a:pt x="12825" y="21600"/>
                </a:lnTo>
                <a:cubicBezTo>
                  <a:pt x="13198" y="21600"/>
                  <a:pt x="13500" y="21380"/>
                  <a:pt x="13500" y="21109"/>
                </a:cubicBezTo>
                <a:lnTo>
                  <a:pt x="13500" y="17673"/>
                </a:lnTo>
                <a:lnTo>
                  <a:pt x="20925" y="17673"/>
                </a:lnTo>
                <a:cubicBezTo>
                  <a:pt x="21298" y="17673"/>
                  <a:pt x="21600" y="17453"/>
                  <a:pt x="21600" y="17182"/>
                </a:cubicBezTo>
                <a:cubicBezTo>
                  <a:pt x="21600" y="17089"/>
                  <a:pt x="21555" y="17007"/>
                  <a:pt x="21494" y="16933"/>
                </a:cubicBezTo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" name="Shape 2782"/>
          <p:cNvSpPr/>
          <p:nvPr/>
        </p:nvSpPr>
        <p:spPr>
          <a:xfrm>
            <a:off x="4757426" y="4834530"/>
            <a:ext cx="523507" cy="4517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83" h="20545" extrusionOk="0">
                <a:moveTo>
                  <a:pt x="9621" y="9676"/>
                </a:moveTo>
                <a:cubicBezTo>
                  <a:pt x="9621" y="9676"/>
                  <a:pt x="9621" y="9675"/>
                  <a:pt x="9621" y="9675"/>
                </a:cubicBezTo>
                <a:lnTo>
                  <a:pt x="9620" y="9674"/>
                </a:lnTo>
                <a:cubicBezTo>
                  <a:pt x="9620" y="9674"/>
                  <a:pt x="9621" y="9676"/>
                  <a:pt x="9621" y="9676"/>
                </a:cubicBezTo>
                <a:close/>
                <a:moveTo>
                  <a:pt x="19582" y="1266"/>
                </a:moveTo>
                <a:cubicBezTo>
                  <a:pt x="18115" y="-422"/>
                  <a:pt x="15737" y="-422"/>
                  <a:pt x="14270" y="1266"/>
                </a:cubicBezTo>
                <a:lnTo>
                  <a:pt x="14934" y="2030"/>
                </a:lnTo>
                <a:cubicBezTo>
                  <a:pt x="16034" y="765"/>
                  <a:pt x="17818" y="765"/>
                  <a:pt x="18918" y="2030"/>
                </a:cubicBezTo>
                <a:cubicBezTo>
                  <a:pt x="20019" y="3297"/>
                  <a:pt x="20019" y="5351"/>
                  <a:pt x="18918" y="6618"/>
                </a:cubicBezTo>
                <a:lnTo>
                  <a:pt x="8956" y="17881"/>
                </a:lnTo>
                <a:lnTo>
                  <a:pt x="9621" y="18645"/>
                </a:lnTo>
                <a:lnTo>
                  <a:pt x="19582" y="7382"/>
                </a:lnTo>
                <a:cubicBezTo>
                  <a:pt x="21050" y="5693"/>
                  <a:pt x="21050" y="2955"/>
                  <a:pt x="19582" y="1266"/>
                </a:cubicBezTo>
                <a:moveTo>
                  <a:pt x="2315" y="17881"/>
                </a:moveTo>
                <a:cubicBezTo>
                  <a:pt x="481" y="15770"/>
                  <a:pt x="481" y="12551"/>
                  <a:pt x="2315" y="10439"/>
                </a:cubicBezTo>
                <a:cubicBezTo>
                  <a:pt x="2317" y="10437"/>
                  <a:pt x="2320" y="10434"/>
                  <a:pt x="2323" y="10431"/>
                </a:cubicBezTo>
                <a:lnTo>
                  <a:pt x="2323" y="10431"/>
                </a:lnTo>
                <a:lnTo>
                  <a:pt x="9289" y="2413"/>
                </a:lnTo>
                <a:cubicBezTo>
                  <a:pt x="9472" y="2201"/>
                  <a:pt x="9472" y="1859"/>
                  <a:pt x="9289" y="1648"/>
                </a:cubicBezTo>
                <a:cubicBezTo>
                  <a:pt x="9105" y="1437"/>
                  <a:pt x="8808" y="1437"/>
                  <a:pt x="8624" y="1648"/>
                </a:cubicBezTo>
                <a:lnTo>
                  <a:pt x="1651" y="9675"/>
                </a:lnTo>
                <a:cubicBezTo>
                  <a:pt x="-550" y="12208"/>
                  <a:pt x="-550" y="16112"/>
                  <a:pt x="1651" y="18645"/>
                </a:cubicBezTo>
                <a:cubicBezTo>
                  <a:pt x="3852" y="21178"/>
                  <a:pt x="7420" y="21178"/>
                  <a:pt x="9621" y="18645"/>
                </a:cubicBezTo>
                <a:lnTo>
                  <a:pt x="8948" y="17889"/>
                </a:lnTo>
                <a:cubicBezTo>
                  <a:pt x="7114" y="19991"/>
                  <a:pt x="4147" y="19989"/>
                  <a:pt x="2315" y="17881"/>
                </a:cubicBezTo>
                <a:moveTo>
                  <a:pt x="6300" y="13497"/>
                </a:moveTo>
                <a:cubicBezTo>
                  <a:pt x="7033" y="14341"/>
                  <a:pt x="8223" y="14341"/>
                  <a:pt x="8956" y="13497"/>
                </a:cubicBezTo>
                <a:lnTo>
                  <a:pt x="13937" y="7764"/>
                </a:lnTo>
                <a:cubicBezTo>
                  <a:pt x="14121" y="7553"/>
                  <a:pt x="14121" y="7211"/>
                  <a:pt x="13937" y="7000"/>
                </a:cubicBezTo>
                <a:cubicBezTo>
                  <a:pt x="13754" y="6789"/>
                  <a:pt x="13457" y="6789"/>
                  <a:pt x="13273" y="7000"/>
                </a:cubicBezTo>
                <a:lnTo>
                  <a:pt x="8292" y="12732"/>
                </a:lnTo>
                <a:cubicBezTo>
                  <a:pt x="7926" y="13155"/>
                  <a:pt x="7331" y="13155"/>
                  <a:pt x="6964" y="12732"/>
                </a:cubicBezTo>
                <a:cubicBezTo>
                  <a:pt x="6597" y="12310"/>
                  <a:pt x="6597" y="11626"/>
                  <a:pt x="6964" y="11204"/>
                </a:cubicBezTo>
                <a:lnTo>
                  <a:pt x="8292" y="9675"/>
                </a:lnTo>
                <a:lnTo>
                  <a:pt x="14934" y="2030"/>
                </a:lnTo>
                <a:lnTo>
                  <a:pt x="14270" y="1266"/>
                </a:lnTo>
                <a:lnTo>
                  <a:pt x="6300" y="10439"/>
                </a:lnTo>
                <a:cubicBezTo>
                  <a:pt x="5566" y="11284"/>
                  <a:pt x="5566" y="12653"/>
                  <a:pt x="6300" y="13497"/>
                </a:cubicBezTo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" name="Shape 2783"/>
          <p:cNvSpPr/>
          <p:nvPr/>
        </p:nvSpPr>
        <p:spPr>
          <a:xfrm>
            <a:off x="10024683" y="4798923"/>
            <a:ext cx="523004" cy="4516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5855"/>
                </a:moveTo>
                <a:lnTo>
                  <a:pt x="1633" y="10800"/>
                </a:lnTo>
                <a:lnTo>
                  <a:pt x="4615" y="9156"/>
                </a:lnTo>
                <a:lnTo>
                  <a:pt x="10589" y="12450"/>
                </a:lnTo>
                <a:lnTo>
                  <a:pt x="10591" y="12446"/>
                </a:lnTo>
                <a:cubicBezTo>
                  <a:pt x="10654" y="12482"/>
                  <a:pt x="10724" y="12505"/>
                  <a:pt x="10800" y="12505"/>
                </a:cubicBezTo>
                <a:cubicBezTo>
                  <a:pt x="10876" y="12505"/>
                  <a:pt x="10946" y="12482"/>
                  <a:pt x="11009" y="12446"/>
                </a:cubicBezTo>
                <a:lnTo>
                  <a:pt x="11011" y="12450"/>
                </a:lnTo>
                <a:lnTo>
                  <a:pt x="16985" y="9156"/>
                </a:lnTo>
                <a:lnTo>
                  <a:pt x="19967" y="10800"/>
                </a:lnTo>
                <a:cubicBezTo>
                  <a:pt x="19967" y="10800"/>
                  <a:pt x="10800" y="15855"/>
                  <a:pt x="10800" y="15855"/>
                </a:cubicBezTo>
                <a:close/>
                <a:moveTo>
                  <a:pt x="19967" y="15347"/>
                </a:moveTo>
                <a:lnTo>
                  <a:pt x="10800" y="20402"/>
                </a:lnTo>
                <a:lnTo>
                  <a:pt x="1633" y="15347"/>
                </a:lnTo>
                <a:lnTo>
                  <a:pt x="4615" y="13703"/>
                </a:lnTo>
                <a:lnTo>
                  <a:pt x="10589" y="16997"/>
                </a:lnTo>
                <a:lnTo>
                  <a:pt x="10591" y="16994"/>
                </a:lnTo>
                <a:cubicBezTo>
                  <a:pt x="10654" y="17029"/>
                  <a:pt x="10724" y="17053"/>
                  <a:pt x="10800" y="17053"/>
                </a:cubicBezTo>
                <a:cubicBezTo>
                  <a:pt x="10876" y="17053"/>
                  <a:pt x="10946" y="17029"/>
                  <a:pt x="11009" y="16994"/>
                </a:cubicBezTo>
                <a:lnTo>
                  <a:pt x="11011" y="16997"/>
                </a:lnTo>
                <a:lnTo>
                  <a:pt x="16985" y="13703"/>
                </a:lnTo>
                <a:cubicBezTo>
                  <a:pt x="16985" y="13703"/>
                  <a:pt x="19967" y="15347"/>
                  <a:pt x="19967" y="15347"/>
                </a:cubicBezTo>
                <a:close/>
                <a:moveTo>
                  <a:pt x="1633" y="6253"/>
                </a:moveTo>
                <a:lnTo>
                  <a:pt x="10800" y="1198"/>
                </a:lnTo>
                <a:lnTo>
                  <a:pt x="19967" y="6253"/>
                </a:lnTo>
                <a:lnTo>
                  <a:pt x="10800" y="11307"/>
                </a:lnTo>
                <a:cubicBezTo>
                  <a:pt x="10800" y="11307"/>
                  <a:pt x="1633" y="6253"/>
                  <a:pt x="1633" y="6253"/>
                </a:cubicBezTo>
                <a:close/>
                <a:moveTo>
                  <a:pt x="21600" y="10800"/>
                </a:moveTo>
                <a:cubicBezTo>
                  <a:pt x="21600" y="10574"/>
                  <a:pt x="21484" y="10383"/>
                  <a:pt x="21319" y="10290"/>
                </a:cubicBezTo>
                <a:lnTo>
                  <a:pt x="21320" y="10287"/>
                </a:lnTo>
                <a:lnTo>
                  <a:pt x="18127" y="8526"/>
                </a:lnTo>
                <a:lnTo>
                  <a:pt x="21320" y="6766"/>
                </a:lnTo>
                <a:lnTo>
                  <a:pt x="21319" y="6762"/>
                </a:lnTo>
                <a:cubicBezTo>
                  <a:pt x="21484" y="6671"/>
                  <a:pt x="21600" y="6479"/>
                  <a:pt x="21600" y="6253"/>
                </a:cubicBezTo>
                <a:cubicBezTo>
                  <a:pt x="21600" y="6027"/>
                  <a:pt x="21484" y="5835"/>
                  <a:pt x="21319" y="5743"/>
                </a:cubicBezTo>
                <a:lnTo>
                  <a:pt x="21320" y="5740"/>
                </a:lnTo>
                <a:lnTo>
                  <a:pt x="11011" y="56"/>
                </a:lnTo>
                <a:lnTo>
                  <a:pt x="11009" y="59"/>
                </a:lnTo>
                <a:cubicBezTo>
                  <a:pt x="10946" y="23"/>
                  <a:pt x="10876" y="0"/>
                  <a:pt x="10800" y="0"/>
                </a:cubicBezTo>
                <a:cubicBezTo>
                  <a:pt x="10724" y="0"/>
                  <a:pt x="10654" y="23"/>
                  <a:pt x="10591" y="59"/>
                </a:cubicBezTo>
                <a:lnTo>
                  <a:pt x="10589" y="56"/>
                </a:lnTo>
                <a:lnTo>
                  <a:pt x="280" y="5740"/>
                </a:lnTo>
                <a:lnTo>
                  <a:pt x="281" y="5743"/>
                </a:lnTo>
                <a:cubicBezTo>
                  <a:pt x="116" y="5835"/>
                  <a:pt x="0" y="6027"/>
                  <a:pt x="0" y="6253"/>
                </a:cubicBezTo>
                <a:cubicBezTo>
                  <a:pt x="0" y="6479"/>
                  <a:pt x="116" y="6671"/>
                  <a:pt x="281" y="6762"/>
                </a:cubicBezTo>
                <a:lnTo>
                  <a:pt x="280" y="6766"/>
                </a:lnTo>
                <a:lnTo>
                  <a:pt x="3473" y="8526"/>
                </a:lnTo>
                <a:lnTo>
                  <a:pt x="280" y="10287"/>
                </a:lnTo>
                <a:lnTo>
                  <a:pt x="281" y="10290"/>
                </a:lnTo>
                <a:cubicBezTo>
                  <a:pt x="116" y="10383"/>
                  <a:pt x="0" y="10574"/>
                  <a:pt x="0" y="10800"/>
                </a:cubicBezTo>
                <a:cubicBezTo>
                  <a:pt x="0" y="11026"/>
                  <a:pt x="116" y="11218"/>
                  <a:pt x="281" y="11310"/>
                </a:cubicBezTo>
                <a:lnTo>
                  <a:pt x="280" y="11313"/>
                </a:lnTo>
                <a:lnTo>
                  <a:pt x="3473" y="13074"/>
                </a:lnTo>
                <a:lnTo>
                  <a:pt x="280" y="14834"/>
                </a:lnTo>
                <a:lnTo>
                  <a:pt x="281" y="14838"/>
                </a:lnTo>
                <a:cubicBezTo>
                  <a:pt x="116" y="14930"/>
                  <a:pt x="0" y="15121"/>
                  <a:pt x="0" y="15347"/>
                </a:cubicBezTo>
                <a:cubicBezTo>
                  <a:pt x="0" y="15574"/>
                  <a:pt x="116" y="15765"/>
                  <a:pt x="281" y="15857"/>
                </a:cubicBezTo>
                <a:lnTo>
                  <a:pt x="280" y="15860"/>
                </a:lnTo>
                <a:lnTo>
                  <a:pt x="10589" y="21544"/>
                </a:lnTo>
                <a:lnTo>
                  <a:pt x="10591" y="21541"/>
                </a:lnTo>
                <a:cubicBezTo>
                  <a:pt x="10654" y="21577"/>
                  <a:pt x="10724" y="21600"/>
                  <a:pt x="10800" y="21600"/>
                </a:cubicBezTo>
                <a:cubicBezTo>
                  <a:pt x="10876" y="21600"/>
                  <a:pt x="10946" y="21577"/>
                  <a:pt x="11009" y="21541"/>
                </a:cubicBezTo>
                <a:lnTo>
                  <a:pt x="11011" y="21544"/>
                </a:lnTo>
                <a:lnTo>
                  <a:pt x="21320" y="15860"/>
                </a:lnTo>
                <a:lnTo>
                  <a:pt x="21319" y="15857"/>
                </a:lnTo>
                <a:cubicBezTo>
                  <a:pt x="21484" y="15765"/>
                  <a:pt x="21600" y="15574"/>
                  <a:pt x="21600" y="15347"/>
                </a:cubicBezTo>
                <a:cubicBezTo>
                  <a:pt x="21600" y="15121"/>
                  <a:pt x="21484" y="14930"/>
                  <a:pt x="21319" y="14838"/>
                </a:cubicBezTo>
                <a:lnTo>
                  <a:pt x="21320" y="14834"/>
                </a:lnTo>
                <a:lnTo>
                  <a:pt x="18127" y="13074"/>
                </a:lnTo>
                <a:lnTo>
                  <a:pt x="21320" y="11313"/>
                </a:lnTo>
                <a:lnTo>
                  <a:pt x="21319" y="11310"/>
                </a:lnTo>
                <a:cubicBezTo>
                  <a:pt x="21484" y="11218"/>
                  <a:pt x="21600" y="11026"/>
                  <a:pt x="21600" y="10800"/>
                </a:cubicBezTo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" name="Shape 2778"/>
          <p:cNvSpPr/>
          <p:nvPr/>
        </p:nvSpPr>
        <p:spPr>
          <a:xfrm>
            <a:off x="2103978" y="4798923"/>
            <a:ext cx="523004" cy="5230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481" y="12956"/>
                </a:moveTo>
                <a:cubicBezTo>
                  <a:pt x="17070" y="12258"/>
                  <a:pt x="16576" y="11533"/>
                  <a:pt x="16011" y="10795"/>
                </a:cubicBezTo>
                <a:cubicBezTo>
                  <a:pt x="16573" y="10063"/>
                  <a:pt x="17072" y="9339"/>
                  <a:pt x="17481" y="8644"/>
                </a:cubicBezTo>
                <a:cubicBezTo>
                  <a:pt x="19410" y="9181"/>
                  <a:pt x="20618" y="9948"/>
                  <a:pt x="20618" y="10800"/>
                </a:cubicBezTo>
                <a:cubicBezTo>
                  <a:pt x="20618" y="11652"/>
                  <a:pt x="19410" y="12419"/>
                  <a:pt x="17481" y="12956"/>
                </a:cubicBezTo>
                <a:moveTo>
                  <a:pt x="17742" y="17743"/>
                </a:moveTo>
                <a:cubicBezTo>
                  <a:pt x="17140" y="18345"/>
                  <a:pt x="15740" y="18028"/>
                  <a:pt x="13996" y="17045"/>
                </a:cubicBezTo>
                <a:cubicBezTo>
                  <a:pt x="14198" y="16261"/>
                  <a:pt x="14365" y="15406"/>
                  <a:pt x="14487" y="14488"/>
                </a:cubicBezTo>
                <a:cubicBezTo>
                  <a:pt x="15405" y="14366"/>
                  <a:pt x="16261" y="14198"/>
                  <a:pt x="17044" y="13996"/>
                </a:cubicBezTo>
                <a:cubicBezTo>
                  <a:pt x="18028" y="15740"/>
                  <a:pt x="18345" y="17140"/>
                  <a:pt x="17742" y="17743"/>
                </a:cubicBezTo>
                <a:moveTo>
                  <a:pt x="15404" y="11561"/>
                </a:moveTo>
                <a:cubicBezTo>
                  <a:pt x="15837" y="12119"/>
                  <a:pt x="16219" y="12662"/>
                  <a:pt x="16554" y="13185"/>
                </a:cubicBezTo>
                <a:cubicBezTo>
                  <a:pt x="15950" y="13317"/>
                  <a:pt x="15295" y="13429"/>
                  <a:pt x="14597" y="13517"/>
                </a:cubicBezTo>
                <a:cubicBezTo>
                  <a:pt x="14631" y="13155"/>
                  <a:pt x="14655" y="12784"/>
                  <a:pt x="14677" y="12409"/>
                </a:cubicBezTo>
                <a:cubicBezTo>
                  <a:pt x="14930" y="12127"/>
                  <a:pt x="15170" y="11844"/>
                  <a:pt x="15404" y="11561"/>
                </a:cubicBezTo>
                <a:moveTo>
                  <a:pt x="15402" y="10032"/>
                </a:moveTo>
                <a:cubicBezTo>
                  <a:pt x="15170" y="9752"/>
                  <a:pt x="14928" y="9471"/>
                  <a:pt x="14677" y="9191"/>
                </a:cubicBezTo>
                <a:cubicBezTo>
                  <a:pt x="14655" y="8817"/>
                  <a:pt x="14631" y="8445"/>
                  <a:pt x="14597" y="8084"/>
                </a:cubicBezTo>
                <a:cubicBezTo>
                  <a:pt x="15295" y="8171"/>
                  <a:pt x="15950" y="8283"/>
                  <a:pt x="16554" y="8415"/>
                </a:cubicBezTo>
                <a:cubicBezTo>
                  <a:pt x="16221" y="8935"/>
                  <a:pt x="15832" y="9478"/>
                  <a:pt x="15402" y="10032"/>
                </a:cubicBezTo>
                <a:moveTo>
                  <a:pt x="17742" y="3857"/>
                </a:moveTo>
                <a:cubicBezTo>
                  <a:pt x="18345" y="4460"/>
                  <a:pt x="18028" y="5860"/>
                  <a:pt x="17044" y="7604"/>
                </a:cubicBezTo>
                <a:cubicBezTo>
                  <a:pt x="16261" y="7402"/>
                  <a:pt x="15405" y="7234"/>
                  <a:pt x="14487" y="7112"/>
                </a:cubicBezTo>
                <a:cubicBezTo>
                  <a:pt x="14365" y="6194"/>
                  <a:pt x="14198" y="5339"/>
                  <a:pt x="13996" y="4555"/>
                </a:cubicBezTo>
                <a:cubicBezTo>
                  <a:pt x="15740" y="3572"/>
                  <a:pt x="17140" y="3255"/>
                  <a:pt x="17742" y="3857"/>
                </a:cubicBezTo>
                <a:moveTo>
                  <a:pt x="13718" y="12012"/>
                </a:moveTo>
                <a:cubicBezTo>
                  <a:pt x="13448" y="12303"/>
                  <a:pt x="13172" y="12593"/>
                  <a:pt x="12882" y="12883"/>
                </a:cubicBezTo>
                <a:cubicBezTo>
                  <a:pt x="12593" y="13172"/>
                  <a:pt x="12303" y="13449"/>
                  <a:pt x="12012" y="13719"/>
                </a:cubicBezTo>
                <a:cubicBezTo>
                  <a:pt x="11614" y="13733"/>
                  <a:pt x="11212" y="13745"/>
                  <a:pt x="10800" y="13745"/>
                </a:cubicBezTo>
                <a:cubicBezTo>
                  <a:pt x="10387" y="13745"/>
                  <a:pt x="9985" y="13733"/>
                  <a:pt x="9587" y="13719"/>
                </a:cubicBezTo>
                <a:cubicBezTo>
                  <a:pt x="9297" y="13449"/>
                  <a:pt x="9006" y="13172"/>
                  <a:pt x="8717" y="12883"/>
                </a:cubicBezTo>
                <a:cubicBezTo>
                  <a:pt x="8428" y="12593"/>
                  <a:pt x="8152" y="12303"/>
                  <a:pt x="7881" y="12012"/>
                </a:cubicBezTo>
                <a:cubicBezTo>
                  <a:pt x="7866" y="11614"/>
                  <a:pt x="7855" y="11212"/>
                  <a:pt x="7855" y="10800"/>
                </a:cubicBezTo>
                <a:cubicBezTo>
                  <a:pt x="7855" y="10388"/>
                  <a:pt x="7866" y="9986"/>
                  <a:pt x="7881" y="9587"/>
                </a:cubicBezTo>
                <a:cubicBezTo>
                  <a:pt x="8152" y="9297"/>
                  <a:pt x="8428" y="9007"/>
                  <a:pt x="8717" y="8717"/>
                </a:cubicBezTo>
                <a:cubicBezTo>
                  <a:pt x="9006" y="8428"/>
                  <a:pt x="9297" y="8151"/>
                  <a:pt x="9587" y="7881"/>
                </a:cubicBezTo>
                <a:cubicBezTo>
                  <a:pt x="9985" y="7867"/>
                  <a:pt x="10387" y="7855"/>
                  <a:pt x="10800" y="7855"/>
                </a:cubicBezTo>
                <a:cubicBezTo>
                  <a:pt x="11212" y="7855"/>
                  <a:pt x="11614" y="7867"/>
                  <a:pt x="12012" y="7881"/>
                </a:cubicBezTo>
                <a:cubicBezTo>
                  <a:pt x="12303" y="8151"/>
                  <a:pt x="12593" y="8428"/>
                  <a:pt x="12882" y="8717"/>
                </a:cubicBezTo>
                <a:cubicBezTo>
                  <a:pt x="13172" y="9007"/>
                  <a:pt x="13448" y="9297"/>
                  <a:pt x="13718" y="9587"/>
                </a:cubicBezTo>
                <a:cubicBezTo>
                  <a:pt x="13733" y="9986"/>
                  <a:pt x="13745" y="10388"/>
                  <a:pt x="13745" y="10800"/>
                </a:cubicBezTo>
                <a:cubicBezTo>
                  <a:pt x="13745" y="11212"/>
                  <a:pt x="13733" y="11614"/>
                  <a:pt x="13718" y="12012"/>
                </a:cubicBezTo>
                <a:moveTo>
                  <a:pt x="13185" y="16555"/>
                </a:moveTo>
                <a:cubicBezTo>
                  <a:pt x="12662" y="16219"/>
                  <a:pt x="12120" y="15837"/>
                  <a:pt x="11561" y="15404"/>
                </a:cubicBezTo>
                <a:cubicBezTo>
                  <a:pt x="11844" y="15170"/>
                  <a:pt x="12127" y="14931"/>
                  <a:pt x="12409" y="14677"/>
                </a:cubicBezTo>
                <a:cubicBezTo>
                  <a:pt x="12783" y="14655"/>
                  <a:pt x="13155" y="14631"/>
                  <a:pt x="13517" y="14597"/>
                </a:cubicBezTo>
                <a:cubicBezTo>
                  <a:pt x="13429" y="15295"/>
                  <a:pt x="13316" y="15950"/>
                  <a:pt x="13185" y="16555"/>
                </a:cubicBezTo>
                <a:moveTo>
                  <a:pt x="10800" y="20618"/>
                </a:moveTo>
                <a:cubicBezTo>
                  <a:pt x="9948" y="20618"/>
                  <a:pt x="9181" y="19410"/>
                  <a:pt x="8643" y="17481"/>
                </a:cubicBezTo>
                <a:cubicBezTo>
                  <a:pt x="9339" y="17072"/>
                  <a:pt x="10062" y="16573"/>
                  <a:pt x="10795" y="16011"/>
                </a:cubicBezTo>
                <a:cubicBezTo>
                  <a:pt x="11532" y="16576"/>
                  <a:pt x="12258" y="17070"/>
                  <a:pt x="12957" y="17481"/>
                </a:cubicBezTo>
                <a:cubicBezTo>
                  <a:pt x="12419" y="19410"/>
                  <a:pt x="11652" y="20618"/>
                  <a:pt x="10800" y="20618"/>
                </a:cubicBezTo>
                <a:moveTo>
                  <a:pt x="8083" y="14597"/>
                </a:moveTo>
                <a:cubicBezTo>
                  <a:pt x="8445" y="14631"/>
                  <a:pt x="8816" y="14655"/>
                  <a:pt x="9190" y="14677"/>
                </a:cubicBezTo>
                <a:cubicBezTo>
                  <a:pt x="9471" y="14929"/>
                  <a:pt x="9751" y="15170"/>
                  <a:pt x="10032" y="15403"/>
                </a:cubicBezTo>
                <a:cubicBezTo>
                  <a:pt x="9478" y="15832"/>
                  <a:pt x="8935" y="16221"/>
                  <a:pt x="8415" y="16555"/>
                </a:cubicBezTo>
                <a:cubicBezTo>
                  <a:pt x="8283" y="15950"/>
                  <a:pt x="8171" y="15295"/>
                  <a:pt x="8083" y="14597"/>
                </a:cubicBezTo>
                <a:moveTo>
                  <a:pt x="8415" y="5045"/>
                </a:moveTo>
                <a:cubicBezTo>
                  <a:pt x="8938" y="5381"/>
                  <a:pt x="9480" y="5762"/>
                  <a:pt x="10038" y="6196"/>
                </a:cubicBezTo>
                <a:cubicBezTo>
                  <a:pt x="9756" y="6430"/>
                  <a:pt x="9473" y="6670"/>
                  <a:pt x="9190" y="6924"/>
                </a:cubicBezTo>
                <a:cubicBezTo>
                  <a:pt x="8816" y="6945"/>
                  <a:pt x="8445" y="6969"/>
                  <a:pt x="8083" y="7003"/>
                </a:cubicBezTo>
                <a:cubicBezTo>
                  <a:pt x="8171" y="6305"/>
                  <a:pt x="8283" y="5650"/>
                  <a:pt x="8415" y="5045"/>
                </a:cubicBezTo>
                <a:moveTo>
                  <a:pt x="10800" y="982"/>
                </a:moveTo>
                <a:cubicBezTo>
                  <a:pt x="11652" y="982"/>
                  <a:pt x="12419" y="2191"/>
                  <a:pt x="12957" y="4119"/>
                </a:cubicBezTo>
                <a:cubicBezTo>
                  <a:pt x="12261" y="4528"/>
                  <a:pt x="11537" y="5027"/>
                  <a:pt x="10804" y="5589"/>
                </a:cubicBezTo>
                <a:cubicBezTo>
                  <a:pt x="10067" y="5024"/>
                  <a:pt x="9341" y="4530"/>
                  <a:pt x="8643" y="4119"/>
                </a:cubicBezTo>
                <a:cubicBezTo>
                  <a:pt x="9181" y="2191"/>
                  <a:pt x="9948" y="982"/>
                  <a:pt x="10800" y="982"/>
                </a:cubicBezTo>
                <a:moveTo>
                  <a:pt x="13517" y="7003"/>
                </a:moveTo>
                <a:cubicBezTo>
                  <a:pt x="13155" y="6969"/>
                  <a:pt x="12783" y="6945"/>
                  <a:pt x="12409" y="6924"/>
                </a:cubicBezTo>
                <a:cubicBezTo>
                  <a:pt x="12129" y="6671"/>
                  <a:pt x="11848" y="6430"/>
                  <a:pt x="11568" y="6198"/>
                </a:cubicBezTo>
                <a:cubicBezTo>
                  <a:pt x="12122" y="5768"/>
                  <a:pt x="12665" y="5379"/>
                  <a:pt x="13185" y="5045"/>
                </a:cubicBezTo>
                <a:cubicBezTo>
                  <a:pt x="13316" y="5650"/>
                  <a:pt x="13429" y="6305"/>
                  <a:pt x="13517" y="7003"/>
                </a:cubicBezTo>
                <a:moveTo>
                  <a:pt x="7112" y="7112"/>
                </a:moveTo>
                <a:cubicBezTo>
                  <a:pt x="6194" y="7234"/>
                  <a:pt x="5339" y="7402"/>
                  <a:pt x="4555" y="7604"/>
                </a:cubicBezTo>
                <a:cubicBezTo>
                  <a:pt x="3572" y="5860"/>
                  <a:pt x="3255" y="4460"/>
                  <a:pt x="3858" y="3857"/>
                </a:cubicBezTo>
                <a:cubicBezTo>
                  <a:pt x="4460" y="3255"/>
                  <a:pt x="5860" y="3572"/>
                  <a:pt x="7604" y="4555"/>
                </a:cubicBezTo>
                <a:cubicBezTo>
                  <a:pt x="7402" y="5339"/>
                  <a:pt x="7234" y="6194"/>
                  <a:pt x="7112" y="7112"/>
                </a:cubicBezTo>
                <a:moveTo>
                  <a:pt x="3858" y="17743"/>
                </a:moveTo>
                <a:cubicBezTo>
                  <a:pt x="3255" y="17140"/>
                  <a:pt x="3572" y="15740"/>
                  <a:pt x="4555" y="13996"/>
                </a:cubicBezTo>
                <a:cubicBezTo>
                  <a:pt x="5339" y="14198"/>
                  <a:pt x="6194" y="14366"/>
                  <a:pt x="7112" y="14488"/>
                </a:cubicBezTo>
                <a:cubicBezTo>
                  <a:pt x="7234" y="15406"/>
                  <a:pt x="7402" y="16261"/>
                  <a:pt x="7604" y="17045"/>
                </a:cubicBezTo>
                <a:cubicBezTo>
                  <a:pt x="5860" y="18028"/>
                  <a:pt x="4460" y="18345"/>
                  <a:pt x="3858" y="17743"/>
                </a:cubicBezTo>
                <a:moveTo>
                  <a:pt x="7003" y="13517"/>
                </a:moveTo>
                <a:cubicBezTo>
                  <a:pt x="6305" y="13429"/>
                  <a:pt x="5650" y="13317"/>
                  <a:pt x="5045" y="13185"/>
                </a:cubicBezTo>
                <a:cubicBezTo>
                  <a:pt x="5379" y="12665"/>
                  <a:pt x="5768" y="12122"/>
                  <a:pt x="6197" y="11568"/>
                </a:cubicBezTo>
                <a:cubicBezTo>
                  <a:pt x="6429" y="11848"/>
                  <a:pt x="6671" y="12129"/>
                  <a:pt x="6923" y="12409"/>
                </a:cubicBezTo>
                <a:cubicBezTo>
                  <a:pt x="6944" y="12784"/>
                  <a:pt x="6968" y="13155"/>
                  <a:pt x="7003" y="13517"/>
                </a:cubicBezTo>
                <a:moveTo>
                  <a:pt x="6923" y="9191"/>
                </a:moveTo>
                <a:cubicBezTo>
                  <a:pt x="6669" y="9473"/>
                  <a:pt x="6429" y="9756"/>
                  <a:pt x="6196" y="10039"/>
                </a:cubicBezTo>
                <a:cubicBezTo>
                  <a:pt x="5763" y="9481"/>
                  <a:pt x="5381" y="8938"/>
                  <a:pt x="5045" y="8415"/>
                </a:cubicBezTo>
                <a:cubicBezTo>
                  <a:pt x="5650" y="8283"/>
                  <a:pt x="6305" y="8171"/>
                  <a:pt x="7003" y="8084"/>
                </a:cubicBezTo>
                <a:cubicBezTo>
                  <a:pt x="6968" y="8445"/>
                  <a:pt x="6944" y="8816"/>
                  <a:pt x="6923" y="9191"/>
                </a:cubicBezTo>
                <a:moveTo>
                  <a:pt x="982" y="10800"/>
                </a:moveTo>
                <a:cubicBezTo>
                  <a:pt x="982" y="9948"/>
                  <a:pt x="2190" y="9181"/>
                  <a:pt x="4119" y="8644"/>
                </a:cubicBezTo>
                <a:cubicBezTo>
                  <a:pt x="4530" y="9342"/>
                  <a:pt x="5023" y="10067"/>
                  <a:pt x="5588" y="10805"/>
                </a:cubicBezTo>
                <a:cubicBezTo>
                  <a:pt x="5027" y="11537"/>
                  <a:pt x="4528" y="12262"/>
                  <a:pt x="4119" y="12956"/>
                </a:cubicBezTo>
                <a:cubicBezTo>
                  <a:pt x="2190" y="12419"/>
                  <a:pt x="982" y="11652"/>
                  <a:pt x="982" y="10800"/>
                </a:cubicBezTo>
                <a:moveTo>
                  <a:pt x="21600" y="10800"/>
                </a:moveTo>
                <a:cubicBezTo>
                  <a:pt x="21600" y="9624"/>
                  <a:pt x="20173" y="8571"/>
                  <a:pt x="17918" y="7853"/>
                </a:cubicBezTo>
                <a:cubicBezTo>
                  <a:pt x="19002" y="5750"/>
                  <a:pt x="19269" y="3995"/>
                  <a:pt x="18437" y="3163"/>
                </a:cubicBezTo>
                <a:cubicBezTo>
                  <a:pt x="17605" y="2332"/>
                  <a:pt x="15850" y="2598"/>
                  <a:pt x="13748" y="3682"/>
                </a:cubicBezTo>
                <a:cubicBezTo>
                  <a:pt x="13029" y="1427"/>
                  <a:pt x="11976" y="0"/>
                  <a:pt x="10800" y="0"/>
                </a:cubicBezTo>
                <a:cubicBezTo>
                  <a:pt x="9623" y="0"/>
                  <a:pt x="8571" y="1427"/>
                  <a:pt x="7852" y="3682"/>
                </a:cubicBezTo>
                <a:cubicBezTo>
                  <a:pt x="5750" y="2598"/>
                  <a:pt x="3995" y="2332"/>
                  <a:pt x="3163" y="3163"/>
                </a:cubicBezTo>
                <a:cubicBezTo>
                  <a:pt x="2331" y="3995"/>
                  <a:pt x="2598" y="5750"/>
                  <a:pt x="3682" y="7853"/>
                </a:cubicBezTo>
                <a:cubicBezTo>
                  <a:pt x="1426" y="8571"/>
                  <a:pt x="0" y="9624"/>
                  <a:pt x="0" y="10800"/>
                </a:cubicBezTo>
                <a:cubicBezTo>
                  <a:pt x="0" y="11976"/>
                  <a:pt x="1426" y="13029"/>
                  <a:pt x="3682" y="13748"/>
                </a:cubicBezTo>
                <a:cubicBezTo>
                  <a:pt x="2598" y="15851"/>
                  <a:pt x="2331" y="17605"/>
                  <a:pt x="3163" y="18437"/>
                </a:cubicBezTo>
                <a:cubicBezTo>
                  <a:pt x="3995" y="19268"/>
                  <a:pt x="5750" y="19002"/>
                  <a:pt x="7852" y="17918"/>
                </a:cubicBezTo>
                <a:cubicBezTo>
                  <a:pt x="8571" y="20173"/>
                  <a:pt x="9623" y="21600"/>
                  <a:pt x="10800" y="21600"/>
                </a:cubicBezTo>
                <a:cubicBezTo>
                  <a:pt x="11976" y="21600"/>
                  <a:pt x="13029" y="20173"/>
                  <a:pt x="13748" y="17918"/>
                </a:cubicBezTo>
                <a:cubicBezTo>
                  <a:pt x="15850" y="19002"/>
                  <a:pt x="17605" y="19268"/>
                  <a:pt x="18437" y="18437"/>
                </a:cubicBezTo>
                <a:cubicBezTo>
                  <a:pt x="19269" y="17605"/>
                  <a:pt x="19002" y="15851"/>
                  <a:pt x="17918" y="13748"/>
                </a:cubicBezTo>
                <a:cubicBezTo>
                  <a:pt x="20173" y="13029"/>
                  <a:pt x="21600" y="11976"/>
                  <a:pt x="21600" y="10800"/>
                </a:cubicBezTo>
                <a:moveTo>
                  <a:pt x="10800" y="9818"/>
                </a:moveTo>
                <a:cubicBezTo>
                  <a:pt x="10258" y="9818"/>
                  <a:pt x="9818" y="10258"/>
                  <a:pt x="9818" y="10800"/>
                </a:cubicBezTo>
                <a:cubicBezTo>
                  <a:pt x="9818" y="11342"/>
                  <a:pt x="10258" y="11782"/>
                  <a:pt x="10800" y="11782"/>
                </a:cubicBezTo>
                <a:cubicBezTo>
                  <a:pt x="11342" y="11782"/>
                  <a:pt x="11782" y="11342"/>
                  <a:pt x="11782" y="10800"/>
                </a:cubicBezTo>
                <a:cubicBezTo>
                  <a:pt x="11782" y="10258"/>
                  <a:pt x="11342" y="9818"/>
                  <a:pt x="10800" y="9818"/>
                </a:cubicBezTo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" name="TextBox 27"/>
          <p:cNvSpPr txBox="1"/>
          <p:nvPr/>
        </p:nvSpPr>
        <p:spPr>
          <a:xfrm>
            <a:off x="1859793" y="5437234"/>
            <a:ext cx="9973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spc="600" dirty="0">
                <a:solidFill>
                  <a:schemeClr val="tx2"/>
                </a:solidFill>
                <a:latin typeface="Oswald" charset="0"/>
                <a:ea typeface="Oswald" charset="0"/>
                <a:cs typeface="Oswald" charset="0"/>
              </a:rPr>
              <a:t>TITLE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271244" y="5786772"/>
            <a:ext cx="21884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spc="150" dirty="0">
                <a:latin typeface="Lato Light" charset="0"/>
                <a:ea typeface="Lato Light" charset="0"/>
                <a:cs typeface="Lato Light" charset="0"/>
              </a:rPr>
              <a:t>Entrepreneurial activities differ substantially depending on the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223617" y="5437234"/>
            <a:ext cx="15327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spc="600" dirty="0">
                <a:solidFill>
                  <a:schemeClr val="tx2"/>
                </a:solidFill>
                <a:latin typeface="Oswald" charset="0"/>
                <a:ea typeface="Oswald" charset="0"/>
                <a:cs typeface="Oswald" charset="0"/>
              </a:rPr>
              <a:t>AWESOME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911479" y="5786772"/>
            <a:ext cx="21884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spc="150" dirty="0">
                <a:latin typeface="Lato Light" charset="0"/>
                <a:ea typeface="Lato Light" charset="0"/>
                <a:cs typeface="Lato Light" charset="0"/>
              </a:rPr>
              <a:t>Entrepreneurial activities differ substantially depending on the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713797" y="5437234"/>
            <a:ext cx="18517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spc="600" dirty="0">
                <a:solidFill>
                  <a:schemeClr val="tx2"/>
                </a:solidFill>
                <a:latin typeface="Oswald" charset="0"/>
                <a:ea typeface="Oswald" charset="0"/>
                <a:cs typeface="Oswald" charset="0"/>
              </a:rPr>
              <a:t>SOMETHING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551714" y="5786772"/>
            <a:ext cx="21884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spc="150" dirty="0">
                <a:latin typeface="Lato Light" charset="0"/>
                <a:ea typeface="Lato Light" charset="0"/>
                <a:cs typeface="Lato Light" charset="0"/>
              </a:rPr>
              <a:t>Entrepreneurial activities differ substantially depending on the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735432" y="5437234"/>
            <a:ext cx="10887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spc="600" dirty="0">
                <a:solidFill>
                  <a:schemeClr val="tx2"/>
                </a:solidFill>
                <a:latin typeface="Oswald" charset="0"/>
                <a:ea typeface="Oswald" charset="0"/>
                <a:cs typeface="Oswald" charset="0"/>
              </a:rPr>
              <a:t>HELLO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191949" y="5786772"/>
            <a:ext cx="21884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spc="150" dirty="0">
                <a:latin typeface="Lato Light" charset="0"/>
                <a:ea typeface="Lato Light" charset="0"/>
                <a:cs typeface="Lato Light" charset="0"/>
              </a:rPr>
              <a:t>Entrepreneurial activities differ substantially depending on the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D4CC157E-3452-41B0-AC4B-C24068A5B852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96" b="362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73226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2395015" y="3441247"/>
            <a:ext cx="979539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riangle 6"/>
          <p:cNvSpPr/>
          <p:nvPr/>
        </p:nvSpPr>
        <p:spPr>
          <a:xfrm rot="10800000">
            <a:off x="2395016" y="3280825"/>
            <a:ext cx="168443" cy="168443"/>
          </a:xfrm>
          <a:prstGeom prst="triangle">
            <a:avLst/>
          </a:prstGeom>
          <a:solidFill>
            <a:srgbClr val="0000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3" name="Triangle 22"/>
          <p:cNvSpPr/>
          <p:nvPr/>
        </p:nvSpPr>
        <p:spPr>
          <a:xfrm rot="10800000">
            <a:off x="4956886" y="3280825"/>
            <a:ext cx="168443" cy="168443"/>
          </a:xfrm>
          <a:prstGeom prst="triangle">
            <a:avLst/>
          </a:prstGeom>
          <a:solidFill>
            <a:srgbClr val="0000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4" name="Triangle 23"/>
          <p:cNvSpPr/>
          <p:nvPr/>
        </p:nvSpPr>
        <p:spPr>
          <a:xfrm rot="10800000">
            <a:off x="7518757" y="3280825"/>
            <a:ext cx="168443" cy="168443"/>
          </a:xfrm>
          <a:prstGeom prst="triangle">
            <a:avLst/>
          </a:prstGeom>
          <a:solidFill>
            <a:srgbClr val="0000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5" name="Triangle 24"/>
          <p:cNvSpPr/>
          <p:nvPr/>
        </p:nvSpPr>
        <p:spPr>
          <a:xfrm rot="10800000">
            <a:off x="10080627" y="3280825"/>
            <a:ext cx="168443" cy="168443"/>
          </a:xfrm>
          <a:prstGeom prst="triangle">
            <a:avLst/>
          </a:prstGeom>
          <a:solidFill>
            <a:srgbClr val="0000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0" name="TextBox 39"/>
          <p:cNvSpPr txBox="1"/>
          <p:nvPr/>
        </p:nvSpPr>
        <p:spPr>
          <a:xfrm>
            <a:off x="1641511" y="3731061"/>
            <a:ext cx="16754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spc="300" dirty="0">
                <a:solidFill>
                  <a:schemeClr val="tx2"/>
                </a:solidFill>
                <a:latin typeface="Montserrat Semi" charset="0"/>
                <a:ea typeface="Montserrat Semi" charset="0"/>
                <a:cs typeface="Montserrat Semi" charset="0"/>
              </a:rPr>
              <a:t>OUR BEGINNINGS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640999" y="3731061"/>
            <a:ext cx="8002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spc="300" dirty="0">
                <a:solidFill>
                  <a:schemeClr val="tx2"/>
                </a:solidFill>
                <a:latin typeface="Montserrat Semi" charset="0"/>
                <a:ea typeface="Montserrat Semi" charset="0"/>
                <a:cs typeface="Montserrat Semi" charset="0"/>
              </a:rPr>
              <a:t>AWARD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023335" y="3715255"/>
            <a:ext cx="11592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spc="300" dirty="0">
                <a:solidFill>
                  <a:schemeClr val="tx2"/>
                </a:solidFill>
                <a:latin typeface="Montserrat Semi" charset="0"/>
                <a:ea typeface="Montserrat Semi" charset="0"/>
                <a:cs typeface="Montserrat Semi" charset="0"/>
              </a:rPr>
              <a:t>RESOURCES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9540196" y="3715255"/>
            <a:ext cx="12747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spc="300" dirty="0">
                <a:solidFill>
                  <a:schemeClr val="tx2"/>
                </a:solidFill>
                <a:latin typeface="Montserrat Semi" charset="0"/>
                <a:ea typeface="Montserrat Semi" charset="0"/>
                <a:cs typeface="Montserrat Semi" charset="0"/>
              </a:rPr>
              <a:t>INVESTMENT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485534" y="4058144"/>
            <a:ext cx="1987407" cy="1126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50"/>
              </a:lnSpc>
            </a:pPr>
            <a:r>
              <a:rPr lang="en-US" sz="900" spc="150" dirty="0">
                <a:latin typeface="Lato Light" charset="0"/>
                <a:ea typeface="Lato Light" charset="0"/>
                <a:cs typeface="Lato Light" charset="0"/>
              </a:rPr>
              <a:t>Entrepreneurial activities differ substantially depending on the type of organization and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871153" y="813285"/>
            <a:ext cx="648779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spc="300" dirty="0">
                <a:solidFill>
                  <a:schemeClr val="tx2"/>
                </a:solidFill>
                <a:latin typeface="Oswald" charset="0"/>
                <a:ea typeface="Oswald" charset="0"/>
                <a:cs typeface="Oswald" charset="0"/>
              </a:rPr>
              <a:t>OUR COMPANY TIMELINE</a:t>
            </a:r>
            <a:endParaRPr lang="en-US" sz="4800" spc="300" dirty="0">
              <a:solidFill>
                <a:schemeClr val="tx2"/>
              </a:solidFill>
              <a:latin typeface="Oswald" charset="0"/>
              <a:ea typeface="Oswald" charset="0"/>
              <a:cs typeface="Oswald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19013" y="583216"/>
            <a:ext cx="37920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spc="600" dirty="0">
                <a:solidFill>
                  <a:schemeClr val="tx2"/>
                </a:solidFill>
                <a:latin typeface="Oswald" charset="0"/>
                <a:ea typeface="Oswald" charset="0"/>
                <a:cs typeface="Oswald" charset="0"/>
              </a:rPr>
              <a:t>WRITE HERE SOMETHING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99351" y="1480766"/>
            <a:ext cx="7555198" cy="609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spc="150" dirty="0">
                <a:latin typeface="Lato Light" charset="0"/>
                <a:ea typeface="Lato Light" charset="0"/>
                <a:cs typeface="Lato Light" charset="0"/>
              </a:rPr>
              <a:t>Entrepreneurial activities differ substantially depending on the type of organization and creativity involved. Entrepreneurship ranges in scale from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049473" y="2721523"/>
            <a:ext cx="8595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pc="300" dirty="0">
                <a:solidFill>
                  <a:schemeClr val="tx2"/>
                </a:solidFill>
                <a:latin typeface="Oswald" charset="0"/>
                <a:ea typeface="Oswald" charset="0"/>
                <a:cs typeface="Oswald" charset="0"/>
              </a:rPr>
              <a:t>2000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047404" y="4058144"/>
            <a:ext cx="1987407" cy="1126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50"/>
              </a:lnSpc>
            </a:pPr>
            <a:r>
              <a:rPr lang="en-US" sz="900" spc="150" dirty="0">
                <a:latin typeface="Lato Light" charset="0"/>
                <a:ea typeface="Lato Light" charset="0"/>
                <a:cs typeface="Lato Light" charset="0"/>
              </a:rPr>
              <a:t>Entrepreneurial activities differ substantially depending on the type of organization and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09274" y="4058144"/>
            <a:ext cx="1987407" cy="1126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50"/>
              </a:lnSpc>
            </a:pPr>
            <a:r>
              <a:rPr lang="en-US" sz="900" spc="150" dirty="0">
                <a:latin typeface="Lato Light" charset="0"/>
                <a:ea typeface="Lato Light" charset="0"/>
                <a:cs typeface="Lato Light" charset="0"/>
              </a:rPr>
              <a:t>Entrepreneurial activities differ substantially depending on the type of organization and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196544" y="4058144"/>
            <a:ext cx="1987407" cy="1126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50"/>
              </a:lnSpc>
            </a:pPr>
            <a:r>
              <a:rPr lang="en-US" sz="900" spc="150" dirty="0">
                <a:latin typeface="Lato Light" charset="0"/>
                <a:ea typeface="Lato Light" charset="0"/>
                <a:cs typeface="Lato Light" charset="0"/>
              </a:rPr>
              <a:t>Entrepreneurial activities differ substantially depending on the type of organization and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16952" y="2721523"/>
            <a:ext cx="8483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pc="300" dirty="0">
                <a:solidFill>
                  <a:schemeClr val="tx2"/>
                </a:solidFill>
                <a:latin typeface="Oswald" charset="0"/>
                <a:ea typeface="Oswald" charset="0"/>
                <a:cs typeface="Oswald" charset="0"/>
              </a:rPr>
              <a:t>2002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161444" y="2721523"/>
            <a:ext cx="8483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pc="300" dirty="0">
                <a:solidFill>
                  <a:schemeClr val="tx2"/>
                </a:solidFill>
                <a:latin typeface="Oswald" charset="0"/>
                <a:ea typeface="Oswald" charset="0"/>
                <a:cs typeface="Oswald" charset="0"/>
              </a:rPr>
              <a:t>2005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720107" y="2721523"/>
            <a:ext cx="854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pc="300" dirty="0">
                <a:solidFill>
                  <a:schemeClr val="tx2"/>
                </a:solidFill>
                <a:latin typeface="Oswald" charset="0"/>
                <a:ea typeface="Oswald" charset="0"/>
                <a:cs typeface="Oswald" charset="0"/>
              </a:rPr>
              <a:t>2009</a:t>
            </a:r>
          </a:p>
        </p:txBody>
      </p:sp>
    </p:spTree>
    <p:extLst>
      <p:ext uri="{BB962C8B-B14F-4D97-AF65-F5344CB8AC3E}">
        <p14:creationId xmlns:p14="http://schemas.microsoft.com/office/powerpoint/2010/main" val="603570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>
            <a:endCxn id="24" idx="0"/>
          </p:cNvCxnSpPr>
          <p:nvPr/>
        </p:nvCxnSpPr>
        <p:spPr>
          <a:xfrm>
            <a:off x="-408316" y="3429000"/>
            <a:ext cx="9066187" cy="2026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riangle 6"/>
          <p:cNvSpPr/>
          <p:nvPr/>
        </p:nvSpPr>
        <p:spPr>
          <a:xfrm rot="10800000">
            <a:off x="2395016" y="3280825"/>
            <a:ext cx="168443" cy="168443"/>
          </a:xfrm>
          <a:prstGeom prst="triangle">
            <a:avLst/>
          </a:prstGeom>
          <a:solidFill>
            <a:srgbClr val="0000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900">
              <a:latin typeface="Oswald" charset="0"/>
              <a:ea typeface="Oswald" charset="0"/>
              <a:cs typeface="Oswald" charset="0"/>
            </a:endParaRPr>
          </a:p>
        </p:txBody>
      </p:sp>
      <p:sp>
        <p:nvSpPr>
          <p:cNvPr id="23" name="Triangle 22"/>
          <p:cNvSpPr/>
          <p:nvPr/>
        </p:nvSpPr>
        <p:spPr>
          <a:xfrm rot="10800000">
            <a:off x="5484333" y="3280825"/>
            <a:ext cx="168443" cy="168443"/>
          </a:xfrm>
          <a:prstGeom prst="triangle">
            <a:avLst/>
          </a:prstGeom>
          <a:solidFill>
            <a:srgbClr val="0000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900">
              <a:latin typeface="Oswald" charset="0"/>
              <a:ea typeface="Oswald" charset="0"/>
              <a:cs typeface="Oswald" charset="0"/>
            </a:endParaRPr>
          </a:p>
        </p:txBody>
      </p:sp>
      <p:sp>
        <p:nvSpPr>
          <p:cNvPr id="24" name="Triangle 23"/>
          <p:cNvSpPr/>
          <p:nvPr/>
        </p:nvSpPr>
        <p:spPr>
          <a:xfrm rot="10800000">
            <a:off x="8573650" y="3280825"/>
            <a:ext cx="168443" cy="168443"/>
          </a:xfrm>
          <a:prstGeom prst="triangle">
            <a:avLst/>
          </a:prstGeom>
          <a:solidFill>
            <a:srgbClr val="0000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900">
              <a:latin typeface="Oswald" charset="0"/>
              <a:ea typeface="Oswald" charset="0"/>
              <a:cs typeface="Oswald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948487" y="3731061"/>
            <a:ext cx="10615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spc="300" dirty="0">
                <a:solidFill>
                  <a:schemeClr val="tx2"/>
                </a:solidFill>
                <a:latin typeface="Oswald" charset="0"/>
                <a:ea typeface="Oswald" charset="0"/>
                <a:cs typeface="Oswald" charset="0"/>
              </a:rPr>
              <a:t>BRANCHES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833418" y="3731061"/>
            <a:ext cx="14702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spc="300" dirty="0">
                <a:solidFill>
                  <a:schemeClr val="tx2"/>
                </a:solidFill>
                <a:latin typeface="Oswald" charset="0"/>
                <a:ea typeface="Oswald" charset="0"/>
                <a:cs typeface="Oswald" charset="0"/>
              </a:rPr>
              <a:t>NEW PRODUCTS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389210" y="3715255"/>
            <a:ext cx="5373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spc="300" dirty="0">
                <a:solidFill>
                  <a:schemeClr val="tx2"/>
                </a:solidFill>
                <a:latin typeface="Oswald" charset="0"/>
                <a:ea typeface="Oswald" charset="0"/>
                <a:cs typeface="Oswald" charset="0"/>
              </a:rPr>
              <a:t>NOW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485534" y="4058144"/>
            <a:ext cx="1987407" cy="1126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50"/>
              </a:lnSpc>
            </a:pPr>
            <a:r>
              <a:rPr lang="en-US" sz="900" spc="150" dirty="0">
                <a:latin typeface="Lato Light" charset="0"/>
                <a:ea typeface="Lato Light" charset="0"/>
                <a:cs typeface="Lato Light" charset="0"/>
              </a:rPr>
              <a:t>Entrepreneurial activities differ substantially depending on the type of organization and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871153" y="813285"/>
            <a:ext cx="648779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spc="300" dirty="0">
                <a:solidFill>
                  <a:schemeClr val="tx2"/>
                </a:solidFill>
                <a:latin typeface="Oswald" charset="0"/>
                <a:ea typeface="Oswald" charset="0"/>
                <a:cs typeface="Oswald" charset="0"/>
              </a:rPr>
              <a:t>OUR COMPANY TIMELINE</a:t>
            </a:r>
            <a:endParaRPr lang="en-US" sz="4800" spc="300" dirty="0">
              <a:solidFill>
                <a:schemeClr val="tx2"/>
              </a:solidFill>
              <a:latin typeface="Oswald" charset="0"/>
              <a:ea typeface="Oswald" charset="0"/>
              <a:cs typeface="Oswald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19013" y="583216"/>
            <a:ext cx="37920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spc="600" dirty="0">
                <a:solidFill>
                  <a:schemeClr val="tx2"/>
                </a:solidFill>
                <a:latin typeface="Oswald" charset="0"/>
                <a:ea typeface="Oswald" charset="0"/>
                <a:cs typeface="Oswald" charset="0"/>
              </a:rPr>
              <a:t>WRITE HERE SOMETHING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99351" y="1480766"/>
            <a:ext cx="7555198" cy="609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spc="150" dirty="0">
                <a:latin typeface="Lato Light" charset="0"/>
                <a:ea typeface="Lato Light" charset="0"/>
                <a:cs typeface="Lato Light" charset="0"/>
              </a:rPr>
              <a:t>Entrepreneurial activities differ substantially depending on the type of organization and creativity involved. Entrepreneurship ranges in scale from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051878" y="2721523"/>
            <a:ext cx="854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pc="300" dirty="0">
                <a:solidFill>
                  <a:schemeClr val="tx2"/>
                </a:solidFill>
                <a:latin typeface="Oswald" charset="0"/>
                <a:ea typeface="Oswald" charset="0"/>
                <a:cs typeface="Oswald" charset="0"/>
              </a:rPr>
              <a:t>2008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74850" y="4058144"/>
            <a:ext cx="1987407" cy="1126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50"/>
              </a:lnSpc>
            </a:pPr>
            <a:r>
              <a:rPr lang="en-US" sz="900" spc="150" dirty="0">
                <a:latin typeface="Lato Light" charset="0"/>
                <a:ea typeface="Lato Light" charset="0"/>
                <a:cs typeface="Lato Light" charset="0"/>
              </a:rPr>
              <a:t>Entrepreneurial activities differ substantially depending on the type of organization and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664167" y="4058144"/>
            <a:ext cx="1987407" cy="1126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50"/>
              </a:lnSpc>
            </a:pPr>
            <a:r>
              <a:rPr lang="en-US" sz="900" spc="150" dirty="0">
                <a:latin typeface="Lato Light" charset="0"/>
                <a:ea typeface="Lato Light" charset="0"/>
                <a:cs typeface="Lato Light" charset="0"/>
              </a:rPr>
              <a:t>Entrepreneurial activities differ substantially depending on the type of organization and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160428" y="2721523"/>
            <a:ext cx="8162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pc="300" dirty="0">
                <a:solidFill>
                  <a:schemeClr val="tx2"/>
                </a:solidFill>
                <a:latin typeface="Oswald" charset="0"/>
                <a:ea typeface="Oswald" charset="0"/>
                <a:cs typeface="Oswald" charset="0"/>
              </a:rPr>
              <a:t>2012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243588" y="2721523"/>
            <a:ext cx="7938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pc="300" dirty="0">
                <a:solidFill>
                  <a:schemeClr val="tx2"/>
                </a:solidFill>
                <a:latin typeface="Oswald" charset="0"/>
                <a:ea typeface="Oswald" charset="0"/>
                <a:cs typeface="Oswald" charset="0"/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1687926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871153" y="813285"/>
            <a:ext cx="648779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spc="300" dirty="0">
                <a:solidFill>
                  <a:schemeClr val="tx2"/>
                </a:solidFill>
                <a:latin typeface="Oswald" charset="0"/>
                <a:ea typeface="Oswald" charset="0"/>
                <a:cs typeface="Oswald" charset="0"/>
              </a:rPr>
              <a:t>MEET OUR TEAM</a:t>
            </a:r>
            <a:endParaRPr lang="en-US" sz="4800" spc="300" dirty="0">
              <a:solidFill>
                <a:schemeClr val="tx2"/>
              </a:solidFill>
              <a:latin typeface="Oswald" charset="0"/>
              <a:ea typeface="Oswald" charset="0"/>
              <a:cs typeface="Oswald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19013" y="583216"/>
            <a:ext cx="37920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spc="600" dirty="0">
                <a:solidFill>
                  <a:schemeClr val="tx2"/>
                </a:solidFill>
                <a:latin typeface="Oswald" charset="0"/>
                <a:ea typeface="Oswald" charset="0"/>
                <a:cs typeface="Oswald" charset="0"/>
              </a:rPr>
              <a:t>WRITE HERE SOMETHING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57552" y="4841518"/>
            <a:ext cx="9781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spc="300" dirty="0">
                <a:solidFill>
                  <a:schemeClr val="tx2"/>
                </a:solidFill>
                <a:latin typeface="Oswald" charset="0"/>
                <a:ea typeface="Oswald" charset="0"/>
                <a:cs typeface="Oswald" charset="0"/>
              </a:rPr>
              <a:t>JANE DOE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57552" y="5105795"/>
            <a:ext cx="19136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spc="150" dirty="0">
                <a:latin typeface="Lato Light" charset="0"/>
                <a:ea typeface="Lato Light" charset="0"/>
                <a:cs typeface="Lato Light" charset="0"/>
              </a:rPr>
              <a:t>Entrepreneurial activities differ substantially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049588" y="4841518"/>
            <a:ext cx="9781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spc="300" dirty="0">
                <a:solidFill>
                  <a:schemeClr val="tx2"/>
                </a:solidFill>
                <a:latin typeface="Oswald" charset="0"/>
                <a:ea typeface="Oswald" charset="0"/>
                <a:cs typeface="Oswald" charset="0"/>
              </a:rPr>
              <a:t>JANE DOE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049588" y="5105795"/>
            <a:ext cx="19136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spc="150" dirty="0">
                <a:latin typeface="Lato Light" charset="0"/>
                <a:ea typeface="Lato Light" charset="0"/>
                <a:cs typeface="Lato Light" charset="0"/>
              </a:rPr>
              <a:t>Entrepreneurial activities differ substantially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141625" y="4821130"/>
            <a:ext cx="9781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spc="300" dirty="0">
                <a:solidFill>
                  <a:schemeClr val="tx2"/>
                </a:solidFill>
                <a:latin typeface="Oswald" charset="0"/>
                <a:ea typeface="Oswald" charset="0"/>
                <a:cs typeface="Oswald" charset="0"/>
              </a:rPr>
              <a:t>JANE DOE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141625" y="5085407"/>
            <a:ext cx="19136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spc="150" dirty="0">
                <a:latin typeface="Lato Light" charset="0"/>
                <a:ea typeface="Lato Light" charset="0"/>
                <a:cs typeface="Lato Light" charset="0"/>
              </a:rPr>
              <a:t>Entrepreneurial activities differ substantially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233661" y="4821130"/>
            <a:ext cx="9781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spc="300" dirty="0">
                <a:solidFill>
                  <a:schemeClr val="tx2"/>
                </a:solidFill>
                <a:latin typeface="Oswald" charset="0"/>
                <a:ea typeface="Oswald" charset="0"/>
                <a:cs typeface="Oswald" charset="0"/>
              </a:rPr>
              <a:t>JANE DOE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233661" y="5085407"/>
            <a:ext cx="19136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spc="150" dirty="0">
                <a:latin typeface="Lato Light" charset="0"/>
                <a:ea typeface="Lato Light" charset="0"/>
                <a:cs typeface="Lato Light" charset="0"/>
              </a:rPr>
              <a:t>Entrepreneurial activities differ substantially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325696" y="4821130"/>
            <a:ext cx="9781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spc="300" dirty="0">
                <a:solidFill>
                  <a:schemeClr val="tx2"/>
                </a:solidFill>
                <a:latin typeface="Oswald" charset="0"/>
                <a:ea typeface="Oswald" charset="0"/>
                <a:cs typeface="Oswald" charset="0"/>
              </a:rPr>
              <a:t>JANE DOE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325697" y="5085407"/>
            <a:ext cx="19136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spc="150" dirty="0">
                <a:latin typeface="Lato Light" charset="0"/>
                <a:ea typeface="Lato Light" charset="0"/>
                <a:cs typeface="Lato Light" charset="0"/>
              </a:rPr>
              <a:t>Entrepreneurial activities differ substantially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835944" y="5647529"/>
            <a:ext cx="4538295" cy="447253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814836" y="5748292"/>
            <a:ext cx="25900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pc="600" dirty="0">
                <a:solidFill>
                  <a:schemeClr val="tx2"/>
                </a:solidFill>
                <a:latin typeface="Oswald" charset="0"/>
                <a:ea typeface="Oswald" charset="0"/>
                <a:cs typeface="Oswald" charset="0"/>
              </a:rPr>
              <a:t>LATEST PROJECTS</a:t>
            </a:r>
          </a:p>
        </p:txBody>
      </p:sp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A2EEABEA-1451-4F3E-92AA-4504FEC604D9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5" r="25855"/>
          <a:stretch>
            <a:fillRect/>
          </a:stretch>
        </p:blipFill>
        <p:spPr/>
      </p:pic>
      <p:pic>
        <p:nvPicPr>
          <p:cNvPr id="34" name="Picture Placeholder 33">
            <a:extLst>
              <a:ext uri="{FF2B5EF4-FFF2-40B4-BE49-F238E27FC236}">
                <a16:creationId xmlns:a16="http://schemas.microsoft.com/office/drawing/2014/main" id="{869FE200-AB33-4170-A166-2FC4F36933BB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7" r="25857"/>
          <a:stretch>
            <a:fillRect/>
          </a:stretch>
        </p:blipFill>
        <p:spPr/>
      </p:pic>
      <p:pic>
        <p:nvPicPr>
          <p:cNvPr id="36" name="Picture Placeholder 35">
            <a:extLst>
              <a:ext uri="{FF2B5EF4-FFF2-40B4-BE49-F238E27FC236}">
                <a16:creationId xmlns:a16="http://schemas.microsoft.com/office/drawing/2014/main" id="{515BAF69-D017-41D6-A0E1-362FB0C27D42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3" b="3983"/>
          <a:stretch>
            <a:fillRect/>
          </a:stretch>
        </p:blipFill>
        <p:spPr/>
      </p:pic>
      <p:pic>
        <p:nvPicPr>
          <p:cNvPr id="38" name="Picture Placeholder 37">
            <a:extLst>
              <a:ext uri="{FF2B5EF4-FFF2-40B4-BE49-F238E27FC236}">
                <a16:creationId xmlns:a16="http://schemas.microsoft.com/office/drawing/2014/main" id="{23E83892-B8BC-48AE-B8BE-CE9CB98BA9E3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8" b="3978"/>
          <a:stretch>
            <a:fillRect/>
          </a:stretch>
        </p:blipFill>
        <p:spPr/>
      </p:pic>
      <p:pic>
        <p:nvPicPr>
          <p:cNvPr id="40" name="Picture Placeholder 39">
            <a:extLst>
              <a:ext uri="{FF2B5EF4-FFF2-40B4-BE49-F238E27FC236}">
                <a16:creationId xmlns:a16="http://schemas.microsoft.com/office/drawing/2014/main" id="{B08E8B40-2141-4713-B540-258BEA079741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7" b="39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08518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2871153" y="813285"/>
            <a:ext cx="648779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spc="300" dirty="0">
                <a:solidFill>
                  <a:schemeClr val="tx2"/>
                </a:solidFill>
                <a:latin typeface="Oswald" charset="0"/>
                <a:ea typeface="Oswald" charset="0"/>
                <a:cs typeface="Oswald" charset="0"/>
              </a:rPr>
              <a:t>OUR COMMON SERVICES</a:t>
            </a:r>
            <a:endParaRPr lang="en-US" sz="4800" spc="300" dirty="0">
              <a:solidFill>
                <a:schemeClr val="tx2"/>
              </a:solidFill>
              <a:latin typeface="Oswald" charset="0"/>
              <a:ea typeface="Oswald" charset="0"/>
              <a:cs typeface="Oswald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19013" y="583216"/>
            <a:ext cx="37920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spc="600" dirty="0">
                <a:solidFill>
                  <a:schemeClr val="tx2"/>
                </a:solidFill>
                <a:latin typeface="Oswald" charset="0"/>
                <a:ea typeface="Oswald" charset="0"/>
                <a:cs typeface="Oswald" charset="0"/>
              </a:rPr>
              <a:t>WRITE HERE SOMETHING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99351" y="1480766"/>
            <a:ext cx="7555198" cy="609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spc="150" dirty="0">
                <a:latin typeface="Lato Light" charset="0"/>
                <a:ea typeface="Lato Light" charset="0"/>
                <a:cs typeface="Lato Light" charset="0"/>
              </a:rPr>
              <a:t>Entrepreneurial activities differ substantially depending on the type of organization and creativity involved. Entrepreneurship ranges in scale from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531250" y="2492924"/>
            <a:ext cx="23198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pc="300" dirty="0">
                <a:solidFill>
                  <a:schemeClr val="tx2"/>
                </a:solidFill>
                <a:latin typeface="Oswald" charset="0"/>
                <a:ea typeface="Oswald" charset="0"/>
                <a:cs typeface="Oswald" charset="0"/>
              </a:rPr>
              <a:t>MEDIA PRODUCTION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531250" y="3036802"/>
            <a:ext cx="16129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pc="300" dirty="0">
                <a:solidFill>
                  <a:schemeClr val="tx2"/>
                </a:solidFill>
                <a:latin typeface="Oswald" charset="0"/>
                <a:ea typeface="Oswald" charset="0"/>
                <a:cs typeface="Oswald" charset="0"/>
              </a:rPr>
              <a:t>ADVERTISING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531250" y="3580679"/>
            <a:ext cx="20617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pc="300" dirty="0">
                <a:solidFill>
                  <a:schemeClr val="tx2"/>
                </a:solidFill>
                <a:latin typeface="Oswald" charset="0"/>
                <a:ea typeface="Oswald" charset="0"/>
                <a:cs typeface="Oswald" charset="0"/>
              </a:rPr>
              <a:t>SOCIAL MANAGER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531250" y="4124557"/>
            <a:ext cx="17556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pc="300" dirty="0">
                <a:solidFill>
                  <a:schemeClr val="tx2"/>
                </a:solidFill>
                <a:latin typeface="Oswald" charset="0"/>
                <a:ea typeface="Oswald" charset="0"/>
                <a:cs typeface="Oswald" charset="0"/>
              </a:rPr>
              <a:t>PHOTOGRAPHY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048268" y="2492924"/>
            <a:ext cx="606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spc="300" dirty="0">
                <a:solidFill>
                  <a:schemeClr val="tx2"/>
                </a:solidFill>
                <a:latin typeface="Oswald" charset="0"/>
                <a:ea typeface="Oswald" charset="0"/>
                <a:cs typeface="Oswald" charset="0"/>
              </a:rPr>
              <a:t>$99</a:t>
            </a:r>
            <a:endParaRPr lang="en-US" sz="1600" spc="300" baseline="30000" dirty="0">
              <a:solidFill>
                <a:schemeClr val="tx2"/>
              </a:solidFill>
              <a:latin typeface="Oswald" charset="0"/>
              <a:ea typeface="Oswald" charset="0"/>
              <a:cs typeface="Oswald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928042" y="3036802"/>
            <a:ext cx="7264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spc="300" dirty="0">
                <a:solidFill>
                  <a:schemeClr val="tx2"/>
                </a:solidFill>
                <a:latin typeface="Oswald" charset="0"/>
                <a:ea typeface="Oswald" charset="0"/>
                <a:cs typeface="Oswald" charset="0"/>
              </a:rPr>
              <a:t>$199</a:t>
            </a:r>
            <a:endParaRPr lang="en-US" sz="1600" spc="300" baseline="30000" dirty="0">
              <a:solidFill>
                <a:schemeClr val="tx2"/>
              </a:solidFill>
              <a:latin typeface="Oswald" charset="0"/>
              <a:ea typeface="Oswald" charset="0"/>
              <a:cs typeface="Oswald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077122" y="3580679"/>
            <a:ext cx="5774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spc="300" dirty="0">
                <a:solidFill>
                  <a:schemeClr val="tx2"/>
                </a:solidFill>
                <a:latin typeface="Oswald" charset="0"/>
                <a:ea typeface="Oswald" charset="0"/>
                <a:cs typeface="Oswald" charset="0"/>
              </a:rPr>
              <a:t>$75</a:t>
            </a:r>
            <a:endParaRPr lang="en-US" sz="1600" spc="300" baseline="30000" dirty="0">
              <a:solidFill>
                <a:schemeClr val="tx2"/>
              </a:solidFill>
              <a:latin typeface="Oswald" charset="0"/>
              <a:ea typeface="Oswald" charset="0"/>
              <a:cs typeface="Oswald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912013" y="4124557"/>
            <a:ext cx="7425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spc="300" dirty="0">
                <a:solidFill>
                  <a:schemeClr val="tx2"/>
                </a:solidFill>
                <a:latin typeface="Oswald" charset="0"/>
                <a:ea typeface="Oswald" charset="0"/>
                <a:cs typeface="Oswald" charset="0"/>
              </a:rPr>
              <a:t>$299</a:t>
            </a:r>
            <a:endParaRPr lang="en-US" sz="1600" spc="300" baseline="30000" dirty="0">
              <a:solidFill>
                <a:schemeClr val="tx2"/>
              </a:solidFill>
              <a:latin typeface="Oswald" charset="0"/>
              <a:ea typeface="Oswald" charset="0"/>
              <a:cs typeface="Oswald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531250" y="4674784"/>
            <a:ext cx="20617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pc="300" dirty="0">
                <a:solidFill>
                  <a:schemeClr val="tx2"/>
                </a:solidFill>
                <a:latin typeface="Oswald" charset="0"/>
                <a:ea typeface="Oswald" charset="0"/>
                <a:cs typeface="Oswald" charset="0"/>
              </a:rPr>
              <a:t>SOCIAL MANAGER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531250" y="5225012"/>
            <a:ext cx="17556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pc="300" dirty="0">
                <a:solidFill>
                  <a:schemeClr val="tx2"/>
                </a:solidFill>
                <a:latin typeface="Oswald" charset="0"/>
                <a:ea typeface="Oswald" charset="0"/>
                <a:cs typeface="Oswald" charset="0"/>
              </a:rPr>
              <a:t>PHOTOGRAPHY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077122" y="4674784"/>
            <a:ext cx="5774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spc="300" dirty="0">
                <a:solidFill>
                  <a:schemeClr val="tx2"/>
                </a:solidFill>
                <a:latin typeface="Oswald" charset="0"/>
                <a:ea typeface="Oswald" charset="0"/>
                <a:cs typeface="Oswald" charset="0"/>
              </a:rPr>
              <a:t>$75</a:t>
            </a:r>
            <a:endParaRPr lang="en-US" sz="1600" spc="300" baseline="30000" dirty="0">
              <a:solidFill>
                <a:schemeClr val="tx2"/>
              </a:solidFill>
              <a:latin typeface="Oswald" charset="0"/>
              <a:ea typeface="Oswald" charset="0"/>
              <a:cs typeface="Oswald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912013" y="5225012"/>
            <a:ext cx="7425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spc="300" dirty="0">
                <a:solidFill>
                  <a:schemeClr val="tx2"/>
                </a:solidFill>
                <a:latin typeface="Oswald" charset="0"/>
                <a:ea typeface="Oswald" charset="0"/>
                <a:cs typeface="Oswald" charset="0"/>
              </a:rPr>
              <a:t>$299</a:t>
            </a:r>
            <a:endParaRPr lang="en-US" sz="1600" spc="300" baseline="30000" dirty="0">
              <a:solidFill>
                <a:schemeClr val="tx2"/>
              </a:solidFill>
              <a:latin typeface="Oswald" charset="0"/>
              <a:ea typeface="Oswald" charset="0"/>
              <a:cs typeface="Oswald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2567110" y="2851906"/>
            <a:ext cx="7069485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567110" y="3425648"/>
            <a:ext cx="7069485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567110" y="3936949"/>
            <a:ext cx="7069485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567110" y="4510691"/>
            <a:ext cx="7069485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2567110" y="5066502"/>
            <a:ext cx="7069485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2567110" y="5640244"/>
            <a:ext cx="7069485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39580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/>
          <p:cNvSpPr/>
          <p:nvPr/>
        </p:nvSpPr>
        <p:spPr>
          <a:xfrm>
            <a:off x="5852163" y="0"/>
            <a:ext cx="444305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sp>
        <p:nvSpPr>
          <p:cNvPr id="16" name="TextBox 15"/>
          <p:cNvSpPr txBox="1"/>
          <p:nvPr/>
        </p:nvSpPr>
        <p:spPr>
          <a:xfrm>
            <a:off x="6700806" y="2162681"/>
            <a:ext cx="284904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spc="300" dirty="0">
                <a:solidFill>
                  <a:schemeClr val="bg1"/>
                </a:solidFill>
                <a:latin typeface="Oswald" charset="0"/>
                <a:ea typeface="Oswald" charset="0"/>
                <a:cs typeface="Oswald" charset="0"/>
              </a:rPr>
              <a:t>WE ARE</a:t>
            </a:r>
          </a:p>
          <a:p>
            <a:pPr algn="ctr"/>
            <a:r>
              <a:rPr lang="en-US" sz="4800" spc="300" dirty="0">
                <a:solidFill>
                  <a:schemeClr val="bg1"/>
                </a:solidFill>
                <a:latin typeface="Oswald" charset="0"/>
                <a:ea typeface="Oswald" charset="0"/>
                <a:cs typeface="Oswald" charset="0"/>
              </a:rPr>
              <a:t>AORTA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29290" y="1932612"/>
            <a:ext cx="37920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spc="600" dirty="0">
                <a:solidFill>
                  <a:schemeClr val="bg1"/>
                </a:solidFill>
                <a:latin typeface="Oswald" charset="0"/>
                <a:ea typeface="Oswald" charset="0"/>
                <a:cs typeface="Oswald" charset="0"/>
              </a:rPr>
              <a:t>WRITE HERE SOMETHING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515039" y="3530606"/>
            <a:ext cx="3204143" cy="800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50"/>
              </a:lnSpc>
            </a:pPr>
            <a:r>
              <a:rPr lang="en-US" sz="14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rPr>
              <a:t>Entrepreneurial activities differ substantially depending on the type of organization and creativity involved.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956133" y="4537014"/>
            <a:ext cx="2328863" cy="4065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321222" y="4599693"/>
            <a:ext cx="16082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pc="600">
                <a:solidFill>
                  <a:schemeClr val="bg1"/>
                </a:solidFill>
                <a:latin typeface="Oswald" charset="0"/>
                <a:ea typeface="Oswald" charset="0"/>
                <a:cs typeface="Oswald" charset="0"/>
              </a:rPr>
              <a:t>LEARN</a:t>
            </a:r>
            <a:endParaRPr lang="en-US" sz="1400" spc="600" dirty="0">
              <a:solidFill>
                <a:schemeClr val="bg1"/>
              </a:solidFill>
              <a:latin typeface="Oswald" charset="0"/>
              <a:ea typeface="Oswald" charset="0"/>
              <a:cs typeface="Oswald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04503" y="0"/>
            <a:ext cx="100077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8" name="Rectangle 17"/>
          <p:cNvSpPr/>
          <p:nvPr/>
        </p:nvSpPr>
        <p:spPr>
          <a:xfrm>
            <a:off x="4050770" y="0"/>
            <a:ext cx="100077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Rectangle 2"/>
          <p:cNvSpPr/>
          <p:nvPr/>
        </p:nvSpPr>
        <p:spPr>
          <a:xfrm>
            <a:off x="-34511" y="3392752"/>
            <a:ext cx="6089548" cy="100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2" name="Rectangle 21"/>
          <p:cNvSpPr/>
          <p:nvPr/>
        </p:nvSpPr>
        <p:spPr>
          <a:xfrm>
            <a:off x="10203368" y="3392752"/>
            <a:ext cx="1964919" cy="100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38" name="Picture Placeholder 37">
            <a:extLst>
              <a:ext uri="{FF2B5EF4-FFF2-40B4-BE49-F238E27FC236}">
                <a16:creationId xmlns:a16="http://schemas.microsoft.com/office/drawing/2014/main" id="{0F492F8B-746D-4EA1-B37F-30DD4AE8D1D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3" r="30293"/>
          <a:stretch>
            <a:fillRect/>
          </a:stretch>
        </p:blipFill>
        <p:spPr/>
      </p:pic>
      <p:pic>
        <p:nvPicPr>
          <p:cNvPr id="40" name="Picture Placeholder 39">
            <a:extLst>
              <a:ext uri="{FF2B5EF4-FFF2-40B4-BE49-F238E27FC236}">
                <a16:creationId xmlns:a16="http://schemas.microsoft.com/office/drawing/2014/main" id="{0C8B3025-834D-4E13-BAD5-D248DC83B9A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28" r="30228"/>
          <a:stretch>
            <a:fillRect/>
          </a:stretch>
        </p:blipFill>
        <p:spPr/>
      </p:pic>
      <p:pic>
        <p:nvPicPr>
          <p:cNvPr id="42" name="Picture Placeholder 41">
            <a:extLst>
              <a:ext uri="{FF2B5EF4-FFF2-40B4-BE49-F238E27FC236}">
                <a16:creationId xmlns:a16="http://schemas.microsoft.com/office/drawing/2014/main" id="{8BCEF4B7-0454-4A38-BCE2-98E8E7F6BAC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4" r="30134"/>
          <a:stretch>
            <a:fillRect/>
          </a:stretch>
        </p:blipFill>
        <p:spPr/>
      </p:pic>
      <p:pic>
        <p:nvPicPr>
          <p:cNvPr id="44" name="Picture Placeholder 43">
            <a:extLst>
              <a:ext uri="{FF2B5EF4-FFF2-40B4-BE49-F238E27FC236}">
                <a16:creationId xmlns:a16="http://schemas.microsoft.com/office/drawing/2014/main" id="{EEBDBB9A-8749-44CF-9CE2-831FA2E0B89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0" r="5660"/>
          <a:stretch>
            <a:fillRect/>
          </a:stretch>
        </p:blipFill>
        <p:spPr/>
      </p:pic>
      <p:pic>
        <p:nvPicPr>
          <p:cNvPr id="46" name="Picture Placeholder 45">
            <a:extLst>
              <a:ext uri="{FF2B5EF4-FFF2-40B4-BE49-F238E27FC236}">
                <a16:creationId xmlns:a16="http://schemas.microsoft.com/office/drawing/2014/main" id="{BEF5ED4D-F0DD-4971-ABC5-2DA46EBA1CC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1" r="30421"/>
          <a:stretch>
            <a:fillRect/>
          </a:stretch>
        </p:blipFill>
        <p:spPr/>
      </p:pic>
      <p:pic>
        <p:nvPicPr>
          <p:cNvPr id="48" name="Picture Placeholder 47">
            <a:extLst>
              <a:ext uri="{FF2B5EF4-FFF2-40B4-BE49-F238E27FC236}">
                <a16:creationId xmlns:a16="http://schemas.microsoft.com/office/drawing/2014/main" id="{100E4390-F1F8-4AF6-9082-1C0315E23952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9" r="30249"/>
          <a:stretch>
            <a:fillRect/>
          </a:stretch>
        </p:blipFill>
        <p:spPr/>
      </p:pic>
      <p:pic>
        <p:nvPicPr>
          <p:cNvPr id="50" name="Picture Placeholder 49">
            <a:extLst>
              <a:ext uri="{FF2B5EF4-FFF2-40B4-BE49-F238E27FC236}">
                <a16:creationId xmlns:a16="http://schemas.microsoft.com/office/drawing/2014/main" id="{B1769339-93F6-4F31-8053-8BA38BFB8E04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94" r="29594"/>
          <a:stretch>
            <a:fillRect/>
          </a:stretch>
        </p:blipFill>
        <p:spPr/>
      </p:pic>
      <p:pic>
        <p:nvPicPr>
          <p:cNvPr id="52" name="Picture Placeholder 51">
            <a:extLst>
              <a:ext uri="{FF2B5EF4-FFF2-40B4-BE49-F238E27FC236}">
                <a16:creationId xmlns:a16="http://schemas.microsoft.com/office/drawing/2014/main" id="{104025A6-05CD-4636-B822-B52276549331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3" r="30293"/>
          <a:stretch>
            <a:fillRect/>
          </a:stretch>
        </p:blipFill>
        <p:spPr/>
      </p:pic>
      <p:pic>
        <p:nvPicPr>
          <p:cNvPr id="54" name="Picture Placeholder 53">
            <a:extLst>
              <a:ext uri="{FF2B5EF4-FFF2-40B4-BE49-F238E27FC236}">
                <a16:creationId xmlns:a16="http://schemas.microsoft.com/office/drawing/2014/main" id="{7FC0E8B1-9C22-4922-9390-53C738899C2B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3" r="30293"/>
          <a:stretch>
            <a:fillRect/>
          </a:stretch>
        </p:blipFill>
        <p:spPr/>
      </p:pic>
      <p:pic>
        <p:nvPicPr>
          <p:cNvPr id="56" name="Picture Placeholder 55">
            <a:extLst>
              <a:ext uri="{FF2B5EF4-FFF2-40B4-BE49-F238E27FC236}">
                <a16:creationId xmlns:a16="http://schemas.microsoft.com/office/drawing/2014/main" id="{7255209E-DDD7-4A82-93BD-CAD687EBD51A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74" r="30274"/>
          <a:stretch>
            <a:fillRect/>
          </a:stretch>
        </p:blipFill>
        <p:spPr/>
      </p:pic>
      <p:pic>
        <p:nvPicPr>
          <p:cNvPr id="58" name="Picture Placeholder 57">
            <a:extLst>
              <a:ext uri="{FF2B5EF4-FFF2-40B4-BE49-F238E27FC236}">
                <a16:creationId xmlns:a16="http://schemas.microsoft.com/office/drawing/2014/main" id="{1FC7BF09-5441-4649-BD69-E39864939B2E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8" r="30258"/>
          <a:stretch>
            <a:fillRect/>
          </a:stretch>
        </p:blipFill>
        <p:spPr/>
      </p:pic>
      <p:pic>
        <p:nvPicPr>
          <p:cNvPr id="60" name="Picture Placeholder 59">
            <a:extLst>
              <a:ext uri="{FF2B5EF4-FFF2-40B4-BE49-F238E27FC236}">
                <a16:creationId xmlns:a16="http://schemas.microsoft.com/office/drawing/2014/main" id="{098218CB-1FA6-4221-B76A-8B5E5EFC0C2E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0" r="5660"/>
          <a:stretch>
            <a:fillRect/>
          </a:stretch>
        </p:blipFill>
        <p:spPr/>
      </p:pic>
      <p:pic>
        <p:nvPicPr>
          <p:cNvPr id="62" name="Picture Placeholder 61">
            <a:extLst>
              <a:ext uri="{FF2B5EF4-FFF2-40B4-BE49-F238E27FC236}">
                <a16:creationId xmlns:a16="http://schemas.microsoft.com/office/drawing/2014/main" id="{656CE43B-C3E0-46BB-BAEB-86C55AF089C5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6" r="30406"/>
          <a:stretch>
            <a:fillRect/>
          </a:stretch>
        </p:blipFill>
        <p:spPr/>
      </p:pic>
      <p:pic>
        <p:nvPicPr>
          <p:cNvPr id="64" name="Picture Placeholder 63">
            <a:extLst>
              <a:ext uri="{FF2B5EF4-FFF2-40B4-BE49-F238E27FC236}">
                <a16:creationId xmlns:a16="http://schemas.microsoft.com/office/drawing/2014/main" id="{BA067F08-B1BD-4CBF-B64C-190F3694A587}"/>
              </a:ext>
            </a:extLst>
          </p:cNvPr>
          <p:cNvPicPr>
            <a:picLocks noGrp="1" noChangeAspect="1"/>
          </p:cNvPicPr>
          <p:nvPr>
            <p:ph type="pic" sz="quarter" idx="3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5" r="30295"/>
          <a:stretch>
            <a:fillRect/>
          </a:stretch>
        </p:blipFill>
        <p:spPr/>
      </p:pic>
      <p:pic>
        <p:nvPicPr>
          <p:cNvPr id="66" name="Picture Placeholder 65">
            <a:extLst>
              <a:ext uri="{FF2B5EF4-FFF2-40B4-BE49-F238E27FC236}">
                <a16:creationId xmlns:a16="http://schemas.microsoft.com/office/drawing/2014/main" id="{7B28C673-D5DF-4CF7-97E2-A9F50EF2FC0C}"/>
              </a:ext>
            </a:extLst>
          </p:cNvPr>
          <p:cNvPicPr>
            <a:picLocks noGrp="1" noChangeAspect="1"/>
          </p:cNvPicPr>
          <p:nvPr>
            <p:ph type="pic" sz="quarter" idx="3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78" r="30278"/>
          <a:stretch>
            <a:fillRect/>
          </a:stretch>
        </p:blipFill>
        <p:spPr/>
      </p:pic>
      <p:pic>
        <p:nvPicPr>
          <p:cNvPr id="68" name="Picture Placeholder 67">
            <a:extLst>
              <a:ext uri="{FF2B5EF4-FFF2-40B4-BE49-F238E27FC236}">
                <a16:creationId xmlns:a16="http://schemas.microsoft.com/office/drawing/2014/main" id="{48A3B3A9-A2D6-4F89-B683-B59644163C44}"/>
              </a:ext>
            </a:extLst>
          </p:cNvPr>
          <p:cNvPicPr>
            <a:picLocks noGrp="1" noChangeAspect="1"/>
          </p:cNvPicPr>
          <p:nvPr>
            <p:ph type="pic" sz="quarter" idx="36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3" r="3029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97007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4">
      <a:dk1>
        <a:srgbClr val="3B6048"/>
      </a:dk1>
      <a:lt1>
        <a:sysClr val="window" lastClr="FFFFFF"/>
      </a:lt1>
      <a:dk2>
        <a:srgbClr val="000000"/>
      </a:dk2>
      <a:lt2>
        <a:srgbClr val="F8F8F8"/>
      </a:lt2>
      <a:accent1>
        <a:srgbClr val="DBE9E0"/>
      </a:accent1>
      <a:accent2>
        <a:srgbClr val="F2B146"/>
      </a:accent2>
      <a:accent3>
        <a:srgbClr val="FCEED8"/>
      </a:accent3>
      <a:accent4>
        <a:srgbClr val="003A59"/>
      </a:accent4>
      <a:accent5>
        <a:srgbClr val="DDF3FF"/>
      </a:accent5>
      <a:accent6>
        <a:srgbClr val="F2D4A8"/>
      </a:accent6>
      <a:hlink>
        <a:srgbClr val="5F5F5F"/>
      </a:hlink>
      <a:folHlink>
        <a:srgbClr val="919191"/>
      </a:folHlink>
    </a:clrScheme>
    <a:fontScheme name="Custom 2">
      <a:majorFont>
        <a:latin typeface="Montserrat"/>
        <a:ea typeface=""/>
        <a:cs typeface=""/>
      </a:majorFont>
      <a:minorFont>
        <a:latin typeface="Raleway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797</TotalTime>
  <Words>921</Words>
  <Application>Microsoft Office PowerPoint</Application>
  <PresentationFormat>Widescreen</PresentationFormat>
  <Paragraphs>189</Paragraphs>
  <Slides>25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Calibri</vt:lpstr>
      <vt:lpstr>Gill Sans</vt:lpstr>
      <vt:lpstr>Lato Light</vt:lpstr>
      <vt:lpstr>Montserrat Light</vt:lpstr>
      <vt:lpstr>Montserrat Semi</vt:lpstr>
      <vt:lpstr>Oswald</vt:lpstr>
      <vt:lpstr>Raleway</vt:lpstr>
      <vt:lpstr>Steelfish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Partha Pratim Chanda</dc:creator>
  <cp:lastModifiedBy>Partha Pratim Chanda</cp:lastModifiedBy>
  <cp:revision>74</cp:revision>
  <dcterms:created xsi:type="dcterms:W3CDTF">2020-10-01T18:33:55Z</dcterms:created>
  <dcterms:modified xsi:type="dcterms:W3CDTF">2020-10-07T23:08:53Z</dcterms:modified>
</cp:coreProperties>
</file>