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Lst>
  <p:notesMasterIdLst>
    <p:notesMasterId r:id="rId27"/>
  </p:notesMasterIdLst>
  <p:sldIdLst>
    <p:sldId id="257" r:id="rId2"/>
    <p:sldId id="308" r:id="rId3"/>
    <p:sldId id="332" r:id="rId4"/>
    <p:sldId id="364" r:id="rId5"/>
    <p:sldId id="299" r:id="rId6"/>
    <p:sldId id="328" r:id="rId7"/>
    <p:sldId id="367" r:id="rId8"/>
    <p:sldId id="307" r:id="rId9"/>
    <p:sldId id="300" r:id="rId10"/>
    <p:sldId id="331" r:id="rId11"/>
    <p:sldId id="329" r:id="rId12"/>
    <p:sldId id="330" r:id="rId13"/>
    <p:sldId id="333" r:id="rId14"/>
    <p:sldId id="334" r:id="rId15"/>
    <p:sldId id="335" r:id="rId16"/>
    <p:sldId id="336" r:id="rId17"/>
    <p:sldId id="337" r:id="rId18"/>
    <p:sldId id="388" r:id="rId19"/>
    <p:sldId id="339" r:id="rId20"/>
    <p:sldId id="340" r:id="rId21"/>
    <p:sldId id="344" r:id="rId22"/>
    <p:sldId id="369" r:id="rId23"/>
    <p:sldId id="346" r:id="rId24"/>
    <p:sldId id="361" r:id="rId25"/>
    <p:sldId id="363"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D19A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353" autoAdjust="0"/>
    <p:restoredTop sz="96229" autoAdjust="0"/>
  </p:normalViewPr>
  <p:slideViewPr>
    <p:cSldViewPr snapToGrid="0" showGuides="1">
      <p:cViewPr varScale="1">
        <p:scale>
          <a:sx n="121" d="100"/>
          <a:sy n="121" d="100"/>
        </p:scale>
        <p:origin x="108" y="30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E0BB43-3EE8-46C4-936F-FDAB53DCE182}" type="datetimeFigureOut">
              <a:rPr lang="en-US" smtClean="0"/>
              <a:t>10/26/2020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1D5D14-AA03-4FC5-BAD8-88937ADBF613}" type="slidenum">
              <a:rPr lang="en-US" smtClean="0"/>
              <a:t>‹#›</a:t>
            </a:fld>
            <a:endParaRPr lang="en-US"/>
          </a:p>
        </p:txBody>
      </p:sp>
    </p:spTree>
    <p:extLst>
      <p:ext uri="{BB962C8B-B14F-4D97-AF65-F5344CB8AC3E}">
        <p14:creationId xmlns:p14="http://schemas.microsoft.com/office/powerpoint/2010/main" val="3977256800"/>
      </p:ext>
    </p:extLst>
  </p:cSld>
  <p:clrMap bg1="lt1" tx1="dk1" bg2="lt2" tx2="dk2" accent1="accent1" accent2="accent2" accent3="accent3" accent4="accent4" accent5="accent5" accent6="accent6" hlink="hlink" folHlink="folHlink"/>
  <p:notesStyle>
    <a:lvl1pPr marL="0" algn="l" defTabSz="914377" rtl="0" eaLnBrk="1" latinLnBrk="0" hangingPunct="1">
      <a:defRPr sz="1200" kern="1200">
        <a:solidFill>
          <a:schemeClr val="tx1"/>
        </a:solidFill>
        <a:latin typeface="+mn-lt"/>
        <a:ea typeface="+mn-ea"/>
        <a:cs typeface="+mn-cs"/>
      </a:defRPr>
    </a:lvl1pPr>
    <a:lvl2pPr marL="457189" algn="l" defTabSz="914377" rtl="0" eaLnBrk="1" latinLnBrk="0" hangingPunct="1">
      <a:defRPr sz="1200" kern="1200">
        <a:solidFill>
          <a:schemeClr val="tx1"/>
        </a:solidFill>
        <a:latin typeface="+mn-lt"/>
        <a:ea typeface="+mn-ea"/>
        <a:cs typeface="+mn-cs"/>
      </a:defRPr>
    </a:lvl2pPr>
    <a:lvl3pPr marL="914377" algn="l" defTabSz="914377" rtl="0" eaLnBrk="1" latinLnBrk="0" hangingPunct="1">
      <a:defRPr sz="1200" kern="1200">
        <a:solidFill>
          <a:schemeClr val="tx1"/>
        </a:solidFill>
        <a:latin typeface="+mn-lt"/>
        <a:ea typeface="+mn-ea"/>
        <a:cs typeface="+mn-cs"/>
      </a:defRPr>
    </a:lvl3pPr>
    <a:lvl4pPr marL="1371566" algn="l" defTabSz="914377" rtl="0" eaLnBrk="1" latinLnBrk="0" hangingPunct="1">
      <a:defRPr sz="1200" kern="1200">
        <a:solidFill>
          <a:schemeClr val="tx1"/>
        </a:solidFill>
        <a:latin typeface="+mn-lt"/>
        <a:ea typeface="+mn-ea"/>
        <a:cs typeface="+mn-cs"/>
      </a:defRPr>
    </a:lvl4pPr>
    <a:lvl5pPr marL="1828754" algn="l" defTabSz="914377" rtl="0" eaLnBrk="1" latinLnBrk="0" hangingPunct="1">
      <a:defRPr sz="1200" kern="1200">
        <a:solidFill>
          <a:schemeClr val="tx1"/>
        </a:solidFill>
        <a:latin typeface="+mn-lt"/>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D0B2C8-089D-F44F-9056-E4858B823D55}" type="slidenum">
              <a:rPr lang="en-US" smtClean="0"/>
              <a:t>2</a:t>
            </a:fld>
            <a:endParaRPr lang="en-US"/>
          </a:p>
        </p:txBody>
      </p:sp>
    </p:spTree>
    <p:extLst>
      <p:ext uri="{BB962C8B-B14F-4D97-AF65-F5344CB8AC3E}">
        <p14:creationId xmlns:p14="http://schemas.microsoft.com/office/powerpoint/2010/main" val="1389804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D0B2C8-089D-F44F-9056-E4858B823D55}" type="slidenum">
              <a:rPr lang="en-US" smtClean="0"/>
              <a:t>3</a:t>
            </a:fld>
            <a:endParaRPr lang="en-US"/>
          </a:p>
        </p:txBody>
      </p:sp>
    </p:spTree>
    <p:extLst>
      <p:ext uri="{BB962C8B-B14F-4D97-AF65-F5344CB8AC3E}">
        <p14:creationId xmlns:p14="http://schemas.microsoft.com/office/powerpoint/2010/main" val="9502452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D0B2C8-089D-F44F-9056-E4858B823D55}" type="slidenum">
              <a:rPr lang="en-US" smtClean="0"/>
              <a:t>4</a:t>
            </a:fld>
            <a:endParaRPr lang="en-US"/>
          </a:p>
        </p:txBody>
      </p:sp>
    </p:spTree>
    <p:extLst>
      <p:ext uri="{BB962C8B-B14F-4D97-AF65-F5344CB8AC3E}">
        <p14:creationId xmlns:p14="http://schemas.microsoft.com/office/powerpoint/2010/main" val="14555164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D0B2C8-089D-F44F-9056-E4858B823D55}" type="slidenum">
              <a:rPr lang="en-US" smtClean="0"/>
              <a:t>10</a:t>
            </a:fld>
            <a:endParaRPr lang="en-US"/>
          </a:p>
        </p:txBody>
      </p:sp>
    </p:spTree>
    <p:extLst>
      <p:ext uri="{BB962C8B-B14F-4D97-AF65-F5344CB8AC3E}">
        <p14:creationId xmlns:p14="http://schemas.microsoft.com/office/powerpoint/2010/main" val="9694993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D0B2C8-089D-F44F-9056-E4858B823D55}" type="slidenum">
              <a:rPr lang="en-US" smtClean="0"/>
              <a:t>16</a:t>
            </a:fld>
            <a:endParaRPr lang="en-US"/>
          </a:p>
        </p:txBody>
      </p:sp>
    </p:spTree>
    <p:extLst>
      <p:ext uri="{BB962C8B-B14F-4D97-AF65-F5344CB8AC3E}">
        <p14:creationId xmlns:p14="http://schemas.microsoft.com/office/powerpoint/2010/main" val="3471470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D0B2C8-089D-F44F-9056-E4858B823D55}" type="slidenum">
              <a:rPr lang="en-US" smtClean="0"/>
              <a:t>20</a:t>
            </a:fld>
            <a:endParaRPr lang="en-US"/>
          </a:p>
        </p:txBody>
      </p:sp>
    </p:spTree>
    <p:extLst>
      <p:ext uri="{BB962C8B-B14F-4D97-AF65-F5344CB8AC3E}">
        <p14:creationId xmlns:p14="http://schemas.microsoft.com/office/powerpoint/2010/main" val="21462892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284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7 Master Layout">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4FA71971-FA32-405E-8B91-98BC53F6362F}"/>
              </a:ext>
            </a:extLst>
          </p:cNvPr>
          <p:cNvSpPr>
            <a:spLocks noGrp="1"/>
          </p:cNvSpPr>
          <p:nvPr>
            <p:ph type="pic" sz="quarter" idx="14" hasCustomPrompt="1"/>
          </p:nvPr>
        </p:nvSpPr>
        <p:spPr>
          <a:xfrm>
            <a:off x="608983" y="584029"/>
            <a:ext cx="6172817" cy="5651671"/>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Tree>
    <p:extLst>
      <p:ext uri="{BB962C8B-B14F-4D97-AF65-F5344CB8AC3E}">
        <p14:creationId xmlns:p14="http://schemas.microsoft.com/office/powerpoint/2010/main" val="384333923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8 Master Layout">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5867C961-8096-4663-BD49-60816DBBC7EB}"/>
              </a:ext>
            </a:extLst>
          </p:cNvPr>
          <p:cNvSpPr>
            <a:spLocks noGrp="1"/>
          </p:cNvSpPr>
          <p:nvPr>
            <p:ph type="pic" sz="quarter" idx="12" hasCustomPrompt="1"/>
          </p:nvPr>
        </p:nvSpPr>
        <p:spPr>
          <a:xfrm>
            <a:off x="1422398" y="457200"/>
            <a:ext cx="3267503" cy="5914489"/>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Picture</a:t>
            </a:r>
            <a:endParaRPr lang="id-ID" dirty="0"/>
          </a:p>
        </p:txBody>
      </p:sp>
      <p:sp>
        <p:nvSpPr>
          <p:cNvPr id="8" name="Picture Placeholder 8">
            <a:extLst>
              <a:ext uri="{FF2B5EF4-FFF2-40B4-BE49-F238E27FC236}">
                <a16:creationId xmlns:a16="http://schemas.microsoft.com/office/drawing/2014/main" id="{4F6D574E-19BC-46CD-A5D7-B5C0CACF2314}"/>
              </a:ext>
            </a:extLst>
          </p:cNvPr>
          <p:cNvSpPr>
            <a:spLocks noGrp="1"/>
          </p:cNvSpPr>
          <p:nvPr>
            <p:ph type="pic" sz="quarter" idx="13" hasCustomPrompt="1"/>
          </p:nvPr>
        </p:nvSpPr>
        <p:spPr>
          <a:xfrm>
            <a:off x="4884745" y="3548638"/>
            <a:ext cx="3399254" cy="2823051"/>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Picture</a:t>
            </a:r>
            <a:endParaRPr lang="id-ID" dirty="0"/>
          </a:p>
        </p:txBody>
      </p:sp>
      <p:sp>
        <p:nvSpPr>
          <p:cNvPr id="4" name="Picture Placeholder 8">
            <a:extLst>
              <a:ext uri="{FF2B5EF4-FFF2-40B4-BE49-F238E27FC236}">
                <a16:creationId xmlns:a16="http://schemas.microsoft.com/office/drawing/2014/main" id="{AC3ECA9A-B2EB-9448-A3C8-4388C918E11C}"/>
              </a:ext>
            </a:extLst>
          </p:cNvPr>
          <p:cNvSpPr>
            <a:spLocks noGrp="1"/>
          </p:cNvSpPr>
          <p:nvPr>
            <p:ph type="pic" sz="quarter" idx="14" hasCustomPrompt="1"/>
          </p:nvPr>
        </p:nvSpPr>
        <p:spPr>
          <a:xfrm>
            <a:off x="4884745" y="457199"/>
            <a:ext cx="3399254" cy="2823051"/>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Picture</a:t>
            </a:r>
            <a:endParaRPr lang="id-ID" dirty="0"/>
          </a:p>
        </p:txBody>
      </p:sp>
      <p:sp>
        <p:nvSpPr>
          <p:cNvPr id="5" name="Picture Placeholder 8">
            <a:extLst>
              <a:ext uri="{FF2B5EF4-FFF2-40B4-BE49-F238E27FC236}">
                <a16:creationId xmlns:a16="http://schemas.microsoft.com/office/drawing/2014/main" id="{FBCBA6DD-B192-B245-BE97-E9BBD174E340}"/>
              </a:ext>
            </a:extLst>
          </p:cNvPr>
          <p:cNvSpPr>
            <a:spLocks noGrp="1"/>
          </p:cNvSpPr>
          <p:nvPr>
            <p:ph type="pic" sz="quarter" idx="15" hasCustomPrompt="1"/>
          </p:nvPr>
        </p:nvSpPr>
        <p:spPr>
          <a:xfrm>
            <a:off x="8483599" y="457200"/>
            <a:ext cx="3267503" cy="5914489"/>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Picture</a:t>
            </a:r>
            <a:endParaRPr lang="id-ID" dirty="0"/>
          </a:p>
        </p:txBody>
      </p:sp>
    </p:spTree>
    <p:extLst>
      <p:ext uri="{BB962C8B-B14F-4D97-AF65-F5344CB8AC3E}">
        <p14:creationId xmlns:p14="http://schemas.microsoft.com/office/powerpoint/2010/main" val="77871176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9 Master Layout">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87B2CD84-AFC4-F846-92CF-C8713DE6EB63}"/>
              </a:ext>
            </a:extLst>
          </p:cNvPr>
          <p:cNvSpPr>
            <a:spLocks noGrp="1"/>
          </p:cNvSpPr>
          <p:nvPr>
            <p:ph type="pic" sz="quarter" idx="12" hasCustomPrompt="1"/>
          </p:nvPr>
        </p:nvSpPr>
        <p:spPr>
          <a:xfrm flipH="1">
            <a:off x="4816901" y="2209801"/>
            <a:ext cx="2020668" cy="3657600"/>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Picture</a:t>
            </a:r>
            <a:endParaRPr lang="id-ID" dirty="0"/>
          </a:p>
        </p:txBody>
      </p:sp>
      <p:sp>
        <p:nvSpPr>
          <p:cNvPr id="5" name="Picture Placeholder 8">
            <a:extLst>
              <a:ext uri="{FF2B5EF4-FFF2-40B4-BE49-F238E27FC236}">
                <a16:creationId xmlns:a16="http://schemas.microsoft.com/office/drawing/2014/main" id="{FE38CB7C-40F1-6D42-8107-D90A8B35FF64}"/>
              </a:ext>
            </a:extLst>
          </p:cNvPr>
          <p:cNvSpPr>
            <a:spLocks noGrp="1"/>
          </p:cNvSpPr>
          <p:nvPr>
            <p:ph type="pic" sz="quarter" idx="13" hasCustomPrompt="1"/>
          </p:nvPr>
        </p:nvSpPr>
        <p:spPr>
          <a:xfrm flipH="1">
            <a:off x="2556298" y="2209799"/>
            <a:ext cx="2102145" cy="1745813"/>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Picture</a:t>
            </a:r>
            <a:endParaRPr lang="id-ID" dirty="0"/>
          </a:p>
        </p:txBody>
      </p:sp>
      <p:sp>
        <p:nvSpPr>
          <p:cNvPr id="6" name="Picture Placeholder 8">
            <a:extLst>
              <a:ext uri="{FF2B5EF4-FFF2-40B4-BE49-F238E27FC236}">
                <a16:creationId xmlns:a16="http://schemas.microsoft.com/office/drawing/2014/main" id="{B487AF7D-1DDD-2345-BB27-16123DB4E67C}"/>
              </a:ext>
            </a:extLst>
          </p:cNvPr>
          <p:cNvSpPr>
            <a:spLocks noGrp="1"/>
          </p:cNvSpPr>
          <p:nvPr>
            <p:ph type="pic" sz="quarter" idx="14" hasCustomPrompt="1"/>
          </p:nvPr>
        </p:nvSpPr>
        <p:spPr>
          <a:xfrm flipH="1">
            <a:off x="2556298" y="4165600"/>
            <a:ext cx="2102145" cy="1745813"/>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Picture</a:t>
            </a:r>
            <a:endParaRPr lang="id-ID" dirty="0"/>
          </a:p>
        </p:txBody>
      </p:sp>
      <p:sp>
        <p:nvSpPr>
          <p:cNvPr id="7" name="Picture Placeholder 8">
            <a:extLst>
              <a:ext uri="{FF2B5EF4-FFF2-40B4-BE49-F238E27FC236}">
                <a16:creationId xmlns:a16="http://schemas.microsoft.com/office/drawing/2014/main" id="{F9177259-1E1A-854B-B0C2-EB2AA67CBF18}"/>
              </a:ext>
            </a:extLst>
          </p:cNvPr>
          <p:cNvSpPr>
            <a:spLocks noGrp="1"/>
          </p:cNvSpPr>
          <p:nvPr>
            <p:ph type="pic" sz="quarter" idx="15" hasCustomPrompt="1"/>
          </p:nvPr>
        </p:nvSpPr>
        <p:spPr>
          <a:xfrm flipH="1">
            <a:off x="6996027" y="2209799"/>
            <a:ext cx="2020668" cy="3657600"/>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Picture</a:t>
            </a:r>
            <a:endParaRPr lang="id-ID" dirty="0"/>
          </a:p>
        </p:txBody>
      </p:sp>
      <p:sp>
        <p:nvSpPr>
          <p:cNvPr id="8" name="Picture Placeholder 8">
            <a:extLst>
              <a:ext uri="{FF2B5EF4-FFF2-40B4-BE49-F238E27FC236}">
                <a16:creationId xmlns:a16="http://schemas.microsoft.com/office/drawing/2014/main" id="{ED5CC779-07D7-6049-92D3-D9BF6D8223B8}"/>
              </a:ext>
            </a:extLst>
          </p:cNvPr>
          <p:cNvSpPr>
            <a:spLocks noGrp="1"/>
          </p:cNvSpPr>
          <p:nvPr>
            <p:ph type="pic" sz="quarter" idx="16" hasCustomPrompt="1"/>
          </p:nvPr>
        </p:nvSpPr>
        <p:spPr>
          <a:xfrm flipH="1">
            <a:off x="9175153" y="2209797"/>
            <a:ext cx="2102145" cy="1745813"/>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Picture</a:t>
            </a:r>
            <a:endParaRPr lang="id-ID" dirty="0"/>
          </a:p>
        </p:txBody>
      </p:sp>
      <p:sp>
        <p:nvSpPr>
          <p:cNvPr id="9" name="Picture Placeholder 8">
            <a:extLst>
              <a:ext uri="{FF2B5EF4-FFF2-40B4-BE49-F238E27FC236}">
                <a16:creationId xmlns:a16="http://schemas.microsoft.com/office/drawing/2014/main" id="{7B0096DC-B078-E948-81D4-8B64D94B614E}"/>
              </a:ext>
            </a:extLst>
          </p:cNvPr>
          <p:cNvSpPr>
            <a:spLocks noGrp="1"/>
          </p:cNvSpPr>
          <p:nvPr>
            <p:ph type="pic" sz="quarter" idx="17" hasCustomPrompt="1"/>
          </p:nvPr>
        </p:nvSpPr>
        <p:spPr>
          <a:xfrm flipH="1">
            <a:off x="9175153" y="4165598"/>
            <a:ext cx="2102145" cy="1745813"/>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Picture</a:t>
            </a:r>
            <a:endParaRPr lang="id-ID" dirty="0"/>
          </a:p>
        </p:txBody>
      </p:sp>
    </p:spTree>
    <p:extLst>
      <p:ext uri="{BB962C8B-B14F-4D97-AF65-F5344CB8AC3E}">
        <p14:creationId xmlns:p14="http://schemas.microsoft.com/office/powerpoint/2010/main" val="197936133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2 Master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034414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1 Master Layout">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E056C317-D8EA-4790-9492-3318AD88460A}"/>
              </a:ext>
            </a:extLst>
          </p:cNvPr>
          <p:cNvSpPr>
            <a:spLocks noGrp="1"/>
          </p:cNvSpPr>
          <p:nvPr>
            <p:ph type="pic" sz="quarter" idx="12" hasCustomPrompt="1"/>
          </p:nvPr>
        </p:nvSpPr>
        <p:spPr>
          <a:xfrm>
            <a:off x="1090638" y="2095887"/>
            <a:ext cx="4648313" cy="3098875"/>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dirty="0"/>
          </a:p>
        </p:txBody>
      </p:sp>
    </p:spTree>
    <p:extLst>
      <p:ext uri="{BB962C8B-B14F-4D97-AF65-F5344CB8AC3E}">
        <p14:creationId xmlns:p14="http://schemas.microsoft.com/office/powerpoint/2010/main" val="268824351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4 Master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DB2101A-67D7-4EFE-AC9A-FE87C28BFDA6}"/>
              </a:ext>
            </a:extLst>
          </p:cNvPr>
          <p:cNvSpPr>
            <a:spLocks noGrp="1"/>
          </p:cNvSpPr>
          <p:nvPr>
            <p:ph type="pic" sz="quarter" idx="12" hasCustomPrompt="1"/>
          </p:nvPr>
        </p:nvSpPr>
        <p:spPr>
          <a:xfrm>
            <a:off x="1137174" y="469588"/>
            <a:ext cx="2495026" cy="2495026"/>
          </a:xfrm>
          <a:custGeom>
            <a:avLst/>
            <a:gdLst>
              <a:gd name="connsiteX0" fmla="*/ 3425251 w 6850502"/>
              <a:gd name="connsiteY0" fmla="*/ 0 h 6850502"/>
              <a:gd name="connsiteX1" fmla="*/ 6850502 w 6850502"/>
              <a:gd name="connsiteY1" fmla="*/ 3425251 h 6850502"/>
              <a:gd name="connsiteX2" fmla="*/ 3425251 w 6850502"/>
              <a:gd name="connsiteY2" fmla="*/ 6850502 h 6850502"/>
              <a:gd name="connsiteX3" fmla="*/ 0 w 6850502"/>
              <a:gd name="connsiteY3" fmla="*/ 3425251 h 6850502"/>
              <a:gd name="connsiteX4" fmla="*/ 3425251 w 6850502"/>
              <a:gd name="connsiteY4" fmla="*/ 0 h 6850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0502" h="6850502">
                <a:moveTo>
                  <a:pt x="3425251" y="0"/>
                </a:moveTo>
                <a:cubicBezTo>
                  <a:pt x="5316965" y="0"/>
                  <a:pt x="6850502" y="1533537"/>
                  <a:pt x="6850502" y="3425251"/>
                </a:cubicBezTo>
                <a:cubicBezTo>
                  <a:pt x="6850502" y="5316965"/>
                  <a:pt x="5316965" y="6850502"/>
                  <a:pt x="3425251" y="6850502"/>
                </a:cubicBezTo>
                <a:cubicBezTo>
                  <a:pt x="1533537" y="6850502"/>
                  <a:pt x="0" y="5316965"/>
                  <a:pt x="0" y="3425251"/>
                </a:cubicBezTo>
                <a:cubicBezTo>
                  <a:pt x="0" y="1533537"/>
                  <a:pt x="1533537" y="0"/>
                  <a:pt x="3425251" y="0"/>
                </a:cubicBezTo>
                <a:close/>
              </a:path>
            </a:pathLst>
          </a:custGeom>
          <a:pattFill prst="pct5">
            <a:fgClr>
              <a:schemeClr val="accent1"/>
            </a:fgClr>
            <a:bgClr>
              <a:schemeClr val="bg1"/>
            </a:bgClr>
          </a:patt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Picture</a:t>
            </a:r>
            <a:endParaRPr lang="id-ID" dirty="0"/>
          </a:p>
        </p:txBody>
      </p:sp>
      <p:sp>
        <p:nvSpPr>
          <p:cNvPr id="6" name="Picture Placeholder 4">
            <a:extLst>
              <a:ext uri="{FF2B5EF4-FFF2-40B4-BE49-F238E27FC236}">
                <a16:creationId xmlns:a16="http://schemas.microsoft.com/office/drawing/2014/main" id="{3DB2101A-67D7-4EFE-AC9A-FE87C28BFDA6}"/>
              </a:ext>
            </a:extLst>
          </p:cNvPr>
          <p:cNvSpPr>
            <a:spLocks noGrp="1"/>
          </p:cNvSpPr>
          <p:nvPr>
            <p:ph type="pic" sz="quarter" idx="13" hasCustomPrompt="1"/>
          </p:nvPr>
        </p:nvSpPr>
        <p:spPr>
          <a:xfrm>
            <a:off x="1137174" y="3860488"/>
            <a:ext cx="2495026" cy="2495026"/>
          </a:xfrm>
          <a:custGeom>
            <a:avLst/>
            <a:gdLst>
              <a:gd name="connsiteX0" fmla="*/ 3425251 w 6850502"/>
              <a:gd name="connsiteY0" fmla="*/ 0 h 6850502"/>
              <a:gd name="connsiteX1" fmla="*/ 6850502 w 6850502"/>
              <a:gd name="connsiteY1" fmla="*/ 3425251 h 6850502"/>
              <a:gd name="connsiteX2" fmla="*/ 3425251 w 6850502"/>
              <a:gd name="connsiteY2" fmla="*/ 6850502 h 6850502"/>
              <a:gd name="connsiteX3" fmla="*/ 0 w 6850502"/>
              <a:gd name="connsiteY3" fmla="*/ 3425251 h 6850502"/>
              <a:gd name="connsiteX4" fmla="*/ 3425251 w 6850502"/>
              <a:gd name="connsiteY4" fmla="*/ 0 h 6850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0502" h="6850502">
                <a:moveTo>
                  <a:pt x="3425251" y="0"/>
                </a:moveTo>
                <a:cubicBezTo>
                  <a:pt x="5316965" y="0"/>
                  <a:pt x="6850502" y="1533537"/>
                  <a:pt x="6850502" y="3425251"/>
                </a:cubicBezTo>
                <a:cubicBezTo>
                  <a:pt x="6850502" y="5316965"/>
                  <a:pt x="5316965" y="6850502"/>
                  <a:pt x="3425251" y="6850502"/>
                </a:cubicBezTo>
                <a:cubicBezTo>
                  <a:pt x="1533537" y="6850502"/>
                  <a:pt x="0" y="5316965"/>
                  <a:pt x="0" y="3425251"/>
                </a:cubicBezTo>
                <a:cubicBezTo>
                  <a:pt x="0" y="1533537"/>
                  <a:pt x="1533537" y="0"/>
                  <a:pt x="3425251" y="0"/>
                </a:cubicBezTo>
                <a:close/>
              </a:path>
            </a:pathLst>
          </a:custGeom>
          <a:pattFill prst="pct5">
            <a:fgClr>
              <a:schemeClr val="accent1"/>
            </a:fgClr>
            <a:bgClr>
              <a:schemeClr val="bg1"/>
            </a:bgClr>
          </a:patt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Picture</a:t>
            </a:r>
            <a:endParaRPr lang="id-ID" dirty="0"/>
          </a:p>
        </p:txBody>
      </p:sp>
    </p:spTree>
    <p:extLst>
      <p:ext uri="{BB962C8B-B14F-4D97-AF65-F5344CB8AC3E}">
        <p14:creationId xmlns:p14="http://schemas.microsoft.com/office/powerpoint/2010/main" val="3109151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5 Master Layout">
    <p:spTree>
      <p:nvGrpSpPr>
        <p:cNvPr id="1" name=""/>
        <p:cNvGrpSpPr/>
        <p:nvPr/>
      </p:nvGrpSpPr>
      <p:grpSpPr>
        <a:xfrm>
          <a:off x="0" y="0"/>
          <a:ext cx="0" cy="0"/>
          <a:chOff x="0" y="0"/>
          <a:chExt cx="0" cy="0"/>
        </a:xfrm>
      </p:grpSpPr>
      <p:sp>
        <p:nvSpPr>
          <p:cNvPr id="7" name="Picture Placeholder 8">
            <a:extLst>
              <a:ext uri="{FF2B5EF4-FFF2-40B4-BE49-F238E27FC236}">
                <a16:creationId xmlns:a16="http://schemas.microsoft.com/office/drawing/2014/main" id="{55481863-EC87-4497-947B-34B0858FE0E2}"/>
              </a:ext>
            </a:extLst>
          </p:cNvPr>
          <p:cNvSpPr>
            <a:spLocks noGrp="1"/>
          </p:cNvSpPr>
          <p:nvPr>
            <p:ph type="pic" sz="quarter" idx="12" hasCustomPrompt="1"/>
          </p:nvPr>
        </p:nvSpPr>
        <p:spPr>
          <a:xfrm>
            <a:off x="3511239" y="660400"/>
            <a:ext cx="3952160" cy="2676411"/>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
        <p:nvSpPr>
          <p:cNvPr id="8" name="Picture Placeholder 8">
            <a:extLst>
              <a:ext uri="{FF2B5EF4-FFF2-40B4-BE49-F238E27FC236}">
                <a16:creationId xmlns:a16="http://schemas.microsoft.com/office/drawing/2014/main" id="{A29EE630-89EE-49CF-A95D-B66AA4FE5E06}"/>
              </a:ext>
            </a:extLst>
          </p:cNvPr>
          <p:cNvSpPr>
            <a:spLocks noGrp="1"/>
          </p:cNvSpPr>
          <p:nvPr>
            <p:ph type="pic" sz="quarter" idx="13" hasCustomPrompt="1"/>
          </p:nvPr>
        </p:nvSpPr>
        <p:spPr>
          <a:xfrm>
            <a:off x="7608796" y="660400"/>
            <a:ext cx="3952160" cy="2676411"/>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
        <p:nvSpPr>
          <p:cNvPr id="9" name="Picture Placeholder 8">
            <a:extLst>
              <a:ext uri="{FF2B5EF4-FFF2-40B4-BE49-F238E27FC236}">
                <a16:creationId xmlns:a16="http://schemas.microsoft.com/office/drawing/2014/main" id="{4C02FE3B-016B-43BE-83B4-88B579DD2C31}"/>
              </a:ext>
            </a:extLst>
          </p:cNvPr>
          <p:cNvSpPr>
            <a:spLocks noGrp="1"/>
          </p:cNvSpPr>
          <p:nvPr>
            <p:ph type="pic" sz="quarter" idx="14" hasCustomPrompt="1"/>
          </p:nvPr>
        </p:nvSpPr>
        <p:spPr>
          <a:xfrm>
            <a:off x="3511239" y="3470389"/>
            <a:ext cx="8049717" cy="2676411"/>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Tree>
    <p:extLst>
      <p:ext uri="{BB962C8B-B14F-4D97-AF65-F5344CB8AC3E}">
        <p14:creationId xmlns:p14="http://schemas.microsoft.com/office/powerpoint/2010/main" val="413681637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6 Master Slide">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CD6F3D89-9605-477D-852E-EC2C273477A7}"/>
              </a:ext>
            </a:extLst>
          </p:cNvPr>
          <p:cNvSpPr>
            <a:spLocks noGrp="1"/>
          </p:cNvSpPr>
          <p:nvPr>
            <p:ph type="pic" sz="quarter" idx="14" hasCustomPrompt="1"/>
          </p:nvPr>
        </p:nvSpPr>
        <p:spPr>
          <a:xfrm>
            <a:off x="5753100" y="1"/>
            <a:ext cx="6433903" cy="6858000"/>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Tree>
    <p:extLst>
      <p:ext uri="{BB962C8B-B14F-4D97-AF65-F5344CB8AC3E}">
        <p14:creationId xmlns:p14="http://schemas.microsoft.com/office/powerpoint/2010/main" val="78379905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9 Master Layout">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E2EC4B4B-5740-4F09-8F8A-2F5D7CFC325A}"/>
              </a:ext>
            </a:extLst>
          </p:cNvPr>
          <p:cNvSpPr>
            <a:spLocks noGrp="1"/>
          </p:cNvSpPr>
          <p:nvPr>
            <p:ph type="pic" sz="quarter" idx="14" hasCustomPrompt="1"/>
          </p:nvPr>
        </p:nvSpPr>
        <p:spPr>
          <a:xfrm>
            <a:off x="660400" y="0"/>
            <a:ext cx="3454400" cy="3454400"/>
          </a:xfrm>
          <a:custGeom>
            <a:avLst/>
            <a:gdLst>
              <a:gd name="connsiteX0" fmla="*/ 2134894 w 4269788"/>
              <a:gd name="connsiteY0" fmla="*/ 0 h 4269788"/>
              <a:gd name="connsiteX1" fmla="*/ 4269788 w 4269788"/>
              <a:gd name="connsiteY1" fmla="*/ 2134894 h 4269788"/>
              <a:gd name="connsiteX2" fmla="*/ 2134894 w 4269788"/>
              <a:gd name="connsiteY2" fmla="*/ 4269788 h 4269788"/>
              <a:gd name="connsiteX3" fmla="*/ 0 w 4269788"/>
              <a:gd name="connsiteY3" fmla="*/ 2134894 h 4269788"/>
            </a:gdLst>
            <a:ahLst/>
            <a:cxnLst>
              <a:cxn ang="0">
                <a:pos x="connsiteX0" y="connsiteY0"/>
              </a:cxn>
              <a:cxn ang="0">
                <a:pos x="connsiteX1" y="connsiteY1"/>
              </a:cxn>
              <a:cxn ang="0">
                <a:pos x="connsiteX2" y="connsiteY2"/>
              </a:cxn>
              <a:cxn ang="0">
                <a:pos x="connsiteX3" y="connsiteY3"/>
              </a:cxn>
            </a:cxnLst>
            <a:rect l="l" t="t" r="r" b="b"/>
            <a:pathLst>
              <a:path w="4269788" h="4269788">
                <a:moveTo>
                  <a:pt x="2134894" y="0"/>
                </a:moveTo>
                <a:lnTo>
                  <a:pt x="4269788" y="2134894"/>
                </a:lnTo>
                <a:lnTo>
                  <a:pt x="2134894" y="4269788"/>
                </a:lnTo>
                <a:lnTo>
                  <a:pt x="0" y="2134894"/>
                </a:lnTo>
                <a:close/>
              </a:path>
            </a:pathLst>
          </a:custGeom>
          <a:pattFill prst="pct5">
            <a:fgClr>
              <a:schemeClr val="accent1"/>
            </a:fgClr>
            <a:bgClr>
              <a:schemeClr val="bg1"/>
            </a:bgClr>
          </a:patt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Picture</a:t>
            </a:r>
            <a:endParaRPr lang="id-ID" dirty="0"/>
          </a:p>
        </p:txBody>
      </p:sp>
      <p:sp>
        <p:nvSpPr>
          <p:cNvPr id="8" name="Picture Placeholder 6">
            <a:extLst>
              <a:ext uri="{FF2B5EF4-FFF2-40B4-BE49-F238E27FC236}">
                <a16:creationId xmlns:a16="http://schemas.microsoft.com/office/drawing/2014/main" id="{E2EC4B4B-5740-4F09-8F8A-2F5D7CFC325A}"/>
              </a:ext>
            </a:extLst>
          </p:cNvPr>
          <p:cNvSpPr>
            <a:spLocks noGrp="1"/>
          </p:cNvSpPr>
          <p:nvPr>
            <p:ph type="pic" sz="quarter" idx="15" hasCustomPrompt="1"/>
          </p:nvPr>
        </p:nvSpPr>
        <p:spPr>
          <a:xfrm>
            <a:off x="660400" y="3454400"/>
            <a:ext cx="3454400" cy="3454400"/>
          </a:xfrm>
          <a:custGeom>
            <a:avLst/>
            <a:gdLst>
              <a:gd name="connsiteX0" fmla="*/ 2134894 w 4269788"/>
              <a:gd name="connsiteY0" fmla="*/ 0 h 4269788"/>
              <a:gd name="connsiteX1" fmla="*/ 4269788 w 4269788"/>
              <a:gd name="connsiteY1" fmla="*/ 2134894 h 4269788"/>
              <a:gd name="connsiteX2" fmla="*/ 2134894 w 4269788"/>
              <a:gd name="connsiteY2" fmla="*/ 4269788 h 4269788"/>
              <a:gd name="connsiteX3" fmla="*/ 0 w 4269788"/>
              <a:gd name="connsiteY3" fmla="*/ 2134894 h 4269788"/>
            </a:gdLst>
            <a:ahLst/>
            <a:cxnLst>
              <a:cxn ang="0">
                <a:pos x="connsiteX0" y="connsiteY0"/>
              </a:cxn>
              <a:cxn ang="0">
                <a:pos x="connsiteX1" y="connsiteY1"/>
              </a:cxn>
              <a:cxn ang="0">
                <a:pos x="connsiteX2" y="connsiteY2"/>
              </a:cxn>
              <a:cxn ang="0">
                <a:pos x="connsiteX3" y="connsiteY3"/>
              </a:cxn>
            </a:cxnLst>
            <a:rect l="l" t="t" r="r" b="b"/>
            <a:pathLst>
              <a:path w="4269788" h="4269788">
                <a:moveTo>
                  <a:pt x="2134894" y="0"/>
                </a:moveTo>
                <a:lnTo>
                  <a:pt x="4269788" y="2134894"/>
                </a:lnTo>
                <a:lnTo>
                  <a:pt x="2134894" y="4269788"/>
                </a:lnTo>
                <a:lnTo>
                  <a:pt x="0" y="2134894"/>
                </a:lnTo>
                <a:close/>
              </a:path>
            </a:pathLst>
          </a:custGeom>
          <a:pattFill prst="pct5">
            <a:fgClr>
              <a:schemeClr val="accent1"/>
            </a:fgClr>
            <a:bgClr>
              <a:schemeClr val="bg1"/>
            </a:bgClr>
          </a:patt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Picture</a:t>
            </a:r>
            <a:endParaRPr lang="id-ID" dirty="0"/>
          </a:p>
        </p:txBody>
      </p:sp>
    </p:spTree>
    <p:extLst>
      <p:ext uri="{BB962C8B-B14F-4D97-AF65-F5344CB8AC3E}">
        <p14:creationId xmlns:p14="http://schemas.microsoft.com/office/powerpoint/2010/main" val="129820126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0 Master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FA71971-FA32-405E-8B91-98BC53F6362F}"/>
              </a:ext>
            </a:extLst>
          </p:cNvPr>
          <p:cNvSpPr>
            <a:spLocks noGrp="1"/>
          </p:cNvSpPr>
          <p:nvPr>
            <p:ph type="pic" sz="quarter" idx="14" hasCustomPrompt="1"/>
          </p:nvPr>
        </p:nvSpPr>
        <p:spPr>
          <a:xfrm>
            <a:off x="-25401" y="1334894"/>
            <a:ext cx="3771901" cy="3472122"/>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
        <p:nvSpPr>
          <p:cNvPr id="12" name="Picture Placeholder 8">
            <a:extLst>
              <a:ext uri="{FF2B5EF4-FFF2-40B4-BE49-F238E27FC236}">
                <a16:creationId xmlns:a16="http://schemas.microsoft.com/office/drawing/2014/main" id="{4FA71971-FA32-405E-8B91-98BC53F6362F}"/>
              </a:ext>
            </a:extLst>
          </p:cNvPr>
          <p:cNvSpPr>
            <a:spLocks noGrp="1"/>
          </p:cNvSpPr>
          <p:nvPr>
            <p:ph type="pic" sz="quarter" idx="15" hasCustomPrompt="1"/>
          </p:nvPr>
        </p:nvSpPr>
        <p:spPr>
          <a:xfrm>
            <a:off x="4089399" y="1334894"/>
            <a:ext cx="3771901" cy="3472122"/>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Picture</a:t>
            </a:r>
            <a:endParaRPr lang="id-ID" dirty="0"/>
          </a:p>
        </p:txBody>
      </p:sp>
      <p:sp>
        <p:nvSpPr>
          <p:cNvPr id="13" name="Picture Placeholder 8">
            <a:extLst>
              <a:ext uri="{FF2B5EF4-FFF2-40B4-BE49-F238E27FC236}">
                <a16:creationId xmlns:a16="http://schemas.microsoft.com/office/drawing/2014/main" id="{4FA71971-FA32-405E-8B91-98BC53F6362F}"/>
              </a:ext>
            </a:extLst>
          </p:cNvPr>
          <p:cNvSpPr>
            <a:spLocks noGrp="1"/>
          </p:cNvSpPr>
          <p:nvPr>
            <p:ph type="pic" sz="quarter" idx="16" hasCustomPrompt="1"/>
          </p:nvPr>
        </p:nvSpPr>
        <p:spPr>
          <a:xfrm>
            <a:off x="8420099" y="1334894"/>
            <a:ext cx="3771901" cy="3472122"/>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Picture</a:t>
            </a:r>
            <a:endParaRPr lang="id-ID" dirty="0"/>
          </a:p>
        </p:txBody>
      </p:sp>
    </p:spTree>
    <p:extLst>
      <p:ext uri="{BB962C8B-B14F-4D97-AF65-F5344CB8AC3E}">
        <p14:creationId xmlns:p14="http://schemas.microsoft.com/office/powerpoint/2010/main" val="386458146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 Master Layout">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C665A875-C5FA-4242-9B11-A0AD06F3CF9B}"/>
              </a:ext>
            </a:extLst>
          </p:cNvPr>
          <p:cNvSpPr>
            <a:spLocks noGrp="1"/>
          </p:cNvSpPr>
          <p:nvPr>
            <p:ph type="pic" sz="quarter" idx="10" hasCustomPrompt="1"/>
          </p:nvPr>
        </p:nvSpPr>
        <p:spPr>
          <a:xfrm>
            <a:off x="0" y="0"/>
            <a:ext cx="12191999" cy="6858000"/>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Picture</a:t>
            </a:r>
            <a:endParaRPr lang="id-ID" dirty="0"/>
          </a:p>
        </p:txBody>
      </p:sp>
    </p:spTree>
    <p:extLst>
      <p:ext uri="{BB962C8B-B14F-4D97-AF65-F5344CB8AC3E}">
        <p14:creationId xmlns:p14="http://schemas.microsoft.com/office/powerpoint/2010/main" val="132729057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4 Master Layout">
    <p:spTree>
      <p:nvGrpSpPr>
        <p:cNvPr id="1" name=""/>
        <p:cNvGrpSpPr/>
        <p:nvPr/>
      </p:nvGrpSpPr>
      <p:grpSpPr>
        <a:xfrm>
          <a:off x="0" y="0"/>
          <a:ext cx="0" cy="0"/>
          <a:chOff x="0" y="0"/>
          <a:chExt cx="0" cy="0"/>
        </a:xfrm>
      </p:grpSpPr>
      <p:sp>
        <p:nvSpPr>
          <p:cNvPr id="8" name="Picture Placeholder 8">
            <a:extLst>
              <a:ext uri="{FF2B5EF4-FFF2-40B4-BE49-F238E27FC236}">
                <a16:creationId xmlns:a16="http://schemas.microsoft.com/office/drawing/2014/main" id="{32D53545-7958-484B-AA69-BBD066173F82}"/>
              </a:ext>
            </a:extLst>
          </p:cNvPr>
          <p:cNvSpPr>
            <a:spLocks noGrp="1"/>
          </p:cNvSpPr>
          <p:nvPr>
            <p:ph type="pic" sz="quarter" idx="14" hasCustomPrompt="1"/>
          </p:nvPr>
        </p:nvSpPr>
        <p:spPr>
          <a:xfrm>
            <a:off x="5703757" y="384539"/>
            <a:ext cx="2863121" cy="2863121"/>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Picture</a:t>
            </a:r>
            <a:endParaRPr lang="id-ID" dirty="0"/>
          </a:p>
        </p:txBody>
      </p:sp>
      <p:sp>
        <p:nvSpPr>
          <p:cNvPr id="9" name="Picture Placeholder 8">
            <a:extLst>
              <a:ext uri="{FF2B5EF4-FFF2-40B4-BE49-F238E27FC236}">
                <a16:creationId xmlns:a16="http://schemas.microsoft.com/office/drawing/2014/main" id="{34C39AF7-13E2-4312-ACC8-2F880D0F7CC8}"/>
              </a:ext>
            </a:extLst>
          </p:cNvPr>
          <p:cNvSpPr>
            <a:spLocks noGrp="1"/>
          </p:cNvSpPr>
          <p:nvPr>
            <p:ph type="pic" sz="quarter" idx="15" hasCustomPrompt="1"/>
          </p:nvPr>
        </p:nvSpPr>
        <p:spPr>
          <a:xfrm>
            <a:off x="8911652" y="384539"/>
            <a:ext cx="2863121" cy="2863121"/>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Picture</a:t>
            </a:r>
            <a:endParaRPr lang="id-ID" dirty="0"/>
          </a:p>
        </p:txBody>
      </p:sp>
      <p:sp>
        <p:nvSpPr>
          <p:cNvPr id="10" name="Picture Placeholder 8">
            <a:extLst>
              <a:ext uri="{FF2B5EF4-FFF2-40B4-BE49-F238E27FC236}">
                <a16:creationId xmlns:a16="http://schemas.microsoft.com/office/drawing/2014/main" id="{B7761A6D-402B-4023-8BFA-C230338B0E51}"/>
              </a:ext>
            </a:extLst>
          </p:cNvPr>
          <p:cNvSpPr>
            <a:spLocks noGrp="1"/>
          </p:cNvSpPr>
          <p:nvPr>
            <p:ph type="pic" sz="quarter" idx="16" hasCustomPrompt="1"/>
          </p:nvPr>
        </p:nvSpPr>
        <p:spPr>
          <a:xfrm>
            <a:off x="5703757" y="3613879"/>
            <a:ext cx="2863121" cy="2863121"/>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
        <p:nvSpPr>
          <p:cNvPr id="11" name="Picture Placeholder 8">
            <a:extLst>
              <a:ext uri="{FF2B5EF4-FFF2-40B4-BE49-F238E27FC236}">
                <a16:creationId xmlns:a16="http://schemas.microsoft.com/office/drawing/2014/main" id="{D63332BA-3228-4E24-B0BF-E9FBFC4A56CE}"/>
              </a:ext>
            </a:extLst>
          </p:cNvPr>
          <p:cNvSpPr>
            <a:spLocks noGrp="1"/>
          </p:cNvSpPr>
          <p:nvPr>
            <p:ph type="pic" sz="quarter" idx="17" hasCustomPrompt="1"/>
          </p:nvPr>
        </p:nvSpPr>
        <p:spPr>
          <a:xfrm>
            <a:off x="8911652" y="3613879"/>
            <a:ext cx="2863121" cy="2863121"/>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Tree>
    <p:extLst>
      <p:ext uri="{BB962C8B-B14F-4D97-AF65-F5344CB8AC3E}">
        <p14:creationId xmlns:p14="http://schemas.microsoft.com/office/powerpoint/2010/main" val="256072842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2 Master Layout">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477D307B-68BE-4578-A580-7118C13C9C29}"/>
              </a:ext>
            </a:extLst>
          </p:cNvPr>
          <p:cNvSpPr>
            <a:spLocks noGrp="1"/>
          </p:cNvSpPr>
          <p:nvPr>
            <p:ph type="pic" sz="quarter" idx="14" hasCustomPrompt="1"/>
          </p:nvPr>
        </p:nvSpPr>
        <p:spPr>
          <a:xfrm>
            <a:off x="1244184" y="0"/>
            <a:ext cx="3912432" cy="5561351"/>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Tree>
    <p:extLst>
      <p:ext uri="{BB962C8B-B14F-4D97-AF65-F5344CB8AC3E}">
        <p14:creationId xmlns:p14="http://schemas.microsoft.com/office/powerpoint/2010/main" val="39868281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6 Master Layout">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CA7F1896-BD2A-47DB-A088-2BB18448CEC1}"/>
              </a:ext>
            </a:extLst>
          </p:cNvPr>
          <p:cNvSpPr>
            <a:spLocks noGrp="1"/>
          </p:cNvSpPr>
          <p:nvPr>
            <p:ph type="pic" sz="quarter" idx="14" hasCustomPrompt="1"/>
          </p:nvPr>
        </p:nvSpPr>
        <p:spPr>
          <a:xfrm>
            <a:off x="402956" y="371959"/>
            <a:ext cx="4014061" cy="3301138"/>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
        <p:nvSpPr>
          <p:cNvPr id="6" name="Picture Placeholder 8">
            <a:extLst>
              <a:ext uri="{FF2B5EF4-FFF2-40B4-BE49-F238E27FC236}">
                <a16:creationId xmlns:a16="http://schemas.microsoft.com/office/drawing/2014/main" id="{3A27A661-ED56-48EB-99C7-9033DB48994B}"/>
              </a:ext>
            </a:extLst>
          </p:cNvPr>
          <p:cNvSpPr>
            <a:spLocks noGrp="1"/>
          </p:cNvSpPr>
          <p:nvPr>
            <p:ph type="pic" sz="quarter" idx="15" hasCustomPrompt="1"/>
          </p:nvPr>
        </p:nvSpPr>
        <p:spPr>
          <a:xfrm>
            <a:off x="4633993" y="3146158"/>
            <a:ext cx="7155051" cy="3301138"/>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Tree>
    <p:extLst>
      <p:ext uri="{BB962C8B-B14F-4D97-AF65-F5344CB8AC3E}">
        <p14:creationId xmlns:p14="http://schemas.microsoft.com/office/powerpoint/2010/main" val="43351503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5 Master Layout">
    <p:spTree>
      <p:nvGrpSpPr>
        <p:cNvPr id="1" name=""/>
        <p:cNvGrpSpPr/>
        <p:nvPr/>
      </p:nvGrpSpPr>
      <p:grpSpPr>
        <a:xfrm>
          <a:off x="0" y="0"/>
          <a:ext cx="0" cy="0"/>
          <a:chOff x="0" y="0"/>
          <a:chExt cx="0" cy="0"/>
        </a:xfrm>
      </p:grpSpPr>
      <p:sp>
        <p:nvSpPr>
          <p:cNvPr id="7" name="Picture Placeholder 8">
            <a:extLst>
              <a:ext uri="{FF2B5EF4-FFF2-40B4-BE49-F238E27FC236}">
                <a16:creationId xmlns:a16="http://schemas.microsoft.com/office/drawing/2014/main" id="{9EB5E956-8933-4751-B348-F81A0B6E840E}"/>
              </a:ext>
            </a:extLst>
          </p:cNvPr>
          <p:cNvSpPr>
            <a:spLocks noGrp="1"/>
          </p:cNvSpPr>
          <p:nvPr>
            <p:ph type="pic" sz="quarter" idx="10" hasCustomPrompt="1"/>
          </p:nvPr>
        </p:nvSpPr>
        <p:spPr>
          <a:xfrm>
            <a:off x="7480300" y="596900"/>
            <a:ext cx="4203700" cy="5156200"/>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Picture</a:t>
            </a:r>
            <a:endParaRPr lang="id-ID" dirty="0"/>
          </a:p>
        </p:txBody>
      </p:sp>
    </p:spTree>
    <p:extLst>
      <p:ext uri="{BB962C8B-B14F-4D97-AF65-F5344CB8AC3E}">
        <p14:creationId xmlns:p14="http://schemas.microsoft.com/office/powerpoint/2010/main" val="266279945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 Master Layout">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6A45C344-AECF-4CBF-B992-BC48C619E14B}"/>
              </a:ext>
            </a:extLst>
          </p:cNvPr>
          <p:cNvSpPr>
            <a:spLocks noGrp="1"/>
          </p:cNvSpPr>
          <p:nvPr>
            <p:ph type="pic" sz="quarter" idx="10" hasCustomPrompt="1"/>
          </p:nvPr>
        </p:nvSpPr>
        <p:spPr>
          <a:xfrm>
            <a:off x="5591746" y="431800"/>
            <a:ext cx="6132936" cy="4876800"/>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Picture</a:t>
            </a:r>
            <a:endParaRPr lang="id-ID" dirty="0"/>
          </a:p>
        </p:txBody>
      </p:sp>
    </p:spTree>
    <p:extLst>
      <p:ext uri="{BB962C8B-B14F-4D97-AF65-F5344CB8AC3E}">
        <p14:creationId xmlns:p14="http://schemas.microsoft.com/office/powerpoint/2010/main" val="181519169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3 Master Layout">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40782B09-7F5D-B54F-95D0-B5A1338664CF}"/>
              </a:ext>
            </a:extLst>
          </p:cNvPr>
          <p:cNvSpPr>
            <a:spLocks noGrp="1"/>
          </p:cNvSpPr>
          <p:nvPr>
            <p:ph type="pic" sz="quarter" idx="10" hasCustomPrompt="1"/>
          </p:nvPr>
        </p:nvSpPr>
        <p:spPr>
          <a:xfrm>
            <a:off x="608982" y="584028"/>
            <a:ext cx="6172817" cy="5651671"/>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Picture</a:t>
            </a:r>
            <a:endParaRPr lang="id-ID" dirty="0"/>
          </a:p>
        </p:txBody>
      </p:sp>
    </p:spTree>
    <p:extLst>
      <p:ext uri="{BB962C8B-B14F-4D97-AF65-F5344CB8AC3E}">
        <p14:creationId xmlns:p14="http://schemas.microsoft.com/office/powerpoint/2010/main" val="254262041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7 Master Layout">
    <p:bg>
      <p:bgRef idx="1001">
        <a:schemeClr val="bg1"/>
      </p:bgRef>
    </p:bg>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89972273-D5AE-46AC-B285-4D65928911D4}"/>
              </a:ext>
            </a:extLst>
          </p:cNvPr>
          <p:cNvSpPr>
            <a:spLocks noGrp="1"/>
          </p:cNvSpPr>
          <p:nvPr>
            <p:ph type="pic" sz="quarter" idx="11" hasCustomPrompt="1"/>
          </p:nvPr>
        </p:nvSpPr>
        <p:spPr>
          <a:xfrm>
            <a:off x="1899872" y="825501"/>
            <a:ext cx="8653829" cy="3670299"/>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Picture</a:t>
            </a:r>
            <a:endParaRPr lang="id-ID" dirty="0"/>
          </a:p>
        </p:txBody>
      </p:sp>
    </p:spTree>
    <p:extLst>
      <p:ext uri="{BB962C8B-B14F-4D97-AF65-F5344CB8AC3E}">
        <p14:creationId xmlns:p14="http://schemas.microsoft.com/office/powerpoint/2010/main" val="14841872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0 Master Layout">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D3D986E1-33B4-4F3B-AE14-7E74B0CAF028}"/>
              </a:ext>
            </a:extLst>
          </p:cNvPr>
          <p:cNvSpPr>
            <a:spLocks noGrp="1"/>
          </p:cNvSpPr>
          <p:nvPr>
            <p:ph type="pic" sz="quarter" idx="12" hasCustomPrompt="1"/>
          </p:nvPr>
        </p:nvSpPr>
        <p:spPr>
          <a:xfrm>
            <a:off x="798707" y="1694277"/>
            <a:ext cx="3993698" cy="3997462"/>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dirty="0"/>
          </a:p>
        </p:txBody>
      </p:sp>
    </p:spTree>
    <p:extLst>
      <p:ext uri="{BB962C8B-B14F-4D97-AF65-F5344CB8AC3E}">
        <p14:creationId xmlns:p14="http://schemas.microsoft.com/office/powerpoint/2010/main" val="152886698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2 Master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296893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3 Master Layout">
    <p:spTree>
      <p:nvGrpSpPr>
        <p:cNvPr id="1" name=""/>
        <p:cNvGrpSpPr/>
        <p:nvPr/>
      </p:nvGrpSpPr>
      <p:grpSpPr>
        <a:xfrm>
          <a:off x="0" y="0"/>
          <a:ext cx="0" cy="0"/>
          <a:chOff x="0" y="0"/>
          <a:chExt cx="0" cy="0"/>
        </a:xfrm>
      </p:grpSpPr>
      <p:sp>
        <p:nvSpPr>
          <p:cNvPr id="10" name="Picture Placeholder 4">
            <a:extLst>
              <a:ext uri="{FF2B5EF4-FFF2-40B4-BE49-F238E27FC236}">
                <a16:creationId xmlns:a16="http://schemas.microsoft.com/office/drawing/2014/main" id="{3DB2101A-67D7-4EFE-AC9A-FE87C28BFDA6}"/>
              </a:ext>
            </a:extLst>
          </p:cNvPr>
          <p:cNvSpPr>
            <a:spLocks noGrp="1"/>
          </p:cNvSpPr>
          <p:nvPr>
            <p:ph type="pic" sz="quarter" idx="10" hasCustomPrompt="1"/>
          </p:nvPr>
        </p:nvSpPr>
        <p:spPr>
          <a:xfrm>
            <a:off x="705374" y="396825"/>
            <a:ext cx="6089126" cy="6089126"/>
          </a:xfrm>
          <a:custGeom>
            <a:avLst/>
            <a:gdLst>
              <a:gd name="connsiteX0" fmla="*/ 3425251 w 6850502"/>
              <a:gd name="connsiteY0" fmla="*/ 0 h 6850502"/>
              <a:gd name="connsiteX1" fmla="*/ 6850502 w 6850502"/>
              <a:gd name="connsiteY1" fmla="*/ 3425251 h 6850502"/>
              <a:gd name="connsiteX2" fmla="*/ 3425251 w 6850502"/>
              <a:gd name="connsiteY2" fmla="*/ 6850502 h 6850502"/>
              <a:gd name="connsiteX3" fmla="*/ 0 w 6850502"/>
              <a:gd name="connsiteY3" fmla="*/ 3425251 h 6850502"/>
              <a:gd name="connsiteX4" fmla="*/ 3425251 w 6850502"/>
              <a:gd name="connsiteY4" fmla="*/ 0 h 6850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0502" h="6850502">
                <a:moveTo>
                  <a:pt x="3425251" y="0"/>
                </a:moveTo>
                <a:cubicBezTo>
                  <a:pt x="5316965" y="0"/>
                  <a:pt x="6850502" y="1533537"/>
                  <a:pt x="6850502" y="3425251"/>
                </a:cubicBezTo>
                <a:cubicBezTo>
                  <a:pt x="6850502" y="5316965"/>
                  <a:pt x="5316965" y="6850502"/>
                  <a:pt x="3425251" y="6850502"/>
                </a:cubicBezTo>
                <a:cubicBezTo>
                  <a:pt x="1533537" y="6850502"/>
                  <a:pt x="0" y="5316965"/>
                  <a:pt x="0" y="3425251"/>
                </a:cubicBezTo>
                <a:cubicBezTo>
                  <a:pt x="0" y="1533537"/>
                  <a:pt x="1533537" y="0"/>
                  <a:pt x="3425251" y="0"/>
                </a:cubicBezTo>
                <a:close/>
              </a:path>
            </a:pathLst>
          </a:custGeom>
          <a:pattFill prst="pct5">
            <a:fgClr>
              <a:schemeClr val="accent1"/>
            </a:fgClr>
            <a:bgClr>
              <a:schemeClr val="bg1"/>
            </a:bgClr>
          </a:patt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Tree>
    <p:extLst>
      <p:ext uri="{BB962C8B-B14F-4D97-AF65-F5344CB8AC3E}">
        <p14:creationId xmlns:p14="http://schemas.microsoft.com/office/powerpoint/2010/main" val="329404564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02602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6"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3" r:id="rId18"/>
    <p:sldLayoutId id="2147483694" r:id="rId19"/>
    <p:sldLayoutId id="2147483696" r:id="rId20"/>
    <p:sldLayoutId id="2147483697" r:id="rId21"/>
    <p:sldLayoutId id="2147483699" r:id="rId2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8.jpeg"/><Relationship Id="rId5" Type="http://schemas.openxmlformats.org/officeDocument/2006/relationships/image" Target="../media/image17.jpeg"/><Relationship Id="rId10" Type="http://schemas.openxmlformats.org/officeDocument/2006/relationships/image" Target="../media/image4.svg"/><Relationship Id="rId4" Type="http://schemas.openxmlformats.org/officeDocument/2006/relationships/image" Target="../media/image16.jpeg"/><Relationship Id="rId9"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jpeg"/><Relationship Id="rId1" Type="http://schemas.openxmlformats.org/officeDocument/2006/relationships/slideLayout" Target="../slideLayouts/slideLayout14.xml"/><Relationship Id="rId4" Type="http://schemas.openxmlformats.org/officeDocument/2006/relationships/image" Target="../media/image4.sv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jpeg"/><Relationship Id="rId1" Type="http://schemas.openxmlformats.org/officeDocument/2006/relationships/slideLayout" Target="../slideLayouts/slideLayout9.xml"/><Relationship Id="rId4" Type="http://schemas.openxmlformats.org/officeDocument/2006/relationships/image" Target="../media/image4.sv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5.xml"/><Relationship Id="rId5" Type="http://schemas.openxmlformats.org/officeDocument/2006/relationships/image" Target="../media/image4.sv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6.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17.xml"/><Relationship Id="rId5" Type="http://schemas.openxmlformats.org/officeDocument/2006/relationships/image" Target="../media/image4.sv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8.xml"/><Relationship Id="rId5" Type="http://schemas.openxmlformats.org/officeDocument/2006/relationships/image" Target="../media/image30.sv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8.xml"/><Relationship Id="rId5" Type="http://schemas.openxmlformats.org/officeDocument/2006/relationships/image" Target="../media/image4.sv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4.sv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4.svg"/><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image" Target="../media/image3.png"/><Relationship Id="rId5" Type="http://schemas.openxmlformats.org/officeDocument/2006/relationships/image" Target="../media/image35.jpeg"/><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3" Type="http://schemas.openxmlformats.org/officeDocument/2006/relationships/image" Target="../media/image37.jpg"/><Relationship Id="rId7" Type="http://schemas.openxmlformats.org/officeDocument/2006/relationships/image" Target="../media/image4.svg"/><Relationship Id="rId2" Type="http://schemas.openxmlformats.org/officeDocument/2006/relationships/image" Target="../media/image36.jpeg"/><Relationship Id="rId1" Type="http://schemas.openxmlformats.org/officeDocument/2006/relationships/slideLayout" Target="../slideLayouts/slideLayout20.xml"/><Relationship Id="rId6" Type="http://schemas.openxmlformats.org/officeDocument/2006/relationships/image" Target="../media/image3.png"/><Relationship Id="rId5" Type="http://schemas.openxmlformats.org/officeDocument/2006/relationships/image" Target="../media/image39.jpeg"/><Relationship Id="rId4" Type="http://schemas.openxmlformats.org/officeDocument/2006/relationships/image" Target="../media/image38.jpeg"/></Relationships>
</file>

<file path=ppt/slides/_rels/slide2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eg"/><Relationship Id="rId1" Type="http://schemas.openxmlformats.org/officeDocument/2006/relationships/slideLayout" Target="../slideLayouts/slideLayout22.xml"/><Relationship Id="rId5" Type="http://schemas.openxmlformats.org/officeDocument/2006/relationships/image" Target="../media/image4.sv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4.sv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9.xml"/><Relationship Id="rId4" Type="http://schemas.openxmlformats.org/officeDocument/2006/relationships/image" Target="../media/image4.sv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4.svg"/><Relationship Id="rId2" Type="http://schemas.openxmlformats.org/officeDocument/2006/relationships/image" Target="../media/image11.jpeg"/><Relationship Id="rId1" Type="http://schemas.openxmlformats.org/officeDocument/2006/relationships/slideLayout" Target="../slideLayouts/slideLayout11.xml"/><Relationship Id="rId6" Type="http://schemas.openxmlformats.org/officeDocument/2006/relationships/image" Target="../media/image3.png"/><Relationship Id="rId5" Type="http://schemas.openxmlformats.org/officeDocument/2006/relationships/image" Target="../media/image14.jpe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DDC3386F-137C-451A-9CDD-1D2D84920941}"/>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7643" b="7643"/>
          <a:stretch>
            <a:fillRect/>
          </a:stretch>
        </p:blipFill>
        <p:spPr/>
      </p:pic>
      <p:sp>
        <p:nvSpPr>
          <p:cNvPr id="12" name="Rectangle 11">
            <a:extLst>
              <a:ext uri="{FF2B5EF4-FFF2-40B4-BE49-F238E27FC236}">
                <a16:creationId xmlns:a16="http://schemas.microsoft.com/office/drawing/2014/main" id="{0C505869-A0FC-4D64-9024-F61630634C42}"/>
              </a:ext>
            </a:extLst>
          </p:cNvPr>
          <p:cNvSpPr/>
          <p:nvPr/>
        </p:nvSpPr>
        <p:spPr>
          <a:xfrm>
            <a:off x="0" y="0"/>
            <a:ext cx="12191999" cy="68580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6EB7B1D9-DB78-4D2F-876B-23074745497C}"/>
              </a:ext>
            </a:extLst>
          </p:cNvPr>
          <p:cNvGrpSpPr/>
          <p:nvPr/>
        </p:nvGrpSpPr>
        <p:grpSpPr>
          <a:xfrm>
            <a:off x="3442068" y="2488748"/>
            <a:ext cx="5307863" cy="1880504"/>
            <a:chOff x="3541386" y="2609914"/>
            <a:chExt cx="5307863" cy="1880504"/>
          </a:xfrm>
        </p:grpSpPr>
        <p:sp>
          <p:nvSpPr>
            <p:cNvPr id="9" name="TextBox 8">
              <a:extLst>
                <a:ext uri="{FF2B5EF4-FFF2-40B4-BE49-F238E27FC236}">
                  <a16:creationId xmlns:a16="http://schemas.microsoft.com/office/drawing/2014/main" id="{F9716864-484E-154F-B1BA-A845F0F41BDA}"/>
                </a:ext>
              </a:extLst>
            </p:cNvPr>
            <p:cNvSpPr txBox="1"/>
            <p:nvPr/>
          </p:nvSpPr>
          <p:spPr>
            <a:xfrm>
              <a:off x="3541386" y="3474755"/>
              <a:ext cx="5307863" cy="1015663"/>
            </a:xfrm>
            <a:prstGeom prst="rect">
              <a:avLst/>
            </a:prstGeom>
            <a:solidFill>
              <a:schemeClr val="accent1">
                <a:lumMod val="75000"/>
              </a:schemeClr>
            </a:solidFill>
          </p:spPr>
          <p:txBody>
            <a:bodyPr wrap="none" rtlCol="0">
              <a:spAutoFit/>
            </a:bodyPr>
            <a:lstStyle/>
            <a:p>
              <a:pPr algn="ctr"/>
              <a:r>
                <a:rPr lang="en-US" sz="6000" spc="2000" dirty="0">
                  <a:solidFill>
                    <a:schemeClr val="bg1"/>
                  </a:solidFill>
                  <a:latin typeface="Montserrat" pitchFamily="2" charset="77"/>
                </a:rPr>
                <a:t> ATRIUM</a:t>
              </a:r>
            </a:p>
          </p:txBody>
        </p:sp>
        <p:sp>
          <p:nvSpPr>
            <p:cNvPr id="10" name="TextBox 9">
              <a:extLst>
                <a:ext uri="{FF2B5EF4-FFF2-40B4-BE49-F238E27FC236}">
                  <a16:creationId xmlns:a16="http://schemas.microsoft.com/office/drawing/2014/main" id="{993910A8-95CE-EA47-BF3C-716691420544}"/>
                </a:ext>
              </a:extLst>
            </p:cNvPr>
            <p:cNvSpPr txBox="1"/>
            <p:nvPr/>
          </p:nvSpPr>
          <p:spPr>
            <a:xfrm>
              <a:off x="4939205" y="2609914"/>
              <a:ext cx="2512226" cy="707886"/>
            </a:xfrm>
            <a:prstGeom prst="rect">
              <a:avLst/>
            </a:prstGeom>
            <a:noFill/>
          </p:spPr>
          <p:txBody>
            <a:bodyPr wrap="none" rtlCol="0">
              <a:spAutoFit/>
            </a:bodyPr>
            <a:lstStyle/>
            <a:p>
              <a:r>
                <a:rPr lang="en-US" sz="4000" spc="600" dirty="0">
                  <a:solidFill>
                    <a:schemeClr val="accent1"/>
                  </a:solidFill>
                  <a:latin typeface="Montserrat" pitchFamily="2" charset="77"/>
                </a:rPr>
                <a:t>THIS IS</a:t>
              </a:r>
            </a:p>
          </p:txBody>
        </p:sp>
      </p:grpSp>
    </p:spTree>
    <p:extLst>
      <p:ext uri="{BB962C8B-B14F-4D97-AF65-F5344CB8AC3E}">
        <p14:creationId xmlns:p14="http://schemas.microsoft.com/office/powerpoint/2010/main" val="18666194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51F9A5E-5732-8F42-BD3E-54B17A428640}"/>
              </a:ext>
            </a:extLst>
          </p:cNvPr>
          <p:cNvSpPr/>
          <p:nvPr/>
        </p:nvSpPr>
        <p:spPr>
          <a:xfrm>
            <a:off x="607242" y="-20400"/>
            <a:ext cx="1949055"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6760139" y="806960"/>
            <a:ext cx="4974060" cy="332848"/>
          </a:xfrm>
          <a:prstGeom prst="rect">
            <a:avLst/>
          </a:prstGeom>
          <a:noFill/>
        </p:spPr>
        <p:txBody>
          <a:bodyPr wrap="square" rtlCol="0">
            <a:spAutoFit/>
          </a:bodyPr>
          <a:lstStyle/>
          <a:p>
            <a:pPr algn="ctr">
              <a:lnSpc>
                <a:spcPct val="150000"/>
              </a:lnSpc>
            </a:pPr>
            <a:r>
              <a:rPr lang="en-US" sz="1200" spc="300" dirty="0">
                <a:solidFill>
                  <a:schemeClr val="bg1"/>
                </a:solidFill>
                <a:latin typeface="Lato" charset="0"/>
                <a:ea typeface="Lato" charset="0"/>
                <a:cs typeface="Lato" charset="0"/>
              </a:rPr>
              <a:t>PHOTO BY UNSPLASH.COM</a:t>
            </a:r>
          </a:p>
        </p:txBody>
      </p:sp>
      <p:sp>
        <p:nvSpPr>
          <p:cNvPr id="22" name="TextBox 21">
            <a:extLst>
              <a:ext uri="{FF2B5EF4-FFF2-40B4-BE49-F238E27FC236}">
                <a16:creationId xmlns:a16="http://schemas.microsoft.com/office/drawing/2014/main" id="{E61D9A9F-C295-B043-9D94-4AE5CE98FEDD}"/>
              </a:ext>
            </a:extLst>
          </p:cNvPr>
          <p:cNvSpPr txBox="1"/>
          <p:nvPr/>
        </p:nvSpPr>
        <p:spPr>
          <a:xfrm>
            <a:off x="2757811" y="1164162"/>
            <a:ext cx="5981073" cy="646331"/>
          </a:xfrm>
          <a:prstGeom prst="rect">
            <a:avLst/>
          </a:prstGeom>
          <a:noFill/>
        </p:spPr>
        <p:txBody>
          <a:bodyPr wrap="square" rtlCol="0">
            <a:spAutoFit/>
          </a:bodyPr>
          <a:lstStyle/>
          <a:p>
            <a:r>
              <a:rPr lang="en-US" sz="3600" b="1" spc="600" dirty="0">
                <a:latin typeface="Montserrat" charset="0"/>
                <a:ea typeface="Montserrat" charset="0"/>
                <a:cs typeface="Montserrat" charset="0"/>
              </a:rPr>
              <a:t>PORTFOLIO</a:t>
            </a:r>
          </a:p>
        </p:txBody>
      </p:sp>
      <p:sp>
        <p:nvSpPr>
          <p:cNvPr id="36" name="Rectangle 35">
            <a:extLst>
              <a:ext uri="{FF2B5EF4-FFF2-40B4-BE49-F238E27FC236}">
                <a16:creationId xmlns:a16="http://schemas.microsoft.com/office/drawing/2014/main" id="{C567628F-509F-CD4F-91A3-F6F0C6CF4AB1}"/>
              </a:ext>
            </a:extLst>
          </p:cNvPr>
          <p:cNvSpPr/>
          <p:nvPr/>
        </p:nvSpPr>
        <p:spPr>
          <a:xfrm>
            <a:off x="607243" y="468051"/>
            <a:ext cx="1232899" cy="123289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75000"/>
                </a:schemeClr>
              </a:solidFill>
            </a:endParaRPr>
          </a:p>
        </p:txBody>
      </p:sp>
      <p:pic>
        <p:nvPicPr>
          <p:cNvPr id="10" name="Picture Placeholder 9">
            <a:extLst>
              <a:ext uri="{FF2B5EF4-FFF2-40B4-BE49-F238E27FC236}">
                <a16:creationId xmlns:a16="http://schemas.microsoft.com/office/drawing/2014/main" id="{C7272018-C868-4226-A520-FD12418E8216}"/>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22306" b="22306"/>
          <a:stretch>
            <a:fillRect/>
          </a:stretch>
        </p:blipFill>
        <p:spPr/>
      </p:pic>
      <p:pic>
        <p:nvPicPr>
          <p:cNvPr id="14" name="Picture Placeholder 13">
            <a:extLst>
              <a:ext uri="{FF2B5EF4-FFF2-40B4-BE49-F238E27FC236}">
                <a16:creationId xmlns:a16="http://schemas.microsoft.com/office/drawing/2014/main" id="{FB0579E1-2F57-4FCB-B810-11E3453007C0}"/>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9879" r="9879"/>
          <a:stretch>
            <a:fillRect/>
          </a:stretch>
        </p:blipFill>
        <p:spPr/>
      </p:pic>
      <p:pic>
        <p:nvPicPr>
          <p:cNvPr id="6" name="Picture Placeholder 5">
            <a:extLst>
              <a:ext uri="{FF2B5EF4-FFF2-40B4-BE49-F238E27FC236}">
                <a16:creationId xmlns:a16="http://schemas.microsoft.com/office/drawing/2014/main" id="{C02FFC9E-B4C9-4310-92CA-066D056EBE0D}"/>
              </a:ext>
            </a:extLst>
          </p:cNvPr>
          <p:cNvPicPr>
            <a:picLocks noGrp="1" noChangeAspect="1"/>
          </p:cNvPicPr>
          <p:nvPr>
            <p:ph type="pic" sz="quarter" idx="12"/>
          </p:nvPr>
        </p:nvPicPr>
        <p:blipFill>
          <a:blip r:embed="rId5">
            <a:extLst>
              <a:ext uri="{28A0092B-C50C-407E-A947-70E740481C1C}">
                <a14:useLocalDpi xmlns:a14="http://schemas.microsoft.com/office/drawing/2010/main" val="0"/>
              </a:ext>
            </a:extLst>
          </a:blip>
          <a:srcRect l="31583" r="31583"/>
          <a:stretch>
            <a:fillRect/>
          </a:stretch>
        </p:blipFill>
        <p:spPr/>
      </p:pic>
      <p:pic>
        <p:nvPicPr>
          <p:cNvPr id="17" name="Picture Placeholder 16">
            <a:extLst>
              <a:ext uri="{FF2B5EF4-FFF2-40B4-BE49-F238E27FC236}">
                <a16:creationId xmlns:a16="http://schemas.microsoft.com/office/drawing/2014/main" id="{7E882C27-1201-4861-89D3-02834F794150}"/>
              </a:ext>
            </a:extLst>
          </p:cNvPr>
          <p:cNvPicPr>
            <a:picLocks noGrp="1" noChangeAspect="1"/>
          </p:cNvPicPr>
          <p:nvPr>
            <p:ph type="pic" sz="quarter" idx="15"/>
          </p:nvPr>
        </p:nvPicPr>
        <p:blipFill>
          <a:blip r:embed="rId6">
            <a:extLst>
              <a:ext uri="{28A0092B-C50C-407E-A947-70E740481C1C}">
                <a14:useLocalDpi xmlns:a14="http://schemas.microsoft.com/office/drawing/2010/main" val="0"/>
              </a:ext>
            </a:extLst>
          </a:blip>
          <a:srcRect l="8561" r="8561"/>
          <a:stretch>
            <a:fillRect/>
          </a:stretch>
        </p:blipFill>
        <p:spPr/>
      </p:pic>
      <p:pic>
        <p:nvPicPr>
          <p:cNvPr id="19" name="Picture Placeholder 18">
            <a:extLst>
              <a:ext uri="{FF2B5EF4-FFF2-40B4-BE49-F238E27FC236}">
                <a16:creationId xmlns:a16="http://schemas.microsoft.com/office/drawing/2014/main" id="{E0C2A60D-0CD5-47B0-9EAB-BFC180A7B2FA}"/>
              </a:ext>
            </a:extLst>
          </p:cNvPr>
          <p:cNvPicPr>
            <a:picLocks noGrp="1" noChangeAspect="1"/>
          </p:cNvPicPr>
          <p:nvPr>
            <p:ph type="pic" sz="quarter" idx="16"/>
          </p:nvPr>
        </p:nvPicPr>
        <p:blipFill>
          <a:blip r:embed="rId7">
            <a:extLst>
              <a:ext uri="{28A0092B-C50C-407E-A947-70E740481C1C}">
                <a14:useLocalDpi xmlns:a14="http://schemas.microsoft.com/office/drawing/2010/main" val="0"/>
              </a:ext>
            </a:extLst>
          </a:blip>
          <a:srcRect l="9879" r="9879"/>
          <a:stretch>
            <a:fillRect/>
          </a:stretch>
        </p:blipFill>
        <p:spPr/>
      </p:pic>
      <p:pic>
        <p:nvPicPr>
          <p:cNvPr id="23" name="Picture Placeholder 22">
            <a:extLst>
              <a:ext uri="{FF2B5EF4-FFF2-40B4-BE49-F238E27FC236}">
                <a16:creationId xmlns:a16="http://schemas.microsoft.com/office/drawing/2014/main" id="{083B97B3-02DE-4A91-991D-D33A39DE4F81}"/>
              </a:ext>
            </a:extLst>
          </p:cNvPr>
          <p:cNvPicPr>
            <a:picLocks noGrp="1" noChangeAspect="1"/>
          </p:cNvPicPr>
          <p:nvPr>
            <p:ph type="pic" sz="quarter" idx="17"/>
          </p:nvPr>
        </p:nvPicPr>
        <p:blipFill>
          <a:blip r:embed="rId8">
            <a:extLst>
              <a:ext uri="{28A0092B-C50C-407E-A947-70E740481C1C}">
                <a14:useLocalDpi xmlns:a14="http://schemas.microsoft.com/office/drawing/2010/main" val="0"/>
              </a:ext>
            </a:extLst>
          </a:blip>
          <a:srcRect l="9879" r="9879"/>
          <a:stretch>
            <a:fillRect/>
          </a:stretch>
        </p:blipFill>
        <p:spPr/>
      </p:pic>
      <p:pic>
        <p:nvPicPr>
          <p:cNvPr id="2" name="Graphic 1">
            <a:extLst>
              <a:ext uri="{FF2B5EF4-FFF2-40B4-BE49-F238E27FC236}">
                <a16:creationId xmlns:a16="http://schemas.microsoft.com/office/drawing/2014/main" id="{1E36646A-E714-43E9-BDBE-55516176AF6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46947" y="707755"/>
            <a:ext cx="753490" cy="753490"/>
          </a:xfrm>
          <a:prstGeom prst="rect">
            <a:avLst/>
          </a:prstGeom>
        </p:spPr>
      </p:pic>
    </p:spTree>
    <p:extLst>
      <p:ext uri="{BB962C8B-B14F-4D97-AF65-F5344CB8AC3E}">
        <p14:creationId xmlns:p14="http://schemas.microsoft.com/office/powerpoint/2010/main" val="19563919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03ED9EF-398F-F34E-B080-D6E38608C0B0}"/>
              </a:ext>
            </a:extLst>
          </p:cNvPr>
          <p:cNvSpPr/>
          <p:nvPr/>
        </p:nvSpPr>
        <p:spPr>
          <a:xfrm>
            <a:off x="463511" y="3013023"/>
            <a:ext cx="2090128" cy="384497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2811325" y="1586914"/>
            <a:ext cx="7144595" cy="523220"/>
          </a:xfrm>
          <a:prstGeom prst="rect">
            <a:avLst/>
          </a:prstGeom>
          <a:noFill/>
        </p:spPr>
        <p:txBody>
          <a:bodyPr wrap="square" rtlCol="0">
            <a:spAutoFit/>
          </a:bodyPr>
          <a:lstStyle/>
          <a:p>
            <a:pPr algn="ctr"/>
            <a:r>
              <a:rPr lang="en-US" sz="2800" b="1" spc="600" dirty="0">
                <a:latin typeface="Montserrat" charset="0"/>
                <a:ea typeface="Montserrat" charset="0"/>
                <a:cs typeface="Montserrat" charset="0"/>
              </a:rPr>
              <a:t>ARIUM TITLE HERE</a:t>
            </a:r>
          </a:p>
        </p:txBody>
      </p:sp>
      <p:sp>
        <p:nvSpPr>
          <p:cNvPr id="24" name="TextBox 23"/>
          <p:cNvSpPr txBox="1"/>
          <p:nvPr/>
        </p:nvSpPr>
        <p:spPr>
          <a:xfrm>
            <a:off x="3420501" y="2293340"/>
            <a:ext cx="5808129" cy="276999"/>
          </a:xfrm>
          <a:prstGeom prst="rect">
            <a:avLst/>
          </a:prstGeom>
          <a:noFill/>
        </p:spPr>
        <p:txBody>
          <a:bodyPr wrap="square" rtlCol="0">
            <a:spAutoFit/>
          </a:bodyPr>
          <a:lstStyle/>
          <a:p>
            <a:pPr algn="ctr"/>
            <a:r>
              <a:rPr lang="en-US" sz="1200" spc="600" dirty="0">
                <a:latin typeface="Montserrat" charset="0"/>
                <a:ea typeface="Montserrat" charset="0"/>
                <a:cs typeface="Montserrat" charset="0"/>
              </a:rPr>
              <a:t>YOUR AMAZING MINIMAL CONCEPT</a:t>
            </a:r>
          </a:p>
        </p:txBody>
      </p:sp>
      <p:sp>
        <p:nvSpPr>
          <p:cNvPr id="12" name="Rectangle 11">
            <a:extLst>
              <a:ext uri="{FF2B5EF4-FFF2-40B4-BE49-F238E27FC236}">
                <a16:creationId xmlns:a16="http://schemas.microsoft.com/office/drawing/2014/main" id="{A493CEDA-865E-894B-AA9C-731F100006A8}"/>
              </a:ext>
            </a:extLst>
          </p:cNvPr>
          <p:cNvSpPr/>
          <p:nvPr/>
        </p:nvSpPr>
        <p:spPr>
          <a:xfrm>
            <a:off x="5509484" y="-3597"/>
            <a:ext cx="1232899" cy="123289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75000"/>
                </a:schemeClr>
              </a:solidFill>
            </a:endParaRPr>
          </a:p>
        </p:txBody>
      </p:sp>
      <p:sp>
        <p:nvSpPr>
          <p:cNvPr id="3" name="Rectangle 2">
            <a:extLst>
              <a:ext uri="{FF2B5EF4-FFF2-40B4-BE49-F238E27FC236}">
                <a16:creationId xmlns:a16="http://schemas.microsoft.com/office/drawing/2014/main" id="{7836AEBC-00FC-AB4A-ABAD-05356DAC54A3}"/>
              </a:ext>
            </a:extLst>
          </p:cNvPr>
          <p:cNvSpPr/>
          <p:nvPr/>
        </p:nvSpPr>
        <p:spPr>
          <a:xfrm>
            <a:off x="139988" y="3438531"/>
            <a:ext cx="2684873" cy="217945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C7D5A3F1-51C5-5445-A86B-FEE2A0457EE4}"/>
              </a:ext>
            </a:extLst>
          </p:cNvPr>
          <p:cNvSpPr txBox="1"/>
          <p:nvPr/>
        </p:nvSpPr>
        <p:spPr>
          <a:xfrm>
            <a:off x="205818" y="4368373"/>
            <a:ext cx="2619042" cy="523220"/>
          </a:xfrm>
          <a:prstGeom prst="rect">
            <a:avLst/>
          </a:prstGeom>
          <a:noFill/>
        </p:spPr>
        <p:txBody>
          <a:bodyPr wrap="square" rtlCol="0">
            <a:spAutoFit/>
          </a:bodyPr>
          <a:lstStyle/>
          <a:p>
            <a:pPr algn="ctr"/>
            <a:r>
              <a:rPr lang="en-US" sz="2800" b="1" spc="600" dirty="0">
                <a:solidFill>
                  <a:schemeClr val="bg1"/>
                </a:solidFill>
                <a:latin typeface="Montserrat" pitchFamily="2" charset="77"/>
              </a:rPr>
              <a:t>100K</a:t>
            </a:r>
          </a:p>
        </p:txBody>
      </p:sp>
      <p:grpSp>
        <p:nvGrpSpPr>
          <p:cNvPr id="26" name="Group">
            <a:extLst>
              <a:ext uri="{FF2B5EF4-FFF2-40B4-BE49-F238E27FC236}">
                <a16:creationId xmlns:a16="http://schemas.microsoft.com/office/drawing/2014/main" id="{857DF32F-5A8E-544E-B2D7-EA6AE9AA61A6}"/>
              </a:ext>
            </a:extLst>
          </p:cNvPr>
          <p:cNvGrpSpPr/>
          <p:nvPr/>
        </p:nvGrpSpPr>
        <p:grpSpPr>
          <a:xfrm>
            <a:off x="1259632" y="3760683"/>
            <a:ext cx="411644" cy="347767"/>
            <a:chOff x="0" y="0"/>
            <a:chExt cx="422173" cy="356662"/>
          </a:xfrm>
        </p:grpSpPr>
        <p:sp>
          <p:nvSpPr>
            <p:cNvPr id="27" name="Shape">
              <a:extLst>
                <a:ext uri="{FF2B5EF4-FFF2-40B4-BE49-F238E27FC236}">
                  <a16:creationId xmlns:a16="http://schemas.microsoft.com/office/drawing/2014/main" id="{6D814904-5A65-8342-948D-7CE18EC6DDC6}"/>
                </a:ext>
              </a:extLst>
            </p:cNvPr>
            <p:cNvSpPr/>
            <p:nvPr/>
          </p:nvSpPr>
          <p:spPr>
            <a:xfrm>
              <a:off x="105300" y="93169"/>
              <a:ext cx="211088" cy="21108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13" y="0"/>
                    <a:pt x="0" y="4813"/>
                    <a:pt x="0" y="10800"/>
                  </a:cubicBezTo>
                  <a:cubicBezTo>
                    <a:pt x="0" y="16787"/>
                    <a:pt x="4813" y="21600"/>
                    <a:pt x="10800" y="21600"/>
                  </a:cubicBezTo>
                  <a:cubicBezTo>
                    <a:pt x="16787" y="21600"/>
                    <a:pt x="21600" y="16787"/>
                    <a:pt x="21600" y="10800"/>
                  </a:cubicBezTo>
                  <a:cubicBezTo>
                    <a:pt x="21600" y="4813"/>
                    <a:pt x="16787" y="0"/>
                    <a:pt x="10800" y="0"/>
                  </a:cubicBezTo>
                  <a:close/>
                  <a:moveTo>
                    <a:pt x="16904" y="16083"/>
                  </a:moveTo>
                  <a:cubicBezTo>
                    <a:pt x="13970" y="19487"/>
                    <a:pt x="8922" y="19839"/>
                    <a:pt x="5517" y="16904"/>
                  </a:cubicBezTo>
                  <a:cubicBezTo>
                    <a:pt x="2113" y="14087"/>
                    <a:pt x="1761" y="8922"/>
                    <a:pt x="4578" y="5517"/>
                  </a:cubicBezTo>
                  <a:cubicBezTo>
                    <a:pt x="7513" y="2113"/>
                    <a:pt x="12678" y="1761"/>
                    <a:pt x="16083" y="4578"/>
                  </a:cubicBezTo>
                  <a:cubicBezTo>
                    <a:pt x="19487" y="7513"/>
                    <a:pt x="19839" y="12678"/>
                    <a:pt x="16904" y="16083"/>
                  </a:cubicBezTo>
                  <a:close/>
                </a:path>
              </a:pathLst>
            </a:custGeom>
            <a:solidFill>
              <a:schemeClr val="bg1"/>
            </a:solidFill>
            <a:ln w="12700" cap="flat">
              <a:noFill/>
              <a:miter lim="400000"/>
            </a:ln>
            <a:effectLst/>
          </p:spPr>
          <p:txBody>
            <a:bodyPr wrap="square" lIns="45719" tIns="45719" rIns="45719" bIns="45719" numCol="1" anchor="t">
              <a:noAutofit/>
            </a:bodyPr>
            <a:lstStyle/>
            <a:p>
              <a:endParaRPr dirty="0"/>
            </a:p>
          </p:txBody>
        </p:sp>
        <p:sp>
          <p:nvSpPr>
            <p:cNvPr id="28" name="Shape">
              <a:extLst>
                <a:ext uri="{FF2B5EF4-FFF2-40B4-BE49-F238E27FC236}">
                  <a16:creationId xmlns:a16="http://schemas.microsoft.com/office/drawing/2014/main" id="{952068FC-ED1A-764E-9828-DB5CDECE4424}"/>
                </a:ext>
              </a:extLst>
            </p:cNvPr>
            <p:cNvSpPr/>
            <p:nvPr/>
          </p:nvSpPr>
          <p:spPr>
            <a:xfrm>
              <a:off x="158193" y="145576"/>
              <a:ext cx="59688" cy="59688"/>
            </a:xfrm>
            <a:custGeom>
              <a:avLst/>
              <a:gdLst/>
              <a:ahLst/>
              <a:cxnLst>
                <a:cxn ang="0">
                  <a:pos x="wd2" y="hd2"/>
                </a:cxn>
                <a:cxn ang="5400000">
                  <a:pos x="wd2" y="hd2"/>
                </a:cxn>
                <a:cxn ang="10800000">
                  <a:pos x="wd2" y="hd2"/>
                </a:cxn>
                <a:cxn ang="16200000">
                  <a:pos x="wd2" y="hd2"/>
                </a:cxn>
              </a:cxnLst>
              <a:rect l="0" t="0" r="r" b="b"/>
              <a:pathLst>
                <a:path w="21600" h="21600" extrusionOk="0">
                  <a:moveTo>
                    <a:pt x="19108" y="0"/>
                  </a:moveTo>
                  <a:cubicBezTo>
                    <a:pt x="8308" y="0"/>
                    <a:pt x="0" y="8308"/>
                    <a:pt x="0" y="19108"/>
                  </a:cubicBezTo>
                  <a:cubicBezTo>
                    <a:pt x="0" y="19108"/>
                    <a:pt x="0" y="19108"/>
                    <a:pt x="0" y="19108"/>
                  </a:cubicBezTo>
                  <a:cubicBezTo>
                    <a:pt x="0" y="20354"/>
                    <a:pt x="831" y="21600"/>
                    <a:pt x="2492" y="21600"/>
                  </a:cubicBezTo>
                  <a:cubicBezTo>
                    <a:pt x="3738" y="21600"/>
                    <a:pt x="4569" y="20354"/>
                    <a:pt x="4569" y="19108"/>
                  </a:cubicBezTo>
                  <a:cubicBezTo>
                    <a:pt x="4569" y="19108"/>
                    <a:pt x="4569" y="19108"/>
                    <a:pt x="4569" y="19108"/>
                  </a:cubicBezTo>
                  <a:cubicBezTo>
                    <a:pt x="4569" y="11215"/>
                    <a:pt x="11215" y="4569"/>
                    <a:pt x="19108" y="4569"/>
                  </a:cubicBezTo>
                  <a:cubicBezTo>
                    <a:pt x="20354" y="4569"/>
                    <a:pt x="21600" y="3738"/>
                    <a:pt x="21600" y="2492"/>
                  </a:cubicBezTo>
                  <a:cubicBezTo>
                    <a:pt x="21600" y="831"/>
                    <a:pt x="20354" y="0"/>
                    <a:pt x="19108" y="0"/>
                  </a:cubicBezTo>
                  <a:close/>
                </a:path>
              </a:pathLst>
            </a:custGeom>
            <a:solidFill>
              <a:schemeClr val="bg1"/>
            </a:solidFill>
            <a:ln w="12700" cap="flat">
              <a:noFill/>
              <a:miter lim="400000"/>
            </a:ln>
            <a:effectLst/>
          </p:spPr>
          <p:txBody>
            <a:bodyPr wrap="square" lIns="45719" tIns="45719" rIns="45719" bIns="45719" numCol="1" anchor="t">
              <a:noAutofit/>
            </a:bodyPr>
            <a:lstStyle/>
            <a:p>
              <a:endParaRPr dirty="0"/>
            </a:p>
          </p:txBody>
        </p:sp>
        <p:sp>
          <p:nvSpPr>
            <p:cNvPr id="29" name="Shape">
              <a:extLst>
                <a:ext uri="{FF2B5EF4-FFF2-40B4-BE49-F238E27FC236}">
                  <a16:creationId xmlns:a16="http://schemas.microsoft.com/office/drawing/2014/main" id="{3A02FF74-C03B-1D46-AA7F-3EE2FDA46405}"/>
                </a:ext>
              </a:extLst>
            </p:cNvPr>
            <p:cNvSpPr/>
            <p:nvPr/>
          </p:nvSpPr>
          <p:spPr>
            <a:xfrm>
              <a:off x="0" y="0"/>
              <a:ext cx="422174" cy="356663"/>
            </a:xfrm>
            <a:custGeom>
              <a:avLst/>
              <a:gdLst/>
              <a:ahLst/>
              <a:cxnLst>
                <a:cxn ang="0">
                  <a:pos x="wd2" y="hd2"/>
                </a:cxn>
                <a:cxn ang="5400000">
                  <a:pos x="wd2" y="hd2"/>
                </a:cxn>
                <a:cxn ang="10800000">
                  <a:pos x="wd2" y="hd2"/>
                </a:cxn>
                <a:cxn ang="16200000">
                  <a:pos x="wd2" y="hd2"/>
                </a:cxn>
              </a:cxnLst>
              <a:rect l="0" t="0" r="r" b="b"/>
              <a:pathLst>
                <a:path w="21600" h="21600" extrusionOk="0">
                  <a:moveTo>
                    <a:pt x="19898" y="4862"/>
                  </a:moveTo>
                  <a:cubicBezTo>
                    <a:pt x="16963" y="4237"/>
                    <a:pt x="16963" y="4237"/>
                    <a:pt x="16963" y="4237"/>
                  </a:cubicBezTo>
                  <a:cubicBezTo>
                    <a:pt x="16024" y="1528"/>
                    <a:pt x="16024" y="1528"/>
                    <a:pt x="16024" y="1528"/>
                  </a:cubicBezTo>
                  <a:cubicBezTo>
                    <a:pt x="15730" y="625"/>
                    <a:pt x="15026" y="0"/>
                    <a:pt x="14146" y="0"/>
                  </a:cubicBezTo>
                  <a:cubicBezTo>
                    <a:pt x="7396" y="0"/>
                    <a:pt x="7396" y="0"/>
                    <a:pt x="7396" y="0"/>
                  </a:cubicBezTo>
                  <a:cubicBezTo>
                    <a:pt x="6574" y="0"/>
                    <a:pt x="5811" y="625"/>
                    <a:pt x="5517" y="1528"/>
                  </a:cubicBezTo>
                  <a:cubicBezTo>
                    <a:pt x="4578" y="4237"/>
                    <a:pt x="4578" y="4237"/>
                    <a:pt x="4578" y="4237"/>
                  </a:cubicBezTo>
                  <a:cubicBezTo>
                    <a:pt x="1702" y="4862"/>
                    <a:pt x="1702" y="4862"/>
                    <a:pt x="1702" y="4862"/>
                  </a:cubicBezTo>
                  <a:cubicBezTo>
                    <a:pt x="704" y="5070"/>
                    <a:pt x="0" y="6042"/>
                    <a:pt x="0" y="7223"/>
                  </a:cubicBezTo>
                  <a:cubicBezTo>
                    <a:pt x="0" y="19239"/>
                    <a:pt x="0" y="19239"/>
                    <a:pt x="0" y="19239"/>
                  </a:cubicBezTo>
                  <a:cubicBezTo>
                    <a:pt x="0" y="20558"/>
                    <a:pt x="880" y="21600"/>
                    <a:pt x="1996" y="21600"/>
                  </a:cubicBezTo>
                  <a:cubicBezTo>
                    <a:pt x="19546" y="21600"/>
                    <a:pt x="19546" y="21600"/>
                    <a:pt x="19546" y="21600"/>
                  </a:cubicBezTo>
                  <a:cubicBezTo>
                    <a:pt x="20720" y="21600"/>
                    <a:pt x="21600" y="20558"/>
                    <a:pt x="21600" y="19239"/>
                  </a:cubicBezTo>
                  <a:cubicBezTo>
                    <a:pt x="21600" y="7223"/>
                    <a:pt x="21600" y="7223"/>
                    <a:pt x="21600" y="7223"/>
                  </a:cubicBezTo>
                  <a:cubicBezTo>
                    <a:pt x="21600" y="6042"/>
                    <a:pt x="20896" y="5070"/>
                    <a:pt x="19898" y="4862"/>
                  </a:cubicBezTo>
                  <a:close/>
                  <a:moveTo>
                    <a:pt x="20250" y="19239"/>
                  </a:moveTo>
                  <a:cubicBezTo>
                    <a:pt x="20250" y="19655"/>
                    <a:pt x="19957" y="20003"/>
                    <a:pt x="19546" y="20003"/>
                  </a:cubicBezTo>
                  <a:cubicBezTo>
                    <a:pt x="1996" y="20003"/>
                    <a:pt x="1996" y="20003"/>
                    <a:pt x="1996" y="20003"/>
                  </a:cubicBezTo>
                  <a:cubicBezTo>
                    <a:pt x="1643" y="20003"/>
                    <a:pt x="1350" y="19655"/>
                    <a:pt x="1350" y="19239"/>
                  </a:cubicBezTo>
                  <a:cubicBezTo>
                    <a:pt x="1350" y="7223"/>
                    <a:pt x="1350" y="7223"/>
                    <a:pt x="1350" y="7223"/>
                  </a:cubicBezTo>
                  <a:cubicBezTo>
                    <a:pt x="1350" y="6806"/>
                    <a:pt x="1585" y="6459"/>
                    <a:pt x="1878" y="6390"/>
                  </a:cubicBezTo>
                  <a:cubicBezTo>
                    <a:pt x="5576" y="5695"/>
                    <a:pt x="5576" y="5695"/>
                    <a:pt x="5576" y="5695"/>
                  </a:cubicBezTo>
                  <a:cubicBezTo>
                    <a:pt x="6809" y="2153"/>
                    <a:pt x="6809" y="2153"/>
                    <a:pt x="6809" y="2153"/>
                  </a:cubicBezTo>
                  <a:cubicBezTo>
                    <a:pt x="6867" y="1806"/>
                    <a:pt x="7161" y="1597"/>
                    <a:pt x="7396" y="1597"/>
                  </a:cubicBezTo>
                  <a:cubicBezTo>
                    <a:pt x="14146" y="1597"/>
                    <a:pt x="14146" y="1597"/>
                    <a:pt x="14146" y="1597"/>
                  </a:cubicBezTo>
                  <a:cubicBezTo>
                    <a:pt x="14439" y="1597"/>
                    <a:pt x="14674" y="1806"/>
                    <a:pt x="14791" y="2153"/>
                  </a:cubicBezTo>
                  <a:cubicBezTo>
                    <a:pt x="16024" y="5695"/>
                    <a:pt x="16024" y="5695"/>
                    <a:pt x="16024" y="5695"/>
                  </a:cubicBezTo>
                  <a:cubicBezTo>
                    <a:pt x="19663" y="6390"/>
                    <a:pt x="19663" y="6390"/>
                    <a:pt x="19663" y="6390"/>
                  </a:cubicBezTo>
                  <a:cubicBezTo>
                    <a:pt x="20015" y="6459"/>
                    <a:pt x="20250" y="6806"/>
                    <a:pt x="20250" y="7223"/>
                  </a:cubicBezTo>
                  <a:lnTo>
                    <a:pt x="20250" y="19239"/>
                  </a:lnTo>
                  <a:close/>
                </a:path>
              </a:pathLst>
            </a:custGeom>
            <a:solidFill>
              <a:schemeClr val="bg1"/>
            </a:solidFill>
            <a:ln w="12700" cap="flat">
              <a:noFill/>
              <a:miter lim="400000"/>
            </a:ln>
            <a:effectLst/>
          </p:spPr>
          <p:txBody>
            <a:bodyPr wrap="square" lIns="45719" tIns="45719" rIns="45719" bIns="45719" numCol="1" anchor="t">
              <a:noAutofit/>
            </a:bodyPr>
            <a:lstStyle/>
            <a:p>
              <a:endParaRPr dirty="0"/>
            </a:p>
          </p:txBody>
        </p:sp>
      </p:grpSp>
      <p:sp>
        <p:nvSpPr>
          <p:cNvPr id="30" name="TextBox 29">
            <a:extLst>
              <a:ext uri="{FF2B5EF4-FFF2-40B4-BE49-F238E27FC236}">
                <a16:creationId xmlns:a16="http://schemas.microsoft.com/office/drawing/2014/main" id="{94D28376-DC79-DE48-9D14-F7303513A36B}"/>
              </a:ext>
            </a:extLst>
          </p:cNvPr>
          <p:cNvSpPr txBox="1"/>
          <p:nvPr/>
        </p:nvSpPr>
        <p:spPr>
          <a:xfrm>
            <a:off x="205817" y="5014661"/>
            <a:ext cx="2619044" cy="246221"/>
          </a:xfrm>
          <a:prstGeom prst="rect">
            <a:avLst/>
          </a:prstGeom>
          <a:noFill/>
        </p:spPr>
        <p:txBody>
          <a:bodyPr wrap="square" rtlCol="0">
            <a:spAutoFit/>
          </a:bodyPr>
          <a:lstStyle/>
          <a:p>
            <a:pPr algn="ctr"/>
            <a:r>
              <a:rPr lang="en-US" sz="1000" spc="300" dirty="0">
                <a:solidFill>
                  <a:schemeClr val="bg1"/>
                </a:solidFill>
                <a:latin typeface="Montserrat" pitchFamily="2" charset="77"/>
              </a:rPr>
              <a:t>SATISFIED CLIENTS</a:t>
            </a:r>
          </a:p>
        </p:txBody>
      </p:sp>
      <p:sp>
        <p:nvSpPr>
          <p:cNvPr id="31" name="Rectangle 30">
            <a:extLst>
              <a:ext uri="{FF2B5EF4-FFF2-40B4-BE49-F238E27FC236}">
                <a16:creationId xmlns:a16="http://schemas.microsoft.com/office/drawing/2014/main" id="{27D23872-651A-324A-A529-27487968EB73}"/>
              </a:ext>
            </a:extLst>
          </p:cNvPr>
          <p:cNvSpPr/>
          <p:nvPr/>
        </p:nvSpPr>
        <p:spPr>
          <a:xfrm>
            <a:off x="3555800" y="3013023"/>
            <a:ext cx="2090128" cy="384497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2F4F2ED-D41C-B747-B6D0-A644ADF6230A}"/>
              </a:ext>
            </a:extLst>
          </p:cNvPr>
          <p:cNvSpPr/>
          <p:nvPr/>
        </p:nvSpPr>
        <p:spPr>
          <a:xfrm>
            <a:off x="3232277" y="3438531"/>
            <a:ext cx="2684873" cy="217945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64B6C706-51B9-1445-B6D3-23103EC82D5B}"/>
              </a:ext>
            </a:extLst>
          </p:cNvPr>
          <p:cNvSpPr txBox="1"/>
          <p:nvPr/>
        </p:nvSpPr>
        <p:spPr>
          <a:xfrm>
            <a:off x="3298107" y="4368373"/>
            <a:ext cx="2619042" cy="523220"/>
          </a:xfrm>
          <a:prstGeom prst="rect">
            <a:avLst/>
          </a:prstGeom>
          <a:noFill/>
        </p:spPr>
        <p:txBody>
          <a:bodyPr wrap="square" rtlCol="0">
            <a:spAutoFit/>
          </a:bodyPr>
          <a:lstStyle/>
          <a:p>
            <a:pPr algn="ctr"/>
            <a:r>
              <a:rPr lang="en-US" sz="2800" b="1" spc="600" dirty="0">
                <a:solidFill>
                  <a:schemeClr val="bg1"/>
                </a:solidFill>
                <a:latin typeface="Montserrat" pitchFamily="2" charset="77"/>
              </a:rPr>
              <a:t>23K</a:t>
            </a:r>
          </a:p>
        </p:txBody>
      </p:sp>
      <p:sp>
        <p:nvSpPr>
          <p:cNvPr id="38" name="TextBox 37">
            <a:extLst>
              <a:ext uri="{FF2B5EF4-FFF2-40B4-BE49-F238E27FC236}">
                <a16:creationId xmlns:a16="http://schemas.microsoft.com/office/drawing/2014/main" id="{63B9FB40-10FA-304A-A7F3-EC2194F3C373}"/>
              </a:ext>
            </a:extLst>
          </p:cNvPr>
          <p:cNvSpPr txBox="1"/>
          <p:nvPr/>
        </p:nvSpPr>
        <p:spPr>
          <a:xfrm>
            <a:off x="3298106" y="5014661"/>
            <a:ext cx="2619044" cy="246221"/>
          </a:xfrm>
          <a:prstGeom prst="rect">
            <a:avLst/>
          </a:prstGeom>
          <a:noFill/>
        </p:spPr>
        <p:txBody>
          <a:bodyPr wrap="square" rtlCol="0">
            <a:spAutoFit/>
          </a:bodyPr>
          <a:lstStyle/>
          <a:p>
            <a:pPr algn="ctr"/>
            <a:r>
              <a:rPr lang="en-US" sz="1000" spc="300" dirty="0">
                <a:solidFill>
                  <a:schemeClr val="bg1"/>
                </a:solidFill>
                <a:latin typeface="Montserrat" pitchFamily="2" charset="77"/>
              </a:rPr>
              <a:t>PROJECT DONE</a:t>
            </a:r>
          </a:p>
        </p:txBody>
      </p:sp>
      <p:sp>
        <p:nvSpPr>
          <p:cNvPr id="39" name="Rectangle 38">
            <a:extLst>
              <a:ext uri="{FF2B5EF4-FFF2-40B4-BE49-F238E27FC236}">
                <a16:creationId xmlns:a16="http://schemas.microsoft.com/office/drawing/2014/main" id="{69666A30-8FEA-1B4E-B042-A15306968A45}"/>
              </a:ext>
            </a:extLst>
          </p:cNvPr>
          <p:cNvSpPr/>
          <p:nvPr/>
        </p:nvSpPr>
        <p:spPr>
          <a:xfrm>
            <a:off x="6648089" y="3005231"/>
            <a:ext cx="2090128" cy="384497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DD877D76-B02F-8D43-AB6F-15246DFFAB15}"/>
              </a:ext>
            </a:extLst>
          </p:cNvPr>
          <p:cNvSpPr/>
          <p:nvPr/>
        </p:nvSpPr>
        <p:spPr>
          <a:xfrm>
            <a:off x="6324566" y="3430739"/>
            <a:ext cx="2684873" cy="217945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Box 40">
            <a:extLst>
              <a:ext uri="{FF2B5EF4-FFF2-40B4-BE49-F238E27FC236}">
                <a16:creationId xmlns:a16="http://schemas.microsoft.com/office/drawing/2014/main" id="{8F184D01-2B95-2844-B750-E731DC5E8EF4}"/>
              </a:ext>
            </a:extLst>
          </p:cNvPr>
          <p:cNvSpPr txBox="1"/>
          <p:nvPr/>
        </p:nvSpPr>
        <p:spPr>
          <a:xfrm>
            <a:off x="6390396" y="4360581"/>
            <a:ext cx="2619042" cy="523220"/>
          </a:xfrm>
          <a:prstGeom prst="rect">
            <a:avLst/>
          </a:prstGeom>
          <a:noFill/>
        </p:spPr>
        <p:txBody>
          <a:bodyPr wrap="square" rtlCol="0">
            <a:spAutoFit/>
          </a:bodyPr>
          <a:lstStyle/>
          <a:p>
            <a:pPr algn="ctr"/>
            <a:r>
              <a:rPr lang="en-US" sz="2800" b="1" spc="600" dirty="0">
                <a:solidFill>
                  <a:schemeClr val="bg1"/>
                </a:solidFill>
                <a:latin typeface="Montserrat" pitchFamily="2" charset="77"/>
              </a:rPr>
              <a:t>500</a:t>
            </a:r>
          </a:p>
        </p:txBody>
      </p:sp>
      <p:sp>
        <p:nvSpPr>
          <p:cNvPr id="46" name="TextBox 45">
            <a:extLst>
              <a:ext uri="{FF2B5EF4-FFF2-40B4-BE49-F238E27FC236}">
                <a16:creationId xmlns:a16="http://schemas.microsoft.com/office/drawing/2014/main" id="{43C80519-82CC-7F4F-8B26-2B0AD5F2C539}"/>
              </a:ext>
            </a:extLst>
          </p:cNvPr>
          <p:cNvSpPr txBox="1"/>
          <p:nvPr/>
        </p:nvSpPr>
        <p:spPr>
          <a:xfrm>
            <a:off x="6390395" y="5006869"/>
            <a:ext cx="2619044" cy="246221"/>
          </a:xfrm>
          <a:prstGeom prst="rect">
            <a:avLst/>
          </a:prstGeom>
          <a:noFill/>
        </p:spPr>
        <p:txBody>
          <a:bodyPr wrap="square" rtlCol="0">
            <a:spAutoFit/>
          </a:bodyPr>
          <a:lstStyle/>
          <a:p>
            <a:pPr algn="ctr"/>
            <a:r>
              <a:rPr lang="en-US" sz="1000" spc="300" dirty="0">
                <a:solidFill>
                  <a:schemeClr val="bg1"/>
                </a:solidFill>
                <a:latin typeface="Montserrat" pitchFamily="2" charset="77"/>
              </a:rPr>
              <a:t>AWARDS MENTION</a:t>
            </a:r>
          </a:p>
        </p:txBody>
      </p:sp>
      <p:sp>
        <p:nvSpPr>
          <p:cNvPr id="47" name="Rectangle 46">
            <a:extLst>
              <a:ext uri="{FF2B5EF4-FFF2-40B4-BE49-F238E27FC236}">
                <a16:creationId xmlns:a16="http://schemas.microsoft.com/office/drawing/2014/main" id="{8E06AB73-E898-774E-B8C7-0F95B8649F0C}"/>
              </a:ext>
            </a:extLst>
          </p:cNvPr>
          <p:cNvSpPr/>
          <p:nvPr/>
        </p:nvSpPr>
        <p:spPr>
          <a:xfrm>
            <a:off x="9740378" y="3005231"/>
            <a:ext cx="2090128" cy="384497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E3FFAFF5-80A5-0044-91E9-4DED0E7C3FDC}"/>
              </a:ext>
            </a:extLst>
          </p:cNvPr>
          <p:cNvSpPr/>
          <p:nvPr/>
        </p:nvSpPr>
        <p:spPr>
          <a:xfrm>
            <a:off x="9416855" y="3430739"/>
            <a:ext cx="2684873" cy="217945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extBox 48">
            <a:extLst>
              <a:ext uri="{FF2B5EF4-FFF2-40B4-BE49-F238E27FC236}">
                <a16:creationId xmlns:a16="http://schemas.microsoft.com/office/drawing/2014/main" id="{A71B1389-0BA2-B843-A2F4-CE8B2DB0CB74}"/>
              </a:ext>
            </a:extLst>
          </p:cNvPr>
          <p:cNvSpPr txBox="1"/>
          <p:nvPr/>
        </p:nvSpPr>
        <p:spPr>
          <a:xfrm>
            <a:off x="9482685" y="4360581"/>
            <a:ext cx="2619042" cy="523220"/>
          </a:xfrm>
          <a:prstGeom prst="rect">
            <a:avLst/>
          </a:prstGeom>
          <a:noFill/>
        </p:spPr>
        <p:txBody>
          <a:bodyPr wrap="square" rtlCol="0">
            <a:spAutoFit/>
          </a:bodyPr>
          <a:lstStyle/>
          <a:p>
            <a:pPr algn="ctr"/>
            <a:r>
              <a:rPr lang="en-US" sz="2800" b="1" spc="600" dirty="0">
                <a:solidFill>
                  <a:schemeClr val="bg1"/>
                </a:solidFill>
                <a:latin typeface="Montserrat" pitchFamily="2" charset="77"/>
              </a:rPr>
              <a:t>300K</a:t>
            </a:r>
          </a:p>
        </p:txBody>
      </p:sp>
      <p:sp>
        <p:nvSpPr>
          <p:cNvPr id="54" name="TextBox 53">
            <a:extLst>
              <a:ext uri="{FF2B5EF4-FFF2-40B4-BE49-F238E27FC236}">
                <a16:creationId xmlns:a16="http://schemas.microsoft.com/office/drawing/2014/main" id="{9E6F78A5-253F-0F4D-9F2E-687D39ED2E74}"/>
              </a:ext>
            </a:extLst>
          </p:cNvPr>
          <p:cNvSpPr txBox="1"/>
          <p:nvPr/>
        </p:nvSpPr>
        <p:spPr>
          <a:xfrm>
            <a:off x="9482684" y="5006869"/>
            <a:ext cx="2619044" cy="246221"/>
          </a:xfrm>
          <a:prstGeom prst="rect">
            <a:avLst/>
          </a:prstGeom>
          <a:noFill/>
        </p:spPr>
        <p:txBody>
          <a:bodyPr wrap="square" rtlCol="0">
            <a:spAutoFit/>
          </a:bodyPr>
          <a:lstStyle/>
          <a:p>
            <a:pPr algn="ctr"/>
            <a:r>
              <a:rPr lang="en-US" sz="1000" spc="300" dirty="0">
                <a:solidFill>
                  <a:schemeClr val="bg1"/>
                </a:solidFill>
                <a:latin typeface="Montserrat" pitchFamily="2" charset="77"/>
              </a:rPr>
              <a:t>REPEAT ORDER</a:t>
            </a:r>
          </a:p>
        </p:txBody>
      </p:sp>
      <p:grpSp>
        <p:nvGrpSpPr>
          <p:cNvPr id="55" name="Group">
            <a:extLst>
              <a:ext uri="{FF2B5EF4-FFF2-40B4-BE49-F238E27FC236}">
                <a16:creationId xmlns:a16="http://schemas.microsoft.com/office/drawing/2014/main" id="{26E1C76C-8B37-A64E-93EC-C807ADA18DCC}"/>
              </a:ext>
            </a:extLst>
          </p:cNvPr>
          <p:cNvGrpSpPr/>
          <p:nvPr/>
        </p:nvGrpSpPr>
        <p:grpSpPr>
          <a:xfrm>
            <a:off x="4294012" y="3671790"/>
            <a:ext cx="578074" cy="578074"/>
            <a:chOff x="0" y="0"/>
            <a:chExt cx="578073" cy="578073"/>
          </a:xfrm>
        </p:grpSpPr>
        <p:sp>
          <p:nvSpPr>
            <p:cNvPr id="56" name="Shape">
              <a:extLst>
                <a:ext uri="{FF2B5EF4-FFF2-40B4-BE49-F238E27FC236}">
                  <a16:creationId xmlns:a16="http://schemas.microsoft.com/office/drawing/2014/main" id="{94DAAEE5-D89B-044E-84D7-5895F0C9C92F}"/>
                </a:ext>
              </a:extLst>
            </p:cNvPr>
            <p:cNvSpPr/>
            <p:nvPr/>
          </p:nvSpPr>
          <p:spPr>
            <a:xfrm rot="2700000">
              <a:off x="144285" y="25028"/>
              <a:ext cx="289503" cy="528017"/>
            </a:xfrm>
            <a:custGeom>
              <a:avLst/>
              <a:gdLst/>
              <a:ahLst/>
              <a:cxnLst>
                <a:cxn ang="0">
                  <a:pos x="wd2" y="hd2"/>
                </a:cxn>
                <a:cxn ang="5400000">
                  <a:pos x="wd2" y="hd2"/>
                </a:cxn>
                <a:cxn ang="10800000">
                  <a:pos x="wd2" y="hd2"/>
                </a:cxn>
                <a:cxn ang="16200000">
                  <a:pos x="wd2" y="hd2"/>
                </a:cxn>
              </a:cxnLst>
              <a:rect l="0" t="0" r="r" b="b"/>
              <a:pathLst>
                <a:path w="19756" h="21600" extrusionOk="0">
                  <a:moveTo>
                    <a:pt x="4948" y="21600"/>
                  </a:moveTo>
                  <a:cubicBezTo>
                    <a:pt x="2835" y="19649"/>
                    <a:pt x="2835" y="19649"/>
                    <a:pt x="2835" y="19649"/>
                  </a:cubicBezTo>
                  <a:cubicBezTo>
                    <a:pt x="2365" y="19231"/>
                    <a:pt x="-922" y="16026"/>
                    <a:pt x="252" y="13866"/>
                  </a:cubicBezTo>
                  <a:cubicBezTo>
                    <a:pt x="721" y="13030"/>
                    <a:pt x="1895" y="12403"/>
                    <a:pt x="3656" y="11915"/>
                  </a:cubicBezTo>
                  <a:cubicBezTo>
                    <a:pt x="2952" y="10521"/>
                    <a:pt x="2600" y="9197"/>
                    <a:pt x="2600" y="8083"/>
                  </a:cubicBezTo>
                  <a:cubicBezTo>
                    <a:pt x="2600" y="7107"/>
                    <a:pt x="2835" y="6062"/>
                    <a:pt x="3304" y="5086"/>
                  </a:cubicBezTo>
                  <a:cubicBezTo>
                    <a:pt x="3304" y="5017"/>
                    <a:pt x="3304" y="5017"/>
                    <a:pt x="3304" y="5017"/>
                  </a:cubicBezTo>
                  <a:cubicBezTo>
                    <a:pt x="4948" y="2439"/>
                    <a:pt x="8117" y="0"/>
                    <a:pt x="9878" y="0"/>
                  </a:cubicBezTo>
                  <a:cubicBezTo>
                    <a:pt x="11639" y="0"/>
                    <a:pt x="14808" y="2439"/>
                    <a:pt x="16452" y="5017"/>
                  </a:cubicBezTo>
                  <a:cubicBezTo>
                    <a:pt x="16452" y="5086"/>
                    <a:pt x="16452" y="5086"/>
                    <a:pt x="16452" y="5086"/>
                  </a:cubicBezTo>
                  <a:cubicBezTo>
                    <a:pt x="16921" y="6062"/>
                    <a:pt x="17274" y="7107"/>
                    <a:pt x="17274" y="8083"/>
                  </a:cubicBezTo>
                  <a:cubicBezTo>
                    <a:pt x="17274" y="9197"/>
                    <a:pt x="16921" y="10521"/>
                    <a:pt x="16100" y="11915"/>
                  </a:cubicBezTo>
                  <a:cubicBezTo>
                    <a:pt x="17861" y="12403"/>
                    <a:pt x="19035" y="13030"/>
                    <a:pt x="19504" y="13866"/>
                  </a:cubicBezTo>
                  <a:cubicBezTo>
                    <a:pt x="20678" y="16026"/>
                    <a:pt x="17391" y="19231"/>
                    <a:pt x="17039" y="19649"/>
                  </a:cubicBezTo>
                  <a:cubicBezTo>
                    <a:pt x="14808" y="21600"/>
                    <a:pt x="14808" y="21600"/>
                    <a:pt x="14808" y="21600"/>
                  </a:cubicBezTo>
                  <a:cubicBezTo>
                    <a:pt x="14808" y="19231"/>
                    <a:pt x="14808" y="19231"/>
                    <a:pt x="14808" y="19231"/>
                  </a:cubicBezTo>
                  <a:cubicBezTo>
                    <a:pt x="14808" y="18255"/>
                    <a:pt x="14104" y="17280"/>
                    <a:pt x="12930" y="16653"/>
                  </a:cubicBezTo>
                  <a:cubicBezTo>
                    <a:pt x="12930" y="16653"/>
                    <a:pt x="12930" y="16653"/>
                    <a:pt x="12930" y="16723"/>
                  </a:cubicBezTo>
                  <a:cubicBezTo>
                    <a:pt x="12578" y="17141"/>
                    <a:pt x="12578" y="17141"/>
                    <a:pt x="12578" y="17141"/>
                  </a:cubicBezTo>
                  <a:cubicBezTo>
                    <a:pt x="11756" y="17071"/>
                    <a:pt x="11756" y="17071"/>
                    <a:pt x="11756" y="17071"/>
                  </a:cubicBezTo>
                  <a:cubicBezTo>
                    <a:pt x="10582" y="17071"/>
                    <a:pt x="9291" y="17071"/>
                    <a:pt x="8000" y="17071"/>
                  </a:cubicBezTo>
                  <a:cubicBezTo>
                    <a:pt x="7178" y="17141"/>
                    <a:pt x="7178" y="17141"/>
                    <a:pt x="7178" y="17141"/>
                  </a:cubicBezTo>
                  <a:cubicBezTo>
                    <a:pt x="6826" y="16723"/>
                    <a:pt x="6826" y="16723"/>
                    <a:pt x="6826" y="16723"/>
                  </a:cubicBezTo>
                  <a:cubicBezTo>
                    <a:pt x="6826" y="16653"/>
                    <a:pt x="6826" y="16653"/>
                    <a:pt x="6826" y="16653"/>
                  </a:cubicBezTo>
                  <a:cubicBezTo>
                    <a:pt x="5652" y="17350"/>
                    <a:pt x="4948" y="18255"/>
                    <a:pt x="4948" y="19231"/>
                  </a:cubicBezTo>
                  <a:lnTo>
                    <a:pt x="4948" y="21600"/>
                  </a:lnTo>
                  <a:close/>
                  <a:moveTo>
                    <a:pt x="5535" y="5505"/>
                  </a:moveTo>
                  <a:cubicBezTo>
                    <a:pt x="5182" y="6341"/>
                    <a:pt x="4948" y="7246"/>
                    <a:pt x="4948" y="8083"/>
                  </a:cubicBezTo>
                  <a:cubicBezTo>
                    <a:pt x="4948" y="9197"/>
                    <a:pt x="5300" y="10591"/>
                    <a:pt x="6239" y="12124"/>
                  </a:cubicBezTo>
                  <a:cubicBezTo>
                    <a:pt x="6591" y="12821"/>
                    <a:pt x="6591" y="12821"/>
                    <a:pt x="6591" y="12821"/>
                  </a:cubicBezTo>
                  <a:cubicBezTo>
                    <a:pt x="5417" y="13030"/>
                    <a:pt x="5417" y="13030"/>
                    <a:pt x="5417" y="13030"/>
                  </a:cubicBezTo>
                  <a:cubicBezTo>
                    <a:pt x="4361" y="13239"/>
                    <a:pt x="2952" y="13657"/>
                    <a:pt x="2482" y="14284"/>
                  </a:cubicBezTo>
                  <a:cubicBezTo>
                    <a:pt x="2130" y="15050"/>
                    <a:pt x="2600" y="16235"/>
                    <a:pt x="3304" y="17210"/>
                  </a:cubicBezTo>
                  <a:cubicBezTo>
                    <a:pt x="4008" y="16305"/>
                    <a:pt x="5182" y="15538"/>
                    <a:pt x="6708" y="14981"/>
                  </a:cubicBezTo>
                  <a:cubicBezTo>
                    <a:pt x="7765" y="14563"/>
                    <a:pt x="7765" y="14563"/>
                    <a:pt x="7765" y="14563"/>
                  </a:cubicBezTo>
                  <a:cubicBezTo>
                    <a:pt x="8352" y="15259"/>
                    <a:pt x="8352" y="15259"/>
                    <a:pt x="8352" y="15259"/>
                  </a:cubicBezTo>
                  <a:cubicBezTo>
                    <a:pt x="8469" y="15399"/>
                    <a:pt x="8587" y="15538"/>
                    <a:pt x="8704" y="15677"/>
                  </a:cubicBezTo>
                  <a:cubicBezTo>
                    <a:pt x="9526" y="15677"/>
                    <a:pt x="10348" y="15677"/>
                    <a:pt x="11169" y="15677"/>
                  </a:cubicBezTo>
                  <a:cubicBezTo>
                    <a:pt x="11287" y="15538"/>
                    <a:pt x="11404" y="15399"/>
                    <a:pt x="11404" y="15259"/>
                  </a:cubicBezTo>
                  <a:cubicBezTo>
                    <a:pt x="11991" y="14563"/>
                    <a:pt x="11991" y="14563"/>
                    <a:pt x="11991" y="14563"/>
                  </a:cubicBezTo>
                  <a:cubicBezTo>
                    <a:pt x="13165" y="14981"/>
                    <a:pt x="13165" y="14981"/>
                    <a:pt x="13165" y="14981"/>
                  </a:cubicBezTo>
                  <a:cubicBezTo>
                    <a:pt x="14691" y="15538"/>
                    <a:pt x="15748" y="16305"/>
                    <a:pt x="16452" y="17210"/>
                  </a:cubicBezTo>
                  <a:cubicBezTo>
                    <a:pt x="17156" y="16235"/>
                    <a:pt x="17743" y="15050"/>
                    <a:pt x="17274" y="14284"/>
                  </a:cubicBezTo>
                  <a:cubicBezTo>
                    <a:pt x="16921" y="13657"/>
                    <a:pt x="15513" y="13239"/>
                    <a:pt x="14339" y="13030"/>
                  </a:cubicBezTo>
                  <a:cubicBezTo>
                    <a:pt x="13165" y="12821"/>
                    <a:pt x="13165" y="12821"/>
                    <a:pt x="13165" y="12821"/>
                  </a:cubicBezTo>
                  <a:cubicBezTo>
                    <a:pt x="13517" y="12124"/>
                    <a:pt x="13517" y="12124"/>
                    <a:pt x="13517" y="12124"/>
                  </a:cubicBezTo>
                  <a:cubicBezTo>
                    <a:pt x="14456" y="10591"/>
                    <a:pt x="14926" y="9197"/>
                    <a:pt x="14926" y="8083"/>
                  </a:cubicBezTo>
                  <a:cubicBezTo>
                    <a:pt x="14926" y="7246"/>
                    <a:pt x="14691" y="6341"/>
                    <a:pt x="14221" y="5505"/>
                  </a:cubicBezTo>
                  <a:cubicBezTo>
                    <a:pt x="12813" y="3275"/>
                    <a:pt x="10700" y="1812"/>
                    <a:pt x="9878" y="1463"/>
                  </a:cubicBezTo>
                  <a:cubicBezTo>
                    <a:pt x="9056" y="1812"/>
                    <a:pt x="6943" y="3275"/>
                    <a:pt x="5535" y="5505"/>
                  </a:cubicBezTo>
                  <a:close/>
                </a:path>
              </a:pathLst>
            </a:custGeom>
            <a:solidFill>
              <a:schemeClr val="bg1"/>
            </a:solidFill>
            <a:ln w="12700" cap="flat">
              <a:noFill/>
              <a:miter lim="400000"/>
            </a:ln>
            <a:effectLst/>
          </p:spPr>
          <p:txBody>
            <a:bodyPr wrap="square" lIns="45719" tIns="45719" rIns="45719" bIns="45719" numCol="1" anchor="t">
              <a:noAutofit/>
            </a:bodyPr>
            <a:lstStyle/>
            <a:p>
              <a:endParaRPr dirty="0"/>
            </a:p>
          </p:txBody>
        </p:sp>
        <p:sp>
          <p:nvSpPr>
            <p:cNvPr id="57" name="Shape">
              <a:extLst>
                <a:ext uri="{FF2B5EF4-FFF2-40B4-BE49-F238E27FC236}">
                  <a16:creationId xmlns:a16="http://schemas.microsoft.com/office/drawing/2014/main" id="{3434454A-37C4-A346-AEBE-58BBF75C3F56}"/>
                </a:ext>
              </a:extLst>
            </p:cNvPr>
            <p:cNvSpPr/>
            <p:nvPr/>
          </p:nvSpPr>
          <p:spPr>
            <a:xfrm rot="2700000">
              <a:off x="272415" y="195829"/>
              <a:ext cx="110034" cy="108606"/>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725" y="21600"/>
                    <a:pt x="0" y="16875"/>
                    <a:pt x="0" y="10800"/>
                  </a:cubicBezTo>
                  <a:cubicBezTo>
                    <a:pt x="0" y="4725"/>
                    <a:pt x="4725" y="0"/>
                    <a:pt x="10800" y="0"/>
                  </a:cubicBezTo>
                  <a:cubicBezTo>
                    <a:pt x="16875" y="0"/>
                    <a:pt x="21600" y="4725"/>
                    <a:pt x="21600" y="10800"/>
                  </a:cubicBezTo>
                  <a:cubicBezTo>
                    <a:pt x="21600" y="16875"/>
                    <a:pt x="16875" y="21600"/>
                    <a:pt x="10800" y="21600"/>
                  </a:cubicBezTo>
                  <a:close/>
                  <a:moveTo>
                    <a:pt x="10800" y="4050"/>
                  </a:moveTo>
                  <a:cubicBezTo>
                    <a:pt x="7087" y="4050"/>
                    <a:pt x="4050" y="7087"/>
                    <a:pt x="4050" y="10800"/>
                  </a:cubicBezTo>
                  <a:cubicBezTo>
                    <a:pt x="4050" y="14512"/>
                    <a:pt x="7087" y="17550"/>
                    <a:pt x="10800" y="17550"/>
                  </a:cubicBezTo>
                  <a:cubicBezTo>
                    <a:pt x="14513" y="17550"/>
                    <a:pt x="17550" y="14512"/>
                    <a:pt x="17550" y="10800"/>
                  </a:cubicBezTo>
                  <a:cubicBezTo>
                    <a:pt x="17550" y="7087"/>
                    <a:pt x="14513" y="4050"/>
                    <a:pt x="10800" y="4050"/>
                  </a:cubicBezTo>
                  <a:close/>
                </a:path>
              </a:pathLst>
            </a:custGeom>
            <a:solidFill>
              <a:schemeClr val="bg1"/>
            </a:solidFill>
            <a:ln w="12700" cap="flat">
              <a:noFill/>
              <a:miter lim="400000"/>
            </a:ln>
            <a:effectLst/>
          </p:spPr>
          <p:txBody>
            <a:bodyPr wrap="square" lIns="45719" tIns="45719" rIns="45719" bIns="45719" numCol="1" anchor="t">
              <a:noAutofit/>
            </a:bodyPr>
            <a:lstStyle/>
            <a:p>
              <a:endParaRPr dirty="0"/>
            </a:p>
          </p:txBody>
        </p:sp>
        <p:sp>
          <p:nvSpPr>
            <p:cNvPr id="58" name="Shape">
              <a:extLst>
                <a:ext uri="{FF2B5EF4-FFF2-40B4-BE49-F238E27FC236}">
                  <a16:creationId xmlns:a16="http://schemas.microsoft.com/office/drawing/2014/main" id="{B08FDB00-A7C0-3F44-9CDF-E83AB10CA6AB}"/>
                </a:ext>
              </a:extLst>
            </p:cNvPr>
            <p:cNvSpPr/>
            <p:nvPr/>
          </p:nvSpPr>
          <p:spPr>
            <a:xfrm rot="2700000">
              <a:off x="92799" y="355317"/>
              <a:ext cx="101460" cy="161478"/>
            </a:xfrm>
            <a:custGeom>
              <a:avLst/>
              <a:gdLst/>
              <a:ahLst/>
              <a:cxnLst>
                <a:cxn ang="0">
                  <a:pos x="wd2" y="hd2"/>
                </a:cxn>
                <a:cxn ang="5400000">
                  <a:pos x="wd2" y="hd2"/>
                </a:cxn>
                <a:cxn ang="10800000">
                  <a:pos x="wd2" y="hd2"/>
                </a:cxn>
                <a:cxn ang="16200000">
                  <a:pos x="wd2" y="hd2"/>
                </a:cxn>
              </a:cxnLst>
              <a:rect l="0" t="0" r="r" b="b"/>
              <a:pathLst>
                <a:path w="21600" h="21600" extrusionOk="0">
                  <a:moveTo>
                    <a:pt x="10617" y="21600"/>
                  </a:moveTo>
                  <a:cubicBezTo>
                    <a:pt x="8786" y="19326"/>
                    <a:pt x="8786" y="19326"/>
                    <a:pt x="8786" y="19326"/>
                  </a:cubicBezTo>
                  <a:cubicBezTo>
                    <a:pt x="7322" y="17507"/>
                    <a:pt x="0" y="8640"/>
                    <a:pt x="0" y="5912"/>
                  </a:cubicBezTo>
                  <a:cubicBezTo>
                    <a:pt x="0" y="2728"/>
                    <a:pt x="4759" y="0"/>
                    <a:pt x="10617" y="0"/>
                  </a:cubicBezTo>
                  <a:cubicBezTo>
                    <a:pt x="16475" y="0"/>
                    <a:pt x="21600" y="2728"/>
                    <a:pt x="21600" y="5912"/>
                  </a:cubicBezTo>
                  <a:cubicBezTo>
                    <a:pt x="21600" y="8640"/>
                    <a:pt x="14278" y="17507"/>
                    <a:pt x="12447" y="19326"/>
                  </a:cubicBezTo>
                  <a:lnTo>
                    <a:pt x="10617" y="21600"/>
                  </a:lnTo>
                  <a:close/>
                  <a:moveTo>
                    <a:pt x="10617" y="2728"/>
                  </a:moveTo>
                  <a:cubicBezTo>
                    <a:pt x="6956" y="2728"/>
                    <a:pt x="4393" y="4093"/>
                    <a:pt x="4393" y="5912"/>
                  </a:cubicBezTo>
                  <a:cubicBezTo>
                    <a:pt x="4393" y="7048"/>
                    <a:pt x="7322" y="11368"/>
                    <a:pt x="10617" y="15688"/>
                  </a:cubicBezTo>
                  <a:cubicBezTo>
                    <a:pt x="13912" y="11368"/>
                    <a:pt x="17207" y="7048"/>
                    <a:pt x="17207" y="5912"/>
                  </a:cubicBezTo>
                  <a:cubicBezTo>
                    <a:pt x="17207" y="4093"/>
                    <a:pt x="14278" y="2728"/>
                    <a:pt x="10617" y="2728"/>
                  </a:cubicBezTo>
                  <a:close/>
                </a:path>
              </a:pathLst>
            </a:custGeom>
            <a:solidFill>
              <a:schemeClr val="bg1"/>
            </a:solidFill>
            <a:ln w="12700" cap="flat">
              <a:noFill/>
              <a:miter lim="400000"/>
            </a:ln>
            <a:effectLst/>
          </p:spPr>
          <p:txBody>
            <a:bodyPr wrap="square" lIns="45719" tIns="45719" rIns="45719" bIns="45719" numCol="1" anchor="t">
              <a:noAutofit/>
            </a:bodyPr>
            <a:lstStyle/>
            <a:p>
              <a:endParaRPr/>
            </a:p>
          </p:txBody>
        </p:sp>
      </p:grpSp>
      <p:sp>
        <p:nvSpPr>
          <p:cNvPr id="59" name="Shape">
            <a:extLst>
              <a:ext uri="{FF2B5EF4-FFF2-40B4-BE49-F238E27FC236}">
                <a16:creationId xmlns:a16="http://schemas.microsoft.com/office/drawing/2014/main" id="{9CD3427A-FAE9-F949-8119-3E0541465261}"/>
              </a:ext>
            </a:extLst>
          </p:cNvPr>
          <p:cNvSpPr/>
          <p:nvPr/>
        </p:nvSpPr>
        <p:spPr>
          <a:xfrm>
            <a:off x="7518877" y="3759379"/>
            <a:ext cx="410920" cy="403954"/>
          </a:xfrm>
          <a:custGeom>
            <a:avLst/>
            <a:gdLst/>
            <a:ahLst/>
            <a:cxnLst>
              <a:cxn ang="0">
                <a:pos x="wd2" y="hd2"/>
              </a:cxn>
              <a:cxn ang="5400000">
                <a:pos x="wd2" y="hd2"/>
              </a:cxn>
              <a:cxn ang="10800000">
                <a:pos x="wd2" y="hd2"/>
              </a:cxn>
              <a:cxn ang="16200000">
                <a:pos x="wd2" y="hd2"/>
              </a:cxn>
            </a:cxnLst>
            <a:rect l="0" t="0" r="r" b="b"/>
            <a:pathLst>
              <a:path w="21600" h="21600" extrusionOk="0">
                <a:moveTo>
                  <a:pt x="16128" y="20383"/>
                </a:moveTo>
                <a:cubicBezTo>
                  <a:pt x="16128" y="21296"/>
                  <a:pt x="16128" y="21296"/>
                  <a:pt x="16128" y="21296"/>
                </a:cubicBezTo>
                <a:cubicBezTo>
                  <a:pt x="16128" y="21600"/>
                  <a:pt x="16128" y="21600"/>
                  <a:pt x="15840" y="21600"/>
                </a:cubicBezTo>
                <a:cubicBezTo>
                  <a:pt x="5760" y="21600"/>
                  <a:pt x="5760" y="21600"/>
                  <a:pt x="5760" y="21600"/>
                </a:cubicBezTo>
                <a:cubicBezTo>
                  <a:pt x="5472" y="21600"/>
                  <a:pt x="5184" y="21600"/>
                  <a:pt x="5184" y="21296"/>
                </a:cubicBezTo>
                <a:cubicBezTo>
                  <a:pt x="5184" y="20383"/>
                  <a:pt x="5184" y="20383"/>
                  <a:pt x="5184" y="20383"/>
                </a:cubicBezTo>
                <a:cubicBezTo>
                  <a:pt x="5184" y="20079"/>
                  <a:pt x="5472" y="20079"/>
                  <a:pt x="5760" y="20079"/>
                </a:cubicBezTo>
                <a:cubicBezTo>
                  <a:pt x="15840" y="20079"/>
                  <a:pt x="15840" y="20079"/>
                  <a:pt x="15840" y="20079"/>
                </a:cubicBezTo>
                <a:cubicBezTo>
                  <a:pt x="16128" y="20079"/>
                  <a:pt x="16128" y="20079"/>
                  <a:pt x="16128" y="20383"/>
                </a:cubicBezTo>
                <a:close/>
                <a:moveTo>
                  <a:pt x="9216" y="10952"/>
                </a:moveTo>
                <a:cubicBezTo>
                  <a:pt x="8928" y="10952"/>
                  <a:pt x="8640" y="10952"/>
                  <a:pt x="8640" y="10648"/>
                </a:cubicBezTo>
                <a:cubicBezTo>
                  <a:pt x="8352" y="10648"/>
                  <a:pt x="8064" y="10648"/>
                  <a:pt x="8064" y="10952"/>
                </a:cubicBezTo>
                <a:cubicBezTo>
                  <a:pt x="8064" y="10952"/>
                  <a:pt x="8064" y="11256"/>
                  <a:pt x="8352" y="11256"/>
                </a:cubicBezTo>
                <a:cubicBezTo>
                  <a:pt x="8640" y="11561"/>
                  <a:pt x="8640" y="11561"/>
                  <a:pt x="8928" y="11561"/>
                </a:cubicBezTo>
                <a:cubicBezTo>
                  <a:pt x="9216" y="11865"/>
                  <a:pt x="9504" y="11865"/>
                  <a:pt x="9504" y="11865"/>
                </a:cubicBezTo>
                <a:cubicBezTo>
                  <a:pt x="9792" y="11865"/>
                  <a:pt x="9792" y="11865"/>
                  <a:pt x="9792" y="11865"/>
                </a:cubicBezTo>
                <a:cubicBezTo>
                  <a:pt x="9792" y="11865"/>
                  <a:pt x="10080" y="11865"/>
                  <a:pt x="10080" y="11865"/>
                </a:cubicBezTo>
                <a:cubicBezTo>
                  <a:pt x="10080" y="11561"/>
                  <a:pt x="10080" y="11561"/>
                  <a:pt x="9792" y="11256"/>
                </a:cubicBezTo>
                <a:cubicBezTo>
                  <a:pt x="9792" y="11256"/>
                  <a:pt x="9504" y="11256"/>
                  <a:pt x="9216" y="10952"/>
                </a:cubicBezTo>
                <a:close/>
                <a:moveTo>
                  <a:pt x="21600" y="1825"/>
                </a:moveTo>
                <a:cubicBezTo>
                  <a:pt x="21600" y="4259"/>
                  <a:pt x="21600" y="4259"/>
                  <a:pt x="21600" y="4259"/>
                </a:cubicBezTo>
                <a:cubicBezTo>
                  <a:pt x="21600" y="6693"/>
                  <a:pt x="18432" y="7606"/>
                  <a:pt x="17280" y="7910"/>
                </a:cubicBezTo>
                <a:cubicBezTo>
                  <a:pt x="17280" y="7910"/>
                  <a:pt x="17280" y="7910"/>
                  <a:pt x="17280" y="7910"/>
                </a:cubicBezTo>
                <a:cubicBezTo>
                  <a:pt x="17280" y="10039"/>
                  <a:pt x="16128" y="11256"/>
                  <a:pt x="13824" y="12473"/>
                </a:cubicBezTo>
                <a:cubicBezTo>
                  <a:pt x="13536" y="12777"/>
                  <a:pt x="13248" y="12777"/>
                  <a:pt x="12960" y="13082"/>
                </a:cubicBezTo>
                <a:cubicBezTo>
                  <a:pt x="12096" y="13386"/>
                  <a:pt x="11520" y="13690"/>
                  <a:pt x="11520" y="14299"/>
                </a:cubicBezTo>
                <a:cubicBezTo>
                  <a:pt x="11520" y="17949"/>
                  <a:pt x="11520" y="17949"/>
                  <a:pt x="11520" y="17949"/>
                </a:cubicBezTo>
                <a:cubicBezTo>
                  <a:pt x="14400" y="17949"/>
                  <a:pt x="14400" y="17949"/>
                  <a:pt x="14400" y="17949"/>
                </a:cubicBezTo>
                <a:cubicBezTo>
                  <a:pt x="14688" y="17949"/>
                  <a:pt x="14976" y="17949"/>
                  <a:pt x="14976" y="18254"/>
                </a:cubicBezTo>
                <a:cubicBezTo>
                  <a:pt x="14976" y="18862"/>
                  <a:pt x="14976" y="18862"/>
                  <a:pt x="14976" y="18862"/>
                </a:cubicBezTo>
                <a:cubicBezTo>
                  <a:pt x="14976" y="19166"/>
                  <a:pt x="14688" y="19470"/>
                  <a:pt x="14400" y="19470"/>
                </a:cubicBezTo>
                <a:cubicBezTo>
                  <a:pt x="7200" y="19470"/>
                  <a:pt x="7200" y="19470"/>
                  <a:pt x="7200" y="19470"/>
                </a:cubicBezTo>
                <a:cubicBezTo>
                  <a:pt x="6912" y="19470"/>
                  <a:pt x="6624" y="19166"/>
                  <a:pt x="6624" y="18862"/>
                </a:cubicBezTo>
                <a:cubicBezTo>
                  <a:pt x="6624" y="18254"/>
                  <a:pt x="6624" y="18254"/>
                  <a:pt x="6624" y="18254"/>
                </a:cubicBezTo>
                <a:cubicBezTo>
                  <a:pt x="6624" y="17949"/>
                  <a:pt x="6912" y="17949"/>
                  <a:pt x="7200" y="17949"/>
                </a:cubicBezTo>
                <a:cubicBezTo>
                  <a:pt x="9792" y="17949"/>
                  <a:pt x="9792" y="17949"/>
                  <a:pt x="9792" y="17949"/>
                </a:cubicBezTo>
                <a:cubicBezTo>
                  <a:pt x="9792" y="14299"/>
                  <a:pt x="9792" y="14299"/>
                  <a:pt x="9792" y="14299"/>
                </a:cubicBezTo>
                <a:cubicBezTo>
                  <a:pt x="9792" y="13690"/>
                  <a:pt x="9504" y="13386"/>
                  <a:pt x="8640" y="13082"/>
                </a:cubicBezTo>
                <a:cubicBezTo>
                  <a:pt x="8352" y="12777"/>
                  <a:pt x="8064" y="12777"/>
                  <a:pt x="7776" y="12473"/>
                </a:cubicBezTo>
                <a:cubicBezTo>
                  <a:pt x="5184" y="11256"/>
                  <a:pt x="4320" y="10039"/>
                  <a:pt x="4320" y="7910"/>
                </a:cubicBezTo>
                <a:cubicBezTo>
                  <a:pt x="4320" y="7910"/>
                  <a:pt x="4320" y="7910"/>
                  <a:pt x="4320" y="7910"/>
                </a:cubicBezTo>
                <a:cubicBezTo>
                  <a:pt x="3168" y="7606"/>
                  <a:pt x="0" y="6693"/>
                  <a:pt x="0" y="4259"/>
                </a:cubicBezTo>
                <a:cubicBezTo>
                  <a:pt x="0" y="1825"/>
                  <a:pt x="0" y="1825"/>
                  <a:pt x="0" y="1825"/>
                </a:cubicBezTo>
                <a:cubicBezTo>
                  <a:pt x="0" y="1521"/>
                  <a:pt x="288" y="1217"/>
                  <a:pt x="576" y="1217"/>
                </a:cubicBezTo>
                <a:cubicBezTo>
                  <a:pt x="4320" y="1217"/>
                  <a:pt x="4320" y="1217"/>
                  <a:pt x="4320" y="1217"/>
                </a:cubicBezTo>
                <a:cubicBezTo>
                  <a:pt x="4320" y="304"/>
                  <a:pt x="4320" y="304"/>
                  <a:pt x="4320" y="304"/>
                </a:cubicBezTo>
                <a:cubicBezTo>
                  <a:pt x="4320" y="0"/>
                  <a:pt x="4608" y="0"/>
                  <a:pt x="4608" y="0"/>
                </a:cubicBezTo>
                <a:cubicBezTo>
                  <a:pt x="16704" y="0"/>
                  <a:pt x="16704" y="0"/>
                  <a:pt x="16704" y="0"/>
                </a:cubicBezTo>
                <a:cubicBezTo>
                  <a:pt x="16992" y="0"/>
                  <a:pt x="17280" y="0"/>
                  <a:pt x="17280" y="304"/>
                </a:cubicBezTo>
                <a:cubicBezTo>
                  <a:pt x="17280" y="1217"/>
                  <a:pt x="17280" y="1217"/>
                  <a:pt x="17280" y="1217"/>
                </a:cubicBezTo>
                <a:cubicBezTo>
                  <a:pt x="21024" y="1217"/>
                  <a:pt x="21024" y="1217"/>
                  <a:pt x="21024" y="1217"/>
                </a:cubicBezTo>
                <a:cubicBezTo>
                  <a:pt x="21312" y="1217"/>
                  <a:pt x="21600" y="1521"/>
                  <a:pt x="21600" y="1825"/>
                </a:cubicBezTo>
                <a:close/>
                <a:moveTo>
                  <a:pt x="12672" y="12169"/>
                </a:moveTo>
                <a:cubicBezTo>
                  <a:pt x="12960" y="11865"/>
                  <a:pt x="13248" y="11865"/>
                  <a:pt x="13536" y="11865"/>
                </a:cubicBezTo>
                <a:cubicBezTo>
                  <a:pt x="15552" y="10648"/>
                  <a:pt x="16416" y="9431"/>
                  <a:pt x="16416" y="7910"/>
                </a:cubicBezTo>
                <a:cubicBezTo>
                  <a:pt x="16416" y="3651"/>
                  <a:pt x="16416" y="3651"/>
                  <a:pt x="16416" y="3651"/>
                </a:cubicBezTo>
                <a:cubicBezTo>
                  <a:pt x="6336" y="3651"/>
                  <a:pt x="6336" y="3651"/>
                  <a:pt x="6336" y="3651"/>
                </a:cubicBezTo>
                <a:cubicBezTo>
                  <a:pt x="6336" y="7910"/>
                  <a:pt x="6336" y="7910"/>
                  <a:pt x="6336" y="7910"/>
                </a:cubicBezTo>
                <a:cubicBezTo>
                  <a:pt x="6336" y="8823"/>
                  <a:pt x="6336" y="9431"/>
                  <a:pt x="7776" y="10344"/>
                </a:cubicBezTo>
                <a:cubicBezTo>
                  <a:pt x="7776" y="10344"/>
                  <a:pt x="7776" y="10648"/>
                  <a:pt x="7776" y="10648"/>
                </a:cubicBezTo>
                <a:cubicBezTo>
                  <a:pt x="7776" y="10648"/>
                  <a:pt x="7488" y="10952"/>
                  <a:pt x="7488" y="10952"/>
                </a:cubicBezTo>
                <a:cubicBezTo>
                  <a:pt x="7488" y="10952"/>
                  <a:pt x="7488" y="10648"/>
                  <a:pt x="7488" y="10648"/>
                </a:cubicBezTo>
                <a:cubicBezTo>
                  <a:pt x="6048" y="9735"/>
                  <a:pt x="5760" y="8823"/>
                  <a:pt x="5760" y="7910"/>
                </a:cubicBezTo>
                <a:cubicBezTo>
                  <a:pt x="5760" y="3651"/>
                  <a:pt x="5760" y="3651"/>
                  <a:pt x="5760" y="3651"/>
                </a:cubicBezTo>
                <a:cubicBezTo>
                  <a:pt x="5184" y="3651"/>
                  <a:pt x="5184" y="3651"/>
                  <a:pt x="5184" y="3651"/>
                </a:cubicBezTo>
                <a:cubicBezTo>
                  <a:pt x="5184" y="7910"/>
                  <a:pt x="5184" y="7910"/>
                  <a:pt x="5184" y="7910"/>
                </a:cubicBezTo>
                <a:cubicBezTo>
                  <a:pt x="5184" y="9431"/>
                  <a:pt x="6048" y="10648"/>
                  <a:pt x="8064" y="11865"/>
                </a:cubicBezTo>
                <a:cubicBezTo>
                  <a:pt x="8352" y="11865"/>
                  <a:pt x="8640" y="11865"/>
                  <a:pt x="8928" y="12169"/>
                </a:cubicBezTo>
                <a:cubicBezTo>
                  <a:pt x="9792" y="12473"/>
                  <a:pt x="10656" y="12777"/>
                  <a:pt x="10656" y="14299"/>
                </a:cubicBezTo>
                <a:cubicBezTo>
                  <a:pt x="10656" y="17949"/>
                  <a:pt x="10656" y="17949"/>
                  <a:pt x="10656" y="17949"/>
                </a:cubicBezTo>
                <a:cubicBezTo>
                  <a:pt x="10656" y="17949"/>
                  <a:pt x="10656" y="17949"/>
                  <a:pt x="10656" y="17949"/>
                </a:cubicBezTo>
                <a:cubicBezTo>
                  <a:pt x="10656" y="14299"/>
                  <a:pt x="10656" y="14299"/>
                  <a:pt x="10656" y="14299"/>
                </a:cubicBezTo>
                <a:cubicBezTo>
                  <a:pt x="10656" y="12777"/>
                  <a:pt x="11808" y="12473"/>
                  <a:pt x="12672" y="12169"/>
                </a:cubicBezTo>
                <a:close/>
                <a:moveTo>
                  <a:pt x="6336" y="1521"/>
                </a:moveTo>
                <a:cubicBezTo>
                  <a:pt x="6336" y="3042"/>
                  <a:pt x="6336" y="3042"/>
                  <a:pt x="6336" y="3042"/>
                </a:cubicBezTo>
                <a:cubicBezTo>
                  <a:pt x="16416" y="3042"/>
                  <a:pt x="16416" y="3042"/>
                  <a:pt x="16416" y="3042"/>
                </a:cubicBezTo>
                <a:cubicBezTo>
                  <a:pt x="16416" y="913"/>
                  <a:pt x="16416" y="913"/>
                  <a:pt x="16416" y="913"/>
                </a:cubicBezTo>
                <a:cubicBezTo>
                  <a:pt x="5184" y="913"/>
                  <a:pt x="5184" y="913"/>
                  <a:pt x="5184" y="913"/>
                </a:cubicBezTo>
                <a:cubicBezTo>
                  <a:pt x="5184" y="3042"/>
                  <a:pt x="5184" y="3042"/>
                  <a:pt x="5184" y="3042"/>
                </a:cubicBezTo>
                <a:cubicBezTo>
                  <a:pt x="5760" y="3042"/>
                  <a:pt x="5760" y="3042"/>
                  <a:pt x="5760" y="3042"/>
                </a:cubicBezTo>
                <a:cubicBezTo>
                  <a:pt x="5760" y="1521"/>
                  <a:pt x="5760" y="1521"/>
                  <a:pt x="5760" y="1521"/>
                </a:cubicBezTo>
                <a:cubicBezTo>
                  <a:pt x="5760" y="1521"/>
                  <a:pt x="5760" y="1217"/>
                  <a:pt x="6048" y="1217"/>
                </a:cubicBezTo>
                <a:cubicBezTo>
                  <a:pt x="6048" y="1217"/>
                  <a:pt x="6336" y="1521"/>
                  <a:pt x="6336" y="1521"/>
                </a:cubicBezTo>
                <a:close/>
                <a:moveTo>
                  <a:pt x="4320" y="6997"/>
                </a:moveTo>
                <a:cubicBezTo>
                  <a:pt x="4320" y="2130"/>
                  <a:pt x="4320" y="2130"/>
                  <a:pt x="4320" y="2130"/>
                </a:cubicBezTo>
                <a:cubicBezTo>
                  <a:pt x="864" y="2130"/>
                  <a:pt x="864" y="2130"/>
                  <a:pt x="864" y="2130"/>
                </a:cubicBezTo>
                <a:cubicBezTo>
                  <a:pt x="864" y="4259"/>
                  <a:pt x="864" y="4259"/>
                  <a:pt x="864" y="4259"/>
                </a:cubicBezTo>
                <a:cubicBezTo>
                  <a:pt x="864" y="6085"/>
                  <a:pt x="3168" y="6693"/>
                  <a:pt x="4320" y="6997"/>
                </a:cubicBezTo>
                <a:close/>
                <a:moveTo>
                  <a:pt x="20736" y="2130"/>
                </a:moveTo>
                <a:cubicBezTo>
                  <a:pt x="17280" y="2130"/>
                  <a:pt x="17280" y="2130"/>
                  <a:pt x="17280" y="2130"/>
                </a:cubicBezTo>
                <a:cubicBezTo>
                  <a:pt x="17280" y="6997"/>
                  <a:pt x="17280" y="6997"/>
                  <a:pt x="17280" y="6997"/>
                </a:cubicBezTo>
                <a:cubicBezTo>
                  <a:pt x="18144" y="6693"/>
                  <a:pt x="20736" y="6085"/>
                  <a:pt x="20736" y="4259"/>
                </a:cubicBezTo>
                <a:lnTo>
                  <a:pt x="20736" y="2130"/>
                </a:lnTo>
                <a:close/>
              </a:path>
            </a:pathLst>
          </a:custGeom>
          <a:solidFill>
            <a:schemeClr val="bg1"/>
          </a:solidFill>
          <a:ln w="12700">
            <a:miter lim="400000"/>
          </a:ln>
        </p:spPr>
        <p:txBody>
          <a:bodyPr lIns="45719" rIns="45719"/>
          <a:lstStyle/>
          <a:p>
            <a:endParaRPr/>
          </a:p>
        </p:txBody>
      </p:sp>
      <p:sp>
        <p:nvSpPr>
          <p:cNvPr id="60" name="Shape">
            <a:extLst>
              <a:ext uri="{FF2B5EF4-FFF2-40B4-BE49-F238E27FC236}">
                <a16:creationId xmlns:a16="http://schemas.microsoft.com/office/drawing/2014/main" id="{1C8EC899-BA53-F841-9D54-58CC49CBFAD4}"/>
              </a:ext>
            </a:extLst>
          </p:cNvPr>
          <p:cNvSpPr/>
          <p:nvPr/>
        </p:nvSpPr>
        <p:spPr>
          <a:xfrm>
            <a:off x="10579864" y="3764552"/>
            <a:ext cx="452897" cy="418864"/>
          </a:xfrm>
          <a:custGeom>
            <a:avLst/>
            <a:gdLst/>
            <a:ahLst/>
            <a:cxnLst>
              <a:cxn ang="0">
                <a:pos x="wd2" y="hd2"/>
              </a:cxn>
              <a:cxn ang="5400000">
                <a:pos x="wd2" y="hd2"/>
              </a:cxn>
              <a:cxn ang="10800000">
                <a:pos x="wd2" y="hd2"/>
              </a:cxn>
              <a:cxn ang="16200000">
                <a:pos x="wd2" y="hd2"/>
              </a:cxn>
            </a:cxnLst>
            <a:rect l="0" t="0" r="r" b="b"/>
            <a:pathLst>
              <a:path w="21528" h="21358" extrusionOk="0">
                <a:moveTo>
                  <a:pt x="21312" y="14910"/>
                </a:moveTo>
                <a:cubicBezTo>
                  <a:pt x="21024" y="13943"/>
                  <a:pt x="19872" y="13943"/>
                  <a:pt x="19008" y="13943"/>
                </a:cubicBezTo>
                <a:cubicBezTo>
                  <a:pt x="18144" y="13943"/>
                  <a:pt x="16992" y="14910"/>
                  <a:pt x="16416" y="15555"/>
                </a:cubicBezTo>
                <a:cubicBezTo>
                  <a:pt x="16416" y="15233"/>
                  <a:pt x="15840" y="14910"/>
                  <a:pt x="15552" y="14588"/>
                </a:cubicBezTo>
                <a:cubicBezTo>
                  <a:pt x="14688" y="14265"/>
                  <a:pt x="14112" y="13943"/>
                  <a:pt x="13536" y="13298"/>
                </a:cubicBezTo>
                <a:cubicBezTo>
                  <a:pt x="12384" y="12331"/>
                  <a:pt x="10368" y="11686"/>
                  <a:pt x="8928" y="11686"/>
                </a:cubicBezTo>
                <a:cubicBezTo>
                  <a:pt x="8640" y="11686"/>
                  <a:pt x="7488" y="12009"/>
                  <a:pt x="6048" y="12654"/>
                </a:cubicBezTo>
                <a:cubicBezTo>
                  <a:pt x="5472" y="12654"/>
                  <a:pt x="4608" y="12654"/>
                  <a:pt x="4320" y="12654"/>
                </a:cubicBezTo>
                <a:cubicBezTo>
                  <a:pt x="4320" y="12654"/>
                  <a:pt x="4320" y="12654"/>
                  <a:pt x="4320" y="12654"/>
                </a:cubicBezTo>
                <a:cubicBezTo>
                  <a:pt x="4320" y="12331"/>
                  <a:pt x="4032" y="12331"/>
                  <a:pt x="3744" y="12331"/>
                </a:cubicBezTo>
                <a:cubicBezTo>
                  <a:pt x="288" y="12331"/>
                  <a:pt x="288" y="12331"/>
                  <a:pt x="288" y="12331"/>
                </a:cubicBezTo>
                <a:cubicBezTo>
                  <a:pt x="0" y="12331"/>
                  <a:pt x="0" y="12331"/>
                  <a:pt x="0" y="12654"/>
                </a:cubicBezTo>
                <a:cubicBezTo>
                  <a:pt x="0" y="20713"/>
                  <a:pt x="0" y="20713"/>
                  <a:pt x="0" y="20713"/>
                </a:cubicBezTo>
                <a:cubicBezTo>
                  <a:pt x="0" y="21036"/>
                  <a:pt x="0" y="21358"/>
                  <a:pt x="288" y="21358"/>
                </a:cubicBezTo>
                <a:cubicBezTo>
                  <a:pt x="3744" y="21358"/>
                  <a:pt x="3744" y="21358"/>
                  <a:pt x="3744" y="21358"/>
                </a:cubicBezTo>
                <a:cubicBezTo>
                  <a:pt x="4032" y="21358"/>
                  <a:pt x="4320" y="21036"/>
                  <a:pt x="4320" y="20713"/>
                </a:cubicBezTo>
                <a:cubicBezTo>
                  <a:pt x="4320" y="19101"/>
                  <a:pt x="4320" y="19101"/>
                  <a:pt x="4320" y="19101"/>
                </a:cubicBezTo>
                <a:cubicBezTo>
                  <a:pt x="5472" y="18779"/>
                  <a:pt x="6912" y="18779"/>
                  <a:pt x="7488" y="19101"/>
                </a:cubicBezTo>
                <a:cubicBezTo>
                  <a:pt x="8928" y="19746"/>
                  <a:pt x="12672" y="21358"/>
                  <a:pt x="13536" y="21358"/>
                </a:cubicBezTo>
                <a:cubicBezTo>
                  <a:pt x="14112" y="21358"/>
                  <a:pt x="15552" y="20391"/>
                  <a:pt x="17280" y="19424"/>
                </a:cubicBezTo>
                <a:cubicBezTo>
                  <a:pt x="17856" y="19101"/>
                  <a:pt x="17856" y="19101"/>
                  <a:pt x="17856" y="19101"/>
                </a:cubicBezTo>
                <a:cubicBezTo>
                  <a:pt x="19008" y="18457"/>
                  <a:pt x="20160" y="16845"/>
                  <a:pt x="21024" y="16200"/>
                </a:cubicBezTo>
                <a:cubicBezTo>
                  <a:pt x="21024" y="15877"/>
                  <a:pt x="21024" y="15877"/>
                  <a:pt x="21312" y="15877"/>
                </a:cubicBezTo>
                <a:cubicBezTo>
                  <a:pt x="21600" y="15555"/>
                  <a:pt x="21600" y="15233"/>
                  <a:pt x="21312" y="14910"/>
                </a:cubicBezTo>
                <a:close/>
                <a:moveTo>
                  <a:pt x="3456" y="20391"/>
                </a:moveTo>
                <a:cubicBezTo>
                  <a:pt x="864" y="20391"/>
                  <a:pt x="864" y="20391"/>
                  <a:pt x="864" y="20391"/>
                </a:cubicBezTo>
                <a:cubicBezTo>
                  <a:pt x="864" y="13298"/>
                  <a:pt x="864" y="13298"/>
                  <a:pt x="864" y="13298"/>
                </a:cubicBezTo>
                <a:cubicBezTo>
                  <a:pt x="3456" y="13298"/>
                  <a:pt x="3456" y="13298"/>
                  <a:pt x="3456" y="13298"/>
                </a:cubicBezTo>
                <a:cubicBezTo>
                  <a:pt x="3456" y="13298"/>
                  <a:pt x="3456" y="13298"/>
                  <a:pt x="3456" y="13298"/>
                </a:cubicBezTo>
                <a:cubicBezTo>
                  <a:pt x="3456" y="18779"/>
                  <a:pt x="3456" y="18779"/>
                  <a:pt x="3456" y="18779"/>
                </a:cubicBezTo>
                <a:lnTo>
                  <a:pt x="3456" y="20391"/>
                </a:lnTo>
                <a:close/>
                <a:moveTo>
                  <a:pt x="20160" y="15555"/>
                </a:moveTo>
                <a:cubicBezTo>
                  <a:pt x="19584" y="16200"/>
                  <a:pt x="18432" y="17489"/>
                  <a:pt x="17568" y="18134"/>
                </a:cubicBezTo>
                <a:cubicBezTo>
                  <a:pt x="16992" y="18457"/>
                  <a:pt x="16992" y="18457"/>
                  <a:pt x="16992" y="18457"/>
                </a:cubicBezTo>
                <a:cubicBezTo>
                  <a:pt x="15840" y="19101"/>
                  <a:pt x="13824" y="20391"/>
                  <a:pt x="13536" y="20391"/>
                </a:cubicBezTo>
                <a:cubicBezTo>
                  <a:pt x="12960" y="20391"/>
                  <a:pt x="9504" y="19101"/>
                  <a:pt x="8064" y="18134"/>
                </a:cubicBezTo>
                <a:cubicBezTo>
                  <a:pt x="7488" y="18134"/>
                  <a:pt x="6912" y="17812"/>
                  <a:pt x="6336" y="17812"/>
                </a:cubicBezTo>
                <a:cubicBezTo>
                  <a:pt x="5472" y="17812"/>
                  <a:pt x="4608" y="18134"/>
                  <a:pt x="4320" y="18134"/>
                </a:cubicBezTo>
                <a:cubicBezTo>
                  <a:pt x="4320" y="13621"/>
                  <a:pt x="4320" y="13621"/>
                  <a:pt x="4320" y="13621"/>
                </a:cubicBezTo>
                <a:cubicBezTo>
                  <a:pt x="4608" y="13621"/>
                  <a:pt x="5472" y="13621"/>
                  <a:pt x="6336" y="13621"/>
                </a:cubicBezTo>
                <a:cubicBezTo>
                  <a:pt x="7776" y="12976"/>
                  <a:pt x="8640" y="12654"/>
                  <a:pt x="9216" y="12654"/>
                </a:cubicBezTo>
                <a:cubicBezTo>
                  <a:pt x="10080" y="12654"/>
                  <a:pt x="11808" y="12976"/>
                  <a:pt x="12960" y="14265"/>
                </a:cubicBezTo>
                <a:cubicBezTo>
                  <a:pt x="13536" y="14588"/>
                  <a:pt x="14400" y="15233"/>
                  <a:pt x="14976" y="15555"/>
                </a:cubicBezTo>
                <a:cubicBezTo>
                  <a:pt x="15264" y="15877"/>
                  <a:pt x="15552" y="15877"/>
                  <a:pt x="15840" y="16200"/>
                </a:cubicBezTo>
                <a:cubicBezTo>
                  <a:pt x="15552" y="16522"/>
                  <a:pt x="14688" y="16845"/>
                  <a:pt x="14112" y="16845"/>
                </a:cubicBezTo>
                <a:cubicBezTo>
                  <a:pt x="13536" y="16845"/>
                  <a:pt x="12096" y="16200"/>
                  <a:pt x="11232" y="15555"/>
                </a:cubicBezTo>
                <a:cubicBezTo>
                  <a:pt x="10944" y="15233"/>
                  <a:pt x="10656" y="15555"/>
                  <a:pt x="10656" y="15555"/>
                </a:cubicBezTo>
                <a:cubicBezTo>
                  <a:pt x="10368" y="15877"/>
                  <a:pt x="10368" y="16200"/>
                  <a:pt x="10656" y="16200"/>
                </a:cubicBezTo>
                <a:cubicBezTo>
                  <a:pt x="10944" y="16522"/>
                  <a:pt x="12960" y="17812"/>
                  <a:pt x="14112" y="17812"/>
                </a:cubicBezTo>
                <a:cubicBezTo>
                  <a:pt x="15264" y="17812"/>
                  <a:pt x="16416" y="16845"/>
                  <a:pt x="16704" y="16522"/>
                </a:cubicBezTo>
                <a:cubicBezTo>
                  <a:pt x="17280" y="15877"/>
                  <a:pt x="18432" y="14910"/>
                  <a:pt x="19008" y="14910"/>
                </a:cubicBezTo>
                <a:cubicBezTo>
                  <a:pt x="19584" y="14910"/>
                  <a:pt x="20160" y="14910"/>
                  <a:pt x="20448" y="15233"/>
                </a:cubicBezTo>
                <a:cubicBezTo>
                  <a:pt x="20448" y="15233"/>
                  <a:pt x="20448" y="15233"/>
                  <a:pt x="20160" y="15555"/>
                </a:cubicBezTo>
                <a:close/>
                <a:moveTo>
                  <a:pt x="10080" y="9430"/>
                </a:moveTo>
                <a:cubicBezTo>
                  <a:pt x="10656" y="10074"/>
                  <a:pt x="11232" y="10074"/>
                  <a:pt x="11808" y="9430"/>
                </a:cubicBezTo>
                <a:cubicBezTo>
                  <a:pt x="15552" y="5239"/>
                  <a:pt x="15552" y="5239"/>
                  <a:pt x="15552" y="5239"/>
                </a:cubicBezTo>
                <a:cubicBezTo>
                  <a:pt x="16704" y="3949"/>
                  <a:pt x="16704" y="2015"/>
                  <a:pt x="15552" y="725"/>
                </a:cubicBezTo>
                <a:cubicBezTo>
                  <a:pt x="14400" y="-242"/>
                  <a:pt x="12672" y="-242"/>
                  <a:pt x="11520" y="725"/>
                </a:cubicBezTo>
                <a:cubicBezTo>
                  <a:pt x="10944" y="1692"/>
                  <a:pt x="10944" y="1692"/>
                  <a:pt x="10944" y="1692"/>
                </a:cubicBezTo>
                <a:cubicBezTo>
                  <a:pt x="10368" y="725"/>
                  <a:pt x="10368" y="725"/>
                  <a:pt x="10368" y="725"/>
                </a:cubicBezTo>
                <a:cubicBezTo>
                  <a:pt x="9216" y="-242"/>
                  <a:pt x="7488" y="-242"/>
                  <a:pt x="6336" y="725"/>
                </a:cubicBezTo>
                <a:cubicBezTo>
                  <a:pt x="5184" y="2015"/>
                  <a:pt x="5184" y="3949"/>
                  <a:pt x="6336" y="5239"/>
                </a:cubicBezTo>
                <a:lnTo>
                  <a:pt x="10080" y="9430"/>
                </a:lnTo>
                <a:close/>
                <a:moveTo>
                  <a:pt x="9504" y="7173"/>
                </a:moveTo>
                <a:cubicBezTo>
                  <a:pt x="9792" y="7173"/>
                  <a:pt x="9792" y="7173"/>
                  <a:pt x="10080" y="7173"/>
                </a:cubicBezTo>
                <a:cubicBezTo>
                  <a:pt x="10368" y="7818"/>
                  <a:pt x="10368" y="7818"/>
                  <a:pt x="10368" y="7818"/>
                </a:cubicBezTo>
                <a:cubicBezTo>
                  <a:pt x="10368" y="7818"/>
                  <a:pt x="10368" y="8140"/>
                  <a:pt x="10368" y="8140"/>
                </a:cubicBezTo>
                <a:cubicBezTo>
                  <a:pt x="10368" y="8140"/>
                  <a:pt x="10368" y="8140"/>
                  <a:pt x="10080" y="8140"/>
                </a:cubicBezTo>
                <a:cubicBezTo>
                  <a:pt x="10080" y="8140"/>
                  <a:pt x="10080" y="8140"/>
                  <a:pt x="10080" y="8140"/>
                </a:cubicBezTo>
                <a:cubicBezTo>
                  <a:pt x="9504" y="7818"/>
                  <a:pt x="9504" y="7818"/>
                  <a:pt x="9504" y="7818"/>
                </a:cubicBezTo>
                <a:cubicBezTo>
                  <a:pt x="9504" y="7495"/>
                  <a:pt x="9504" y="7495"/>
                  <a:pt x="9504" y="7173"/>
                </a:cubicBezTo>
                <a:close/>
                <a:moveTo>
                  <a:pt x="6624" y="1370"/>
                </a:moveTo>
                <a:cubicBezTo>
                  <a:pt x="6912" y="1048"/>
                  <a:pt x="6912" y="1048"/>
                  <a:pt x="7200" y="1370"/>
                </a:cubicBezTo>
                <a:cubicBezTo>
                  <a:pt x="7200" y="1370"/>
                  <a:pt x="7200" y="1692"/>
                  <a:pt x="7200" y="1692"/>
                </a:cubicBezTo>
                <a:cubicBezTo>
                  <a:pt x="6624" y="2337"/>
                  <a:pt x="6624" y="3304"/>
                  <a:pt x="7200" y="3949"/>
                </a:cubicBezTo>
                <a:cubicBezTo>
                  <a:pt x="9504" y="6528"/>
                  <a:pt x="9504" y="6528"/>
                  <a:pt x="9504" y="6528"/>
                </a:cubicBezTo>
                <a:cubicBezTo>
                  <a:pt x="9504" y="6851"/>
                  <a:pt x="9504" y="6851"/>
                  <a:pt x="9504" y="7173"/>
                </a:cubicBezTo>
                <a:cubicBezTo>
                  <a:pt x="9504" y="7173"/>
                  <a:pt x="9216" y="7173"/>
                  <a:pt x="9216" y="7173"/>
                </a:cubicBezTo>
                <a:cubicBezTo>
                  <a:pt x="9216" y="7173"/>
                  <a:pt x="9216" y="7173"/>
                  <a:pt x="8928" y="7173"/>
                </a:cubicBezTo>
                <a:cubicBezTo>
                  <a:pt x="6624" y="4594"/>
                  <a:pt x="6624" y="4594"/>
                  <a:pt x="6624" y="4594"/>
                </a:cubicBezTo>
                <a:cubicBezTo>
                  <a:pt x="6336" y="3949"/>
                  <a:pt x="6048" y="3627"/>
                  <a:pt x="6048" y="2982"/>
                </a:cubicBezTo>
                <a:cubicBezTo>
                  <a:pt x="6048" y="2337"/>
                  <a:pt x="6336" y="1692"/>
                  <a:pt x="6624" y="1370"/>
                </a:cubicBezTo>
                <a:close/>
              </a:path>
            </a:pathLst>
          </a:custGeom>
          <a:solidFill>
            <a:schemeClr val="bg1"/>
          </a:solidFill>
          <a:ln w="12700">
            <a:miter lim="400000"/>
          </a:ln>
        </p:spPr>
        <p:txBody>
          <a:bodyPr lIns="45719" rIns="45719"/>
          <a:lstStyle/>
          <a:p>
            <a:endParaRPr/>
          </a:p>
        </p:txBody>
      </p:sp>
      <p:pic>
        <p:nvPicPr>
          <p:cNvPr id="2" name="Graphic 1">
            <a:extLst>
              <a:ext uri="{FF2B5EF4-FFF2-40B4-BE49-F238E27FC236}">
                <a16:creationId xmlns:a16="http://schemas.microsoft.com/office/drawing/2014/main" id="{0D23D845-8284-4828-9641-431D690D900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49188" y="239704"/>
            <a:ext cx="753490" cy="753490"/>
          </a:xfrm>
          <a:prstGeom prst="rect">
            <a:avLst/>
          </a:prstGeom>
        </p:spPr>
      </p:pic>
    </p:spTree>
    <p:extLst>
      <p:ext uri="{BB962C8B-B14F-4D97-AF65-F5344CB8AC3E}">
        <p14:creationId xmlns:p14="http://schemas.microsoft.com/office/powerpoint/2010/main" val="16184665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5586" y="3523784"/>
            <a:ext cx="5362775" cy="202396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p:cNvSpPr>
            <a:spLocks noGrp="1"/>
          </p:cNvSpPr>
          <p:nvPr>
            <p:ph type="ctrTitle" idx="4294967295"/>
          </p:nvPr>
        </p:nvSpPr>
        <p:spPr>
          <a:xfrm>
            <a:off x="6549753" y="972031"/>
            <a:ext cx="4257947" cy="1232899"/>
          </a:xfrm>
          <a:prstGeom prst="rect">
            <a:avLst/>
          </a:prstGeom>
        </p:spPr>
        <p:txBody>
          <a:bodyPr>
            <a:noAutofit/>
          </a:bodyPr>
          <a:lstStyle/>
          <a:p>
            <a:pPr algn="l">
              <a:lnSpc>
                <a:spcPct val="100000"/>
              </a:lnSpc>
            </a:pPr>
            <a:r>
              <a:rPr lang="en-US" sz="3600" b="1" spc="600" dirty="0">
                <a:latin typeface="Montserrat" charset="0"/>
                <a:ea typeface="Montserrat" charset="0"/>
                <a:cs typeface="Montserrat" charset="0"/>
              </a:rPr>
              <a:t>ATRIUM TITLE HERE</a:t>
            </a:r>
          </a:p>
        </p:txBody>
      </p:sp>
      <p:sp>
        <p:nvSpPr>
          <p:cNvPr id="18" name="Subtitle 2"/>
          <p:cNvSpPr>
            <a:spLocks noGrp="1"/>
          </p:cNvSpPr>
          <p:nvPr>
            <p:ph type="subTitle" idx="4294967295"/>
          </p:nvPr>
        </p:nvSpPr>
        <p:spPr>
          <a:xfrm>
            <a:off x="6549753" y="3054295"/>
            <a:ext cx="4573562" cy="2238376"/>
          </a:xfrm>
          <a:prstGeom prst="rect">
            <a:avLst/>
          </a:prstGeom>
        </p:spPr>
        <p:txBody>
          <a:bodyPr>
            <a:noAutofit/>
          </a:bodyPr>
          <a:lstStyle/>
          <a:p>
            <a:pPr marL="0" indent="0" algn="l">
              <a:lnSpc>
                <a:spcPct val="200000"/>
              </a:lnSpc>
              <a:buNone/>
            </a:pPr>
            <a:r>
              <a:rPr lang="en-US" sz="1200" dirty="0">
                <a:latin typeface="PT Sans" panose="020B0503020203020204" pitchFamily="34" charset="77"/>
                <a:ea typeface="Lora" charset="0"/>
                <a:cs typeface="Lora" charset="0"/>
              </a:rPr>
              <a:t>"</a:t>
            </a:r>
            <a:r>
              <a:rPr lang="en-US" sz="1200" dirty="0" err="1">
                <a:latin typeface="PT Sans" panose="020B0503020203020204" pitchFamily="34" charset="77"/>
                <a:ea typeface="Lora" charset="0"/>
                <a:cs typeface="Lora" charset="0"/>
              </a:rPr>
              <a:t>Sed</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ut</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perspiciatis</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unde</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omnis</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iste</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natus</a:t>
            </a:r>
            <a:r>
              <a:rPr lang="en-US" sz="1200" dirty="0">
                <a:latin typeface="PT Sans" panose="020B0503020203020204" pitchFamily="34" charset="77"/>
                <a:ea typeface="Lora" charset="0"/>
                <a:cs typeface="Lora" charset="0"/>
              </a:rPr>
              <a:t> error sit </a:t>
            </a:r>
            <a:r>
              <a:rPr lang="en-US" sz="1200" dirty="0" err="1">
                <a:latin typeface="PT Sans" panose="020B0503020203020204" pitchFamily="34" charset="77"/>
                <a:ea typeface="Lora" charset="0"/>
                <a:cs typeface="Lora" charset="0"/>
              </a:rPr>
              <a:t>voluptatem</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accusantium</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doloremque</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laudantium</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totam</a:t>
            </a:r>
            <a:r>
              <a:rPr lang="en-US" sz="1200" dirty="0">
                <a:latin typeface="PT Sans" panose="020B0503020203020204" pitchFamily="34" charset="77"/>
                <a:ea typeface="Lora" charset="0"/>
                <a:cs typeface="Lora" charset="0"/>
              </a:rPr>
              <a:t> rem </a:t>
            </a:r>
            <a:r>
              <a:rPr lang="en-US" sz="1200" dirty="0" err="1">
                <a:latin typeface="PT Sans" panose="020B0503020203020204" pitchFamily="34" charset="77"/>
                <a:ea typeface="Lora" charset="0"/>
                <a:cs typeface="Lora" charset="0"/>
              </a:rPr>
              <a:t>aperiam</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eaque</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ipsa</a:t>
            </a:r>
            <a:r>
              <a:rPr lang="en-US" sz="1200" dirty="0">
                <a:latin typeface="PT Sans" panose="020B0503020203020204" pitchFamily="34" charset="77"/>
                <a:ea typeface="Lora" charset="0"/>
                <a:cs typeface="Lora" charset="0"/>
              </a:rPr>
              <a:t> quae ab </a:t>
            </a:r>
            <a:r>
              <a:rPr lang="en-US" sz="1200" dirty="0" err="1">
                <a:latin typeface="PT Sans" panose="020B0503020203020204" pitchFamily="34" charset="77"/>
                <a:ea typeface="Lora" charset="0"/>
                <a:cs typeface="Lora" charset="0"/>
              </a:rPr>
              <a:t>illo</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inventore</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veritatis</a:t>
            </a:r>
            <a:r>
              <a:rPr lang="en-US" sz="1200" dirty="0">
                <a:latin typeface="PT Sans" panose="020B0503020203020204" pitchFamily="34" charset="77"/>
                <a:ea typeface="Lora" charset="0"/>
                <a:cs typeface="Lora" charset="0"/>
              </a:rPr>
              <a:t> et quasi </a:t>
            </a:r>
            <a:r>
              <a:rPr lang="en-US" sz="1200" dirty="0" err="1">
                <a:latin typeface="PT Sans" panose="020B0503020203020204" pitchFamily="34" charset="77"/>
                <a:ea typeface="Lora" charset="0"/>
                <a:cs typeface="Lora" charset="0"/>
              </a:rPr>
              <a:t>architecto</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beatae</a:t>
            </a:r>
            <a:r>
              <a:rPr lang="en-US" sz="1200" dirty="0">
                <a:latin typeface="PT Sans" panose="020B0503020203020204" pitchFamily="34" charset="77"/>
                <a:ea typeface="Lora" charset="0"/>
                <a:cs typeface="Lora" charset="0"/>
              </a:rPr>
              <a:t> vitae dicta </a:t>
            </a:r>
            <a:r>
              <a:rPr lang="en-US" sz="1200" dirty="0" err="1">
                <a:latin typeface="PT Sans" panose="020B0503020203020204" pitchFamily="34" charset="77"/>
                <a:ea typeface="Lora" charset="0"/>
                <a:cs typeface="Lora" charset="0"/>
              </a:rPr>
              <a:t>sunt</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explicabo</a:t>
            </a:r>
            <a:r>
              <a:rPr lang="en-US" sz="1200" dirty="0">
                <a:latin typeface="PT Sans" panose="020B0503020203020204" pitchFamily="34" charset="77"/>
                <a:ea typeface="Lora" charset="0"/>
                <a:cs typeface="Lora" charset="0"/>
              </a:rPr>
              <a:t>. Nemo </a:t>
            </a:r>
            <a:r>
              <a:rPr lang="en-US" sz="1200" dirty="0" err="1">
                <a:latin typeface="PT Sans" panose="020B0503020203020204" pitchFamily="34" charset="77"/>
                <a:ea typeface="Lora" charset="0"/>
                <a:cs typeface="Lora" charset="0"/>
              </a:rPr>
              <a:t>enim</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ipsam</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voluptatem</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quia</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voluptas</a:t>
            </a:r>
            <a:endParaRPr lang="en-US" sz="1200" dirty="0">
              <a:latin typeface="PT Sans" panose="020B0503020203020204" pitchFamily="34" charset="77"/>
              <a:ea typeface="Lora" charset="0"/>
              <a:cs typeface="Lora" charset="0"/>
            </a:endParaRPr>
          </a:p>
        </p:txBody>
      </p:sp>
      <p:sp>
        <p:nvSpPr>
          <p:cNvPr id="19" name="Subtitle 2"/>
          <p:cNvSpPr txBox="1">
            <a:spLocks/>
          </p:cNvSpPr>
          <p:nvPr/>
        </p:nvSpPr>
        <p:spPr>
          <a:xfrm>
            <a:off x="6549753" y="2300393"/>
            <a:ext cx="4405824" cy="41181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ct val="150000"/>
              </a:lnSpc>
            </a:pPr>
            <a:r>
              <a:rPr lang="en-US" sz="1200" spc="600" dirty="0">
                <a:latin typeface="Montserrat" charset="0"/>
                <a:ea typeface="Montserrat" charset="0"/>
                <a:cs typeface="Montserrat" charset="0"/>
              </a:rPr>
              <a:t>AMAZING SUBTITLE HERE</a:t>
            </a:r>
          </a:p>
        </p:txBody>
      </p:sp>
      <p:sp>
        <p:nvSpPr>
          <p:cNvPr id="15" name="Rectangle 14">
            <a:extLst>
              <a:ext uri="{FF2B5EF4-FFF2-40B4-BE49-F238E27FC236}">
                <a16:creationId xmlns:a16="http://schemas.microsoft.com/office/drawing/2014/main" id="{C24E97C1-A127-8A47-8905-7EA597B44319}"/>
              </a:ext>
            </a:extLst>
          </p:cNvPr>
          <p:cNvSpPr/>
          <p:nvPr/>
        </p:nvSpPr>
        <p:spPr>
          <a:xfrm>
            <a:off x="2744062" y="0"/>
            <a:ext cx="1232899" cy="123289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75000"/>
                </a:schemeClr>
              </a:solidFill>
            </a:endParaRPr>
          </a:p>
        </p:txBody>
      </p:sp>
      <p:sp>
        <p:nvSpPr>
          <p:cNvPr id="24" name="TextBox 23">
            <a:extLst>
              <a:ext uri="{FF2B5EF4-FFF2-40B4-BE49-F238E27FC236}">
                <a16:creationId xmlns:a16="http://schemas.microsoft.com/office/drawing/2014/main" id="{7F5C61F2-35E8-0047-8BA2-3DAB8E2D3C26}"/>
              </a:ext>
            </a:extLst>
          </p:cNvPr>
          <p:cNvSpPr txBox="1"/>
          <p:nvPr/>
        </p:nvSpPr>
        <p:spPr>
          <a:xfrm>
            <a:off x="695587" y="5919250"/>
            <a:ext cx="5362774" cy="276999"/>
          </a:xfrm>
          <a:prstGeom prst="rect">
            <a:avLst/>
          </a:prstGeom>
          <a:solidFill>
            <a:schemeClr val="accent1">
              <a:lumMod val="75000"/>
            </a:schemeClr>
          </a:solidFill>
        </p:spPr>
        <p:txBody>
          <a:bodyPr wrap="square" rtlCol="0">
            <a:spAutoFit/>
          </a:bodyPr>
          <a:lstStyle/>
          <a:p>
            <a:pPr algn="ctr"/>
            <a:r>
              <a:rPr lang="en-US" sz="1200" spc="600" dirty="0">
                <a:solidFill>
                  <a:schemeClr val="bg1"/>
                </a:solidFill>
                <a:latin typeface="Montserrat" pitchFamily="2" charset="77"/>
              </a:rPr>
              <a:t> ARTIUM</a:t>
            </a:r>
          </a:p>
        </p:txBody>
      </p:sp>
      <p:pic>
        <p:nvPicPr>
          <p:cNvPr id="5" name="Picture Placeholder 4">
            <a:extLst>
              <a:ext uri="{FF2B5EF4-FFF2-40B4-BE49-F238E27FC236}">
                <a16:creationId xmlns:a16="http://schemas.microsoft.com/office/drawing/2014/main" id="{1EBC9CCC-8F32-4216-A60C-1F963DCDF468}"/>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a:stretch>
            <a:fillRect/>
          </a:stretch>
        </p:blipFill>
        <p:spPr/>
      </p:pic>
      <p:pic>
        <p:nvPicPr>
          <p:cNvPr id="3" name="Graphic 2">
            <a:extLst>
              <a:ext uri="{FF2B5EF4-FFF2-40B4-BE49-F238E27FC236}">
                <a16:creationId xmlns:a16="http://schemas.microsoft.com/office/drawing/2014/main" id="{B1831B6D-E395-4E99-BCFF-C64BE168AEF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00228" y="239704"/>
            <a:ext cx="753490" cy="753490"/>
          </a:xfrm>
          <a:prstGeom prst="rect">
            <a:avLst/>
          </a:prstGeom>
        </p:spPr>
      </p:pic>
    </p:spTree>
    <p:extLst>
      <p:ext uri="{BB962C8B-B14F-4D97-AF65-F5344CB8AC3E}">
        <p14:creationId xmlns:p14="http://schemas.microsoft.com/office/powerpoint/2010/main" val="895504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7861299" y="2644973"/>
            <a:ext cx="3702353" cy="120312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00000"/>
              </a:lnSpc>
            </a:pPr>
            <a:r>
              <a:rPr lang="en-US" sz="3200" b="1" spc="600" dirty="0">
                <a:latin typeface="Montserrat" charset="0"/>
                <a:ea typeface="Montserrat" charset="0"/>
                <a:cs typeface="Montserrat" charset="0"/>
              </a:rPr>
              <a:t>ATRIUM TITLE HERE</a:t>
            </a:r>
          </a:p>
        </p:txBody>
      </p:sp>
      <p:sp>
        <p:nvSpPr>
          <p:cNvPr id="10" name="Subtitle 2"/>
          <p:cNvSpPr txBox="1">
            <a:spLocks/>
          </p:cNvSpPr>
          <p:nvPr/>
        </p:nvSpPr>
        <p:spPr>
          <a:xfrm>
            <a:off x="6864653" y="4119204"/>
            <a:ext cx="4599390" cy="223649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lnSpc>
                <a:spcPct val="200000"/>
              </a:lnSpc>
            </a:pPr>
            <a:r>
              <a:rPr lang="en-US" sz="1200" dirty="0">
                <a:latin typeface="PT Sans" panose="020B0503020203020204" pitchFamily="34" charset="77"/>
                <a:ea typeface="Lora" charset="0"/>
                <a:cs typeface="Lora" charset="0"/>
              </a:rPr>
              <a:t>"</a:t>
            </a:r>
            <a:r>
              <a:rPr lang="en-US" sz="1200" dirty="0" err="1">
                <a:latin typeface="PT Sans" panose="020B0503020203020204" pitchFamily="34" charset="77"/>
                <a:ea typeface="Lora" charset="0"/>
                <a:cs typeface="Lora" charset="0"/>
              </a:rPr>
              <a:t>Sed</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ut</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perspiciatis</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unde</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omnis</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iste</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natus</a:t>
            </a:r>
            <a:r>
              <a:rPr lang="en-US" sz="1200" dirty="0">
                <a:latin typeface="PT Sans" panose="020B0503020203020204" pitchFamily="34" charset="77"/>
                <a:ea typeface="Lora" charset="0"/>
                <a:cs typeface="Lora" charset="0"/>
              </a:rPr>
              <a:t> error sit </a:t>
            </a:r>
            <a:r>
              <a:rPr lang="en-US" sz="1200" dirty="0" err="1">
                <a:latin typeface="PT Sans" panose="020B0503020203020204" pitchFamily="34" charset="77"/>
                <a:ea typeface="Lora" charset="0"/>
                <a:cs typeface="Lora" charset="0"/>
              </a:rPr>
              <a:t>voluptatem</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accusantium</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doloremque</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laudantium</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totam</a:t>
            </a:r>
            <a:r>
              <a:rPr lang="en-US" sz="1200" dirty="0">
                <a:latin typeface="PT Sans" panose="020B0503020203020204" pitchFamily="34" charset="77"/>
                <a:ea typeface="Lora" charset="0"/>
                <a:cs typeface="Lora" charset="0"/>
              </a:rPr>
              <a:t> rem </a:t>
            </a:r>
            <a:r>
              <a:rPr lang="en-US" sz="1200" dirty="0" err="1">
                <a:latin typeface="PT Sans" panose="020B0503020203020204" pitchFamily="34" charset="77"/>
                <a:ea typeface="Lora" charset="0"/>
                <a:cs typeface="Lora" charset="0"/>
              </a:rPr>
              <a:t>aperiam</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eaque</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ipsa</a:t>
            </a:r>
            <a:r>
              <a:rPr lang="en-US" sz="1200" dirty="0">
                <a:latin typeface="PT Sans" panose="020B0503020203020204" pitchFamily="34" charset="77"/>
                <a:ea typeface="Lora" charset="0"/>
                <a:cs typeface="Lora" charset="0"/>
              </a:rPr>
              <a:t> quae ab </a:t>
            </a:r>
            <a:r>
              <a:rPr lang="en-US" sz="1200" dirty="0" err="1">
                <a:latin typeface="PT Sans" panose="020B0503020203020204" pitchFamily="34" charset="77"/>
                <a:ea typeface="Lora" charset="0"/>
                <a:cs typeface="Lora" charset="0"/>
              </a:rPr>
              <a:t>illo</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inventore</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veritatis</a:t>
            </a:r>
            <a:r>
              <a:rPr lang="en-US" sz="1200" dirty="0">
                <a:latin typeface="PT Sans" panose="020B0503020203020204" pitchFamily="34" charset="77"/>
                <a:ea typeface="Lora" charset="0"/>
                <a:cs typeface="Lora" charset="0"/>
              </a:rPr>
              <a:t> et quasi </a:t>
            </a:r>
            <a:r>
              <a:rPr lang="en-US" sz="1200" dirty="0" err="1">
                <a:latin typeface="PT Sans" panose="020B0503020203020204" pitchFamily="34" charset="77"/>
                <a:ea typeface="Lora" charset="0"/>
                <a:cs typeface="Lora" charset="0"/>
              </a:rPr>
              <a:t>architecto</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beatae</a:t>
            </a:r>
            <a:r>
              <a:rPr lang="en-US" sz="1200" dirty="0">
                <a:latin typeface="PT Sans" panose="020B0503020203020204" pitchFamily="34" charset="77"/>
                <a:ea typeface="Lora" charset="0"/>
                <a:cs typeface="Lora" charset="0"/>
              </a:rPr>
              <a:t> vitae dicta </a:t>
            </a:r>
            <a:r>
              <a:rPr lang="en-US" sz="1200" dirty="0" err="1">
                <a:latin typeface="PT Sans" panose="020B0503020203020204" pitchFamily="34" charset="77"/>
                <a:ea typeface="Lora" charset="0"/>
                <a:cs typeface="Lora" charset="0"/>
              </a:rPr>
              <a:t>sunt</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explicabo</a:t>
            </a:r>
            <a:r>
              <a:rPr lang="en-US" sz="1200" dirty="0">
                <a:latin typeface="PT Sans" panose="020B0503020203020204" pitchFamily="34" charset="77"/>
                <a:ea typeface="Lora" charset="0"/>
                <a:cs typeface="Lora" charset="0"/>
              </a:rPr>
              <a:t>. Nemo </a:t>
            </a:r>
            <a:r>
              <a:rPr lang="en-US" sz="1200" dirty="0" err="1">
                <a:latin typeface="PT Sans" panose="020B0503020203020204" pitchFamily="34" charset="77"/>
                <a:ea typeface="Lora" charset="0"/>
                <a:cs typeface="Lora" charset="0"/>
              </a:rPr>
              <a:t>enim</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ipsam</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voluptatem</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quia</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voluptas</a:t>
            </a:r>
            <a:endParaRPr lang="en-US" sz="1200" dirty="0">
              <a:latin typeface="PT Sans" panose="020B0503020203020204" pitchFamily="34" charset="77"/>
              <a:ea typeface="Lora" charset="0"/>
              <a:cs typeface="Lora" charset="0"/>
            </a:endParaRPr>
          </a:p>
        </p:txBody>
      </p:sp>
      <p:sp>
        <p:nvSpPr>
          <p:cNvPr id="21" name="TextBox 20"/>
          <p:cNvSpPr txBox="1"/>
          <p:nvPr/>
        </p:nvSpPr>
        <p:spPr>
          <a:xfrm>
            <a:off x="8120649" y="217236"/>
            <a:ext cx="1580375" cy="1015663"/>
          </a:xfrm>
          <a:prstGeom prst="rect">
            <a:avLst/>
          </a:prstGeom>
          <a:noFill/>
        </p:spPr>
        <p:txBody>
          <a:bodyPr wrap="square" rtlCol="0">
            <a:spAutoFit/>
          </a:bodyPr>
          <a:lstStyle/>
          <a:p>
            <a:pPr algn="r"/>
            <a:r>
              <a:rPr lang="en-US" sz="6000" b="1" dirty="0">
                <a:solidFill>
                  <a:schemeClr val="accent1">
                    <a:lumMod val="75000"/>
                  </a:schemeClr>
                </a:solidFill>
                <a:latin typeface="Montserrat" charset="0"/>
                <a:ea typeface="Montserrat" charset="0"/>
                <a:cs typeface="Montserrat" charset="0"/>
              </a:rPr>
              <a:t>01</a:t>
            </a:r>
          </a:p>
        </p:txBody>
      </p:sp>
      <p:sp>
        <p:nvSpPr>
          <p:cNvPr id="20" name="Rectangle 19">
            <a:extLst>
              <a:ext uri="{FF2B5EF4-FFF2-40B4-BE49-F238E27FC236}">
                <a16:creationId xmlns:a16="http://schemas.microsoft.com/office/drawing/2014/main" id="{0982F376-03A7-994B-A0FB-4CAAE7A66C22}"/>
              </a:ext>
            </a:extLst>
          </p:cNvPr>
          <p:cNvSpPr/>
          <p:nvPr/>
        </p:nvSpPr>
        <p:spPr>
          <a:xfrm>
            <a:off x="10061646" y="0"/>
            <a:ext cx="1232899" cy="123289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75000"/>
                </a:schemeClr>
              </a:solidFill>
            </a:endParaRPr>
          </a:p>
        </p:txBody>
      </p:sp>
      <p:pic>
        <p:nvPicPr>
          <p:cNvPr id="5" name="Picture Placeholder 4">
            <a:extLst>
              <a:ext uri="{FF2B5EF4-FFF2-40B4-BE49-F238E27FC236}">
                <a16:creationId xmlns:a16="http://schemas.microsoft.com/office/drawing/2014/main" id="{2D5F3691-3AE1-44D7-B3FF-5C15630B094C}"/>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6667" b="16667"/>
          <a:stretch>
            <a:fillRect/>
          </a:stretch>
        </p:blipFill>
        <p:spPr/>
      </p:pic>
      <p:pic>
        <p:nvPicPr>
          <p:cNvPr id="2" name="Graphic 1">
            <a:extLst>
              <a:ext uri="{FF2B5EF4-FFF2-40B4-BE49-F238E27FC236}">
                <a16:creationId xmlns:a16="http://schemas.microsoft.com/office/drawing/2014/main" id="{D28E1A06-FFB6-4791-A2FE-328D56ED284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01350" y="239704"/>
            <a:ext cx="753490" cy="753490"/>
          </a:xfrm>
          <a:prstGeom prst="rect">
            <a:avLst/>
          </a:prstGeom>
        </p:spPr>
      </p:pic>
    </p:spTree>
    <p:extLst>
      <p:ext uri="{BB962C8B-B14F-4D97-AF65-F5344CB8AC3E}">
        <p14:creationId xmlns:p14="http://schemas.microsoft.com/office/powerpoint/2010/main" val="17938332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648197" y="2340761"/>
            <a:ext cx="5899150" cy="750659"/>
          </a:xfrm>
          <a:prstGeom prst="rect">
            <a:avLst/>
          </a:prstGeom>
        </p:spPr>
        <p:txBody>
          <a:bodyP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spc="600" dirty="0">
                <a:latin typeface="Montserrat" charset="0"/>
                <a:ea typeface="Montserrat" charset="0"/>
                <a:cs typeface="Montserrat" charset="0"/>
              </a:rPr>
              <a:t>ATRIUM TITLE HERE</a:t>
            </a:r>
          </a:p>
        </p:txBody>
      </p:sp>
      <p:sp>
        <p:nvSpPr>
          <p:cNvPr id="5" name="Subtitle 2"/>
          <p:cNvSpPr txBox="1">
            <a:spLocks/>
          </p:cNvSpPr>
          <p:nvPr/>
        </p:nvSpPr>
        <p:spPr>
          <a:xfrm>
            <a:off x="4667246" y="3237503"/>
            <a:ext cx="5880101" cy="47779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ct val="150000"/>
              </a:lnSpc>
            </a:pPr>
            <a:r>
              <a:rPr lang="en-US" sz="1400" spc="600" dirty="0">
                <a:latin typeface="Montserrat" charset="0"/>
                <a:ea typeface="Montserrat" charset="0"/>
                <a:cs typeface="Montserrat" charset="0"/>
              </a:rPr>
              <a:t>YOUR AMAZING SUBTITLE HERE</a:t>
            </a:r>
          </a:p>
        </p:txBody>
      </p:sp>
      <p:sp>
        <p:nvSpPr>
          <p:cNvPr id="10" name="Subtitle 2"/>
          <p:cNvSpPr txBox="1">
            <a:spLocks/>
          </p:cNvSpPr>
          <p:nvPr/>
        </p:nvSpPr>
        <p:spPr>
          <a:xfrm>
            <a:off x="4648197" y="3861385"/>
            <a:ext cx="6073116" cy="161321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ct val="200000"/>
              </a:lnSpc>
            </a:pPr>
            <a:r>
              <a:rPr lang="en-US" sz="1200" dirty="0">
                <a:latin typeface="PT Sans" panose="020B0503020203020204" pitchFamily="34" charset="77"/>
                <a:ea typeface="Lora" charset="0"/>
                <a:cs typeface="Lora" charset="0"/>
              </a:rPr>
              <a:t>"</a:t>
            </a:r>
            <a:r>
              <a:rPr lang="en-US" sz="1200" dirty="0" err="1">
                <a:latin typeface="PT Sans" panose="020B0503020203020204" pitchFamily="34" charset="77"/>
                <a:ea typeface="Lora" charset="0"/>
                <a:cs typeface="Lora" charset="0"/>
              </a:rPr>
              <a:t>Sed</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ut</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perspiciatis</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unde</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omnis</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iste</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natus</a:t>
            </a:r>
            <a:r>
              <a:rPr lang="en-US" sz="1200" dirty="0">
                <a:latin typeface="PT Sans" panose="020B0503020203020204" pitchFamily="34" charset="77"/>
                <a:ea typeface="Lora" charset="0"/>
                <a:cs typeface="Lora" charset="0"/>
              </a:rPr>
              <a:t> error sit </a:t>
            </a:r>
            <a:r>
              <a:rPr lang="en-US" sz="1200" dirty="0" err="1">
                <a:latin typeface="PT Sans" panose="020B0503020203020204" pitchFamily="34" charset="77"/>
                <a:ea typeface="Lora" charset="0"/>
                <a:cs typeface="Lora" charset="0"/>
              </a:rPr>
              <a:t>voluptatem</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accusantium</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doloremque</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laudantium</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totam</a:t>
            </a:r>
            <a:r>
              <a:rPr lang="en-US" sz="1200" dirty="0">
                <a:latin typeface="PT Sans" panose="020B0503020203020204" pitchFamily="34" charset="77"/>
                <a:ea typeface="Lora" charset="0"/>
                <a:cs typeface="Lora" charset="0"/>
              </a:rPr>
              <a:t> rem </a:t>
            </a:r>
            <a:r>
              <a:rPr lang="en-US" sz="1200" dirty="0" err="1">
                <a:latin typeface="PT Sans" panose="020B0503020203020204" pitchFamily="34" charset="77"/>
                <a:ea typeface="Lora" charset="0"/>
                <a:cs typeface="Lora" charset="0"/>
              </a:rPr>
              <a:t>aperiam</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eaque</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ipsa</a:t>
            </a:r>
            <a:r>
              <a:rPr lang="en-US" sz="1200" dirty="0">
                <a:latin typeface="PT Sans" panose="020B0503020203020204" pitchFamily="34" charset="77"/>
                <a:ea typeface="Lora" charset="0"/>
                <a:cs typeface="Lora" charset="0"/>
              </a:rPr>
              <a:t> quae ab </a:t>
            </a:r>
            <a:r>
              <a:rPr lang="en-US" sz="1200" dirty="0" err="1">
                <a:latin typeface="PT Sans" panose="020B0503020203020204" pitchFamily="34" charset="77"/>
                <a:ea typeface="Lora" charset="0"/>
                <a:cs typeface="Lora" charset="0"/>
              </a:rPr>
              <a:t>illo</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inventore</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veritatis</a:t>
            </a:r>
            <a:r>
              <a:rPr lang="en-US" sz="1200" dirty="0">
                <a:latin typeface="PT Sans" panose="020B0503020203020204" pitchFamily="34" charset="77"/>
                <a:ea typeface="Lora" charset="0"/>
                <a:cs typeface="Lora" charset="0"/>
              </a:rPr>
              <a:t> et quasi </a:t>
            </a:r>
            <a:r>
              <a:rPr lang="en-US" sz="1200" dirty="0" err="1">
                <a:latin typeface="PT Sans" panose="020B0503020203020204" pitchFamily="34" charset="77"/>
                <a:ea typeface="Lora" charset="0"/>
                <a:cs typeface="Lora" charset="0"/>
              </a:rPr>
              <a:t>architecto</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beatae</a:t>
            </a:r>
            <a:r>
              <a:rPr lang="en-US" sz="1200" dirty="0">
                <a:latin typeface="PT Sans" panose="020B0503020203020204" pitchFamily="34" charset="77"/>
                <a:ea typeface="Lora" charset="0"/>
                <a:cs typeface="Lora" charset="0"/>
              </a:rPr>
              <a:t> vitae dicta </a:t>
            </a:r>
            <a:r>
              <a:rPr lang="en-US" sz="1200" dirty="0" err="1">
                <a:latin typeface="PT Sans" panose="020B0503020203020204" pitchFamily="34" charset="77"/>
                <a:ea typeface="Lora" charset="0"/>
                <a:cs typeface="Lora" charset="0"/>
              </a:rPr>
              <a:t>sunt</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explicabo</a:t>
            </a:r>
            <a:r>
              <a:rPr lang="en-US" sz="1200" dirty="0">
                <a:latin typeface="PT Sans" panose="020B0503020203020204" pitchFamily="34" charset="77"/>
                <a:ea typeface="Lora" charset="0"/>
                <a:cs typeface="Lora" charset="0"/>
              </a:rPr>
              <a:t>. Nemo </a:t>
            </a:r>
            <a:r>
              <a:rPr lang="en-US" sz="1200" dirty="0" err="1">
                <a:latin typeface="PT Sans" panose="020B0503020203020204" pitchFamily="34" charset="77"/>
                <a:ea typeface="Lora" charset="0"/>
                <a:cs typeface="Lora" charset="0"/>
              </a:rPr>
              <a:t>enim</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ipsam</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voluptatem</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quia</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voluptas</a:t>
            </a:r>
            <a:endParaRPr lang="en-US" sz="1200" dirty="0">
              <a:latin typeface="PT Sans" panose="020B0503020203020204" pitchFamily="34" charset="77"/>
              <a:ea typeface="Lora" charset="0"/>
              <a:cs typeface="Lora" charset="0"/>
            </a:endParaRPr>
          </a:p>
        </p:txBody>
      </p:sp>
      <p:sp>
        <p:nvSpPr>
          <p:cNvPr id="11" name="Oval 10"/>
          <p:cNvSpPr/>
          <p:nvPr/>
        </p:nvSpPr>
        <p:spPr>
          <a:xfrm>
            <a:off x="2254482" y="3298003"/>
            <a:ext cx="249975" cy="249975"/>
          </a:xfrm>
          <a:prstGeom prst="ellipse">
            <a:avLst/>
          </a:prstGeom>
          <a:solidFill>
            <a:schemeClr val="accent1">
              <a:lumMod val="75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1847660" y="3297010"/>
            <a:ext cx="249975" cy="249975"/>
          </a:xfrm>
          <a:prstGeom prst="ellipse">
            <a:avLst/>
          </a:prstGeom>
          <a:solidFill>
            <a:schemeClr val="accent1">
              <a:lumMod val="75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2660772" y="3298003"/>
            <a:ext cx="249975" cy="249975"/>
          </a:xfrm>
          <a:prstGeom prst="ellipse">
            <a:avLst/>
          </a:prstGeom>
          <a:solidFill>
            <a:schemeClr val="accent1">
              <a:lumMod val="75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408AD851-3E1C-C541-9127-F77A0D50BBF8}"/>
              </a:ext>
            </a:extLst>
          </p:cNvPr>
          <p:cNvSpPr txBox="1"/>
          <p:nvPr/>
        </p:nvSpPr>
        <p:spPr>
          <a:xfrm>
            <a:off x="6106905" y="197229"/>
            <a:ext cx="1580375" cy="1015663"/>
          </a:xfrm>
          <a:prstGeom prst="rect">
            <a:avLst/>
          </a:prstGeom>
          <a:noFill/>
        </p:spPr>
        <p:txBody>
          <a:bodyPr wrap="square" rtlCol="0">
            <a:spAutoFit/>
          </a:bodyPr>
          <a:lstStyle/>
          <a:p>
            <a:r>
              <a:rPr lang="en-US" sz="6000" b="1" dirty="0">
                <a:solidFill>
                  <a:schemeClr val="accent1">
                    <a:lumMod val="75000"/>
                  </a:schemeClr>
                </a:solidFill>
                <a:latin typeface="Montserrat" charset="0"/>
                <a:ea typeface="Montserrat" charset="0"/>
                <a:cs typeface="Montserrat" charset="0"/>
              </a:rPr>
              <a:t>02</a:t>
            </a:r>
          </a:p>
        </p:txBody>
      </p:sp>
      <p:sp>
        <p:nvSpPr>
          <p:cNvPr id="14" name="Rectangle 13">
            <a:extLst>
              <a:ext uri="{FF2B5EF4-FFF2-40B4-BE49-F238E27FC236}">
                <a16:creationId xmlns:a16="http://schemas.microsoft.com/office/drawing/2014/main" id="{B123463C-6FEE-5049-AFBA-0256BAB52BAD}"/>
              </a:ext>
            </a:extLst>
          </p:cNvPr>
          <p:cNvSpPr/>
          <p:nvPr/>
        </p:nvSpPr>
        <p:spPr>
          <a:xfrm>
            <a:off x="4667246" y="-20007"/>
            <a:ext cx="1232899" cy="123289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75000"/>
                </a:schemeClr>
              </a:solidFill>
            </a:endParaRPr>
          </a:p>
        </p:txBody>
      </p:sp>
      <p:pic>
        <p:nvPicPr>
          <p:cNvPr id="6" name="Picture Placeholder 5">
            <a:extLst>
              <a:ext uri="{FF2B5EF4-FFF2-40B4-BE49-F238E27FC236}">
                <a16:creationId xmlns:a16="http://schemas.microsoft.com/office/drawing/2014/main" id="{94162075-E264-4373-9265-B611CC36343A}"/>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16684" b="16684"/>
          <a:stretch>
            <a:fillRect/>
          </a:stretch>
        </p:blipFill>
        <p:spPr/>
      </p:pic>
      <p:pic>
        <p:nvPicPr>
          <p:cNvPr id="8" name="Picture Placeholder 7">
            <a:extLst>
              <a:ext uri="{FF2B5EF4-FFF2-40B4-BE49-F238E27FC236}">
                <a16:creationId xmlns:a16="http://schemas.microsoft.com/office/drawing/2014/main" id="{2265BA44-42E3-42C9-A334-DBF688D340B9}"/>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6227" r="26227"/>
          <a:stretch>
            <a:fillRect/>
          </a:stretch>
        </p:blipFill>
        <p:spPr/>
      </p:pic>
      <p:pic>
        <p:nvPicPr>
          <p:cNvPr id="2" name="Graphic 1">
            <a:extLst>
              <a:ext uri="{FF2B5EF4-FFF2-40B4-BE49-F238E27FC236}">
                <a16:creationId xmlns:a16="http://schemas.microsoft.com/office/drawing/2014/main" id="{D737D05A-44AE-4A87-8824-DE7783CBC8E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906950" y="239704"/>
            <a:ext cx="753490" cy="753490"/>
          </a:xfrm>
          <a:prstGeom prst="rect">
            <a:avLst/>
          </a:prstGeom>
        </p:spPr>
      </p:pic>
    </p:spTree>
    <p:extLst>
      <p:ext uri="{BB962C8B-B14F-4D97-AF65-F5344CB8AC3E}">
        <p14:creationId xmlns:p14="http://schemas.microsoft.com/office/powerpoint/2010/main" val="15762021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56F911C4-666E-4A92-872C-5F924EEEC526}"/>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791" r="791"/>
          <a:stretch>
            <a:fillRect/>
          </a:stretch>
        </p:blipFill>
        <p:spPr/>
      </p:pic>
      <p:pic>
        <p:nvPicPr>
          <p:cNvPr id="6" name="Picture Placeholder 5">
            <a:extLst>
              <a:ext uri="{FF2B5EF4-FFF2-40B4-BE49-F238E27FC236}">
                <a16:creationId xmlns:a16="http://schemas.microsoft.com/office/drawing/2014/main" id="{C67499D7-A89F-4F73-BB99-3E95B5A6D4B5}"/>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24880" b="24880"/>
          <a:stretch>
            <a:fillRect/>
          </a:stretch>
        </p:blipFill>
        <p:spPr/>
      </p:pic>
      <p:pic>
        <p:nvPicPr>
          <p:cNvPr id="8" name="Picture Placeholder 7">
            <a:extLst>
              <a:ext uri="{FF2B5EF4-FFF2-40B4-BE49-F238E27FC236}">
                <a16:creationId xmlns:a16="http://schemas.microsoft.com/office/drawing/2014/main" id="{2ABDC9CE-19A8-4D69-B5E5-E2F5462BA9AD}"/>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t="38914" b="38914"/>
          <a:stretch>
            <a:fillRect/>
          </a:stretch>
        </p:blipFill>
        <p:spPr/>
      </p:pic>
      <p:sp>
        <p:nvSpPr>
          <p:cNvPr id="20" name="Title 1">
            <a:extLst>
              <a:ext uri="{FF2B5EF4-FFF2-40B4-BE49-F238E27FC236}">
                <a16:creationId xmlns:a16="http://schemas.microsoft.com/office/drawing/2014/main" id="{CD6D7101-E3B1-1746-B7F0-37A5FAAE521B}"/>
              </a:ext>
            </a:extLst>
          </p:cNvPr>
          <p:cNvSpPr txBox="1">
            <a:spLocks/>
          </p:cNvSpPr>
          <p:nvPr/>
        </p:nvSpPr>
        <p:spPr>
          <a:xfrm rot="16200000">
            <a:off x="-1695902" y="3028173"/>
            <a:ext cx="6845023" cy="78867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3200" b="1" spc="600" dirty="0">
                <a:latin typeface="Montserrat" charset="0"/>
                <a:ea typeface="Montserrat" charset="0"/>
                <a:cs typeface="Montserrat" charset="0"/>
              </a:rPr>
              <a:t>ATRIUM TITLE HERE</a:t>
            </a:r>
          </a:p>
        </p:txBody>
      </p:sp>
      <p:sp>
        <p:nvSpPr>
          <p:cNvPr id="21" name="Subtitle 2">
            <a:extLst>
              <a:ext uri="{FF2B5EF4-FFF2-40B4-BE49-F238E27FC236}">
                <a16:creationId xmlns:a16="http://schemas.microsoft.com/office/drawing/2014/main" id="{6B95BC86-1751-EF47-9C36-F71169CBCEEA}"/>
              </a:ext>
            </a:extLst>
          </p:cNvPr>
          <p:cNvSpPr txBox="1">
            <a:spLocks/>
          </p:cNvSpPr>
          <p:nvPr/>
        </p:nvSpPr>
        <p:spPr>
          <a:xfrm rot="16200000">
            <a:off x="-963292" y="3196589"/>
            <a:ext cx="6845024" cy="47779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nSpc>
                <a:spcPct val="150000"/>
              </a:lnSpc>
            </a:pPr>
            <a:r>
              <a:rPr lang="en-US" sz="1200" spc="600" dirty="0">
                <a:latin typeface="Montserrat" charset="0"/>
                <a:ea typeface="Montserrat" charset="0"/>
                <a:cs typeface="Montserrat" charset="0"/>
              </a:rPr>
              <a:t>YOUR AMAZING SUBTITLE HERE</a:t>
            </a:r>
          </a:p>
        </p:txBody>
      </p:sp>
      <p:sp>
        <p:nvSpPr>
          <p:cNvPr id="23" name="Rectangle 22">
            <a:extLst>
              <a:ext uri="{FF2B5EF4-FFF2-40B4-BE49-F238E27FC236}">
                <a16:creationId xmlns:a16="http://schemas.microsoft.com/office/drawing/2014/main" id="{BFB990CD-D358-224B-A4EB-B0326DE6B73C}"/>
              </a:ext>
            </a:extLst>
          </p:cNvPr>
          <p:cNvSpPr/>
          <p:nvPr/>
        </p:nvSpPr>
        <p:spPr>
          <a:xfrm>
            <a:off x="0" y="2720361"/>
            <a:ext cx="1232899" cy="123289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75000"/>
                </a:schemeClr>
              </a:solidFill>
            </a:endParaRPr>
          </a:p>
        </p:txBody>
      </p:sp>
      <p:sp>
        <p:nvSpPr>
          <p:cNvPr id="27" name="TextBox 26"/>
          <p:cNvSpPr txBox="1"/>
          <p:nvPr/>
        </p:nvSpPr>
        <p:spPr>
          <a:xfrm>
            <a:off x="9859156" y="5592802"/>
            <a:ext cx="1701800" cy="1107996"/>
          </a:xfrm>
          <a:prstGeom prst="rect">
            <a:avLst/>
          </a:prstGeom>
          <a:noFill/>
        </p:spPr>
        <p:txBody>
          <a:bodyPr wrap="square" rtlCol="0">
            <a:spAutoFit/>
          </a:bodyPr>
          <a:lstStyle/>
          <a:p>
            <a:pPr algn="r"/>
            <a:r>
              <a:rPr lang="en-US" sz="6600" b="1" dirty="0">
                <a:solidFill>
                  <a:schemeClr val="accent1">
                    <a:lumMod val="75000"/>
                  </a:schemeClr>
                </a:solidFill>
                <a:latin typeface="Montserrat" charset="0"/>
                <a:ea typeface="Montserrat" charset="0"/>
                <a:cs typeface="Montserrat" charset="0"/>
              </a:rPr>
              <a:t>03</a:t>
            </a:r>
          </a:p>
        </p:txBody>
      </p:sp>
      <p:pic>
        <p:nvPicPr>
          <p:cNvPr id="2" name="Graphic 1">
            <a:extLst>
              <a:ext uri="{FF2B5EF4-FFF2-40B4-BE49-F238E27FC236}">
                <a16:creationId xmlns:a16="http://schemas.microsoft.com/office/drawing/2014/main" id="{B9BCB08E-5136-4B0E-A77F-5CD5F830506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39704" y="2960065"/>
            <a:ext cx="753490" cy="753490"/>
          </a:xfrm>
          <a:prstGeom prst="rect">
            <a:avLst/>
          </a:prstGeom>
        </p:spPr>
      </p:pic>
    </p:spTree>
    <p:extLst>
      <p:ext uri="{BB962C8B-B14F-4D97-AF65-F5344CB8AC3E}">
        <p14:creationId xmlns:p14="http://schemas.microsoft.com/office/powerpoint/2010/main" val="14486093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C1E69FB1-2F71-4742-9E9F-D87CDE23FE80}"/>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10474" b="10474"/>
          <a:stretch>
            <a:fillRect/>
          </a:stretch>
        </p:blipFill>
        <p:spPr/>
      </p:pic>
      <p:sp>
        <p:nvSpPr>
          <p:cNvPr id="6" name="Rectangle 5"/>
          <p:cNvSpPr/>
          <p:nvPr/>
        </p:nvSpPr>
        <p:spPr>
          <a:xfrm>
            <a:off x="0" y="0"/>
            <a:ext cx="5753100" cy="685799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txBox="1">
            <a:spLocks/>
          </p:cNvSpPr>
          <p:nvPr/>
        </p:nvSpPr>
        <p:spPr>
          <a:xfrm>
            <a:off x="470614" y="436195"/>
            <a:ext cx="5056330" cy="908545"/>
          </a:xfrm>
          <a:prstGeom prst="rect">
            <a:avLst/>
          </a:prstGeom>
        </p:spPr>
        <p:txBody>
          <a:bodyP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70000"/>
              </a:lnSpc>
            </a:pPr>
            <a:r>
              <a:rPr lang="en-US" sz="4000" b="1" spc="600" dirty="0">
                <a:solidFill>
                  <a:schemeClr val="bg1"/>
                </a:solidFill>
                <a:latin typeface="Montserrat" charset="0"/>
                <a:ea typeface="Montserrat" charset="0"/>
                <a:cs typeface="Montserrat" charset="0"/>
              </a:rPr>
              <a:t>ATRIUM TITLE HERE</a:t>
            </a:r>
          </a:p>
        </p:txBody>
      </p:sp>
      <p:sp>
        <p:nvSpPr>
          <p:cNvPr id="8" name="Subtitle 2"/>
          <p:cNvSpPr txBox="1">
            <a:spLocks/>
          </p:cNvSpPr>
          <p:nvPr/>
        </p:nvSpPr>
        <p:spPr>
          <a:xfrm>
            <a:off x="470614" y="1346046"/>
            <a:ext cx="4747163" cy="56734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ct val="150000"/>
              </a:lnSpc>
            </a:pPr>
            <a:r>
              <a:rPr lang="en-US" sz="1400" spc="600" dirty="0">
                <a:solidFill>
                  <a:schemeClr val="bg1"/>
                </a:solidFill>
                <a:latin typeface="Montserrat" charset="0"/>
                <a:ea typeface="Montserrat" charset="0"/>
                <a:cs typeface="Montserrat" charset="0"/>
              </a:rPr>
              <a:t>AMAZING SUBTITLE HERE</a:t>
            </a:r>
          </a:p>
        </p:txBody>
      </p:sp>
      <p:sp>
        <p:nvSpPr>
          <p:cNvPr id="9" name="Subtitle 2"/>
          <p:cNvSpPr txBox="1">
            <a:spLocks/>
          </p:cNvSpPr>
          <p:nvPr/>
        </p:nvSpPr>
        <p:spPr>
          <a:xfrm>
            <a:off x="1609225" y="2290473"/>
            <a:ext cx="3447921" cy="156542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ct val="150000"/>
              </a:lnSpc>
            </a:pPr>
            <a:r>
              <a:rPr lang="en-US" sz="1100" dirty="0">
                <a:solidFill>
                  <a:schemeClr val="bg1"/>
                </a:solidFill>
                <a:latin typeface="PT Sans" panose="020B0503020203020204" pitchFamily="34" charset="77"/>
                <a:ea typeface="Lora" charset="0"/>
                <a:cs typeface="Lora" charset="0"/>
              </a:rPr>
              <a:t>"</a:t>
            </a:r>
            <a:r>
              <a:rPr lang="en-US" sz="1100" dirty="0" err="1">
                <a:solidFill>
                  <a:schemeClr val="bg1"/>
                </a:solidFill>
                <a:latin typeface="PT Sans" panose="020B0503020203020204" pitchFamily="34" charset="77"/>
                <a:ea typeface="Lora" charset="0"/>
                <a:cs typeface="Lora" charset="0"/>
              </a:rPr>
              <a:t>Sed</a:t>
            </a:r>
            <a:r>
              <a:rPr lang="en-US" sz="1100" dirty="0">
                <a:solidFill>
                  <a:schemeClr val="bg1"/>
                </a:solidFill>
                <a:latin typeface="PT Sans" panose="020B0503020203020204" pitchFamily="34" charset="77"/>
                <a:ea typeface="Lora" charset="0"/>
                <a:cs typeface="Lora" charset="0"/>
              </a:rPr>
              <a:t> </a:t>
            </a:r>
            <a:r>
              <a:rPr lang="en-US" sz="1100" dirty="0" err="1">
                <a:solidFill>
                  <a:schemeClr val="bg1"/>
                </a:solidFill>
                <a:latin typeface="PT Sans" panose="020B0503020203020204" pitchFamily="34" charset="77"/>
                <a:ea typeface="Lora" charset="0"/>
                <a:cs typeface="Lora" charset="0"/>
              </a:rPr>
              <a:t>ut</a:t>
            </a:r>
            <a:r>
              <a:rPr lang="en-US" sz="1100" dirty="0">
                <a:solidFill>
                  <a:schemeClr val="bg1"/>
                </a:solidFill>
                <a:latin typeface="PT Sans" panose="020B0503020203020204" pitchFamily="34" charset="77"/>
                <a:ea typeface="Lora" charset="0"/>
                <a:cs typeface="Lora" charset="0"/>
              </a:rPr>
              <a:t> </a:t>
            </a:r>
            <a:r>
              <a:rPr lang="en-US" sz="1100" dirty="0" err="1">
                <a:solidFill>
                  <a:schemeClr val="bg1"/>
                </a:solidFill>
                <a:latin typeface="PT Sans" panose="020B0503020203020204" pitchFamily="34" charset="77"/>
                <a:ea typeface="Lora" charset="0"/>
                <a:cs typeface="Lora" charset="0"/>
              </a:rPr>
              <a:t>perspiciatis</a:t>
            </a:r>
            <a:r>
              <a:rPr lang="en-US" sz="1100" dirty="0">
                <a:solidFill>
                  <a:schemeClr val="bg1"/>
                </a:solidFill>
                <a:latin typeface="PT Sans" panose="020B0503020203020204" pitchFamily="34" charset="77"/>
                <a:ea typeface="Lora" charset="0"/>
                <a:cs typeface="Lora" charset="0"/>
              </a:rPr>
              <a:t> </a:t>
            </a:r>
            <a:r>
              <a:rPr lang="en-US" sz="1100" dirty="0" err="1">
                <a:solidFill>
                  <a:schemeClr val="bg1"/>
                </a:solidFill>
                <a:latin typeface="PT Sans" panose="020B0503020203020204" pitchFamily="34" charset="77"/>
                <a:ea typeface="Lora" charset="0"/>
                <a:cs typeface="Lora" charset="0"/>
              </a:rPr>
              <a:t>unde</a:t>
            </a:r>
            <a:r>
              <a:rPr lang="en-US" sz="1100" dirty="0">
                <a:solidFill>
                  <a:schemeClr val="bg1"/>
                </a:solidFill>
                <a:latin typeface="PT Sans" panose="020B0503020203020204" pitchFamily="34" charset="77"/>
                <a:ea typeface="Lora" charset="0"/>
                <a:cs typeface="Lora" charset="0"/>
              </a:rPr>
              <a:t> </a:t>
            </a:r>
            <a:r>
              <a:rPr lang="en-US" sz="1100" dirty="0" err="1">
                <a:solidFill>
                  <a:schemeClr val="bg1"/>
                </a:solidFill>
                <a:latin typeface="PT Sans" panose="020B0503020203020204" pitchFamily="34" charset="77"/>
                <a:ea typeface="Lora" charset="0"/>
                <a:cs typeface="Lora" charset="0"/>
              </a:rPr>
              <a:t>omnis</a:t>
            </a:r>
            <a:r>
              <a:rPr lang="en-US" sz="1100" dirty="0">
                <a:solidFill>
                  <a:schemeClr val="bg1"/>
                </a:solidFill>
                <a:latin typeface="PT Sans" panose="020B0503020203020204" pitchFamily="34" charset="77"/>
                <a:ea typeface="Lora" charset="0"/>
                <a:cs typeface="Lora" charset="0"/>
              </a:rPr>
              <a:t> </a:t>
            </a:r>
            <a:r>
              <a:rPr lang="en-US" sz="1100" dirty="0" err="1">
                <a:solidFill>
                  <a:schemeClr val="bg1"/>
                </a:solidFill>
                <a:latin typeface="PT Sans" panose="020B0503020203020204" pitchFamily="34" charset="77"/>
                <a:ea typeface="Lora" charset="0"/>
                <a:cs typeface="Lora" charset="0"/>
              </a:rPr>
              <a:t>iste</a:t>
            </a:r>
            <a:r>
              <a:rPr lang="en-US" sz="1100" dirty="0">
                <a:solidFill>
                  <a:schemeClr val="bg1"/>
                </a:solidFill>
                <a:latin typeface="PT Sans" panose="020B0503020203020204" pitchFamily="34" charset="77"/>
                <a:ea typeface="Lora" charset="0"/>
                <a:cs typeface="Lora" charset="0"/>
              </a:rPr>
              <a:t> </a:t>
            </a:r>
            <a:r>
              <a:rPr lang="en-US" sz="1100" dirty="0" err="1">
                <a:solidFill>
                  <a:schemeClr val="bg1"/>
                </a:solidFill>
                <a:latin typeface="PT Sans" panose="020B0503020203020204" pitchFamily="34" charset="77"/>
                <a:ea typeface="Lora" charset="0"/>
                <a:cs typeface="Lora" charset="0"/>
              </a:rPr>
              <a:t>natus</a:t>
            </a:r>
            <a:r>
              <a:rPr lang="en-US" sz="1100" dirty="0">
                <a:solidFill>
                  <a:schemeClr val="bg1"/>
                </a:solidFill>
                <a:latin typeface="PT Sans" panose="020B0503020203020204" pitchFamily="34" charset="77"/>
                <a:ea typeface="Lora" charset="0"/>
                <a:cs typeface="Lora" charset="0"/>
              </a:rPr>
              <a:t> error sit </a:t>
            </a:r>
            <a:r>
              <a:rPr lang="en-US" sz="1100" dirty="0" err="1">
                <a:solidFill>
                  <a:schemeClr val="bg1"/>
                </a:solidFill>
                <a:latin typeface="PT Sans" panose="020B0503020203020204" pitchFamily="34" charset="77"/>
                <a:ea typeface="Lora" charset="0"/>
                <a:cs typeface="Lora" charset="0"/>
              </a:rPr>
              <a:t>voluptatem</a:t>
            </a:r>
            <a:r>
              <a:rPr lang="en-US" sz="1100" dirty="0">
                <a:solidFill>
                  <a:schemeClr val="bg1"/>
                </a:solidFill>
                <a:latin typeface="PT Sans" panose="020B0503020203020204" pitchFamily="34" charset="77"/>
                <a:ea typeface="Lora" charset="0"/>
                <a:cs typeface="Lora" charset="0"/>
              </a:rPr>
              <a:t> </a:t>
            </a:r>
            <a:r>
              <a:rPr lang="en-US" sz="1100" dirty="0" err="1">
                <a:solidFill>
                  <a:schemeClr val="bg1"/>
                </a:solidFill>
                <a:latin typeface="PT Sans" panose="020B0503020203020204" pitchFamily="34" charset="77"/>
                <a:ea typeface="Lora" charset="0"/>
                <a:cs typeface="Lora" charset="0"/>
              </a:rPr>
              <a:t>accusantium</a:t>
            </a:r>
            <a:r>
              <a:rPr lang="en-US" sz="1100" dirty="0">
                <a:solidFill>
                  <a:schemeClr val="bg1"/>
                </a:solidFill>
                <a:latin typeface="PT Sans" panose="020B0503020203020204" pitchFamily="34" charset="77"/>
                <a:ea typeface="Lora" charset="0"/>
                <a:cs typeface="Lora" charset="0"/>
              </a:rPr>
              <a:t> </a:t>
            </a:r>
            <a:r>
              <a:rPr lang="en-US" sz="1100" dirty="0" err="1">
                <a:solidFill>
                  <a:schemeClr val="bg1"/>
                </a:solidFill>
                <a:latin typeface="PT Sans" panose="020B0503020203020204" pitchFamily="34" charset="77"/>
                <a:ea typeface="Lora" charset="0"/>
                <a:cs typeface="Lora" charset="0"/>
              </a:rPr>
              <a:t>doloremque</a:t>
            </a:r>
            <a:r>
              <a:rPr lang="en-US" sz="1100" dirty="0">
                <a:solidFill>
                  <a:schemeClr val="bg1"/>
                </a:solidFill>
                <a:latin typeface="PT Sans" panose="020B0503020203020204" pitchFamily="34" charset="77"/>
                <a:ea typeface="Lora" charset="0"/>
                <a:cs typeface="Lora" charset="0"/>
              </a:rPr>
              <a:t> </a:t>
            </a:r>
            <a:r>
              <a:rPr lang="en-US" sz="1100" dirty="0" err="1">
                <a:solidFill>
                  <a:schemeClr val="bg1"/>
                </a:solidFill>
                <a:latin typeface="PT Sans" panose="020B0503020203020204" pitchFamily="34" charset="77"/>
                <a:ea typeface="Lora" charset="0"/>
                <a:cs typeface="Lora" charset="0"/>
              </a:rPr>
              <a:t>laudantium</a:t>
            </a:r>
            <a:r>
              <a:rPr lang="en-US" sz="1100" dirty="0">
                <a:solidFill>
                  <a:schemeClr val="bg1"/>
                </a:solidFill>
                <a:latin typeface="PT Sans" panose="020B0503020203020204" pitchFamily="34" charset="77"/>
                <a:ea typeface="Lora" charset="0"/>
                <a:cs typeface="Lora" charset="0"/>
              </a:rPr>
              <a:t>, </a:t>
            </a:r>
            <a:r>
              <a:rPr lang="en-US" sz="1100" dirty="0" err="1">
                <a:solidFill>
                  <a:schemeClr val="bg1"/>
                </a:solidFill>
                <a:latin typeface="PT Sans" panose="020B0503020203020204" pitchFamily="34" charset="77"/>
                <a:ea typeface="Lora" charset="0"/>
                <a:cs typeface="Lora" charset="0"/>
              </a:rPr>
              <a:t>totam</a:t>
            </a:r>
            <a:r>
              <a:rPr lang="en-US" sz="1100" dirty="0">
                <a:solidFill>
                  <a:schemeClr val="bg1"/>
                </a:solidFill>
                <a:latin typeface="PT Sans" panose="020B0503020203020204" pitchFamily="34" charset="77"/>
                <a:ea typeface="Lora" charset="0"/>
                <a:cs typeface="Lora" charset="0"/>
              </a:rPr>
              <a:t> rem </a:t>
            </a:r>
            <a:r>
              <a:rPr lang="en-US" sz="1100" dirty="0" err="1">
                <a:solidFill>
                  <a:schemeClr val="bg1"/>
                </a:solidFill>
                <a:latin typeface="PT Sans" panose="020B0503020203020204" pitchFamily="34" charset="77"/>
                <a:ea typeface="Lora" charset="0"/>
                <a:cs typeface="Lora" charset="0"/>
              </a:rPr>
              <a:t>aperiam</a:t>
            </a:r>
            <a:r>
              <a:rPr lang="en-US" sz="1100" dirty="0">
                <a:solidFill>
                  <a:schemeClr val="bg1"/>
                </a:solidFill>
                <a:latin typeface="PT Sans" panose="020B0503020203020204" pitchFamily="34" charset="77"/>
                <a:ea typeface="Lora" charset="0"/>
                <a:cs typeface="Lora" charset="0"/>
              </a:rPr>
              <a:t>, </a:t>
            </a:r>
            <a:r>
              <a:rPr lang="en-US" sz="1100" dirty="0" err="1">
                <a:solidFill>
                  <a:schemeClr val="bg1"/>
                </a:solidFill>
                <a:latin typeface="PT Sans" panose="020B0503020203020204" pitchFamily="34" charset="77"/>
                <a:ea typeface="Lora" charset="0"/>
                <a:cs typeface="Lora" charset="0"/>
              </a:rPr>
              <a:t>eaque</a:t>
            </a:r>
            <a:r>
              <a:rPr lang="en-US" sz="1100" dirty="0">
                <a:solidFill>
                  <a:schemeClr val="bg1"/>
                </a:solidFill>
                <a:latin typeface="PT Sans" panose="020B0503020203020204" pitchFamily="34" charset="77"/>
                <a:ea typeface="Lora" charset="0"/>
                <a:cs typeface="Lora" charset="0"/>
              </a:rPr>
              <a:t> </a:t>
            </a:r>
            <a:r>
              <a:rPr lang="en-US" sz="1100" dirty="0" err="1">
                <a:solidFill>
                  <a:schemeClr val="bg1"/>
                </a:solidFill>
                <a:latin typeface="PT Sans" panose="020B0503020203020204" pitchFamily="34" charset="77"/>
                <a:ea typeface="Lora" charset="0"/>
                <a:cs typeface="Lora" charset="0"/>
              </a:rPr>
              <a:t>ipsa</a:t>
            </a:r>
            <a:r>
              <a:rPr lang="en-US" sz="1100" dirty="0">
                <a:solidFill>
                  <a:schemeClr val="bg1"/>
                </a:solidFill>
                <a:latin typeface="PT Sans" panose="020B0503020203020204" pitchFamily="34" charset="77"/>
                <a:ea typeface="Lora" charset="0"/>
                <a:cs typeface="Lora" charset="0"/>
              </a:rPr>
              <a:t> quae ab </a:t>
            </a:r>
            <a:r>
              <a:rPr lang="en-US" sz="1100" dirty="0" err="1">
                <a:solidFill>
                  <a:schemeClr val="bg1"/>
                </a:solidFill>
                <a:latin typeface="PT Sans" panose="020B0503020203020204" pitchFamily="34" charset="77"/>
                <a:ea typeface="Lora" charset="0"/>
                <a:cs typeface="Lora" charset="0"/>
              </a:rPr>
              <a:t>illo</a:t>
            </a:r>
            <a:r>
              <a:rPr lang="en-US" sz="1100" dirty="0">
                <a:solidFill>
                  <a:schemeClr val="bg1"/>
                </a:solidFill>
                <a:latin typeface="PT Sans" panose="020B0503020203020204" pitchFamily="34" charset="77"/>
                <a:ea typeface="Lora" charset="0"/>
                <a:cs typeface="Lora" charset="0"/>
              </a:rPr>
              <a:t> </a:t>
            </a:r>
            <a:r>
              <a:rPr lang="en-US" sz="1100" dirty="0" err="1">
                <a:solidFill>
                  <a:schemeClr val="bg1"/>
                </a:solidFill>
                <a:latin typeface="PT Sans" panose="020B0503020203020204" pitchFamily="34" charset="77"/>
                <a:ea typeface="Lora" charset="0"/>
                <a:cs typeface="Lora" charset="0"/>
              </a:rPr>
              <a:t>inventore</a:t>
            </a:r>
            <a:endParaRPr lang="en-US" sz="1100" dirty="0">
              <a:solidFill>
                <a:schemeClr val="bg1"/>
              </a:solidFill>
              <a:latin typeface="PT Sans" panose="020B0503020203020204" pitchFamily="34" charset="77"/>
              <a:ea typeface="Lora" charset="0"/>
              <a:cs typeface="Lora" charset="0"/>
            </a:endParaRPr>
          </a:p>
        </p:txBody>
      </p:sp>
      <p:sp>
        <p:nvSpPr>
          <p:cNvPr id="10" name="TextBox 9"/>
          <p:cNvSpPr txBox="1"/>
          <p:nvPr/>
        </p:nvSpPr>
        <p:spPr>
          <a:xfrm>
            <a:off x="569959" y="2290472"/>
            <a:ext cx="954269" cy="769441"/>
          </a:xfrm>
          <a:prstGeom prst="rect">
            <a:avLst/>
          </a:prstGeom>
          <a:noFill/>
        </p:spPr>
        <p:txBody>
          <a:bodyPr wrap="square" rtlCol="0">
            <a:spAutoFit/>
          </a:bodyPr>
          <a:lstStyle/>
          <a:p>
            <a:r>
              <a:rPr lang="en-US" sz="4400" b="1" dirty="0">
                <a:solidFill>
                  <a:schemeClr val="bg1"/>
                </a:solidFill>
                <a:latin typeface="Montserrat" charset="0"/>
                <a:ea typeface="Montserrat" charset="0"/>
                <a:cs typeface="Montserrat" charset="0"/>
              </a:rPr>
              <a:t>01</a:t>
            </a:r>
          </a:p>
        </p:txBody>
      </p:sp>
      <p:sp>
        <p:nvSpPr>
          <p:cNvPr id="13" name="Subtitle 2"/>
          <p:cNvSpPr txBox="1">
            <a:spLocks/>
          </p:cNvSpPr>
          <p:nvPr/>
        </p:nvSpPr>
        <p:spPr>
          <a:xfrm>
            <a:off x="1600612" y="3712871"/>
            <a:ext cx="3447921" cy="156542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ct val="150000"/>
              </a:lnSpc>
            </a:pPr>
            <a:r>
              <a:rPr lang="en-US" sz="1100" dirty="0">
                <a:solidFill>
                  <a:schemeClr val="bg1"/>
                </a:solidFill>
                <a:latin typeface="PT Sans" panose="020B0503020203020204" pitchFamily="34" charset="77"/>
                <a:ea typeface="Lora" charset="0"/>
                <a:cs typeface="Lora" charset="0"/>
              </a:rPr>
              <a:t>"</a:t>
            </a:r>
            <a:r>
              <a:rPr lang="en-US" sz="1100" dirty="0" err="1">
                <a:solidFill>
                  <a:schemeClr val="bg1"/>
                </a:solidFill>
                <a:latin typeface="PT Sans" panose="020B0503020203020204" pitchFamily="34" charset="77"/>
                <a:ea typeface="Lora" charset="0"/>
                <a:cs typeface="Lora" charset="0"/>
              </a:rPr>
              <a:t>Sed</a:t>
            </a:r>
            <a:r>
              <a:rPr lang="en-US" sz="1100" dirty="0">
                <a:solidFill>
                  <a:schemeClr val="bg1"/>
                </a:solidFill>
                <a:latin typeface="PT Sans" panose="020B0503020203020204" pitchFamily="34" charset="77"/>
                <a:ea typeface="Lora" charset="0"/>
                <a:cs typeface="Lora" charset="0"/>
              </a:rPr>
              <a:t> </a:t>
            </a:r>
            <a:r>
              <a:rPr lang="en-US" sz="1100" dirty="0" err="1">
                <a:solidFill>
                  <a:schemeClr val="bg1"/>
                </a:solidFill>
                <a:latin typeface="PT Sans" panose="020B0503020203020204" pitchFamily="34" charset="77"/>
                <a:ea typeface="Lora" charset="0"/>
                <a:cs typeface="Lora" charset="0"/>
              </a:rPr>
              <a:t>ut</a:t>
            </a:r>
            <a:r>
              <a:rPr lang="en-US" sz="1100" dirty="0">
                <a:solidFill>
                  <a:schemeClr val="bg1"/>
                </a:solidFill>
                <a:latin typeface="PT Sans" panose="020B0503020203020204" pitchFamily="34" charset="77"/>
                <a:ea typeface="Lora" charset="0"/>
                <a:cs typeface="Lora" charset="0"/>
              </a:rPr>
              <a:t> </a:t>
            </a:r>
            <a:r>
              <a:rPr lang="en-US" sz="1100" dirty="0" err="1">
                <a:solidFill>
                  <a:schemeClr val="bg1"/>
                </a:solidFill>
                <a:latin typeface="PT Sans" panose="020B0503020203020204" pitchFamily="34" charset="77"/>
                <a:ea typeface="Lora" charset="0"/>
                <a:cs typeface="Lora" charset="0"/>
              </a:rPr>
              <a:t>perspiciatis</a:t>
            </a:r>
            <a:r>
              <a:rPr lang="en-US" sz="1100" dirty="0">
                <a:solidFill>
                  <a:schemeClr val="bg1"/>
                </a:solidFill>
                <a:latin typeface="PT Sans" panose="020B0503020203020204" pitchFamily="34" charset="77"/>
                <a:ea typeface="Lora" charset="0"/>
                <a:cs typeface="Lora" charset="0"/>
              </a:rPr>
              <a:t> </a:t>
            </a:r>
            <a:r>
              <a:rPr lang="en-US" sz="1100" dirty="0" err="1">
                <a:solidFill>
                  <a:schemeClr val="bg1"/>
                </a:solidFill>
                <a:latin typeface="PT Sans" panose="020B0503020203020204" pitchFamily="34" charset="77"/>
                <a:ea typeface="Lora" charset="0"/>
                <a:cs typeface="Lora" charset="0"/>
              </a:rPr>
              <a:t>unde</a:t>
            </a:r>
            <a:r>
              <a:rPr lang="en-US" sz="1100" dirty="0">
                <a:solidFill>
                  <a:schemeClr val="bg1"/>
                </a:solidFill>
                <a:latin typeface="PT Sans" panose="020B0503020203020204" pitchFamily="34" charset="77"/>
                <a:ea typeface="Lora" charset="0"/>
                <a:cs typeface="Lora" charset="0"/>
              </a:rPr>
              <a:t> </a:t>
            </a:r>
            <a:r>
              <a:rPr lang="en-US" sz="1100" dirty="0" err="1">
                <a:solidFill>
                  <a:schemeClr val="bg1"/>
                </a:solidFill>
                <a:latin typeface="PT Sans" panose="020B0503020203020204" pitchFamily="34" charset="77"/>
                <a:ea typeface="Lora" charset="0"/>
                <a:cs typeface="Lora" charset="0"/>
              </a:rPr>
              <a:t>omnis</a:t>
            </a:r>
            <a:r>
              <a:rPr lang="en-US" sz="1100" dirty="0">
                <a:solidFill>
                  <a:schemeClr val="bg1"/>
                </a:solidFill>
                <a:latin typeface="PT Sans" panose="020B0503020203020204" pitchFamily="34" charset="77"/>
                <a:ea typeface="Lora" charset="0"/>
                <a:cs typeface="Lora" charset="0"/>
              </a:rPr>
              <a:t> </a:t>
            </a:r>
            <a:r>
              <a:rPr lang="en-US" sz="1100" dirty="0" err="1">
                <a:solidFill>
                  <a:schemeClr val="bg1"/>
                </a:solidFill>
                <a:latin typeface="PT Sans" panose="020B0503020203020204" pitchFamily="34" charset="77"/>
                <a:ea typeface="Lora" charset="0"/>
                <a:cs typeface="Lora" charset="0"/>
              </a:rPr>
              <a:t>iste</a:t>
            </a:r>
            <a:r>
              <a:rPr lang="en-US" sz="1100" dirty="0">
                <a:solidFill>
                  <a:schemeClr val="bg1"/>
                </a:solidFill>
                <a:latin typeface="PT Sans" panose="020B0503020203020204" pitchFamily="34" charset="77"/>
                <a:ea typeface="Lora" charset="0"/>
                <a:cs typeface="Lora" charset="0"/>
              </a:rPr>
              <a:t> </a:t>
            </a:r>
            <a:r>
              <a:rPr lang="en-US" sz="1100" dirty="0" err="1">
                <a:solidFill>
                  <a:schemeClr val="bg1"/>
                </a:solidFill>
                <a:latin typeface="PT Sans" panose="020B0503020203020204" pitchFamily="34" charset="77"/>
                <a:ea typeface="Lora" charset="0"/>
                <a:cs typeface="Lora" charset="0"/>
              </a:rPr>
              <a:t>natus</a:t>
            </a:r>
            <a:r>
              <a:rPr lang="en-US" sz="1100" dirty="0">
                <a:solidFill>
                  <a:schemeClr val="bg1"/>
                </a:solidFill>
                <a:latin typeface="PT Sans" panose="020B0503020203020204" pitchFamily="34" charset="77"/>
                <a:ea typeface="Lora" charset="0"/>
                <a:cs typeface="Lora" charset="0"/>
              </a:rPr>
              <a:t> error sit </a:t>
            </a:r>
            <a:r>
              <a:rPr lang="en-US" sz="1100" dirty="0" err="1">
                <a:solidFill>
                  <a:schemeClr val="bg1"/>
                </a:solidFill>
                <a:latin typeface="PT Sans" panose="020B0503020203020204" pitchFamily="34" charset="77"/>
                <a:ea typeface="Lora" charset="0"/>
                <a:cs typeface="Lora" charset="0"/>
              </a:rPr>
              <a:t>voluptatem</a:t>
            </a:r>
            <a:r>
              <a:rPr lang="en-US" sz="1100" dirty="0">
                <a:solidFill>
                  <a:schemeClr val="bg1"/>
                </a:solidFill>
                <a:latin typeface="PT Sans" panose="020B0503020203020204" pitchFamily="34" charset="77"/>
                <a:ea typeface="Lora" charset="0"/>
                <a:cs typeface="Lora" charset="0"/>
              </a:rPr>
              <a:t> </a:t>
            </a:r>
            <a:r>
              <a:rPr lang="en-US" sz="1100" dirty="0" err="1">
                <a:solidFill>
                  <a:schemeClr val="bg1"/>
                </a:solidFill>
                <a:latin typeface="PT Sans" panose="020B0503020203020204" pitchFamily="34" charset="77"/>
                <a:ea typeface="Lora" charset="0"/>
                <a:cs typeface="Lora" charset="0"/>
              </a:rPr>
              <a:t>accusantium</a:t>
            </a:r>
            <a:r>
              <a:rPr lang="en-US" sz="1100" dirty="0">
                <a:solidFill>
                  <a:schemeClr val="bg1"/>
                </a:solidFill>
                <a:latin typeface="PT Sans" panose="020B0503020203020204" pitchFamily="34" charset="77"/>
                <a:ea typeface="Lora" charset="0"/>
                <a:cs typeface="Lora" charset="0"/>
              </a:rPr>
              <a:t> </a:t>
            </a:r>
            <a:r>
              <a:rPr lang="en-US" sz="1100" dirty="0" err="1">
                <a:solidFill>
                  <a:schemeClr val="bg1"/>
                </a:solidFill>
                <a:latin typeface="PT Sans" panose="020B0503020203020204" pitchFamily="34" charset="77"/>
                <a:ea typeface="Lora" charset="0"/>
                <a:cs typeface="Lora" charset="0"/>
              </a:rPr>
              <a:t>doloremque</a:t>
            </a:r>
            <a:r>
              <a:rPr lang="en-US" sz="1100" dirty="0">
                <a:solidFill>
                  <a:schemeClr val="bg1"/>
                </a:solidFill>
                <a:latin typeface="PT Sans" panose="020B0503020203020204" pitchFamily="34" charset="77"/>
                <a:ea typeface="Lora" charset="0"/>
                <a:cs typeface="Lora" charset="0"/>
              </a:rPr>
              <a:t> </a:t>
            </a:r>
            <a:r>
              <a:rPr lang="en-US" sz="1100" dirty="0" err="1">
                <a:solidFill>
                  <a:schemeClr val="bg1"/>
                </a:solidFill>
                <a:latin typeface="PT Sans" panose="020B0503020203020204" pitchFamily="34" charset="77"/>
                <a:ea typeface="Lora" charset="0"/>
                <a:cs typeface="Lora" charset="0"/>
              </a:rPr>
              <a:t>laudantium</a:t>
            </a:r>
            <a:r>
              <a:rPr lang="en-US" sz="1100" dirty="0">
                <a:solidFill>
                  <a:schemeClr val="bg1"/>
                </a:solidFill>
                <a:latin typeface="PT Sans" panose="020B0503020203020204" pitchFamily="34" charset="77"/>
                <a:ea typeface="Lora" charset="0"/>
                <a:cs typeface="Lora" charset="0"/>
              </a:rPr>
              <a:t>, </a:t>
            </a:r>
            <a:r>
              <a:rPr lang="en-US" sz="1100" dirty="0" err="1">
                <a:solidFill>
                  <a:schemeClr val="bg1"/>
                </a:solidFill>
                <a:latin typeface="PT Sans" panose="020B0503020203020204" pitchFamily="34" charset="77"/>
                <a:ea typeface="Lora" charset="0"/>
                <a:cs typeface="Lora" charset="0"/>
              </a:rPr>
              <a:t>totam</a:t>
            </a:r>
            <a:r>
              <a:rPr lang="en-US" sz="1100" dirty="0">
                <a:solidFill>
                  <a:schemeClr val="bg1"/>
                </a:solidFill>
                <a:latin typeface="PT Sans" panose="020B0503020203020204" pitchFamily="34" charset="77"/>
                <a:ea typeface="Lora" charset="0"/>
                <a:cs typeface="Lora" charset="0"/>
              </a:rPr>
              <a:t> rem </a:t>
            </a:r>
            <a:r>
              <a:rPr lang="en-US" sz="1100" dirty="0" err="1">
                <a:solidFill>
                  <a:schemeClr val="bg1"/>
                </a:solidFill>
                <a:latin typeface="PT Sans" panose="020B0503020203020204" pitchFamily="34" charset="77"/>
                <a:ea typeface="Lora" charset="0"/>
                <a:cs typeface="Lora" charset="0"/>
              </a:rPr>
              <a:t>aperiam</a:t>
            </a:r>
            <a:r>
              <a:rPr lang="en-US" sz="1100" dirty="0">
                <a:solidFill>
                  <a:schemeClr val="bg1"/>
                </a:solidFill>
                <a:latin typeface="PT Sans" panose="020B0503020203020204" pitchFamily="34" charset="77"/>
                <a:ea typeface="Lora" charset="0"/>
                <a:cs typeface="Lora" charset="0"/>
              </a:rPr>
              <a:t>, </a:t>
            </a:r>
            <a:r>
              <a:rPr lang="en-US" sz="1100" dirty="0" err="1">
                <a:solidFill>
                  <a:schemeClr val="bg1"/>
                </a:solidFill>
                <a:latin typeface="PT Sans" panose="020B0503020203020204" pitchFamily="34" charset="77"/>
                <a:ea typeface="Lora" charset="0"/>
                <a:cs typeface="Lora" charset="0"/>
              </a:rPr>
              <a:t>eaque</a:t>
            </a:r>
            <a:r>
              <a:rPr lang="en-US" sz="1100" dirty="0">
                <a:solidFill>
                  <a:schemeClr val="bg1"/>
                </a:solidFill>
                <a:latin typeface="PT Sans" panose="020B0503020203020204" pitchFamily="34" charset="77"/>
                <a:ea typeface="Lora" charset="0"/>
                <a:cs typeface="Lora" charset="0"/>
              </a:rPr>
              <a:t> </a:t>
            </a:r>
            <a:r>
              <a:rPr lang="en-US" sz="1100" dirty="0" err="1">
                <a:solidFill>
                  <a:schemeClr val="bg1"/>
                </a:solidFill>
                <a:latin typeface="PT Sans" panose="020B0503020203020204" pitchFamily="34" charset="77"/>
                <a:ea typeface="Lora" charset="0"/>
                <a:cs typeface="Lora" charset="0"/>
              </a:rPr>
              <a:t>ipsa</a:t>
            </a:r>
            <a:r>
              <a:rPr lang="en-US" sz="1100" dirty="0">
                <a:solidFill>
                  <a:schemeClr val="bg1"/>
                </a:solidFill>
                <a:latin typeface="PT Sans" panose="020B0503020203020204" pitchFamily="34" charset="77"/>
                <a:ea typeface="Lora" charset="0"/>
                <a:cs typeface="Lora" charset="0"/>
              </a:rPr>
              <a:t> quae ab </a:t>
            </a:r>
            <a:r>
              <a:rPr lang="en-US" sz="1100" dirty="0" err="1">
                <a:solidFill>
                  <a:schemeClr val="bg1"/>
                </a:solidFill>
                <a:latin typeface="PT Sans" panose="020B0503020203020204" pitchFamily="34" charset="77"/>
                <a:ea typeface="Lora" charset="0"/>
                <a:cs typeface="Lora" charset="0"/>
              </a:rPr>
              <a:t>illo</a:t>
            </a:r>
            <a:r>
              <a:rPr lang="en-US" sz="1100" dirty="0">
                <a:solidFill>
                  <a:schemeClr val="bg1"/>
                </a:solidFill>
                <a:latin typeface="PT Sans" panose="020B0503020203020204" pitchFamily="34" charset="77"/>
                <a:ea typeface="Lora" charset="0"/>
                <a:cs typeface="Lora" charset="0"/>
              </a:rPr>
              <a:t> </a:t>
            </a:r>
            <a:r>
              <a:rPr lang="en-US" sz="1100" dirty="0" err="1">
                <a:solidFill>
                  <a:schemeClr val="bg1"/>
                </a:solidFill>
                <a:latin typeface="PT Sans" panose="020B0503020203020204" pitchFamily="34" charset="77"/>
                <a:ea typeface="Lora" charset="0"/>
                <a:cs typeface="Lora" charset="0"/>
              </a:rPr>
              <a:t>inventore</a:t>
            </a:r>
            <a:endParaRPr lang="en-US" sz="1100" dirty="0">
              <a:solidFill>
                <a:schemeClr val="bg1"/>
              </a:solidFill>
              <a:latin typeface="PT Sans" panose="020B0503020203020204" pitchFamily="34" charset="77"/>
              <a:ea typeface="Lora" charset="0"/>
              <a:cs typeface="Lora" charset="0"/>
            </a:endParaRPr>
          </a:p>
        </p:txBody>
      </p:sp>
      <p:sp>
        <p:nvSpPr>
          <p:cNvPr id="15" name="TextBox 14"/>
          <p:cNvSpPr txBox="1"/>
          <p:nvPr/>
        </p:nvSpPr>
        <p:spPr>
          <a:xfrm>
            <a:off x="561346" y="3712870"/>
            <a:ext cx="954269" cy="769441"/>
          </a:xfrm>
          <a:prstGeom prst="rect">
            <a:avLst/>
          </a:prstGeom>
          <a:noFill/>
        </p:spPr>
        <p:txBody>
          <a:bodyPr wrap="square" rtlCol="0">
            <a:spAutoFit/>
          </a:bodyPr>
          <a:lstStyle/>
          <a:p>
            <a:r>
              <a:rPr lang="en-US" sz="4400" b="1" dirty="0">
                <a:solidFill>
                  <a:schemeClr val="bg1"/>
                </a:solidFill>
                <a:latin typeface="Montserrat" charset="0"/>
                <a:ea typeface="Montserrat" charset="0"/>
                <a:cs typeface="Montserrat" charset="0"/>
              </a:rPr>
              <a:t>02</a:t>
            </a:r>
          </a:p>
        </p:txBody>
      </p:sp>
      <p:sp>
        <p:nvSpPr>
          <p:cNvPr id="19" name="Subtitle 2"/>
          <p:cNvSpPr txBox="1">
            <a:spLocks/>
          </p:cNvSpPr>
          <p:nvPr/>
        </p:nvSpPr>
        <p:spPr>
          <a:xfrm>
            <a:off x="1591999" y="5120202"/>
            <a:ext cx="3447921" cy="156542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ct val="150000"/>
              </a:lnSpc>
            </a:pPr>
            <a:r>
              <a:rPr lang="en-US" sz="1100" dirty="0">
                <a:solidFill>
                  <a:schemeClr val="bg1"/>
                </a:solidFill>
                <a:latin typeface="PT Sans" panose="020B0503020203020204" pitchFamily="34" charset="77"/>
                <a:ea typeface="Lora" charset="0"/>
                <a:cs typeface="Lora" charset="0"/>
              </a:rPr>
              <a:t>"</a:t>
            </a:r>
            <a:r>
              <a:rPr lang="en-US" sz="1100" dirty="0" err="1">
                <a:solidFill>
                  <a:schemeClr val="bg1"/>
                </a:solidFill>
                <a:latin typeface="PT Sans" panose="020B0503020203020204" pitchFamily="34" charset="77"/>
                <a:ea typeface="Lora" charset="0"/>
                <a:cs typeface="Lora" charset="0"/>
              </a:rPr>
              <a:t>Sed</a:t>
            </a:r>
            <a:r>
              <a:rPr lang="en-US" sz="1100" dirty="0">
                <a:solidFill>
                  <a:schemeClr val="bg1"/>
                </a:solidFill>
                <a:latin typeface="PT Sans" panose="020B0503020203020204" pitchFamily="34" charset="77"/>
                <a:ea typeface="Lora" charset="0"/>
                <a:cs typeface="Lora" charset="0"/>
              </a:rPr>
              <a:t> </a:t>
            </a:r>
            <a:r>
              <a:rPr lang="en-US" sz="1100" dirty="0" err="1">
                <a:solidFill>
                  <a:schemeClr val="bg1"/>
                </a:solidFill>
                <a:latin typeface="PT Sans" panose="020B0503020203020204" pitchFamily="34" charset="77"/>
                <a:ea typeface="Lora" charset="0"/>
                <a:cs typeface="Lora" charset="0"/>
              </a:rPr>
              <a:t>ut</a:t>
            </a:r>
            <a:r>
              <a:rPr lang="en-US" sz="1100" dirty="0">
                <a:solidFill>
                  <a:schemeClr val="bg1"/>
                </a:solidFill>
                <a:latin typeface="PT Sans" panose="020B0503020203020204" pitchFamily="34" charset="77"/>
                <a:ea typeface="Lora" charset="0"/>
                <a:cs typeface="Lora" charset="0"/>
              </a:rPr>
              <a:t> </a:t>
            </a:r>
            <a:r>
              <a:rPr lang="en-US" sz="1100" dirty="0" err="1">
                <a:solidFill>
                  <a:schemeClr val="bg1"/>
                </a:solidFill>
                <a:latin typeface="PT Sans" panose="020B0503020203020204" pitchFamily="34" charset="77"/>
                <a:ea typeface="Lora" charset="0"/>
                <a:cs typeface="Lora" charset="0"/>
              </a:rPr>
              <a:t>perspiciatis</a:t>
            </a:r>
            <a:r>
              <a:rPr lang="en-US" sz="1100" dirty="0">
                <a:solidFill>
                  <a:schemeClr val="bg1"/>
                </a:solidFill>
                <a:latin typeface="PT Sans" panose="020B0503020203020204" pitchFamily="34" charset="77"/>
                <a:ea typeface="Lora" charset="0"/>
                <a:cs typeface="Lora" charset="0"/>
              </a:rPr>
              <a:t> </a:t>
            </a:r>
            <a:r>
              <a:rPr lang="en-US" sz="1100" dirty="0" err="1">
                <a:solidFill>
                  <a:schemeClr val="bg1"/>
                </a:solidFill>
                <a:latin typeface="PT Sans" panose="020B0503020203020204" pitchFamily="34" charset="77"/>
                <a:ea typeface="Lora" charset="0"/>
                <a:cs typeface="Lora" charset="0"/>
              </a:rPr>
              <a:t>unde</a:t>
            </a:r>
            <a:r>
              <a:rPr lang="en-US" sz="1100" dirty="0">
                <a:solidFill>
                  <a:schemeClr val="bg1"/>
                </a:solidFill>
                <a:latin typeface="PT Sans" panose="020B0503020203020204" pitchFamily="34" charset="77"/>
                <a:ea typeface="Lora" charset="0"/>
                <a:cs typeface="Lora" charset="0"/>
              </a:rPr>
              <a:t> </a:t>
            </a:r>
            <a:r>
              <a:rPr lang="en-US" sz="1100" dirty="0" err="1">
                <a:solidFill>
                  <a:schemeClr val="bg1"/>
                </a:solidFill>
                <a:latin typeface="PT Sans" panose="020B0503020203020204" pitchFamily="34" charset="77"/>
                <a:ea typeface="Lora" charset="0"/>
                <a:cs typeface="Lora" charset="0"/>
              </a:rPr>
              <a:t>omnis</a:t>
            </a:r>
            <a:r>
              <a:rPr lang="en-US" sz="1100" dirty="0">
                <a:solidFill>
                  <a:schemeClr val="bg1"/>
                </a:solidFill>
                <a:latin typeface="PT Sans" panose="020B0503020203020204" pitchFamily="34" charset="77"/>
                <a:ea typeface="Lora" charset="0"/>
                <a:cs typeface="Lora" charset="0"/>
              </a:rPr>
              <a:t> </a:t>
            </a:r>
            <a:r>
              <a:rPr lang="en-US" sz="1100" dirty="0" err="1">
                <a:solidFill>
                  <a:schemeClr val="bg1"/>
                </a:solidFill>
                <a:latin typeface="PT Sans" panose="020B0503020203020204" pitchFamily="34" charset="77"/>
                <a:ea typeface="Lora" charset="0"/>
                <a:cs typeface="Lora" charset="0"/>
              </a:rPr>
              <a:t>iste</a:t>
            </a:r>
            <a:r>
              <a:rPr lang="en-US" sz="1100" dirty="0">
                <a:solidFill>
                  <a:schemeClr val="bg1"/>
                </a:solidFill>
                <a:latin typeface="PT Sans" panose="020B0503020203020204" pitchFamily="34" charset="77"/>
                <a:ea typeface="Lora" charset="0"/>
                <a:cs typeface="Lora" charset="0"/>
              </a:rPr>
              <a:t> </a:t>
            </a:r>
            <a:r>
              <a:rPr lang="en-US" sz="1100" dirty="0" err="1">
                <a:solidFill>
                  <a:schemeClr val="bg1"/>
                </a:solidFill>
                <a:latin typeface="PT Sans" panose="020B0503020203020204" pitchFamily="34" charset="77"/>
                <a:ea typeface="Lora" charset="0"/>
                <a:cs typeface="Lora" charset="0"/>
              </a:rPr>
              <a:t>natus</a:t>
            </a:r>
            <a:r>
              <a:rPr lang="en-US" sz="1100" dirty="0">
                <a:solidFill>
                  <a:schemeClr val="bg1"/>
                </a:solidFill>
                <a:latin typeface="PT Sans" panose="020B0503020203020204" pitchFamily="34" charset="77"/>
                <a:ea typeface="Lora" charset="0"/>
                <a:cs typeface="Lora" charset="0"/>
              </a:rPr>
              <a:t> error sit </a:t>
            </a:r>
            <a:r>
              <a:rPr lang="en-US" sz="1100" dirty="0" err="1">
                <a:solidFill>
                  <a:schemeClr val="bg1"/>
                </a:solidFill>
                <a:latin typeface="PT Sans" panose="020B0503020203020204" pitchFamily="34" charset="77"/>
                <a:ea typeface="Lora" charset="0"/>
                <a:cs typeface="Lora" charset="0"/>
              </a:rPr>
              <a:t>voluptatem</a:t>
            </a:r>
            <a:r>
              <a:rPr lang="en-US" sz="1100" dirty="0">
                <a:solidFill>
                  <a:schemeClr val="bg1"/>
                </a:solidFill>
                <a:latin typeface="PT Sans" panose="020B0503020203020204" pitchFamily="34" charset="77"/>
                <a:ea typeface="Lora" charset="0"/>
                <a:cs typeface="Lora" charset="0"/>
              </a:rPr>
              <a:t> </a:t>
            </a:r>
            <a:r>
              <a:rPr lang="en-US" sz="1100" dirty="0" err="1">
                <a:solidFill>
                  <a:schemeClr val="bg1"/>
                </a:solidFill>
                <a:latin typeface="PT Sans" panose="020B0503020203020204" pitchFamily="34" charset="77"/>
                <a:ea typeface="Lora" charset="0"/>
                <a:cs typeface="Lora" charset="0"/>
              </a:rPr>
              <a:t>accusantium</a:t>
            </a:r>
            <a:r>
              <a:rPr lang="en-US" sz="1100" dirty="0">
                <a:solidFill>
                  <a:schemeClr val="bg1"/>
                </a:solidFill>
                <a:latin typeface="PT Sans" panose="020B0503020203020204" pitchFamily="34" charset="77"/>
                <a:ea typeface="Lora" charset="0"/>
                <a:cs typeface="Lora" charset="0"/>
              </a:rPr>
              <a:t> </a:t>
            </a:r>
            <a:r>
              <a:rPr lang="en-US" sz="1100" dirty="0" err="1">
                <a:solidFill>
                  <a:schemeClr val="bg1"/>
                </a:solidFill>
                <a:latin typeface="PT Sans" panose="020B0503020203020204" pitchFamily="34" charset="77"/>
                <a:ea typeface="Lora" charset="0"/>
                <a:cs typeface="Lora" charset="0"/>
              </a:rPr>
              <a:t>doloremque</a:t>
            </a:r>
            <a:r>
              <a:rPr lang="en-US" sz="1100" dirty="0">
                <a:solidFill>
                  <a:schemeClr val="bg1"/>
                </a:solidFill>
                <a:latin typeface="PT Sans" panose="020B0503020203020204" pitchFamily="34" charset="77"/>
                <a:ea typeface="Lora" charset="0"/>
                <a:cs typeface="Lora" charset="0"/>
              </a:rPr>
              <a:t> </a:t>
            </a:r>
            <a:r>
              <a:rPr lang="en-US" sz="1100" dirty="0" err="1">
                <a:solidFill>
                  <a:schemeClr val="bg1"/>
                </a:solidFill>
                <a:latin typeface="PT Sans" panose="020B0503020203020204" pitchFamily="34" charset="77"/>
                <a:ea typeface="Lora" charset="0"/>
                <a:cs typeface="Lora" charset="0"/>
              </a:rPr>
              <a:t>laudantium</a:t>
            </a:r>
            <a:r>
              <a:rPr lang="en-US" sz="1100" dirty="0">
                <a:solidFill>
                  <a:schemeClr val="bg1"/>
                </a:solidFill>
                <a:latin typeface="PT Sans" panose="020B0503020203020204" pitchFamily="34" charset="77"/>
                <a:ea typeface="Lora" charset="0"/>
                <a:cs typeface="Lora" charset="0"/>
              </a:rPr>
              <a:t>, </a:t>
            </a:r>
            <a:r>
              <a:rPr lang="en-US" sz="1100" dirty="0" err="1">
                <a:solidFill>
                  <a:schemeClr val="bg1"/>
                </a:solidFill>
                <a:latin typeface="PT Sans" panose="020B0503020203020204" pitchFamily="34" charset="77"/>
                <a:ea typeface="Lora" charset="0"/>
                <a:cs typeface="Lora" charset="0"/>
              </a:rPr>
              <a:t>totam</a:t>
            </a:r>
            <a:r>
              <a:rPr lang="en-US" sz="1100" dirty="0">
                <a:solidFill>
                  <a:schemeClr val="bg1"/>
                </a:solidFill>
                <a:latin typeface="PT Sans" panose="020B0503020203020204" pitchFamily="34" charset="77"/>
                <a:ea typeface="Lora" charset="0"/>
                <a:cs typeface="Lora" charset="0"/>
              </a:rPr>
              <a:t> rem </a:t>
            </a:r>
            <a:r>
              <a:rPr lang="en-US" sz="1100" dirty="0" err="1">
                <a:solidFill>
                  <a:schemeClr val="bg1"/>
                </a:solidFill>
                <a:latin typeface="PT Sans" panose="020B0503020203020204" pitchFamily="34" charset="77"/>
                <a:ea typeface="Lora" charset="0"/>
                <a:cs typeface="Lora" charset="0"/>
              </a:rPr>
              <a:t>aperiam</a:t>
            </a:r>
            <a:r>
              <a:rPr lang="en-US" sz="1100" dirty="0">
                <a:solidFill>
                  <a:schemeClr val="bg1"/>
                </a:solidFill>
                <a:latin typeface="PT Sans" panose="020B0503020203020204" pitchFamily="34" charset="77"/>
                <a:ea typeface="Lora" charset="0"/>
                <a:cs typeface="Lora" charset="0"/>
              </a:rPr>
              <a:t>, </a:t>
            </a:r>
            <a:r>
              <a:rPr lang="en-US" sz="1100" dirty="0" err="1">
                <a:solidFill>
                  <a:schemeClr val="bg1"/>
                </a:solidFill>
                <a:latin typeface="PT Sans" panose="020B0503020203020204" pitchFamily="34" charset="77"/>
                <a:ea typeface="Lora" charset="0"/>
                <a:cs typeface="Lora" charset="0"/>
              </a:rPr>
              <a:t>eaque</a:t>
            </a:r>
            <a:r>
              <a:rPr lang="en-US" sz="1100" dirty="0">
                <a:solidFill>
                  <a:schemeClr val="bg1"/>
                </a:solidFill>
                <a:latin typeface="PT Sans" panose="020B0503020203020204" pitchFamily="34" charset="77"/>
                <a:ea typeface="Lora" charset="0"/>
                <a:cs typeface="Lora" charset="0"/>
              </a:rPr>
              <a:t> </a:t>
            </a:r>
            <a:r>
              <a:rPr lang="en-US" sz="1100" dirty="0" err="1">
                <a:solidFill>
                  <a:schemeClr val="bg1"/>
                </a:solidFill>
                <a:latin typeface="PT Sans" panose="020B0503020203020204" pitchFamily="34" charset="77"/>
                <a:ea typeface="Lora" charset="0"/>
                <a:cs typeface="Lora" charset="0"/>
              </a:rPr>
              <a:t>ipsa</a:t>
            </a:r>
            <a:r>
              <a:rPr lang="en-US" sz="1100" dirty="0">
                <a:solidFill>
                  <a:schemeClr val="bg1"/>
                </a:solidFill>
                <a:latin typeface="PT Sans" panose="020B0503020203020204" pitchFamily="34" charset="77"/>
                <a:ea typeface="Lora" charset="0"/>
                <a:cs typeface="Lora" charset="0"/>
              </a:rPr>
              <a:t> quae ab </a:t>
            </a:r>
            <a:r>
              <a:rPr lang="en-US" sz="1100" dirty="0" err="1">
                <a:solidFill>
                  <a:schemeClr val="bg1"/>
                </a:solidFill>
                <a:latin typeface="PT Sans" panose="020B0503020203020204" pitchFamily="34" charset="77"/>
                <a:ea typeface="Lora" charset="0"/>
                <a:cs typeface="Lora" charset="0"/>
              </a:rPr>
              <a:t>illo</a:t>
            </a:r>
            <a:r>
              <a:rPr lang="en-US" sz="1100" dirty="0">
                <a:solidFill>
                  <a:schemeClr val="bg1"/>
                </a:solidFill>
                <a:latin typeface="PT Sans" panose="020B0503020203020204" pitchFamily="34" charset="77"/>
                <a:ea typeface="Lora" charset="0"/>
                <a:cs typeface="Lora" charset="0"/>
              </a:rPr>
              <a:t> </a:t>
            </a:r>
            <a:r>
              <a:rPr lang="en-US" sz="1100" dirty="0" err="1">
                <a:solidFill>
                  <a:schemeClr val="bg1"/>
                </a:solidFill>
                <a:latin typeface="PT Sans" panose="020B0503020203020204" pitchFamily="34" charset="77"/>
                <a:ea typeface="Lora" charset="0"/>
                <a:cs typeface="Lora" charset="0"/>
              </a:rPr>
              <a:t>inventore</a:t>
            </a:r>
            <a:endParaRPr lang="en-US" sz="1100" dirty="0">
              <a:solidFill>
                <a:schemeClr val="bg1"/>
              </a:solidFill>
              <a:latin typeface="PT Sans" panose="020B0503020203020204" pitchFamily="34" charset="77"/>
              <a:ea typeface="Lora" charset="0"/>
              <a:cs typeface="Lora" charset="0"/>
            </a:endParaRPr>
          </a:p>
        </p:txBody>
      </p:sp>
      <p:sp>
        <p:nvSpPr>
          <p:cNvPr id="20" name="TextBox 19"/>
          <p:cNvSpPr txBox="1"/>
          <p:nvPr/>
        </p:nvSpPr>
        <p:spPr>
          <a:xfrm>
            <a:off x="552733" y="5120201"/>
            <a:ext cx="954269" cy="769441"/>
          </a:xfrm>
          <a:prstGeom prst="rect">
            <a:avLst/>
          </a:prstGeom>
          <a:noFill/>
        </p:spPr>
        <p:txBody>
          <a:bodyPr wrap="square" rtlCol="0">
            <a:spAutoFit/>
          </a:bodyPr>
          <a:lstStyle/>
          <a:p>
            <a:r>
              <a:rPr lang="en-US" sz="4400" b="1" dirty="0">
                <a:solidFill>
                  <a:schemeClr val="bg1"/>
                </a:solidFill>
                <a:latin typeface="Montserrat" charset="0"/>
                <a:ea typeface="Montserrat" charset="0"/>
                <a:cs typeface="Montserrat" charset="0"/>
              </a:rPr>
              <a:t>03</a:t>
            </a:r>
          </a:p>
        </p:txBody>
      </p:sp>
      <p:sp>
        <p:nvSpPr>
          <p:cNvPr id="21" name="Rectangle 20">
            <a:extLst>
              <a:ext uri="{FF2B5EF4-FFF2-40B4-BE49-F238E27FC236}">
                <a16:creationId xmlns:a16="http://schemas.microsoft.com/office/drawing/2014/main" id="{04320004-E1EA-7640-88EE-16DD4D3E1072}"/>
              </a:ext>
            </a:extLst>
          </p:cNvPr>
          <p:cNvSpPr/>
          <p:nvPr/>
        </p:nvSpPr>
        <p:spPr>
          <a:xfrm>
            <a:off x="10959101" y="2909931"/>
            <a:ext cx="1232899" cy="123289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75000"/>
                </a:schemeClr>
              </a:solidFill>
            </a:endParaRPr>
          </a:p>
        </p:txBody>
      </p:sp>
      <p:pic>
        <p:nvPicPr>
          <p:cNvPr id="2" name="Graphic 1">
            <a:extLst>
              <a:ext uri="{FF2B5EF4-FFF2-40B4-BE49-F238E27FC236}">
                <a16:creationId xmlns:a16="http://schemas.microsoft.com/office/drawing/2014/main" id="{A821FE83-19FF-46E0-AEAC-BEFEEBC5951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98805" y="3149635"/>
            <a:ext cx="753490" cy="753490"/>
          </a:xfrm>
          <a:prstGeom prst="rect">
            <a:avLst/>
          </a:prstGeom>
        </p:spPr>
      </p:pic>
    </p:spTree>
    <p:extLst>
      <p:ext uri="{BB962C8B-B14F-4D97-AF65-F5344CB8AC3E}">
        <p14:creationId xmlns:p14="http://schemas.microsoft.com/office/powerpoint/2010/main" val="19760692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958085F1-B77E-4D49-B481-F9CF1BFBF711}"/>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t="19475" b="19475"/>
          <a:stretch>
            <a:fillRect/>
          </a:stretch>
        </p:blipFill>
        <p:spPr>
          <a:xfrm>
            <a:off x="609600" y="584200"/>
            <a:ext cx="6172200" cy="5651500"/>
          </a:xfrm>
        </p:spPr>
      </p:pic>
      <p:sp>
        <p:nvSpPr>
          <p:cNvPr id="3" name="Oval 2"/>
          <p:cNvSpPr/>
          <p:nvPr/>
        </p:nvSpPr>
        <p:spPr>
          <a:xfrm>
            <a:off x="2526991" y="2241464"/>
            <a:ext cx="2336800" cy="233680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latin typeface="Montserrat" charset="0"/>
                <a:ea typeface="Montserrat" charset="0"/>
                <a:cs typeface="Montserrat" charset="0"/>
              </a:rPr>
              <a:t>30</a:t>
            </a:r>
            <a:r>
              <a:rPr lang="en-US" sz="3600" b="1" baseline="30000" dirty="0">
                <a:latin typeface="Montserrat" charset="0"/>
                <a:ea typeface="Montserrat" charset="0"/>
                <a:cs typeface="Montserrat" charset="0"/>
              </a:rPr>
              <a:t>%</a:t>
            </a:r>
          </a:p>
          <a:p>
            <a:pPr algn="ctr"/>
            <a:r>
              <a:rPr lang="en-US" sz="1200" spc="600" dirty="0">
                <a:latin typeface="Montserrat" charset="0"/>
                <a:ea typeface="Montserrat" charset="0"/>
                <a:cs typeface="Montserrat" charset="0"/>
              </a:rPr>
              <a:t>DISCOUNT</a:t>
            </a:r>
            <a:endParaRPr lang="en-US" sz="2800" spc="600" dirty="0">
              <a:latin typeface="Montserrat" charset="0"/>
              <a:ea typeface="Montserrat" charset="0"/>
              <a:cs typeface="Montserrat" charset="0"/>
            </a:endParaRPr>
          </a:p>
        </p:txBody>
      </p:sp>
      <p:sp>
        <p:nvSpPr>
          <p:cNvPr id="16" name="Subtitle 2"/>
          <p:cNvSpPr txBox="1">
            <a:spLocks/>
          </p:cNvSpPr>
          <p:nvPr/>
        </p:nvSpPr>
        <p:spPr>
          <a:xfrm>
            <a:off x="7239380" y="3717087"/>
            <a:ext cx="4216400" cy="2518613"/>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200000"/>
              </a:lnSpc>
              <a:buNone/>
            </a:pPr>
            <a:r>
              <a:rPr lang="en-US" sz="1200" dirty="0">
                <a:latin typeface="PT Sans" panose="020B0503020203020204" pitchFamily="34" charset="77"/>
                <a:ea typeface="Lora" charset="0"/>
                <a:cs typeface="Lora" charset="0"/>
              </a:rPr>
              <a:t>"</a:t>
            </a:r>
            <a:r>
              <a:rPr lang="en-US" sz="1200" dirty="0" err="1">
                <a:latin typeface="PT Sans" panose="020B0503020203020204" pitchFamily="34" charset="77"/>
                <a:ea typeface="Lora" charset="0"/>
                <a:cs typeface="Lora" charset="0"/>
              </a:rPr>
              <a:t>Sed</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ut</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perspiciatis</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unde</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omnis</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iste</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natus</a:t>
            </a:r>
            <a:r>
              <a:rPr lang="en-US" sz="1200" dirty="0">
                <a:latin typeface="PT Sans" panose="020B0503020203020204" pitchFamily="34" charset="77"/>
                <a:ea typeface="Lora" charset="0"/>
                <a:cs typeface="Lora" charset="0"/>
              </a:rPr>
              <a:t> error sit </a:t>
            </a:r>
            <a:r>
              <a:rPr lang="en-US" sz="1200" dirty="0" err="1">
                <a:latin typeface="PT Sans" panose="020B0503020203020204" pitchFamily="34" charset="77"/>
                <a:ea typeface="Lora" charset="0"/>
                <a:cs typeface="Lora" charset="0"/>
              </a:rPr>
              <a:t>voluptatem</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accusantium</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doloremque</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laudantium</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totam</a:t>
            </a:r>
            <a:r>
              <a:rPr lang="en-US" sz="1200" dirty="0">
                <a:latin typeface="PT Sans" panose="020B0503020203020204" pitchFamily="34" charset="77"/>
                <a:ea typeface="Lora" charset="0"/>
                <a:cs typeface="Lora" charset="0"/>
              </a:rPr>
              <a:t> rem </a:t>
            </a:r>
            <a:r>
              <a:rPr lang="en-US" sz="1200" dirty="0" err="1">
                <a:latin typeface="PT Sans" panose="020B0503020203020204" pitchFamily="34" charset="77"/>
                <a:ea typeface="Lora" charset="0"/>
                <a:cs typeface="Lora" charset="0"/>
              </a:rPr>
              <a:t>aperiam</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eaque</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ipsa</a:t>
            </a:r>
            <a:r>
              <a:rPr lang="en-US" sz="1200" dirty="0">
                <a:latin typeface="PT Sans" panose="020B0503020203020204" pitchFamily="34" charset="77"/>
                <a:ea typeface="Lora" charset="0"/>
                <a:cs typeface="Lora" charset="0"/>
              </a:rPr>
              <a:t> quae ab </a:t>
            </a:r>
            <a:r>
              <a:rPr lang="en-US" sz="1200" dirty="0" err="1">
                <a:latin typeface="PT Sans" panose="020B0503020203020204" pitchFamily="34" charset="77"/>
                <a:ea typeface="Lora" charset="0"/>
                <a:cs typeface="Lora" charset="0"/>
              </a:rPr>
              <a:t>illo</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inventore</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veritatis</a:t>
            </a:r>
            <a:r>
              <a:rPr lang="en-US" sz="1200" dirty="0">
                <a:latin typeface="PT Sans" panose="020B0503020203020204" pitchFamily="34" charset="77"/>
                <a:ea typeface="Lora" charset="0"/>
                <a:cs typeface="Lora" charset="0"/>
              </a:rPr>
              <a:t> et "</a:t>
            </a:r>
            <a:r>
              <a:rPr lang="en-US" sz="1200" dirty="0" err="1">
                <a:latin typeface="PT Sans" panose="020B0503020203020204" pitchFamily="34" charset="77"/>
                <a:ea typeface="Lora" charset="0"/>
                <a:cs typeface="Lora" charset="0"/>
              </a:rPr>
              <a:t>Sed</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ut</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perspiciatis</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unde</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omnis</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iste</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natus</a:t>
            </a:r>
            <a:r>
              <a:rPr lang="en-US" sz="1200" dirty="0">
                <a:latin typeface="PT Sans" panose="020B0503020203020204" pitchFamily="34" charset="77"/>
                <a:ea typeface="Lora" charset="0"/>
                <a:cs typeface="Lora" charset="0"/>
              </a:rPr>
              <a:t> error sit </a:t>
            </a:r>
            <a:r>
              <a:rPr lang="en-US" sz="1200" dirty="0" err="1">
                <a:latin typeface="PT Sans" panose="020B0503020203020204" pitchFamily="34" charset="77"/>
                <a:ea typeface="Lora" charset="0"/>
                <a:cs typeface="Lora" charset="0"/>
              </a:rPr>
              <a:t>voluptatem</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accusantium</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doloremque</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laudantium</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totam</a:t>
            </a:r>
            <a:r>
              <a:rPr lang="en-US" sz="1200" dirty="0">
                <a:latin typeface="PT Sans" panose="020B0503020203020204" pitchFamily="34" charset="77"/>
                <a:ea typeface="Lora" charset="0"/>
                <a:cs typeface="Lora" charset="0"/>
              </a:rPr>
              <a:t> rem </a:t>
            </a:r>
          </a:p>
          <a:p>
            <a:pPr marL="0" indent="0">
              <a:lnSpc>
                <a:spcPct val="200000"/>
              </a:lnSpc>
              <a:buNone/>
            </a:pPr>
            <a:endParaRPr lang="en-US" sz="1200" dirty="0">
              <a:latin typeface="PT Sans" panose="020B0503020203020204" pitchFamily="34" charset="77"/>
              <a:ea typeface="Lora" charset="0"/>
              <a:cs typeface="Lora" charset="0"/>
            </a:endParaRPr>
          </a:p>
        </p:txBody>
      </p:sp>
      <p:sp>
        <p:nvSpPr>
          <p:cNvPr id="17" name="Subtitle 2"/>
          <p:cNvSpPr txBox="1">
            <a:spLocks/>
          </p:cNvSpPr>
          <p:nvPr/>
        </p:nvSpPr>
        <p:spPr>
          <a:xfrm>
            <a:off x="7251528" y="2865855"/>
            <a:ext cx="4038600" cy="5334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ct val="150000"/>
              </a:lnSpc>
            </a:pPr>
            <a:r>
              <a:rPr lang="en-US" sz="1400" spc="600" dirty="0">
                <a:latin typeface="Montserrat" charset="0"/>
                <a:ea typeface="Montserrat" charset="0"/>
                <a:cs typeface="Montserrat" charset="0"/>
              </a:rPr>
              <a:t>YOUR SUBTITLE HERE</a:t>
            </a:r>
          </a:p>
        </p:txBody>
      </p:sp>
      <p:sp>
        <p:nvSpPr>
          <p:cNvPr id="18" name="TextBox 17"/>
          <p:cNvSpPr txBox="1"/>
          <p:nvPr/>
        </p:nvSpPr>
        <p:spPr>
          <a:xfrm>
            <a:off x="7227232" y="1056813"/>
            <a:ext cx="4240696" cy="1200329"/>
          </a:xfrm>
          <a:prstGeom prst="rect">
            <a:avLst/>
          </a:prstGeom>
          <a:noFill/>
        </p:spPr>
        <p:txBody>
          <a:bodyPr wrap="square" rtlCol="0">
            <a:spAutoFit/>
          </a:bodyPr>
          <a:lstStyle/>
          <a:p>
            <a:r>
              <a:rPr lang="en-US" sz="3600" b="1" spc="600" dirty="0">
                <a:latin typeface="Montserrat" charset="0"/>
                <a:ea typeface="Montserrat" charset="0"/>
                <a:cs typeface="Montserrat" charset="0"/>
              </a:rPr>
              <a:t>ATRIUM TITLE HERE</a:t>
            </a:r>
          </a:p>
        </p:txBody>
      </p:sp>
    </p:spTree>
    <p:extLst>
      <p:ext uri="{BB962C8B-B14F-4D97-AF65-F5344CB8AC3E}">
        <p14:creationId xmlns:p14="http://schemas.microsoft.com/office/powerpoint/2010/main" val="12170018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27858E6-22B0-4248-AEDF-1C7644645EE0}"/>
              </a:ext>
            </a:extLst>
          </p:cNvPr>
          <p:cNvSpPr/>
          <p:nvPr/>
        </p:nvSpPr>
        <p:spPr>
          <a:xfrm>
            <a:off x="0" y="0"/>
            <a:ext cx="50292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ubtitle 2">
            <a:extLst>
              <a:ext uri="{FF2B5EF4-FFF2-40B4-BE49-F238E27FC236}">
                <a16:creationId xmlns:a16="http://schemas.microsoft.com/office/drawing/2014/main" id="{A24A4E98-6896-ED4D-9F93-D477616447AD}"/>
              </a:ext>
            </a:extLst>
          </p:cNvPr>
          <p:cNvSpPr txBox="1">
            <a:spLocks/>
          </p:cNvSpPr>
          <p:nvPr/>
        </p:nvSpPr>
        <p:spPr>
          <a:xfrm>
            <a:off x="1" y="1502789"/>
            <a:ext cx="5029199" cy="5334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nSpc>
                <a:spcPct val="150000"/>
              </a:lnSpc>
            </a:pPr>
            <a:r>
              <a:rPr lang="en-US" sz="1200" spc="600" dirty="0">
                <a:solidFill>
                  <a:schemeClr val="bg1"/>
                </a:solidFill>
                <a:latin typeface="Montserrat" charset="0"/>
                <a:ea typeface="Montserrat" charset="0"/>
                <a:cs typeface="Montserrat" charset="0"/>
              </a:rPr>
              <a:t>YOUR SUBTITLE </a:t>
            </a:r>
            <a:r>
              <a:rPr lang="en-US" sz="1100" spc="600" dirty="0">
                <a:solidFill>
                  <a:schemeClr val="bg1"/>
                </a:solidFill>
                <a:latin typeface="Montserrat" charset="0"/>
                <a:ea typeface="Montserrat" charset="0"/>
                <a:cs typeface="Montserrat" charset="0"/>
              </a:rPr>
              <a:t>HERE</a:t>
            </a:r>
            <a:endParaRPr lang="en-US" sz="1200" spc="600" dirty="0">
              <a:solidFill>
                <a:schemeClr val="bg1"/>
              </a:solidFill>
              <a:latin typeface="Montserrat" charset="0"/>
              <a:ea typeface="Montserrat" charset="0"/>
              <a:cs typeface="Montserrat" charset="0"/>
            </a:endParaRPr>
          </a:p>
        </p:txBody>
      </p:sp>
      <p:sp>
        <p:nvSpPr>
          <p:cNvPr id="9" name="TextBox 8">
            <a:extLst>
              <a:ext uri="{FF2B5EF4-FFF2-40B4-BE49-F238E27FC236}">
                <a16:creationId xmlns:a16="http://schemas.microsoft.com/office/drawing/2014/main" id="{AA807A2D-0764-A045-8CFD-E0609611937C}"/>
              </a:ext>
            </a:extLst>
          </p:cNvPr>
          <p:cNvSpPr txBox="1"/>
          <p:nvPr/>
        </p:nvSpPr>
        <p:spPr>
          <a:xfrm>
            <a:off x="0" y="476536"/>
            <a:ext cx="5004030" cy="827406"/>
          </a:xfrm>
          <a:prstGeom prst="rect">
            <a:avLst/>
          </a:prstGeom>
          <a:noFill/>
        </p:spPr>
        <p:txBody>
          <a:bodyPr wrap="square" rtlCol="0">
            <a:spAutoFit/>
          </a:bodyPr>
          <a:lstStyle/>
          <a:p>
            <a:pPr algn="ctr">
              <a:lnSpc>
                <a:spcPct val="200000"/>
              </a:lnSpc>
            </a:pPr>
            <a:r>
              <a:rPr lang="en-US" sz="2800" b="1" spc="600" dirty="0">
                <a:solidFill>
                  <a:schemeClr val="bg1"/>
                </a:solidFill>
                <a:latin typeface="Montserrat" charset="0"/>
                <a:ea typeface="Montserrat" charset="0"/>
                <a:cs typeface="Montserrat" charset="0"/>
              </a:rPr>
              <a:t> ATRIUM</a:t>
            </a:r>
          </a:p>
        </p:txBody>
      </p:sp>
      <p:sp>
        <p:nvSpPr>
          <p:cNvPr id="10" name="Subtitle 2">
            <a:extLst>
              <a:ext uri="{FF2B5EF4-FFF2-40B4-BE49-F238E27FC236}">
                <a16:creationId xmlns:a16="http://schemas.microsoft.com/office/drawing/2014/main" id="{200000DE-D3CA-E242-AF66-EECBD1E7B725}"/>
              </a:ext>
            </a:extLst>
          </p:cNvPr>
          <p:cNvSpPr txBox="1">
            <a:spLocks/>
          </p:cNvSpPr>
          <p:nvPr/>
        </p:nvSpPr>
        <p:spPr>
          <a:xfrm>
            <a:off x="1302184" y="2974059"/>
            <a:ext cx="3425678" cy="106651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ct val="150000"/>
              </a:lnSpc>
            </a:pPr>
            <a:r>
              <a:rPr lang="en-US" sz="1100" dirty="0">
                <a:solidFill>
                  <a:schemeClr val="bg1"/>
                </a:solidFill>
                <a:latin typeface="PT Sans" panose="020B0503020203020204" pitchFamily="34" charset="77"/>
                <a:ea typeface="Lora" charset="0"/>
                <a:cs typeface="Lora" charset="0"/>
              </a:rPr>
              <a:t>"</a:t>
            </a:r>
            <a:r>
              <a:rPr lang="en-US" sz="1100" dirty="0" err="1">
                <a:solidFill>
                  <a:schemeClr val="bg1"/>
                </a:solidFill>
                <a:latin typeface="PT Sans" panose="020B0503020203020204" pitchFamily="34" charset="77"/>
                <a:ea typeface="Lora" charset="0"/>
                <a:cs typeface="Lora" charset="0"/>
              </a:rPr>
              <a:t>Sed</a:t>
            </a:r>
            <a:r>
              <a:rPr lang="en-US" sz="1100" dirty="0">
                <a:solidFill>
                  <a:schemeClr val="bg1"/>
                </a:solidFill>
                <a:latin typeface="PT Sans" panose="020B0503020203020204" pitchFamily="34" charset="77"/>
                <a:ea typeface="Lora" charset="0"/>
                <a:cs typeface="Lora" charset="0"/>
              </a:rPr>
              <a:t> </a:t>
            </a:r>
            <a:r>
              <a:rPr lang="en-US" sz="1100" dirty="0" err="1">
                <a:solidFill>
                  <a:schemeClr val="bg1"/>
                </a:solidFill>
                <a:latin typeface="PT Sans" panose="020B0503020203020204" pitchFamily="34" charset="77"/>
                <a:ea typeface="Lora" charset="0"/>
                <a:cs typeface="Lora" charset="0"/>
              </a:rPr>
              <a:t>ut</a:t>
            </a:r>
            <a:r>
              <a:rPr lang="en-US" sz="1100" dirty="0">
                <a:solidFill>
                  <a:schemeClr val="bg1"/>
                </a:solidFill>
                <a:latin typeface="PT Sans" panose="020B0503020203020204" pitchFamily="34" charset="77"/>
                <a:ea typeface="Lora" charset="0"/>
                <a:cs typeface="Lora" charset="0"/>
              </a:rPr>
              <a:t> </a:t>
            </a:r>
            <a:r>
              <a:rPr lang="en-US" sz="1100" dirty="0" err="1">
                <a:solidFill>
                  <a:schemeClr val="bg1"/>
                </a:solidFill>
                <a:latin typeface="PT Sans" panose="020B0503020203020204" pitchFamily="34" charset="77"/>
                <a:ea typeface="Lora" charset="0"/>
                <a:cs typeface="Lora" charset="0"/>
              </a:rPr>
              <a:t>perspiciatis</a:t>
            </a:r>
            <a:r>
              <a:rPr lang="en-US" sz="1100" dirty="0">
                <a:solidFill>
                  <a:schemeClr val="bg1"/>
                </a:solidFill>
                <a:latin typeface="PT Sans" panose="020B0503020203020204" pitchFamily="34" charset="77"/>
                <a:ea typeface="Lora" charset="0"/>
                <a:cs typeface="Lora" charset="0"/>
              </a:rPr>
              <a:t> </a:t>
            </a:r>
            <a:r>
              <a:rPr lang="en-US" sz="1100" dirty="0" err="1">
                <a:solidFill>
                  <a:schemeClr val="bg1"/>
                </a:solidFill>
                <a:latin typeface="PT Sans" panose="020B0503020203020204" pitchFamily="34" charset="77"/>
                <a:ea typeface="Lora" charset="0"/>
                <a:cs typeface="Lora" charset="0"/>
              </a:rPr>
              <a:t>unde</a:t>
            </a:r>
            <a:r>
              <a:rPr lang="en-US" sz="1100" dirty="0">
                <a:solidFill>
                  <a:schemeClr val="bg1"/>
                </a:solidFill>
                <a:latin typeface="PT Sans" panose="020B0503020203020204" pitchFamily="34" charset="77"/>
                <a:ea typeface="Lora" charset="0"/>
                <a:cs typeface="Lora" charset="0"/>
              </a:rPr>
              <a:t> </a:t>
            </a:r>
            <a:r>
              <a:rPr lang="en-US" sz="1100" dirty="0" err="1">
                <a:solidFill>
                  <a:schemeClr val="bg1"/>
                </a:solidFill>
                <a:latin typeface="PT Sans" panose="020B0503020203020204" pitchFamily="34" charset="77"/>
                <a:ea typeface="Lora" charset="0"/>
                <a:cs typeface="Lora" charset="0"/>
              </a:rPr>
              <a:t>omnis</a:t>
            </a:r>
            <a:r>
              <a:rPr lang="en-US" sz="1100" dirty="0">
                <a:solidFill>
                  <a:schemeClr val="bg1"/>
                </a:solidFill>
                <a:latin typeface="PT Sans" panose="020B0503020203020204" pitchFamily="34" charset="77"/>
                <a:ea typeface="Lora" charset="0"/>
                <a:cs typeface="Lora" charset="0"/>
              </a:rPr>
              <a:t> </a:t>
            </a:r>
            <a:r>
              <a:rPr lang="en-US" sz="1100" dirty="0" err="1">
                <a:solidFill>
                  <a:schemeClr val="bg1"/>
                </a:solidFill>
                <a:latin typeface="PT Sans" panose="020B0503020203020204" pitchFamily="34" charset="77"/>
                <a:ea typeface="Lora" charset="0"/>
                <a:cs typeface="Lora" charset="0"/>
              </a:rPr>
              <a:t>iste</a:t>
            </a:r>
            <a:r>
              <a:rPr lang="en-US" sz="1100" dirty="0">
                <a:solidFill>
                  <a:schemeClr val="bg1"/>
                </a:solidFill>
                <a:latin typeface="PT Sans" panose="020B0503020203020204" pitchFamily="34" charset="77"/>
                <a:ea typeface="Lora" charset="0"/>
                <a:cs typeface="Lora" charset="0"/>
              </a:rPr>
              <a:t> </a:t>
            </a:r>
            <a:r>
              <a:rPr lang="en-US" sz="1100" dirty="0" err="1">
                <a:solidFill>
                  <a:schemeClr val="bg1"/>
                </a:solidFill>
                <a:latin typeface="PT Sans" panose="020B0503020203020204" pitchFamily="34" charset="77"/>
                <a:ea typeface="Lora" charset="0"/>
                <a:cs typeface="Lora" charset="0"/>
              </a:rPr>
              <a:t>natus</a:t>
            </a:r>
            <a:r>
              <a:rPr lang="en-US" sz="1100" dirty="0">
                <a:solidFill>
                  <a:schemeClr val="bg1"/>
                </a:solidFill>
                <a:latin typeface="PT Sans" panose="020B0503020203020204" pitchFamily="34" charset="77"/>
                <a:ea typeface="Lora" charset="0"/>
                <a:cs typeface="Lora" charset="0"/>
              </a:rPr>
              <a:t> error sit </a:t>
            </a:r>
            <a:r>
              <a:rPr lang="en-US" sz="1100" dirty="0" err="1">
                <a:solidFill>
                  <a:schemeClr val="bg1"/>
                </a:solidFill>
                <a:latin typeface="PT Sans" panose="020B0503020203020204" pitchFamily="34" charset="77"/>
                <a:ea typeface="Lora" charset="0"/>
                <a:cs typeface="Lora" charset="0"/>
              </a:rPr>
              <a:t>voluptatem</a:t>
            </a:r>
            <a:r>
              <a:rPr lang="en-US" sz="1100" dirty="0">
                <a:solidFill>
                  <a:schemeClr val="bg1"/>
                </a:solidFill>
                <a:latin typeface="PT Sans" panose="020B0503020203020204" pitchFamily="34" charset="77"/>
                <a:ea typeface="Lora" charset="0"/>
                <a:cs typeface="Lora" charset="0"/>
              </a:rPr>
              <a:t> </a:t>
            </a:r>
            <a:r>
              <a:rPr lang="en-US" sz="1100" dirty="0" err="1">
                <a:solidFill>
                  <a:schemeClr val="bg1"/>
                </a:solidFill>
                <a:latin typeface="PT Sans" panose="020B0503020203020204" pitchFamily="34" charset="77"/>
                <a:ea typeface="Lora" charset="0"/>
                <a:cs typeface="Lora" charset="0"/>
              </a:rPr>
              <a:t>accusantium</a:t>
            </a:r>
            <a:r>
              <a:rPr lang="en-US" sz="1100" dirty="0">
                <a:solidFill>
                  <a:schemeClr val="bg1"/>
                </a:solidFill>
                <a:latin typeface="PT Sans" panose="020B0503020203020204" pitchFamily="34" charset="77"/>
                <a:ea typeface="Lora" charset="0"/>
                <a:cs typeface="Lora" charset="0"/>
              </a:rPr>
              <a:t> </a:t>
            </a:r>
            <a:r>
              <a:rPr lang="en-US" sz="1100" dirty="0" err="1">
                <a:solidFill>
                  <a:schemeClr val="bg1"/>
                </a:solidFill>
                <a:latin typeface="PT Sans" panose="020B0503020203020204" pitchFamily="34" charset="77"/>
                <a:ea typeface="Lora" charset="0"/>
                <a:cs typeface="Lora" charset="0"/>
              </a:rPr>
              <a:t>doloremque</a:t>
            </a:r>
            <a:r>
              <a:rPr lang="en-US" sz="1100" dirty="0">
                <a:solidFill>
                  <a:schemeClr val="bg1"/>
                </a:solidFill>
                <a:latin typeface="PT Sans" panose="020B0503020203020204" pitchFamily="34" charset="77"/>
                <a:ea typeface="Lora" charset="0"/>
                <a:cs typeface="Lora" charset="0"/>
              </a:rPr>
              <a:t> </a:t>
            </a:r>
            <a:r>
              <a:rPr lang="en-US" sz="1100" dirty="0" err="1">
                <a:solidFill>
                  <a:schemeClr val="bg1"/>
                </a:solidFill>
                <a:latin typeface="PT Sans" panose="020B0503020203020204" pitchFamily="34" charset="77"/>
                <a:ea typeface="Lora" charset="0"/>
                <a:cs typeface="Lora" charset="0"/>
              </a:rPr>
              <a:t>laudantium</a:t>
            </a:r>
            <a:r>
              <a:rPr lang="en-US" sz="1100" dirty="0">
                <a:solidFill>
                  <a:schemeClr val="bg1"/>
                </a:solidFill>
                <a:latin typeface="PT Sans" panose="020B0503020203020204" pitchFamily="34" charset="77"/>
                <a:ea typeface="Lora" charset="0"/>
                <a:cs typeface="Lora" charset="0"/>
              </a:rPr>
              <a:t>, </a:t>
            </a:r>
            <a:r>
              <a:rPr lang="en-US" sz="1100" dirty="0" err="1">
                <a:solidFill>
                  <a:schemeClr val="bg1"/>
                </a:solidFill>
                <a:latin typeface="PT Sans" panose="020B0503020203020204" pitchFamily="34" charset="77"/>
                <a:ea typeface="Lora" charset="0"/>
                <a:cs typeface="Lora" charset="0"/>
              </a:rPr>
              <a:t>totam</a:t>
            </a:r>
            <a:r>
              <a:rPr lang="en-US" sz="1100" dirty="0">
                <a:solidFill>
                  <a:schemeClr val="bg1"/>
                </a:solidFill>
                <a:latin typeface="PT Sans" panose="020B0503020203020204" pitchFamily="34" charset="77"/>
                <a:ea typeface="Lora" charset="0"/>
                <a:cs typeface="Lora" charset="0"/>
              </a:rPr>
              <a:t> rem </a:t>
            </a:r>
            <a:r>
              <a:rPr lang="en-US" sz="1100" dirty="0" err="1">
                <a:solidFill>
                  <a:schemeClr val="bg1"/>
                </a:solidFill>
                <a:latin typeface="PT Sans" panose="020B0503020203020204" pitchFamily="34" charset="77"/>
                <a:ea typeface="Lora" charset="0"/>
                <a:cs typeface="Lora" charset="0"/>
              </a:rPr>
              <a:t>aperiam</a:t>
            </a:r>
            <a:r>
              <a:rPr lang="en-US" sz="1100" dirty="0">
                <a:solidFill>
                  <a:schemeClr val="bg1"/>
                </a:solidFill>
                <a:latin typeface="PT Sans" panose="020B0503020203020204" pitchFamily="34" charset="77"/>
                <a:ea typeface="Lora" charset="0"/>
                <a:cs typeface="Lora" charset="0"/>
              </a:rPr>
              <a:t>, </a:t>
            </a:r>
            <a:r>
              <a:rPr lang="en-US" sz="1100" dirty="0" err="1">
                <a:solidFill>
                  <a:schemeClr val="bg1"/>
                </a:solidFill>
                <a:latin typeface="PT Sans" panose="020B0503020203020204" pitchFamily="34" charset="77"/>
                <a:ea typeface="Lora" charset="0"/>
                <a:cs typeface="Lora" charset="0"/>
              </a:rPr>
              <a:t>eaque</a:t>
            </a:r>
            <a:r>
              <a:rPr lang="en-US" sz="1100" dirty="0">
                <a:solidFill>
                  <a:schemeClr val="bg1"/>
                </a:solidFill>
                <a:latin typeface="PT Sans" panose="020B0503020203020204" pitchFamily="34" charset="77"/>
                <a:ea typeface="Lora" charset="0"/>
                <a:cs typeface="Lora" charset="0"/>
              </a:rPr>
              <a:t> </a:t>
            </a:r>
            <a:r>
              <a:rPr lang="en-US" sz="1100" dirty="0" err="1">
                <a:solidFill>
                  <a:schemeClr val="bg1"/>
                </a:solidFill>
                <a:latin typeface="PT Sans" panose="020B0503020203020204" pitchFamily="34" charset="77"/>
                <a:ea typeface="Lora" charset="0"/>
                <a:cs typeface="Lora" charset="0"/>
              </a:rPr>
              <a:t>ipsa</a:t>
            </a:r>
            <a:r>
              <a:rPr lang="en-US" sz="1100" dirty="0">
                <a:solidFill>
                  <a:schemeClr val="bg1"/>
                </a:solidFill>
                <a:latin typeface="PT Sans" panose="020B0503020203020204" pitchFamily="34" charset="77"/>
                <a:ea typeface="Lora" charset="0"/>
                <a:cs typeface="Lora" charset="0"/>
              </a:rPr>
              <a:t> quae ab </a:t>
            </a:r>
            <a:r>
              <a:rPr lang="en-US" sz="1100" dirty="0" err="1">
                <a:solidFill>
                  <a:schemeClr val="bg1"/>
                </a:solidFill>
                <a:latin typeface="PT Sans" panose="020B0503020203020204" pitchFamily="34" charset="77"/>
                <a:ea typeface="Lora" charset="0"/>
                <a:cs typeface="Lora" charset="0"/>
              </a:rPr>
              <a:t>illo</a:t>
            </a:r>
            <a:r>
              <a:rPr lang="en-US" sz="1100" dirty="0">
                <a:solidFill>
                  <a:schemeClr val="bg1"/>
                </a:solidFill>
                <a:latin typeface="PT Sans" panose="020B0503020203020204" pitchFamily="34" charset="77"/>
                <a:ea typeface="Lora" charset="0"/>
                <a:cs typeface="Lora" charset="0"/>
              </a:rPr>
              <a:t> </a:t>
            </a:r>
            <a:r>
              <a:rPr lang="en-US" sz="1100" dirty="0" err="1">
                <a:solidFill>
                  <a:schemeClr val="bg1"/>
                </a:solidFill>
                <a:latin typeface="PT Sans" panose="020B0503020203020204" pitchFamily="34" charset="77"/>
                <a:ea typeface="Lora" charset="0"/>
                <a:cs typeface="Lora" charset="0"/>
              </a:rPr>
              <a:t>inventore</a:t>
            </a:r>
            <a:endParaRPr lang="en-US" sz="1100" dirty="0">
              <a:solidFill>
                <a:schemeClr val="bg1"/>
              </a:solidFill>
              <a:latin typeface="PT Sans" panose="020B0503020203020204" pitchFamily="34" charset="77"/>
              <a:ea typeface="Lora" charset="0"/>
              <a:cs typeface="Lora" charset="0"/>
            </a:endParaRPr>
          </a:p>
        </p:txBody>
      </p:sp>
      <p:sp>
        <p:nvSpPr>
          <p:cNvPr id="11" name="TextBox 10">
            <a:extLst>
              <a:ext uri="{FF2B5EF4-FFF2-40B4-BE49-F238E27FC236}">
                <a16:creationId xmlns:a16="http://schemas.microsoft.com/office/drawing/2014/main" id="{9E9E9E05-1220-FA46-BD51-183C59C22244}"/>
              </a:ext>
            </a:extLst>
          </p:cNvPr>
          <p:cNvSpPr txBox="1"/>
          <p:nvPr/>
        </p:nvSpPr>
        <p:spPr>
          <a:xfrm>
            <a:off x="361173" y="2406077"/>
            <a:ext cx="858082" cy="584775"/>
          </a:xfrm>
          <a:prstGeom prst="rect">
            <a:avLst/>
          </a:prstGeom>
          <a:noFill/>
        </p:spPr>
        <p:txBody>
          <a:bodyPr wrap="square" rtlCol="0">
            <a:spAutoFit/>
          </a:bodyPr>
          <a:lstStyle/>
          <a:p>
            <a:r>
              <a:rPr lang="en-US" sz="3200" b="1" dirty="0">
                <a:solidFill>
                  <a:schemeClr val="bg1"/>
                </a:solidFill>
                <a:latin typeface="Montserrat" charset="0"/>
                <a:ea typeface="Montserrat" charset="0"/>
                <a:cs typeface="Montserrat" charset="0"/>
              </a:rPr>
              <a:t>01</a:t>
            </a:r>
          </a:p>
        </p:txBody>
      </p:sp>
      <p:sp>
        <p:nvSpPr>
          <p:cNvPr id="12" name="Subtitle 2">
            <a:extLst>
              <a:ext uri="{FF2B5EF4-FFF2-40B4-BE49-F238E27FC236}">
                <a16:creationId xmlns:a16="http://schemas.microsoft.com/office/drawing/2014/main" id="{2D6DCC28-312C-404A-B3A1-F4D525714115}"/>
              </a:ext>
            </a:extLst>
          </p:cNvPr>
          <p:cNvSpPr txBox="1">
            <a:spLocks/>
          </p:cNvSpPr>
          <p:nvPr/>
        </p:nvSpPr>
        <p:spPr>
          <a:xfrm>
            <a:off x="1277336" y="2482278"/>
            <a:ext cx="3475374" cy="43237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ct val="150000"/>
              </a:lnSpc>
            </a:pPr>
            <a:r>
              <a:rPr lang="en-US" sz="1400" b="1" spc="600" dirty="0">
                <a:solidFill>
                  <a:schemeClr val="bg1"/>
                </a:solidFill>
                <a:latin typeface="Montserrat" pitchFamily="2" charset="77"/>
                <a:ea typeface="Lora" charset="0"/>
                <a:cs typeface="Lora" charset="0"/>
              </a:rPr>
              <a:t>QUARTER ONE</a:t>
            </a:r>
          </a:p>
        </p:txBody>
      </p:sp>
      <p:sp>
        <p:nvSpPr>
          <p:cNvPr id="13" name="Subtitle 2">
            <a:extLst>
              <a:ext uri="{FF2B5EF4-FFF2-40B4-BE49-F238E27FC236}">
                <a16:creationId xmlns:a16="http://schemas.microsoft.com/office/drawing/2014/main" id="{78C0C17B-D264-A04D-8FB1-EBFC15F33BC5}"/>
              </a:ext>
            </a:extLst>
          </p:cNvPr>
          <p:cNvSpPr txBox="1">
            <a:spLocks/>
          </p:cNvSpPr>
          <p:nvPr/>
        </p:nvSpPr>
        <p:spPr>
          <a:xfrm>
            <a:off x="1253211" y="4490135"/>
            <a:ext cx="3425678" cy="106651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ct val="150000"/>
              </a:lnSpc>
            </a:pPr>
            <a:r>
              <a:rPr lang="en-US" sz="1100" dirty="0">
                <a:solidFill>
                  <a:schemeClr val="bg1"/>
                </a:solidFill>
                <a:latin typeface="PT Sans" panose="020B0503020203020204" pitchFamily="34" charset="77"/>
                <a:ea typeface="Lora" charset="0"/>
                <a:cs typeface="Lora" charset="0"/>
              </a:rPr>
              <a:t>"</a:t>
            </a:r>
            <a:r>
              <a:rPr lang="en-US" sz="1100" dirty="0" err="1">
                <a:solidFill>
                  <a:schemeClr val="bg1"/>
                </a:solidFill>
                <a:latin typeface="PT Sans" panose="020B0503020203020204" pitchFamily="34" charset="77"/>
                <a:ea typeface="Lora" charset="0"/>
                <a:cs typeface="Lora" charset="0"/>
              </a:rPr>
              <a:t>Sed</a:t>
            </a:r>
            <a:r>
              <a:rPr lang="en-US" sz="1100" dirty="0">
                <a:solidFill>
                  <a:schemeClr val="bg1"/>
                </a:solidFill>
                <a:latin typeface="PT Sans" panose="020B0503020203020204" pitchFamily="34" charset="77"/>
                <a:ea typeface="Lora" charset="0"/>
                <a:cs typeface="Lora" charset="0"/>
              </a:rPr>
              <a:t> </a:t>
            </a:r>
            <a:r>
              <a:rPr lang="en-US" sz="1100" dirty="0" err="1">
                <a:solidFill>
                  <a:schemeClr val="bg1"/>
                </a:solidFill>
                <a:latin typeface="PT Sans" panose="020B0503020203020204" pitchFamily="34" charset="77"/>
                <a:ea typeface="Lora" charset="0"/>
                <a:cs typeface="Lora" charset="0"/>
              </a:rPr>
              <a:t>ut</a:t>
            </a:r>
            <a:r>
              <a:rPr lang="en-US" sz="1100" dirty="0">
                <a:solidFill>
                  <a:schemeClr val="bg1"/>
                </a:solidFill>
                <a:latin typeface="PT Sans" panose="020B0503020203020204" pitchFamily="34" charset="77"/>
                <a:ea typeface="Lora" charset="0"/>
                <a:cs typeface="Lora" charset="0"/>
              </a:rPr>
              <a:t> </a:t>
            </a:r>
            <a:r>
              <a:rPr lang="en-US" sz="1100" dirty="0" err="1">
                <a:solidFill>
                  <a:schemeClr val="bg1"/>
                </a:solidFill>
                <a:latin typeface="PT Sans" panose="020B0503020203020204" pitchFamily="34" charset="77"/>
                <a:ea typeface="Lora" charset="0"/>
                <a:cs typeface="Lora" charset="0"/>
              </a:rPr>
              <a:t>perspiciatis</a:t>
            </a:r>
            <a:r>
              <a:rPr lang="en-US" sz="1100" dirty="0">
                <a:solidFill>
                  <a:schemeClr val="bg1"/>
                </a:solidFill>
                <a:latin typeface="PT Sans" panose="020B0503020203020204" pitchFamily="34" charset="77"/>
                <a:ea typeface="Lora" charset="0"/>
                <a:cs typeface="Lora" charset="0"/>
              </a:rPr>
              <a:t> </a:t>
            </a:r>
            <a:r>
              <a:rPr lang="en-US" sz="1100" dirty="0" err="1">
                <a:solidFill>
                  <a:schemeClr val="bg1"/>
                </a:solidFill>
                <a:latin typeface="PT Sans" panose="020B0503020203020204" pitchFamily="34" charset="77"/>
                <a:ea typeface="Lora" charset="0"/>
                <a:cs typeface="Lora" charset="0"/>
              </a:rPr>
              <a:t>unde</a:t>
            </a:r>
            <a:r>
              <a:rPr lang="en-US" sz="1100" dirty="0">
                <a:solidFill>
                  <a:schemeClr val="bg1"/>
                </a:solidFill>
                <a:latin typeface="PT Sans" panose="020B0503020203020204" pitchFamily="34" charset="77"/>
                <a:ea typeface="Lora" charset="0"/>
                <a:cs typeface="Lora" charset="0"/>
              </a:rPr>
              <a:t> </a:t>
            </a:r>
            <a:r>
              <a:rPr lang="en-US" sz="1100" dirty="0" err="1">
                <a:solidFill>
                  <a:schemeClr val="bg1"/>
                </a:solidFill>
                <a:latin typeface="PT Sans" panose="020B0503020203020204" pitchFamily="34" charset="77"/>
                <a:ea typeface="Lora" charset="0"/>
                <a:cs typeface="Lora" charset="0"/>
              </a:rPr>
              <a:t>omnis</a:t>
            </a:r>
            <a:r>
              <a:rPr lang="en-US" sz="1100" dirty="0">
                <a:solidFill>
                  <a:schemeClr val="bg1"/>
                </a:solidFill>
                <a:latin typeface="PT Sans" panose="020B0503020203020204" pitchFamily="34" charset="77"/>
                <a:ea typeface="Lora" charset="0"/>
                <a:cs typeface="Lora" charset="0"/>
              </a:rPr>
              <a:t> </a:t>
            </a:r>
            <a:r>
              <a:rPr lang="en-US" sz="1100" dirty="0" err="1">
                <a:solidFill>
                  <a:schemeClr val="bg1"/>
                </a:solidFill>
                <a:latin typeface="PT Sans" panose="020B0503020203020204" pitchFamily="34" charset="77"/>
                <a:ea typeface="Lora" charset="0"/>
                <a:cs typeface="Lora" charset="0"/>
              </a:rPr>
              <a:t>iste</a:t>
            </a:r>
            <a:r>
              <a:rPr lang="en-US" sz="1100" dirty="0">
                <a:solidFill>
                  <a:schemeClr val="bg1"/>
                </a:solidFill>
                <a:latin typeface="PT Sans" panose="020B0503020203020204" pitchFamily="34" charset="77"/>
                <a:ea typeface="Lora" charset="0"/>
                <a:cs typeface="Lora" charset="0"/>
              </a:rPr>
              <a:t> </a:t>
            </a:r>
            <a:r>
              <a:rPr lang="en-US" sz="1100" dirty="0" err="1">
                <a:solidFill>
                  <a:schemeClr val="bg1"/>
                </a:solidFill>
                <a:latin typeface="PT Sans" panose="020B0503020203020204" pitchFamily="34" charset="77"/>
                <a:ea typeface="Lora" charset="0"/>
                <a:cs typeface="Lora" charset="0"/>
              </a:rPr>
              <a:t>natus</a:t>
            </a:r>
            <a:r>
              <a:rPr lang="en-US" sz="1100" dirty="0">
                <a:solidFill>
                  <a:schemeClr val="bg1"/>
                </a:solidFill>
                <a:latin typeface="PT Sans" panose="020B0503020203020204" pitchFamily="34" charset="77"/>
                <a:ea typeface="Lora" charset="0"/>
                <a:cs typeface="Lora" charset="0"/>
              </a:rPr>
              <a:t> error sit </a:t>
            </a:r>
            <a:r>
              <a:rPr lang="en-US" sz="1100" dirty="0" err="1">
                <a:solidFill>
                  <a:schemeClr val="bg1"/>
                </a:solidFill>
                <a:latin typeface="PT Sans" panose="020B0503020203020204" pitchFamily="34" charset="77"/>
                <a:ea typeface="Lora" charset="0"/>
                <a:cs typeface="Lora" charset="0"/>
              </a:rPr>
              <a:t>voluptatem</a:t>
            </a:r>
            <a:r>
              <a:rPr lang="en-US" sz="1100" dirty="0">
                <a:solidFill>
                  <a:schemeClr val="bg1"/>
                </a:solidFill>
                <a:latin typeface="PT Sans" panose="020B0503020203020204" pitchFamily="34" charset="77"/>
                <a:ea typeface="Lora" charset="0"/>
                <a:cs typeface="Lora" charset="0"/>
              </a:rPr>
              <a:t> </a:t>
            </a:r>
            <a:r>
              <a:rPr lang="en-US" sz="1100" dirty="0" err="1">
                <a:solidFill>
                  <a:schemeClr val="bg1"/>
                </a:solidFill>
                <a:latin typeface="PT Sans" panose="020B0503020203020204" pitchFamily="34" charset="77"/>
                <a:ea typeface="Lora" charset="0"/>
                <a:cs typeface="Lora" charset="0"/>
              </a:rPr>
              <a:t>accusantium</a:t>
            </a:r>
            <a:r>
              <a:rPr lang="en-US" sz="1100" dirty="0">
                <a:solidFill>
                  <a:schemeClr val="bg1"/>
                </a:solidFill>
                <a:latin typeface="PT Sans" panose="020B0503020203020204" pitchFamily="34" charset="77"/>
                <a:ea typeface="Lora" charset="0"/>
                <a:cs typeface="Lora" charset="0"/>
              </a:rPr>
              <a:t> </a:t>
            </a:r>
            <a:r>
              <a:rPr lang="en-US" sz="1100" dirty="0" err="1">
                <a:solidFill>
                  <a:schemeClr val="bg1"/>
                </a:solidFill>
                <a:latin typeface="PT Sans" panose="020B0503020203020204" pitchFamily="34" charset="77"/>
                <a:ea typeface="Lora" charset="0"/>
                <a:cs typeface="Lora" charset="0"/>
              </a:rPr>
              <a:t>doloremque</a:t>
            </a:r>
            <a:r>
              <a:rPr lang="en-US" sz="1100" dirty="0">
                <a:solidFill>
                  <a:schemeClr val="bg1"/>
                </a:solidFill>
                <a:latin typeface="PT Sans" panose="020B0503020203020204" pitchFamily="34" charset="77"/>
                <a:ea typeface="Lora" charset="0"/>
                <a:cs typeface="Lora" charset="0"/>
              </a:rPr>
              <a:t> </a:t>
            </a:r>
            <a:r>
              <a:rPr lang="en-US" sz="1100" dirty="0" err="1">
                <a:solidFill>
                  <a:schemeClr val="bg1"/>
                </a:solidFill>
                <a:latin typeface="PT Sans" panose="020B0503020203020204" pitchFamily="34" charset="77"/>
                <a:ea typeface="Lora" charset="0"/>
                <a:cs typeface="Lora" charset="0"/>
              </a:rPr>
              <a:t>laudantium</a:t>
            </a:r>
            <a:r>
              <a:rPr lang="en-US" sz="1100" dirty="0">
                <a:solidFill>
                  <a:schemeClr val="bg1"/>
                </a:solidFill>
                <a:latin typeface="PT Sans" panose="020B0503020203020204" pitchFamily="34" charset="77"/>
                <a:ea typeface="Lora" charset="0"/>
                <a:cs typeface="Lora" charset="0"/>
              </a:rPr>
              <a:t>, </a:t>
            </a:r>
            <a:r>
              <a:rPr lang="en-US" sz="1100" dirty="0" err="1">
                <a:solidFill>
                  <a:schemeClr val="bg1"/>
                </a:solidFill>
                <a:latin typeface="PT Sans" panose="020B0503020203020204" pitchFamily="34" charset="77"/>
                <a:ea typeface="Lora" charset="0"/>
                <a:cs typeface="Lora" charset="0"/>
              </a:rPr>
              <a:t>totam</a:t>
            </a:r>
            <a:r>
              <a:rPr lang="en-US" sz="1100" dirty="0">
                <a:solidFill>
                  <a:schemeClr val="bg1"/>
                </a:solidFill>
                <a:latin typeface="PT Sans" panose="020B0503020203020204" pitchFamily="34" charset="77"/>
                <a:ea typeface="Lora" charset="0"/>
                <a:cs typeface="Lora" charset="0"/>
              </a:rPr>
              <a:t> rem </a:t>
            </a:r>
            <a:r>
              <a:rPr lang="en-US" sz="1100" dirty="0" err="1">
                <a:solidFill>
                  <a:schemeClr val="bg1"/>
                </a:solidFill>
                <a:latin typeface="PT Sans" panose="020B0503020203020204" pitchFamily="34" charset="77"/>
                <a:ea typeface="Lora" charset="0"/>
                <a:cs typeface="Lora" charset="0"/>
              </a:rPr>
              <a:t>aperiam</a:t>
            </a:r>
            <a:r>
              <a:rPr lang="en-US" sz="1100" dirty="0">
                <a:solidFill>
                  <a:schemeClr val="bg1"/>
                </a:solidFill>
                <a:latin typeface="PT Sans" panose="020B0503020203020204" pitchFamily="34" charset="77"/>
                <a:ea typeface="Lora" charset="0"/>
                <a:cs typeface="Lora" charset="0"/>
              </a:rPr>
              <a:t>, </a:t>
            </a:r>
            <a:r>
              <a:rPr lang="en-US" sz="1100" dirty="0" err="1">
                <a:solidFill>
                  <a:schemeClr val="bg1"/>
                </a:solidFill>
                <a:latin typeface="PT Sans" panose="020B0503020203020204" pitchFamily="34" charset="77"/>
                <a:ea typeface="Lora" charset="0"/>
                <a:cs typeface="Lora" charset="0"/>
              </a:rPr>
              <a:t>eaque</a:t>
            </a:r>
            <a:r>
              <a:rPr lang="en-US" sz="1100" dirty="0">
                <a:solidFill>
                  <a:schemeClr val="bg1"/>
                </a:solidFill>
                <a:latin typeface="PT Sans" panose="020B0503020203020204" pitchFamily="34" charset="77"/>
                <a:ea typeface="Lora" charset="0"/>
                <a:cs typeface="Lora" charset="0"/>
              </a:rPr>
              <a:t> </a:t>
            </a:r>
            <a:r>
              <a:rPr lang="en-US" sz="1100" dirty="0" err="1">
                <a:solidFill>
                  <a:schemeClr val="bg1"/>
                </a:solidFill>
                <a:latin typeface="PT Sans" panose="020B0503020203020204" pitchFamily="34" charset="77"/>
                <a:ea typeface="Lora" charset="0"/>
                <a:cs typeface="Lora" charset="0"/>
              </a:rPr>
              <a:t>ipsa</a:t>
            </a:r>
            <a:r>
              <a:rPr lang="en-US" sz="1100" dirty="0">
                <a:solidFill>
                  <a:schemeClr val="bg1"/>
                </a:solidFill>
                <a:latin typeface="PT Sans" panose="020B0503020203020204" pitchFamily="34" charset="77"/>
                <a:ea typeface="Lora" charset="0"/>
                <a:cs typeface="Lora" charset="0"/>
              </a:rPr>
              <a:t> quae ab </a:t>
            </a:r>
            <a:r>
              <a:rPr lang="en-US" sz="1100" dirty="0" err="1">
                <a:solidFill>
                  <a:schemeClr val="bg1"/>
                </a:solidFill>
                <a:latin typeface="PT Sans" panose="020B0503020203020204" pitchFamily="34" charset="77"/>
                <a:ea typeface="Lora" charset="0"/>
                <a:cs typeface="Lora" charset="0"/>
              </a:rPr>
              <a:t>illo</a:t>
            </a:r>
            <a:r>
              <a:rPr lang="en-US" sz="1100" dirty="0">
                <a:solidFill>
                  <a:schemeClr val="bg1"/>
                </a:solidFill>
                <a:latin typeface="PT Sans" panose="020B0503020203020204" pitchFamily="34" charset="77"/>
                <a:ea typeface="Lora" charset="0"/>
                <a:cs typeface="Lora" charset="0"/>
              </a:rPr>
              <a:t> </a:t>
            </a:r>
            <a:r>
              <a:rPr lang="en-US" sz="1100" dirty="0" err="1">
                <a:solidFill>
                  <a:schemeClr val="bg1"/>
                </a:solidFill>
                <a:latin typeface="PT Sans" panose="020B0503020203020204" pitchFamily="34" charset="77"/>
                <a:ea typeface="Lora" charset="0"/>
                <a:cs typeface="Lora" charset="0"/>
              </a:rPr>
              <a:t>inventore</a:t>
            </a:r>
            <a:endParaRPr lang="en-US" sz="1100" dirty="0">
              <a:solidFill>
                <a:schemeClr val="bg1"/>
              </a:solidFill>
              <a:latin typeface="PT Sans" panose="020B0503020203020204" pitchFamily="34" charset="77"/>
              <a:ea typeface="Lora" charset="0"/>
              <a:cs typeface="Lora" charset="0"/>
            </a:endParaRPr>
          </a:p>
        </p:txBody>
      </p:sp>
      <p:sp>
        <p:nvSpPr>
          <p:cNvPr id="14" name="TextBox 13">
            <a:extLst>
              <a:ext uri="{FF2B5EF4-FFF2-40B4-BE49-F238E27FC236}">
                <a16:creationId xmlns:a16="http://schemas.microsoft.com/office/drawing/2014/main" id="{A770C261-2E3D-2B48-8256-AB38F454A948}"/>
              </a:ext>
            </a:extLst>
          </p:cNvPr>
          <p:cNvSpPr txBox="1"/>
          <p:nvPr/>
        </p:nvSpPr>
        <p:spPr>
          <a:xfrm>
            <a:off x="327940" y="3940099"/>
            <a:ext cx="858082" cy="584775"/>
          </a:xfrm>
          <a:prstGeom prst="rect">
            <a:avLst/>
          </a:prstGeom>
          <a:noFill/>
        </p:spPr>
        <p:txBody>
          <a:bodyPr wrap="square" rtlCol="0">
            <a:spAutoFit/>
          </a:bodyPr>
          <a:lstStyle/>
          <a:p>
            <a:r>
              <a:rPr lang="en-US" sz="3200" b="1" dirty="0">
                <a:solidFill>
                  <a:schemeClr val="bg1"/>
                </a:solidFill>
                <a:latin typeface="Montserrat" charset="0"/>
                <a:ea typeface="Montserrat" charset="0"/>
                <a:cs typeface="Montserrat" charset="0"/>
              </a:rPr>
              <a:t>02</a:t>
            </a:r>
          </a:p>
        </p:txBody>
      </p:sp>
      <p:sp>
        <p:nvSpPr>
          <p:cNvPr id="15" name="Subtitle 2">
            <a:extLst>
              <a:ext uri="{FF2B5EF4-FFF2-40B4-BE49-F238E27FC236}">
                <a16:creationId xmlns:a16="http://schemas.microsoft.com/office/drawing/2014/main" id="{69D92EAD-5A15-504E-9EAC-B21B0A99CB24}"/>
              </a:ext>
            </a:extLst>
          </p:cNvPr>
          <p:cNvSpPr txBox="1">
            <a:spLocks/>
          </p:cNvSpPr>
          <p:nvPr/>
        </p:nvSpPr>
        <p:spPr>
          <a:xfrm>
            <a:off x="1253211" y="4016852"/>
            <a:ext cx="3475374" cy="43237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ct val="150000"/>
              </a:lnSpc>
            </a:pPr>
            <a:r>
              <a:rPr lang="en-US" sz="1400" b="1" spc="600" dirty="0">
                <a:solidFill>
                  <a:schemeClr val="bg1"/>
                </a:solidFill>
                <a:latin typeface="Montserrat" pitchFamily="2" charset="77"/>
                <a:ea typeface="Lora" charset="0"/>
                <a:cs typeface="Lora" charset="0"/>
              </a:rPr>
              <a:t>QUARTER TWO</a:t>
            </a:r>
          </a:p>
        </p:txBody>
      </p:sp>
      <p:sp>
        <p:nvSpPr>
          <p:cNvPr id="16" name="Rectangle 15">
            <a:extLst>
              <a:ext uri="{FF2B5EF4-FFF2-40B4-BE49-F238E27FC236}">
                <a16:creationId xmlns:a16="http://schemas.microsoft.com/office/drawing/2014/main" id="{7AA33B1E-130A-6342-BE76-14F2ED21D3E2}"/>
              </a:ext>
            </a:extLst>
          </p:cNvPr>
          <p:cNvSpPr/>
          <p:nvPr/>
        </p:nvSpPr>
        <p:spPr>
          <a:xfrm>
            <a:off x="10959101" y="0"/>
            <a:ext cx="1232899" cy="123289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75000"/>
                </a:schemeClr>
              </a:solidFill>
            </a:endParaRPr>
          </a:p>
        </p:txBody>
      </p:sp>
      <p:pic>
        <p:nvPicPr>
          <p:cNvPr id="2" name="Graphic 1">
            <a:extLst>
              <a:ext uri="{FF2B5EF4-FFF2-40B4-BE49-F238E27FC236}">
                <a16:creationId xmlns:a16="http://schemas.microsoft.com/office/drawing/2014/main" id="{C4131662-BAAD-4A99-8C82-5E31D62E1C8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98805" y="239704"/>
            <a:ext cx="753490" cy="753490"/>
          </a:xfrm>
          <a:prstGeom prst="rect">
            <a:avLst/>
          </a:prstGeom>
        </p:spPr>
      </p:pic>
      <p:pic>
        <p:nvPicPr>
          <p:cNvPr id="7" name="Graphic 6">
            <a:extLst>
              <a:ext uri="{FF2B5EF4-FFF2-40B4-BE49-F238E27FC236}">
                <a16:creationId xmlns:a16="http://schemas.microsoft.com/office/drawing/2014/main" id="{EF3B3C29-2ADC-4B99-9CAF-0179296E0B0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19141" y="688231"/>
            <a:ext cx="5240078" cy="6169769"/>
          </a:xfrm>
          <a:prstGeom prst="rect">
            <a:avLst/>
          </a:prstGeom>
        </p:spPr>
      </p:pic>
    </p:spTree>
    <p:extLst>
      <p:ext uri="{BB962C8B-B14F-4D97-AF65-F5344CB8AC3E}">
        <p14:creationId xmlns:p14="http://schemas.microsoft.com/office/powerpoint/2010/main" val="24506202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957834" y="851980"/>
            <a:ext cx="4190392" cy="136176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3200" b="1" spc="600" dirty="0">
                <a:latin typeface="Montserrat" charset="0"/>
                <a:ea typeface="Montserrat" charset="0"/>
                <a:cs typeface="Montserrat" charset="0"/>
              </a:rPr>
              <a:t>ATRIUM </a:t>
            </a:r>
            <a:br>
              <a:rPr lang="en-US" sz="3200" b="1" spc="600" dirty="0">
                <a:latin typeface="Montserrat" charset="0"/>
                <a:ea typeface="Montserrat" charset="0"/>
                <a:cs typeface="Montserrat" charset="0"/>
              </a:rPr>
            </a:br>
            <a:r>
              <a:rPr lang="en-US" sz="3200" b="1" spc="600" dirty="0">
                <a:latin typeface="Montserrat" charset="0"/>
                <a:ea typeface="Montserrat" charset="0"/>
                <a:cs typeface="Montserrat" charset="0"/>
              </a:rPr>
              <a:t>TITLE HERE</a:t>
            </a:r>
          </a:p>
        </p:txBody>
      </p:sp>
      <p:sp>
        <p:nvSpPr>
          <p:cNvPr id="9" name="Subtitle 2"/>
          <p:cNvSpPr txBox="1">
            <a:spLocks/>
          </p:cNvSpPr>
          <p:nvPr/>
        </p:nvSpPr>
        <p:spPr>
          <a:xfrm>
            <a:off x="4957834" y="2544433"/>
            <a:ext cx="6788829" cy="56734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ct val="150000"/>
              </a:lnSpc>
            </a:pPr>
            <a:r>
              <a:rPr lang="en-US" sz="1200" spc="600" dirty="0">
                <a:latin typeface="Montserrat" charset="0"/>
                <a:ea typeface="Montserrat" charset="0"/>
                <a:cs typeface="Montserrat" charset="0"/>
              </a:rPr>
              <a:t>YOUR AMAZING SUBTITLE HERE</a:t>
            </a:r>
          </a:p>
        </p:txBody>
      </p:sp>
      <p:sp>
        <p:nvSpPr>
          <p:cNvPr id="11" name="Subtitle 2"/>
          <p:cNvSpPr txBox="1">
            <a:spLocks/>
          </p:cNvSpPr>
          <p:nvPr/>
        </p:nvSpPr>
        <p:spPr>
          <a:xfrm>
            <a:off x="6077610" y="3470836"/>
            <a:ext cx="2078448" cy="77965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ct val="150000"/>
              </a:lnSpc>
            </a:pPr>
            <a:r>
              <a:rPr lang="en-US" sz="1200" dirty="0" err="1">
                <a:latin typeface="PT Sans" panose="020B0503020203020204" pitchFamily="34" charset="77"/>
                <a:ea typeface="Lora" charset="0"/>
                <a:cs typeface="Lora" charset="0"/>
              </a:rPr>
              <a:t>illo</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inventore</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veritatis</a:t>
            </a:r>
            <a:r>
              <a:rPr lang="en-US" sz="1200" dirty="0">
                <a:latin typeface="PT Sans" panose="020B0503020203020204" pitchFamily="34" charset="77"/>
                <a:ea typeface="Lora" charset="0"/>
                <a:cs typeface="Lora" charset="0"/>
              </a:rPr>
              <a:t> et quasi </a:t>
            </a:r>
            <a:r>
              <a:rPr lang="en-US" sz="1200" dirty="0" err="1">
                <a:latin typeface="PT Sans" panose="020B0503020203020204" pitchFamily="34" charset="77"/>
                <a:ea typeface="Lora" charset="0"/>
                <a:cs typeface="Lora" charset="0"/>
              </a:rPr>
              <a:t>architecto</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beatae</a:t>
            </a:r>
            <a:endParaRPr lang="en-US" sz="1200" spc="300" dirty="0">
              <a:latin typeface="PT Sans" panose="020B0503020203020204" pitchFamily="34" charset="77"/>
              <a:ea typeface="Lora" charset="0"/>
              <a:cs typeface="Lora" charset="0"/>
            </a:endParaRPr>
          </a:p>
        </p:txBody>
      </p:sp>
      <p:sp>
        <p:nvSpPr>
          <p:cNvPr id="2" name="Rectangle 1"/>
          <p:cNvSpPr/>
          <p:nvPr/>
        </p:nvSpPr>
        <p:spPr>
          <a:xfrm>
            <a:off x="4957834" y="3454400"/>
            <a:ext cx="779658" cy="77965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093551" y="3618774"/>
            <a:ext cx="513282" cy="461665"/>
          </a:xfrm>
          <a:prstGeom prst="rect">
            <a:avLst/>
          </a:prstGeom>
          <a:noFill/>
        </p:spPr>
        <p:txBody>
          <a:bodyPr wrap="none" rtlCol="0">
            <a:spAutoFit/>
          </a:bodyPr>
          <a:lstStyle/>
          <a:p>
            <a:r>
              <a:rPr lang="en-US" sz="2400" b="1" dirty="0">
                <a:solidFill>
                  <a:schemeClr val="bg1"/>
                </a:solidFill>
                <a:latin typeface="Montserrat" charset="0"/>
                <a:ea typeface="Montserrat" charset="0"/>
                <a:cs typeface="Montserrat" charset="0"/>
              </a:rPr>
              <a:t>01</a:t>
            </a:r>
          </a:p>
        </p:txBody>
      </p:sp>
      <p:sp>
        <p:nvSpPr>
          <p:cNvPr id="25" name="Subtitle 2"/>
          <p:cNvSpPr txBox="1">
            <a:spLocks/>
          </p:cNvSpPr>
          <p:nvPr/>
        </p:nvSpPr>
        <p:spPr>
          <a:xfrm>
            <a:off x="6082686" y="4674887"/>
            <a:ext cx="2078448" cy="77965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ct val="150000"/>
              </a:lnSpc>
            </a:pPr>
            <a:r>
              <a:rPr lang="en-US" sz="1200" dirty="0" err="1">
                <a:latin typeface="PT Sans" panose="020B0503020203020204" pitchFamily="34" charset="77"/>
                <a:ea typeface="Lora" charset="0"/>
                <a:cs typeface="Lora" charset="0"/>
              </a:rPr>
              <a:t>illo</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inventore</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veritatis</a:t>
            </a:r>
            <a:r>
              <a:rPr lang="en-US" sz="1200" dirty="0">
                <a:latin typeface="PT Sans" panose="020B0503020203020204" pitchFamily="34" charset="77"/>
                <a:ea typeface="Lora" charset="0"/>
                <a:cs typeface="Lora" charset="0"/>
              </a:rPr>
              <a:t> et quasi </a:t>
            </a:r>
            <a:r>
              <a:rPr lang="en-US" sz="1200" dirty="0" err="1">
                <a:latin typeface="PT Sans" panose="020B0503020203020204" pitchFamily="34" charset="77"/>
                <a:ea typeface="Lora" charset="0"/>
                <a:cs typeface="Lora" charset="0"/>
              </a:rPr>
              <a:t>architecto</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beatae</a:t>
            </a:r>
            <a:endParaRPr lang="en-US" sz="1200" spc="300" dirty="0">
              <a:latin typeface="PT Sans" panose="020B0503020203020204" pitchFamily="34" charset="77"/>
              <a:ea typeface="Lora" charset="0"/>
              <a:cs typeface="Lora" charset="0"/>
            </a:endParaRPr>
          </a:p>
        </p:txBody>
      </p:sp>
      <p:sp>
        <p:nvSpPr>
          <p:cNvPr id="26" name="Rectangle 25"/>
          <p:cNvSpPr/>
          <p:nvPr/>
        </p:nvSpPr>
        <p:spPr>
          <a:xfrm>
            <a:off x="4962910" y="4658451"/>
            <a:ext cx="779658" cy="77965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5098627" y="4822825"/>
            <a:ext cx="574196" cy="461665"/>
          </a:xfrm>
          <a:prstGeom prst="rect">
            <a:avLst/>
          </a:prstGeom>
          <a:noFill/>
        </p:spPr>
        <p:txBody>
          <a:bodyPr wrap="none" rtlCol="0">
            <a:spAutoFit/>
          </a:bodyPr>
          <a:lstStyle/>
          <a:p>
            <a:r>
              <a:rPr lang="en-US" sz="2400" b="1" dirty="0">
                <a:solidFill>
                  <a:schemeClr val="bg1"/>
                </a:solidFill>
                <a:latin typeface="Montserrat" charset="0"/>
                <a:ea typeface="Montserrat" charset="0"/>
                <a:cs typeface="Montserrat" charset="0"/>
              </a:rPr>
              <a:t>02</a:t>
            </a:r>
          </a:p>
        </p:txBody>
      </p:sp>
      <p:sp>
        <p:nvSpPr>
          <p:cNvPr id="34" name="Subtitle 2"/>
          <p:cNvSpPr txBox="1">
            <a:spLocks/>
          </p:cNvSpPr>
          <p:nvPr/>
        </p:nvSpPr>
        <p:spPr>
          <a:xfrm>
            <a:off x="9488344" y="3487272"/>
            <a:ext cx="2078448" cy="77965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ct val="150000"/>
              </a:lnSpc>
            </a:pPr>
            <a:r>
              <a:rPr lang="en-US" sz="1200" dirty="0" err="1">
                <a:latin typeface="PT Sans" panose="020B0503020203020204" pitchFamily="34" charset="77"/>
                <a:ea typeface="Lora" charset="0"/>
                <a:cs typeface="Lora" charset="0"/>
              </a:rPr>
              <a:t>illo</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inventore</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veritatis</a:t>
            </a:r>
            <a:r>
              <a:rPr lang="en-US" sz="1200" dirty="0">
                <a:latin typeface="PT Sans" panose="020B0503020203020204" pitchFamily="34" charset="77"/>
                <a:ea typeface="Lora" charset="0"/>
                <a:cs typeface="Lora" charset="0"/>
              </a:rPr>
              <a:t> et quasi </a:t>
            </a:r>
            <a:r>
              <a:rPr lang="en-US" sz="1200" dirty="0" err="1">
                <a:latin typeface="PT Sans" panose="020B0503020203020204" pitchFamily="34" charset="77"/>
                <a:ea typeface="Lora" charset="0"/>
                <a:cs typeface="Lora" charset="0"/>
              </a:rPr>
              <a:t>architecto</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beatae</a:t>
            </a:r>
            <a:endParaRPr lang="en-US" sz="1200" spc="300" dirty="0">
              <a:latin typeface="PT Sans" panose="020B0503020203020204" pitchFamily="34" charset="77"/>
              <a:ea typeface="Lora" charset="0"/>
              <a:cs typeface="Lora" charset="0"/>
            </a:endParaRPr>
          </a:p>
        </p:txBody>
      </p:sp>
      <p:sp>
        <p:nvSpPr>
          <p:cNvPr id="35" name="Rectangle 34"/>
          <p:cNvSpPr/>
          <p:nvPr/>
        </p:nvSpPr>
        <p:spPr>
          <a:xfrm>
            <a:off x="8368568" y="3470836"/>
            <a:ext cx="779658" cy="77965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8466185" y="3635210"/>
            <a:ext cx="575799" cy="461665"/>
          </a:xfrm>
          <a:prstGeom prst="rect">
            <a:avLst/>
          </a:prstGeom>
          <a:noFill/>
        </p:spPr>
        <p:txBody>
          <a:bodyPr wrap="none" rtlCol="0">
            <a:spAutoFit/>
          </a:bodyPr>
          <a:lstStyle/>
          <a:p>
            <a:r>
              <a:rPr lang="en-US" sz="2400" b="1" dirty="0">
                <a:solidFill>
                  <a:schemeClr val="bg1"/>
                </a:solidFill>
                <a:latin typeface="Montserrat" charset="0"/>
                <a:ea typeface="Montserrat" charset="0"/>
                <a:cs typeface="Montserrat" charset="0"/>
              </a:rPr>
              <a:t>03</a:t>
            </a:r>
          </a:p>
        </p:txBody>
      </p:sp>
      <p:sp>
        <p:nvSpPr>
          <p:cNvPr id="37" name="Subtitle 2"/>
          <p:cNvSpPr txBox="1">
            <a:spLocks/>
          </p:cNvSpPr>
          <p:nvPr/>
        </p:nvSpPr>
        <p:spPr>
          <a:xfrm>
            <a:off x="9488344" y="4643533"/>
            <a:ext cx="2078448" cy="77965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ct val="150000"/>
              </a:lnSpc>
            </a:pPr>
            <a:r>
              <a:rPr lang="en-US" sz="1200" dirty="0" err="1">
                <a:latin typeface="PT Sans" panose="020B0503020203020204" pitchFamily="34" charset="77"/>
                <a:ea typeface="Lora" charset="0"/>
                <a:cs typeface="Lora" charset="0"/>
              </a:rPr>
              <a:t>illo</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inventore</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veritatis</a:t>
            </a:r>
            <a:r>
              <a:rPr lang="en-US" sz="1200" dirty="0">
                <a:latin typeface="PT Sans" panose="020B0503020203020204" pitchFamily="34" charset="77"/>
                <a:ea typeface="Lora" charset="0"/>
                <a:cs typeface="Lora" charset="0"/>
              </a:rPr>
              <a:t> et quasi </a:t>
            </a:r>
            <a:r>
              <a:rPr lang="en-US" sz="1200" dirty="0" err="1">
                <a:latin typeface="PT Sans" panose="020B0503020203020204" pitchFamily="34" charset="77"/>
                <a:ea typeface="Lora" charset="0"/>
                <a:cs typeface="Lora" charset="0"/>
              </a:rPr>
              <a:t>architecto</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beatae</a:t>
            </a:r>
            <a:endParaRPr lang="en-US" sz="1200" spc="300" dirty="0">
              <a:latin typeface="PT Sans" panose="020B0503020203020204" pitchFamily="34" charset="77"/>
              <a:ea typeface="Lora" charset="0"/>
              <a:cs typeface="Lora" charset="0"/>
            </a:endParaRPr>
          </a:p>
        </p:txBody>
      </p:sp>
      <p:sp>
        <p:nvSpPr>
          <p:cNvPr id="38" name="Rectangle 37"/>
          <p:cNvSpPr/>
          <p:nvPr/>
        </p:nvSpPr>
        <p:spPr>
          <a:xfrm>
            <a:off x="8368568" y="4627097"/>
            <a:ext cx="779658" cy="77965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8466185" y="4816871"/>
            <a:ext cx="604653" cy="461665"/>
          </a:xfrm>
          <a:prstGeom prst="rect">
            <a:avLst/>
          </a:prstGeom>
          <a:noFill/>
        </p:spPr>
        <p:txBody>
          <a:bodyPr wrap="none" rtlCol="0">
            <a:spAutoFit/>
          </a:bodyPr>
          <a:lstStyle/>
          <a:p>
            <a:r>
              <a:rPr lang="en-US" sz="2400" b="1" dirty="0">
                <a:solidFill>
                  <a:schemeClr val="bg1"/>
                </a:solidFill>
                <a:latin typeface="Montserrat" charset="0"/>
                <a:ea typeface="Montserrat" charset="0"/>
                <a:cs typeface="Montserrat" charset="0"/>
              </a:rPr>
              <a:t>04</a:t>
            </a:r>
          </a:p>
        </p:txBody>
      </p:sp>
      <p:sp>
        <p:nvSpPr>
          <p:cNvPr id="28" name="Triangle 27">
            <a:extLst>
              <a:ext uri="{FF2B5EF4-FFF2-40B4-BE49-F238E27FC236}">
                <a16:creationId xmlns:a16="http://schemas.microsoft.com/office/drawing/2014/main" id="{1D14F3C7-5049-1E45-8C91-FF325F55A8F6}"/>
              </a:ext>
            </a:extLst>
          </p:cNvPr>
          <p:cNvSpPr/>
          <p:nvPr/>
        </p:nvSpPr>
        <p:spPr>
          <a:xfrm rot="5400000">
            <a:off x="-925398" y="2495395"/>
            <a:ext cx="3768806" cy="1918009"/>
          </a:xfrm>
          <a:prstGeom prst="triangle">
            <a:avLst>
              <a:gd name="adj" fmla="val 50864"/>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75000"/>
                </a:schemeClr>
              </a:solidFill>
            </a:endParaRPr>
          </a:p>
        </p:txBody>
      </p:sp>
      <p:pic>
        <p:nvPicPr>
          <p:cNvPr id="6" name="Picture Placeholder 5">
            <a:extLst>
              <a:ext uri="{FF2B5EF4-FFF2-40B4-BE49-F238E27FC236}">
                <a16:creationId xmlns:a16="http://schemas.microsoft.com/office/drawing/2014/main" id="{DEA330FB-71C3-4BFE-9BD9-B7607DDF57E3}"/>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t="16664" b="16664"/>
          <a:stretch>
            <a:fillRect/>
          </a:stretch>
        </p:blipFill>
        <p:spPr/>
      </p:pic>
      <p:pic>
        <p:nvPicPr>
          <p:cNvPr id="10" name="Picture Placeholder 9">
            <a:extLst>
              <a:ext uri="{FF2B5EF4-FFF2-40B4-BE49-F238E27FC236}">
                <a16:creationId xmlns:a16="http://schemas.microsoft.com/office/drawing/2014/main" id="{AF3C9441-A556-402F-BC77-3BF74342740D}"/>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26242" r="26242"/>
          <a:stretch>
            <a:fillRect/>
          </a:stretch>
        </p:blipFill>
        <p:spPr/>
      </p:pic>
      <p:pic>
        <p:nvPicPr>
          <p:cNvPr id="4" name="Graphic 3">
            <a:extLst>
              <a:ext uri="{FF2B5EF4-FFF2-40B4-BE49-F238E27FC236}">
                <a16:creationId xmlns:a16="http://schemas.microsoft.com/office/drawing/2014/main" id="{7A40308C-88CD-4561-894D-D3F19B494D1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45337" y="3052255"/>
            <a:ext cx="753490" cy="753490"/>
          </a:xfrm>
          <a:prstGeom prst="rect">
            <a:avLst/>
          </a:prstGeom>
        </p:spPr>
      </p:pic>
    </p:spTree>
    <p:extLst>
      <p:ext uri="{BB962C8B-B14F-4D97-AF65-F5344CB8AC3E}">
        <p14:creationId xmlns:p14="http://schemas.microsoft.com/office/powerpoint/2010/main" val="18987042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F28E4FA-5CA6-664B-8E8F-3C5E9186093C}"/>
              </a:ext>
            </a:extLst>
          </p:cNvPr>
          <p:cNvSpPr/>
          <p:nvPr/>
        </p:nvSpPr>
        <p:spPr>
          <a:xfrm>
            <a:off x="9025836" y="0"/>
            <a:ext cx="1232899"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A76AC343-D722-CB4C-B8CD-4725F81C5E45}"/>
              </a:ext>
            </a:extLst>
          </p:cNvPr>
          <p:cNvSpPr txBox="1"/>
          <p:nvPr/>
        </p:nvSpPr>
        <p:spPr>
          <a:xfrm>
            <a:off x="1339856" y="1772730"/>
            <a:ext cx="5206875" cy="523220"/>
          </a:xfrm>
          <a:prstGeom prst="rect">
            <a:avLst/>
          </a:prstGeom>
          <a:noFill/>
        </p:spPr>
        <p:txBody>
          <a:bodyPr wrap="none" rtlCol="0">
            <a:spAutoFit/>
          </a:bodyPr>
          <a:lstStyle/>
          <a:p>
            <a:r>
              <a:rPr lang="en-US" sz="2800" b="1" spc="600" dirty="0">
                <a:latin typeface="Montserrat" charset="0"/>
                <a:ea typeface="Montserrat" charset="0"/>
                <a:cs typeface="Montserrat" charset="0"/>
              </a:rPr>
              <a:t>TABLE OF CONTENT</a:t>
            </a:r>
          </a:p>
        </p:txBody>
      </p:sp>
      <p:sp>
        <p:nvSpPr>
          <p:cNvPr id="25" name="Subtitle 2">
            <a:extLst>
              <a:ext uri="{FF2B5EF4-FFF2-40B4-BE49-F238E27FC236}">
                <a16:creationId xmlns:a16="http://schemas.microsoft.com/office/drawing/2014/main" id="{1D530AD7-3422-C34D-83A0-E86F5D4D42DC}"/>
              </a:ext>
            </a:extLst>
          </p:cNvPr>
          <p:cNvSpPr txBox="1">
            <a:spLocks/>
          </p:cNvSpPr>
          <p:nvPr/>
        </p:nvSpPr>
        <p:spPr>
          <a:xfrm>
            <a:off x="1339856" y="2420651"/>
            <a:ext cx="5232165" cy="4808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ct val="150000"/>
              </a:lnSpc>
            </a:pPr>
            <a:r>
              <a:rPr lang="en-US" sz="1100" spc="600" dirty="0">
                <a:latin typeface="Montserrat" charset="0"/>
                <a:ea typeface="Montserrat" charset="0"/>
                <a:cs typeface="Montserrat" charset="0"/>
              </a:rPr>
              <a:t>YOUR AMAZING SUBTITLE HERE</a:t>
            </a:r>
          </a:p>
        </p:txBody>
      </p:sp>
      <p:sp>
        <p:nvSpPr>
          <p:cNvPr id="30" name="Rectangle 29">
            <a:extLst>
              <a:ext uri="{FF2B5EF4-FFF2-40B4-BE49-F238E27FC236}">
                <a16:creationId xmlns:a16="http://schemas.microsoft.com/office/drawing/2014/main" id="{43763F23-93AC-CD45-B1E1-7B3DC44D1DEF}"/>
              </a:ext>
            </a:extLst>
          </p:cNvPr>
          <p:cNvSpPr/>
          <p:nvPr/>
        </p:nvSpPr>
        <p:spPr>
          <a:xfrm>
            <a:off x="1438348" y="4958017"/>
            <a:ext cx="1232899" cy="1232899"/>
          </a:xfrm>
          <a:prstGeom prst="rect">
            <a:avLst/>
          </a:prstGeom>
          <a:noFill/>
          <a:ln w="762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75000"/>
                </a:schemeClr>
              </a:solidFill>
            </a:endParaRPr>
          </a:p>
        </p:txBody>
      </p:sp>
      <p:sp>
        <p:nvSpPr>
          <p:cNvPr id="31" name="TextBox 30">
            <a:extLst>
              <a:ext uri="{FF2B5EF4-FFF2-40B4-BE49-F238E27FC236}">
                <a16:creationId xmlns:a16="http://schemas.microsoft.com/office/drawing/2014/main" id="{81BBD1AE-BC9F-2847-97A5-E4D585DAC27F}"/>
              </a:ext>
            </a:extLst>
          </p:cNvPr>
          <p:cNvSpPr txBox="1"/>
          <p:nvPr/>
        </p:nvSpPr>
        <p:spPr>
          <a:xfrm>
            <a:off x="1620226" y="3671663"/>
            <a:ext cx="842232" cy="523220"/>
          </a:xfrm>
          <a:prstGeom prst="rect">
            <a:avLst/>
          </a:prstGeom>
          <a:noFill/>
        </p:spPr>
        <p:txBody>
          <a:bodyPr wrap="square" rtlCol="0">
            <a:spAutoFit/>
          </a:bodyPr>
          <a:lstStyle/>
          <a:p>
            <a:pPr algn="ctr"/>
            <a:r>
              <a:rPr lang="en-US" sz="2800" b="1" dirty="0">
                <a:latin typeface="Montserrat" charset="0"/>
                <a:ea typeface="Montserrat" charset="0"/>
                <a:cs typeface="Montserrat" charset="0"/>
              </a:rPr>
              <a:t>03</a:t>
            </a:r>
            <a:endParaRPr lang="en-US" sz="3200" b="1" dirty="0">
              <a:latin typeface="Montserrat" charset="0"/>
              <a:ea typeface="Montserrat" charset="0"/>
              <a:cs typeface="Montserrat" charset="0"/>
            </a:endParaRPr>
          </a:p>
        </p:txBody>
      </p:sp>
      <p:sp>
        <p:nvSpPr>
          <p:cNvPr id="32" name="TextBox 31">
            <a:extLst>
              <a:ext uri="{FF2B5EF4-FFF2-40B4-BE49-F238E27FC236}">
                <a16:creationId xmlns:a16="http://schemas.microsoft.com/office/drawing/2014/main" id="{2B79668A-E970-B040-865B-145D74D28EC8}"/>
              </a:ext>
            </a:extLst>
          </p:cNvPr>
          <p:cNvSpPr txBox="1"/>
          <p:nvPr/>
        </p:nvSpPr>
        <p:spPr>
          <a:xfrm>
            <a:off x="3033632" y="3360631"/>
            <a:ext cx="1992853" cy="369332"/>
          </a:xfrm>
          <a:prstGeom prst="rect">
            <a:avLst/>
          </a:prstGeom>
          <a:noFill/>
        </p:spPr>
        <p:txBody>
          <a:bodyPr wrap="none" rtlCol="0">
            <a:spAutoFit/>
          </a:bodyPr>
          <a:lstStyle/>
          <a:p>
            <a:r>
              <a:rPr lang="en-US" b="1" spc="600" dirty="0">
                <a:latin typeface="Montserrat" charset="0"/>
                <a:ea typeface="Montserrat" charset="0"/>
                <a:cs typeface="Montserrat" charset="0"/>
              </a:rPr>
              <a:t>SERVICES</a:t>
            </a:r>
            <a:endParaRPr lang="en-US" b="1" i="1" spc="600" dirty="0">
              <a:latin typeface="Montserrat" charset="0"/>
              <a:ea typeface="Montserrat" charset="0"/>
              <a:cs typeface="Montserrat" charset="0"/>
            </a:endParaRPr>
          </a:p>
        </p:txBody>
      </p:sp>
      <p:sp>
        <p:nvSpPr>
          <p:cNvPr id="33" name="TextBox 32">
            <a:extLst>
              <a:ext uri="{FF2B5EF4-FFF2-40B4-BE49-F238E27FC236}">
                <a16:creationId xmlns:a16="http://schemas.microsoft.com/office/drawing/2014/main" id="{AAFF1C9A-F0D9-9145-A560-FF1D1BECCE27}"/>
              </a:ext>
            </a:extLst>
          </p:cNvPr>
          <p:cNvSpPr txBox="1"/>
          <p:nvPr/>
        </p:nvSpPr>
        <p:spPr>
          <a:xfrm>
            <a:off x="3007348" y="3852971"/>
            <a:ext cx="3713855" cy="615105"/>
          </a:xfrm>
          <a:prstGeom prst="rect">
            <a:avLst/>
          </a:prstGeom>
          <a:noFill/>
        </p:spPr>
        <p:txBody>
          <a:bodyPr wrap="square" rtlCol="0">
            <a:spAutoFit/>
          </a:bodyPr>
          <a:lstStyle/>
          <a:p>
            <a:pPr>
              <a:lnSpc>
                <a:spcPct val="150000"/>
              </a:lnSpc>
            </a:pPr>
            <a:r>
              <a:rPr lang="en-US" sz="1200" dirty="0" err="1">
                <a:latin typeface="PT Sans" panose="020B0503020203020204" pitchFamily="34" charset="77"/>
                <a:ea typeface="Lora" charset="0"/>
                <a:cs typeface="Lora" charset="0"/>
              </a:rPr>
              <a:t>Sed</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ut</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perspiciatis</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unde</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omnis</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iste</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natus</a:t>
            </a:r>
            <a:r>
              <a:rPr lang="en-US" sz="1200" dirty="0">
                <a:latin typeface="PT Sans" panose="020B0503020203020204" pitchFamily="34" charset="77"/>
                <a:ea typeface="Lora" charset="0"/>
                <a:cs typeface="Lora" charset="0"/>
              </a:rPr>
              <a:t> error sit </a:t>
            </a:r>
            <a:r>
              <a:rPr lang="en-US" sz="1200" dirty="0" err="1">
                <a:latin typeface="PT Sans" panose="020B0503020203020204" pitchFamily="34" charset="77"/>
                <a:ea typeface="Lora" charset="0"/>
                <a:cs typeface="Lora" charset="0"/>
              </a:rPr>
              <a:t>voluptatem</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accusantiu</a:t>
            </a:r>
            <a:endParaRPr lang="en-US" sz="1200" b="1" dirty="0">
              <a:latin typeface="PT Sans" panose="020B0503020203020204" pitchFamily="34" charset="77"/>
              <a:ea typeface="Lora" charset="0"/>
              <a:cs typeface="Lora" charset="0"/>
            </a:endParaRPr>
          </a:p>
        </p:txBody>
      </p:sp>
      <p:sp>
        <p:nvSpPr>
          <p:cNvPr id="40" name="TextBox 39">
            <a:extLst>
              <a:ext uri="{FF2B5EF4-FFF2-40B4-BE49-F238E27FC236}">
                <a16:creationId xmlns:a16="http://schemas.microsoft.com/office/drawing/2014/main" id="{F902155D-9BF5-D04A-98F1-42365F4BF441}"/>
              </a:ext>
            </a:extLst>
          </p:cNvPr>
          <p:cNvSpPr txBox="1"/>
          <p:nvPr/>
        </p:nvSpPr>
        <p:spPr>
          <a:xfrm>
            <a:off x="1609758" y="5312856"/>
            <a:ext cx="842232" cy="523220"/>
          </a:xfrm>
          <a:prstGeom prst="rect">
            <a:avLst/>
          </a:prstGeom>
          <a:noFill/>
        </p:spPr>
        <p:txBody>
          <a:bodyPr wrap="square" rtlCol="0">
            <a:spAutoFit/>
          </a:bodyPr>
          <a:lstStyle/>
          <a:p>
            <a:pPr algn="ctr"/>
            <a:r>
              <a:rPr lang="en-US" sz="2800" b="1" dirty="0">
                <a:latin typeface="Montserrat" charset="0"/>
                <a:ea typeface="Montserrat" charset="0"/>
                <a:cs typeface="Montserrat" charset="0"/>
              </a:rPr>
              <a:t>04</a:t>
            </a:r>
            <a:endParaRPr lang="en-US" sz="3600" b="1" dirty="0">
              <a:latin typeface="Montserrat" charset="0"/>
              <a:ea typeface="Montserrat" charset="0"/>
              <a:cs typeface="Montserrat" charset="0"/>
            </a:endParaRPr>
          </a:p>
        </p:txBody>
      </p:sp>
      <p:sp>
        <p:nvSpPr>
          <p:cNvPr id="43" name="TextBox 42">
            <a:extLst>
              <a:ext uri="{FF2B5EF4-FFF2-40B4-BE49-F238E27FC236}">
                <a16:creationId xmlns:a16="http://schemas.microsoft.com/office/drawing/2014/main" id="{C28BC3AF-383D-884B-9D0F-BBFD9AAA9726}"/>
              </a:ext>
            </a:extLst>
          </p:cNvPr>
          <p:cNvSpPr txBox="1"/>
          <p:nvPr/>
        </p:nvSpPr>
        <p:spPr>
          <a:xfrm>
            <a:off x="3031609" y="5035130"/>
            <a:ext cx="2097049" cy="369332"/>
          </a:xfrm>
          <a:prstGeom prst="rect">
            <a:avLst/>
          </a:prstGeom>
          <a:noFill/>
        </p:spPr>
        <p:txBody>
          <a:bodyPr wrap="none" rtlCol="0">
            <a:spAutoFit/>
          </a:bodyPr>
          <a:lstStyle/>
          <a:p>
            <a:r>
              <a:rPr lang="en-US" b="1" spc="600" dirty="0">
                <a:latin typeface="Montserrat" charset="0"/>
                <a:ea typeface="Montserrat" charset="0"/>
                <a:cs typeface="Montserrat" charset="0"/>
              </a:rPr>
              <a:t>STATISTIC</a:t>
            </a:r>
          </a:p>
        </p:txBody>
      </p:sp>
      <p:sp>
        <p:nvSpPr>
          <p:cNvPr id="44" name="TextBox 43">
            <a:extLst>
              <a:ext uri="{FF2B5EF4-FFF2-40B4-BE49-F238E27FC236}">
                <a16:creationId xmlns:a16="http://schemas.microsoft.com/office/drawing/2014/main" id="{E870B399-081F-AC49-BC86-DBD0FD86ED46}"/>
              </a:ext>
            </a:extLst>
          </p:cNvPr>
          <p:cNvSpPr txBox="1"/>
          <p:nvPr/>
        </p:nvSpPr>
        <p:spPr>
          <a:xfrm>
            <a:off x="2994300" y="5528523"/>
            <a:ext cx="3359425" cy="615105"/>
          </a:xfrm>
          <a:prstGeom prst="rect">
            <a:avLst/>
          </a:prstGeom>
          <a:noFill/>
        </p:spPr>
        <p:txBody>
          <a:bodyPr wrap="square" rtlCol="0">
            <a:spAutoFit/>
          </a:bodyPr>
          <a:lstStyle/>
          <a:p>
            <a:pPr>
              <a:lnSpc>
                <a:spcPct val="150000"/>
              </a:lnSpc>
            </a:pPr>
            <a:r>
              <a:rPr lang="en-US" sz="1200" dirty="0" err="1">
                <a:latin typeface="PT Sans" panose="020B0503020203020204" pitchFamily="34" charset="77"/>
                <a:ea typeface="Lora" charset="0"/>
                <a:cs typeface="Lora" charset="0"/>
              </a:rPr>
              <a:t>Sed</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ut</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perspiciatis</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unde</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omnis</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iste</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natus</a:t>
            </a:r>
            <a:r>
              <a:rPr lang="en-US" sz="1200" dirty="0">
                <a:latin typeface="PT Sans" panose="020B0503020203020204" pitchFamily="34" charset="77"/>
                <a:ea typeface="Lora" charset="0"/>
                <a:cs typeface="Lora" charset="0"/>
              </a:rPr>
              <a:t> error sit </a:t>
            </a:r>
            <a:r>
              <a:rPr lang="en-US" sz="1200" dirty="0" err="1">
                <a:latin typeface="PT Sans" panose="020B0503020203020204" pitchFamily="34" charset="77"/>
                <a:ea typeface="Lora" charset="0"/>
                <a:cs typeface="Lora" charset="0"/>
              </a:rPr>
              <a:t>voluptatem</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accusantiu</a:t>
            </a:r>
            <a:endParaRPr lang="en-US" sz="1200" b="1" dirty="0">
              <a:latin typeface="PT Sans" panose="020B0503020203020204" pitchFamily="34" charset="77"/>
              <a:ea typeface="Lora" charset="0"/>
              <a:cs typeface="Lora" charset="0"/>
            </a:endParaRPr>
          </a:p>
        </p:txBody>
      </p:sp>
      <p:sp>
        <p:nvSpPr>
          <p:cNvPr id="45" name="Rectangle 44">
            <a:extLst>
              <a:ext uri="{FF2B5EF4-FFF2-40B4-BE49-F238E27FC236}">
                <a16:creationId xmlns:a16="http://schemas.microsoft.com/office/drawing/2014/main" id="{1A94888C-44A3-9342-91A0-F3BB9E534AEA}"/>
              </a:ext>
            </a:extLst>
          </p:cNvPr>
          <p:cNvSpPr/>
          <p:nvPr/>
        </p:nvSpPr>
        <p:spPr>
          <a:xfrm>
            <a:off x="1440370" y="3307123"/>
            <a:ext cx="1232899" cy="1232899"/>
          </a:xfrm>
          <a:prstGeom prst="rect">
            <a:avLst/>
          </a:prstGeom>
          <a:noFill/>
          <a:ln w="762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75000"/>
                </a:schemeClr>
              </a:solidFill>
            </a:endParaRPr>
          </a:p>
        </p:txBody>
      </p:sp>
      <p:sp>
        <p:nvSpPr>
          <p:cNvPr id="46" name="Rectangle 45">
            <a:extLst>
              <a:ext uri="{FF2B5EF4-FFF2-40B4-BE49-F238E27FC236}">
                <a16:creationId xmlns:a16="http://schemas.microsoft.com/office/drawing/2014/main" id="{0285DE78-1F5C-CE41-8FB3-029719B9F7D8}"/>
              </a:ext>
            </a:extLst>
          </p:cNvPr>
          <p:cNvSpPr/>
          <p:nvPr/>
        </p:nvSpPr>
        <p:spPr>
          <a:xfrm>
            <a:off x="0" y="-723"/>
            <a:ext cx="1232899" cy="123289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75000"/>
                </a:schemeClr>
              </a:solidFill>
            </a:endParaRPr>
          </a:p>
        </p:txBody>
      </p:sp>
      <p:sp>
        <p:nvSpPr>
          <p:cNvPr id="18" name="TextBox 17">
            <a:extLst>
              <a:ext uri="{FF2B5EF4-FFF2-40B4-BE49-F238E27FC236}">
                <a16:creationId xmlns:a16="http://schemas.microsoft.com/office/drawing/2014/main" id="{07580C5C-5A30-B549-9EDA-7C12F45F313D}"/>
              </a:ext>
            </a:extLst>
          </p:cNvPr>
          <p:cNvSpPr txBox="1"/>
          <p:nvPr/>
        </p:nvSpPr>
        <p:spPr>
          <a:xfrm>
            <a:off x="7480300" y="6190916"/>
            <a:ext cx="4203700" cy="253916"/>
          </a:xfrm>
          <a:prstGeom prst="rect">
            <a:avLst/>
          </a:prstGeom>
          <a:noFill/>
        </p:spPr>
        <p:txBody>
          <a:bodyPr wrap="square" rtlCol="0">
            <a:spAutoFit/>
          </a:bodyPr>
          <a:lstStyle/>
          <a:p>
            <a:pPr algn="ctr"/>
            <a:r>
              <a:rPr lang="en-US" sz="1050" spc="600" dirty="0">
                <a:solidFill>
                  <a:schemeClr val="bg1"/>
                </a:solidFill>
                <a:latin typeface="Montserrat" pitchFamily="2" charset="77"/>
              </a:rPr>
              <a:t>ATRIUM</a:t>
            </a:r>
          </a:p>
        </p:txBody>
      </p:sp>
      <p:pic>
        <p:nvPicPr>
          <p:cNvPr id="5" name="Picture Placeholder 4">
            <a:extLst>
              <a:ext uri="{FF2B5EF4-FFF2-40B4-BE49-F238E27FC236}">
                <a16:creationId xmlns:a16="http://schemas.microsoft.com/office/drawing/2014/main" id="{829E832A-B240-4B49-8AAB-C91C4249DB94}"/>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9114" b="9114"/>
          <a:stretch>
            <a:fillRect/>
          </a:stretch>
        </p:blipFill>
        <p:spPr/>
      </p:pic>
      <p:pic>
        <p:nvPicPr>
          <p:cNvPr id="2" name="Graphic 1">
            <a:extLst>
              <a:ext uri="{FF2B5EF4-FFF2-40B4-BE49-F238E27FC236}">
                <a16:creationId xmlns:a16="http://schemas.microsoft.com/office/drawing/2014/main" id="{95DE1A8A-A6B1-4821-96C6-C5402442A01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9704" y="239704"/>
            <a:ext cx="753490" cy="753490"/>
          </a:xfrm>
          <a:prstGeom prst="rect">
            <a:avLst/>
          </a:prstGeom>
        </p:spPr>
      </p:pic>
    </p:spTree>
    <p:extLst>
      <p:ext uri="{BB962C8B-B14F-4D97-AF65-F5344CB8AC3E}">
        <p14:creationId xmlns:p14="http://schemas.microsoft.com/office/powerpoint/2010/main" val="20343441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5E494E91-2B4C-4C39-816B-B65B4F6BA010}"/>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3786" r="13786"/>
          <a:stretch>
            <a:fillRect/>
          </a:stretch>
        </p:blipFill>
        <p:spPr/>
      </p:pic>
      <p:pic>
        <p:nvPicPr>
          <p:cNvPr id="8" name="Picture Placeholder 7">
            <a:extLst>
              <a:ext uri="{FF2B5EF4-FFF2-40B4-BE49-F238E27FC236}">
                <a16:creationId xmlns:a16="http://schemas.microsoft.com/office/drawing/2014/main" id="{92E1DF8A-081B-491A-8889-C5B834E2385E}"/>
              </a:ext>
            </a:extLst>
          </p:cNvPr>
          <p:cNvPicPr>
            <a:picLocks noGrp="1" noChangeAspect="1"/>
          </p:cNvPicPr>
          <p:nvPr>
            <p:ph type="pic" sz="quarter" idx="15"/>
          </p:nvPr>
        </p:nvPicPr>
        <p:blipFill>
          <a:blip r:embed="rId4">
            <a:extLst>
              <a:ext uri="{28A0092B-C50C-407E-A947-70E740481C1C}">
                <a14:useLocalDpi xmlns:a14="http://schemas.microsoft.com/office/drawing/2010/main" val="0"/>
              </a:ext>
            </a:extLst>
          </a:blip>
          <a:srcRect t="19318" b="19318"/>
          <a:stretch>
            <a:fillRect/>
          </a:stretch>
        </p:blipFill>
        <p:spPr/>
      </p:pic>
      <p:pic>
        <p:nvPicPr>
          <p:cNvPr id="14" name="Picture Placeholder 13">
            <a:extLst>
              <a:ext uri="{FF2B5EF4-FFF2-40B4-BE49-F238E27FC236}">
                <a16:creationId xmlns:a16="http://schemas.microsoft.com/office/drawing/2014/main" id="{92AFDAE5-028D-46C0-9C8F-401555D8A77F}"/>
              </a:ext>
            </a:extLst>
          </p:cNvPr>
          <p:cNvPicPr>
            <a:picLocks noGrp="1" noChangeAspect="1"/>
          </p:cNvPicPr>
          <p:nvPr>
            <p:ph type="pic" sz="quarter" idx="16"/>
          </p:nvPr>
        </p:nvPicPr>
        <p:blipFill>
          <a:blip r:embed="rId5">
            <a:extLst>
              <a:ext uri="{28A0092B-C50C-407E-A947-70E740481C1C}">
                <a14:useLocalDpi xmlns:a14="http://schemas.microsoft.com/office/drawing/2010/main" val="0"/>
              </a:ext>
            </a:extLst>
          </a:blip>
          <a:srcRect t="19316" b="19316"/>
          <a:stretch>
            <a:fillRect/>
          </a:stretch>
        </p:blipFill>
        <p:spPr/>
      </p:pic>
      <p:sp>
        <p:nvSpPr>
          <p:cNvPr id="21" name="Title 1"/>
          <p:cNvSpPr txBox="1">
            <a:spLocks/>
          </p:cNvSpPr>
          <p:nvPr/>
        </p:nvSpPr>
        <p:spPr>
          <a:xfrm>
            <a:off x="977900" y="404390"/>
            <a:ext cx="10293349" cy="68366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spc="600" dirty="0">
                <a:latin typeface="Montserrat" charset="0"/>
                <a:ea typeface="Montserrat" charset="0"/>
                <a:cs typeface="Montserrat" charset="0"/>
              </a:rPr>
              <a:t> ATRIUM TITLE HERE</a:t>
            </a:r>
          </a:p>
        </p:txBody>
      </p:sp>
      <p:sp>
        <p:nvSpPr>
          <p:cNvPr id="22" name="Subtitle 2"/>
          <p:cNvSpPr txBox="1">
            <a:spLocks/>
          </p:cNvSpPr>
          <p:nvPr/>
        </p:nvSpPr>
        <p:spPr>
          <a:xfrm>
            <a:off x="735980" y="5660538"/>
            <a:ext cx="4335487" cy="56488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ct val="150000"/>
              </a:lnSpc>
            </a:pPr>
            <a:r>
              <a:rPr lang="en-US" sz="1400" spc="600" dirty="0">
                <a:solidFill>
                  <a:sysClr val="windowText" lastClr="000000"/>
                </a:solidFill>
                <a:latin typeface="Montserrat" charset="0"/>
                <a:ea typeface="Montserrat" charset="0"/>
                <a:cs typeface="Montserrat" charset="0"/>
              </a:rPr>
              <a:t>AMAZING SUBTITLE HERE</a:t>
            </a:r>
          </a:p>
        </p:txBody>
      </p:sp>
      <p:sp>
        <p:nvSpPr>
          <p:cNvPr id="23" name="Subtitle 2"/>
          <p:cNvSpPr txBox="1">
            <a:spLocks/>
          </p:cNvSpPr>
          <p:nvPr/>
        </p:nvSpPr>
        <p:spPr>
          <a:xfrm>
            <a:off x="5271963" y="5273288"/>
            <a:ext cx="5029200" cy="1339388"/>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50000"/>
              </a:lnSpc>
              <a:buNone/>
            </a:pPr>
            <a:r>
              <a:rPr lang="en-US" sz="1200" dirty="0">
                <a:latin typeface="PT Sans" panose="020B0503020203020204" pitchFamily="34" charset="77"/>
                <a:ea typeface="Lora" charset="0"/>
                <a:cs typeface="Lora" charset="0"/>
              </a:rPr>
              <a:t>"</a:t>
            </a:r>
            <a:r>
              <a:rPr lang="en-US" sz="1200" dirty="0" err="1">
                <a:latin typeface="PT Sans" panose="020B0503020203020204" pitchFamily="34" charset="77"/>
                <a:ea typeface="Lora" charset="0"/>
                <a:cs typeface="Lora" charset="0"/>
              </a:rPr>
              <a:t>Sed</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ut</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perspiciatis</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unde</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omnis</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iste</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natus</a:t>
            </a:r>
            <a:r>
              <a:rPr lang="en-US" sz="1200" dirty="0">
                <a:latin typeface="PT Sans" panose="020B0503020203020204" pitchFamily="34" charset="77"/>
                <a:ea typeface="Lora" charset="0"/>
                <a:cs typeface="Lora" charset="0"/>
              </a:rPr>
              <a:t> error sit </a:t>
            </a:r>
            <a:r>
              <a:rPr lang="en-US" sz="1200" dirty="0" err="1">
                <a:latin typeface="PT Sans" panose="020B0503020203020204" pitchFamily="34" charset="77"/>
                <a:ea typeface="Lora" charset="0"/>
                <a:cs typeface="Lora" charset="0"/>
              </a:rPr>
              <a:t>voluptatem</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accusantium</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doloremque</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laudantium</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totam</a:t>
            </a:r>
            <a:r>
              <a:rPr lang="en-US" sz="1200" dirty="0">
                <a:latin typeface="PT Sans" panose="020B0503020203020204" pitchFamily="34" charset="77"/>
                <a:ea typeface="Lora" charset="0"/>
                <a:cs typeface="Lora" charset="0"/>
              </a:rPr>
              <a:t> rem </a:t>
            </a:r>
            <a:r>
              <a:rPr lang="en-US" sz="1200" dirty="0" err="1">
                <a:latin typeface="PT Sans" panose="020B0503020203020204" pitchFamily="34" charset="77"/>
                <a:ea typeface="Lora" charset="0"/>
                <a:cs typeface="Lora" charset="0"/>
              </a:rPr>
              <a:t>aperiam</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eaque</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ipsa</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quae</a:t>
            </a:r>
            <a:r>
              <a:rPr lang="en-US" sz="1200" dirty="0">
                <a:latin typeface="PT Sans" panose="020B0503020203020204" pitchFamily="34" charset="77"/>
                <a:ea typeface="Lora" charset="0"/>
                <a:cs typeface="Lora" charset="0"/>
              </a:rPr>
              <a:t> ab </a:t>
            </a:r>
            <a:r>
              <a:rPr lang="en-US" sz="1200" dirty="0" err="1">
                <a:latin typeface="PT Sans" panose="020B0503020203020204" pitchFamily="34" charset="77"/>
                <a:ea typeface="Lora" charset="0"/>
                <a:cs typeface="Lora" charset="0"/>
              </a:rPr>
              <a:t>illo</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inventore</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veritatis</a:t>
            </a:r>
            <a:r>
              <a:rPr lang="en-US" sz="1200" dirty="0">
                <a:latin typeface="PT Sans" panose="020B0503020203020204" pitchFamily="34" charset="77"/>
                <a:ea typeface="Lora" charset="0"/>
                <a:cs typeface="Lora" charset="0"/>
              </a:rPr>
              <a:t> et” </a:t>
            </a:r>
            <a:r>
              <a:rPr lang="en-US" sz="1200" dirty="0" err="1">
                <a:latin typeface="PT Sans" panose="020B0503020203020204" pitchFamily="34" charset="77"/>
                <a:ea typeface="Lora" charset="0"/>
                <a:cs typeface="Lora" charset="0"/>
              </a:rPr>
              <a:t>natus</a:t>
            </a:r>
            <a:r>
              <a:rPr lang="en-US" sz="1200" dirty="0">
                <a:latin typeface="PT Sans" panose="020B0503020203020204" pitchFamily="34" charset="77"/>
                <a:ea typeface="Lora" charset="0"/>
                <a:cs typeface="Lora" charset="0"/>
              </a:rPr>
              <a:t> error sit </a:t>
            </a:r>
            <a:r>
              <a:rPr lang="en-US" sz="1200" dirty="0" err="1">
                <a:latin typeface="PT Sans" panose="020B0503020203020204" pitchFamily="34" charset="77"/>
                <a:ea typeface="Lora" charset="0"/>
                <a:cs typeface="Lora" charset="0"/>
              </a:rPr>
              <a:t>voluptatem</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accusantium</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doloremque</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laudantium</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totam</a:t>
            </a:r>
            <a:r>
              <a:rPr lang="en-US" sz="1200" dirty="0">
                <a:latin typeface="PT Sans" panose="020B0503020203020204" pitchFamily="34" charset="77"/>
                <a:ea typeface="Lora" charset="0"/>
                <a:cs typeface="Lora" charset="0"/>
              </a:rPr>
              <a:t> rem </a:t>
            </a:r>
            <a:r>
              <a:rPr lang="en-US" sz="1200" dirty="0" err="1">
                <a:latin typeface="PT Sans" panose="020B0503020203020204" pitchFamily="34" charset="77"/>
                <a:ea typeface="Lora" charset="0"/>
                <a:cs typeface="Lora" charset="0"/>
              </a:rPr>
              <a:t>aperiam</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eaque</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ipsa</a:t>
            </a:r>
            <a:endParaRPr lang="en-US" sz="1200" dirty="0">
              <a:latin typeface="PT Sans" panose="020B0503020203020204" pitchFamily="34" charset="77"/>
              <a:ea typeface="Lora" charset="0"/>
              <a:cs typeface="Lora" charset="0"/>
            </a:endParaRPr>
          </a:p>
          <a:p>
            <a:pPr marL="0" indent="0">
              <a:lnSpc>
                <a:spcPct val="150000"/>
              </a:lnSpc>
              <a:buNone/>
            </a:pPr>
            <a:endParaRPr lang="en-US" sz="1200" dirty="0">
              <a:latin typeface="PT Sans" panose="020B0503020203020204" pitchFamily="34" charset="77"/>
              <a:ea typeface="Lora" charset="0"/>
              <a:cs typeface="Lora" charset="0"/>
            </a:endParaRPr>
          </a:p>
        </p:txBody>
      </p:sp>
      <p:sp>
        <p:nvSpPr>
          <p:cNvPr id="11" name="Rectangle 10">
            <a:extLst>
              <a:ext uri="{FF2B5EF4-FFF2-40B4-BE49-F238E27FC236}">
                <a16:creationId xmlns:a16="http://schemas.microsoft.com/office/drawing/2014/main" id="{A437ECA6-01EA-AA45-A25B-7C9666F6F4C2}"/>
              </a:ext>
            </a:extLst>
          </p:cNvPr>
          <p:cNvSpPr/>
          <p:nvPr/>
        </p:nvSpPr>
        <p:spPr>
          <a:xfrm>
            <a:off x="5386039" y="1331321"/>
            <a:ext cx="1232899" cy="123289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75000"/>
                </a:schemeClr>
              </a:solidFill>
            </a:endParaRPr>
          </a:p>
        </p:txBody>
      </p:sp>
      <p:pic>
        <p:nvPicPr>
          <p:cNvPr id="2" name="Graphic 1">
            <a:extLst>
              <a:ext uri="{FF2B5EF4-FFF2-40B4-BE49-F238E27FC236}">
                <a16:creationId xmlns:a16="http://schemas.microsoft.com/office/drawing/2014/main" id="{82B9F931-1A62-444B-B523-64EB2539D90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625743" y="1571025"/>
            <a:ext cx="753490" cy="753490"/>
          </a:xfrm>
          <a:prstGeom prst="rect">
            <a:avLst/>
          </a:prstGeom>
        </p:spPr>
      </p:pic>
    </p:spTree>
    <p:extLst>
      <p:ext uri="{BB962C8B-B14F-4D97-AF65-F5344CB8AC3E}">
        <p14:creationId xmlns:p14="http://schemas.microsoft.com/office/powerpoint/2010/main" val="4715648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646426" y="1933817"/>
            <a:ext cx="5024571" cy="829651"/>
          </a:xfrm>
          <a:prstGeom prst="rect">
            <a:avLst/>
          </a:prstGeom>
          <a:noFill/>
        </p:spPr>
        <p:txBody>
          <a:bodyPr wrap="square" rtlCol="0">
            <a:spAutoFit/>
          </a:bodyPr>
          <a:lstStyle/>
          <a:p>
            <a:pPr>
              <a:lnSpc>
                <a:spcPct val="150000"/>
              </a:lnSpc>
            </a:pPr>
            <a:r>
              <a:rPr lang="en-US" sz="3600" b="1" spc="600" dirty="0">
                <a:latin typeface="Montserrat" charset="0"/>
                <a:ea typeface="Montserrat" charset="0"/>
                <a:cs typeface="Montserrat" charset="0"/>
              </a:rPr>
              <a:t>OUR TEAM</a:t>
            </a:r>
          </a:p>
        </p:txBody>
      </p:sp>
      <p:sp>
        <p:nvSpPr>
          <p:cNvPr id="11" name="Subtitle 2"/>
          <p:cNvSpPr txBox="1">
            <a:spLocks/>
          </p:cNvSpPr>
          <p:nvPr/>
        </p:nvSpPr>
        <p:spPr>
          <a:xfrm>
            <a:off x="646426" y="3613879"/>
            <a:ext cx="4271204" cy="2350252"/>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200000"/>
              </a:lnSpc>
              <a:buNone/>
            </a:pPr>
            <a:r>
              <a:rPr lang="en-US" sz="1200" dirty="0">
                <a:latin typeface="PT Sans" panose="020B0503020203020204" pitchFamily="34" charset="77"/>
                <a:ea typeface="Lora" charset="0"/>
                <a:cs typeface="Lora" charset="0"/>
              </a:rPr>
              <a:t>"</a:t>
            </a:r>
            <a:r>
              <a:rPr lang="en-US" sz="1200" dirty="0" err="1">
                <a:latin typeface="PT Sans" panose="020B0503020203020204" pitchFamily="34" charset="77"/>
                <a:ea typeface="Lora" charset="0"/>
                <a:cs typeface="Lora" charset="0"/>
              </a:rPr>
              <a:t>Sed</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ut</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perspiciatis</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unde</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omnis</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iste</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natus</a:t>
            </a:r>
            <a:r>
              <a:rPr lang="en-US" sz="1200" dirty="0">
                <a:latin typeface="PT Sans" panose="020B0503020203020204" pitchFamily="34" charset="77"/>
                <a:ea typeface="Lora" charset="0"/>
                <a:cs typeface="Lora" charset="0"/>
              </a:rPr>
              <a:t> error sit </a:t>
            </a:r>
            <a:r>
              <a:rPr lang="en-US" sz="1200" dirty="0" err="1">
                <a:latin typeface="PT Sans" panose="020B0503020203020204" pitchFamily="34" charset="77"/>
                <a:ea typeface="Lora" charset="0"/>
                <a:cs typeface="Lora" charset="0"/>
              </a:rPr>
              <a:t>voluptatem</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accusantium</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doloremque</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laudantium</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totam</a:t>
            </a:r>
            <a:r>
              <a:rPr lang="en-US" sz="1200" dirty="0">
                <a:latin typeface="PT Sans" panose="020B0503020203020204" pitchFamily="34" charset="77"/>
                <a:ea typeface="Lora" charset="0"/>
                <a:cs typeface="Lora" charset="0"/>
              </a:rPr>
              <a:t> rem </a:t>
            </a:r>
            <a:r>
              <a:rPr lang="en-US" sz="1200" dirty="0" err="1">
                <a:latin typeface="PT Sans" panose="020B0503020203020204" pitchFamily="34" charset="77"/>
                <a:ea typeface="Lora" charset="0"/>
                <a:cs typeface="Lora" charset="0"/>
              </a:rPr>
              <a:t>aperiam</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eaque</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ipsa</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quae</a:t>
            </a:r>
            <a:r>
              <a:rPr lang="en-US" sz="1200" dirty="0">
                <a:latin typeface="PT Sans" panose="020B0503020203020204" pitchFamily="34" charset="77"/>
                <a:ea typeface="Lora" charset="0"/>
                <a:cs typeface="Lora" charset="0"/>
              </a:rPr>
              <a:t> ab </a:t>
            </a:r>
            <a:r>
              <a:rPr lang="en-US" sz="1200" dirty="0" err="1">
                <a:latin typeface="PT Sans" panose="020B0503020203020204" pitchFamily="34" charset="77"/>
                <a:ea typeface="Lora" charset="0"/>
                <a:cs typeface="Lora" charset="0"/>
              </a:rPr>
              <a:t>illo</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inventore</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veritatis</a:t>
            </a:r>
            <a:r>
              <a:rPr lang="en-US" sz="1200" dirty="0">
                <a:latin typeface="PT Sans" panose="020B0503020203020204" pitchFamily="34" charset="77"/>
                <a:ea typeface="Lora" charset="0"/>
                <a:cs typeface="Lora" charset="0"/>
              </a:rPr>
              <a:t> et </a:t>
            </a:r>
            <a:r>
              <a:rPr lang="en-US" sz="1200" dirty="0" err="1">
                <a:latin typeface="PT Sans" panose="020B0503020203020204" pitchFamily="34" charset="77"/>
                <a:ea typeface="Lora" charset="0"/>
                <a:cs typeface="Lora" charset="0"/>
              </a:rPr>
              <a:t>quasi"Sed</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ut</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perspiciatis</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unde</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omnis</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iste</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natus</a:t>
            </a:r>
            <a:r>
              <a:rPr lang="en-US" sz="1200" dirty="0">
                <a:latin typeface="PT Sans" panose="020B0503020203020204" pitchFamily="34" charset="77"/>
                <a:ea typeface="Lora" charset="0"/>
                <a:cs typeface="Lora" charset="0"/>
              </a:rPr>
              <a:t> error sit </a:t>
            </a:r>
            <a:r>
              <a:rPr lang="en-US" sz="1200" dirty="0" err="1">
                <a:latin typeface="PT Sans" panose="020B0503020203020204" pitchFamily="34" charset="77"/>
                <a:ea typeface="Lora" charset="0"/>
                <a:cs typeface="Lora" charset="0"/>
              </a:rPr>
              <a:t>voluptatem</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accusantium</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doloremque</a:t>
            </a:r>
            <a:endParaRPr lang="en-US" sz="1200" dirty="0">
              <a:latin typeface="PT Sans" panose="020B0503020203020204" pitchFamily="34" charset="77"/>
              <a:ea typeface="Lora" charset="0"/>
              <a:cs typeface="Lora" charset="0"/>
            </a:endParaRPr>
          </a:p>
        </p:txBody>
      </p:sp>
      <p:sp>
        <p:nvSpPr>
          <p:cNvPr id="12" name="Subtitle 2"/>
          <p:cNvSpPr txBox="1">
            <a:spLocks/>
          </p:cNvSpPr>
          <p:nvPr/>
        </p:nvSpPr>
        <p:spPr>
          <a:xfrm>
            <a:off x="650918" y="2852551"/>
            <a:ext cx="4703483" cy="56734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ct val="150000"/>
              </a:lnSpc>
            </a:pPr>
            <a:r>
              <a:rPr lang="en-US" sz="1400" spc="600" dirty="0">
                <a:latin typeface="Montserrat" charset="0"/>
                <a:ea typeface="Montserrat" charset="0"/>
                <a:cs typeface="Montserrat" charset="0"/>
              </a:rPr>
              <a:t>AMAZING SUBTITLE HERE</a:t>
            </a:r>
          </a:p>
        </p:txBody>
      </p:sp>
      <p:sp>
        <p:nvSpPr>
          <p:cNvPr id="32" name="Rectangle 31">
            <a:extLst>
              <a:ext uri="{FF2B5EF4-FFF2-40B4-BE49-F238E27FC236}">
                <a16:creationId xmlns:a16="http://schemas.microsoft.com/office/drawing/2014/main" id="{11B0CF90-B223-FD41-820C-38FDFCC596CA}"/>
              </a:ext>
            </a:extLst>
          </p:cNvPr>
          <p:cNvSpPr/>
          <p:nvPr/>
        </p:nvSpPr>
        <p:spPr>
          <a:xfrm>
            <a:off x="747132" y="0"/>
            <a:ext cx="1232899" cy="123289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75000"/>
                </a:schemeClr>
              </a:solidFill>
            </a:endParaRPr>
          </a:p>
        </p:txBody>
      </p:sp>
      <p:pic>
        <p:nvPicPr>
          <p:cNvPr id="4" name="Picture Placeholder 3">
            <a:extLst>
              <a:ext uri="{FF2B5EF4-FFF2-40B4-BE49-F238E27FC236}">
                <a16:creationId xmlns:a16="http://schemas.microsoft.com/office/drawing/2014/main" id="{6D94AA21-6E5B-439C-AEDF-4DBE7D409F10}"/>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16668" r="16668"/>
          <a:stretch>
            <a:fillRect/>
          </a:stretch>
        </p:blipFill>
        <p:spPr/>
      </p:pic>
      <p:pic>
        <p:nvPicPr>
          <p:cNvPr id="6" name="Picture Placeholder 5">
            <a:extLst>
              <a:ext uri="{FF2B5EF4-FFF2-40B4-BE49-F238E27FC236}">
                <a16:creationId xmlns:a16="http://schemas.microsoft.com/office/drawing/2014/main" id="{FA53A87C-594B-4A69-82B7-B9579EE06F2A}"/>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16689" r="16689"/>
          <a:stretch>
            <a:fillRect/>
          </a:stretch>
        </p:blipFill>
        <p:spPr/>
      </p:pic>
      <p:pic>
        <p:nvPicPr>
          <p:cNvPr id="14" name="Picture Placeholder 13">
            <a:extLst>
              <a:ext uri="{FF2B5EF4-FFF2-40B4-BE49-F238E27FC236}">
                <a16:creationId xmlns:a16="http://schemas.microsoft.com/office/drawing/2014/main" id="{37ED691F-0A22-4873-8340-B9617BEE3845}"/>
              </a:ext>
            </a:extLst>
          </p:cNvPr>
          <p:cNvPicPr>
            <a:picLocks noGrp="1" noChangeAspect="1"/>
          </p:cNvPicPr>
          <p:nvPr>
            <p:ph type="pic" sz="quarter" idx="17"/>
          </p:nvPr>
        </p:nvPicPr>
        <p:blipFill>
          <a:blip r:embed="rId4">
            <a:extLst>
              <a:ext uri="{28A0092B-C50C-407E-A947-70E740481C1C}">
                <a14:useLocalDpi xmlns:a14="http://schemas.microsoft.com/office/drawing/2010/main" val="0"/>
              </a:ext>
            </a:extLst>
          </a:blip>
          <a:srcRect t="16645" b="16645"/>
          <a:stretch>
            <a:fillRect/>
          </a:stretch>
        </p:blipFill>
        <p:spPr/>
      </p:pic>
      <p:pic>
        <p:nvPicPr>
          <p:cNvPr id="8" name="Picture Placeholder 7">
            <a:extLst>
              <a:ext uri="{FF2B5EF4-FFF2-40B4-BE49-F238E27FC236}">
                <a16:creationId xmlns:a16="http://schemas.microsoft.com/office/drawing/2014/main" id="{F11B07D6-E540-49F0-A1B1-14CAA3824511}"/>
              </a:ext>
            </a:extLst>
          </p:cNvPr>
          <p:cNvPicPr>
            <a:picLocks noGrp="1" noChangeAspect="1"/>
          </p:cNvPicPr>
          <p:nvPr>
            <p:ph type="pic" sz="quarter" idx="16"/>
          </p:nvPr>
        </p:nvPicPr>
        <p:blipFill>
          <a:blip r:embed="rId5">
            <a:extLst>
              <a:ext uri="{28A0092B-C50C-407E-A947-70E740481C1C}">
                <a14:useLocalDpi xmlns:a14="http://schemas.microsoft.com/office/drawing/2010/main" val="0"/>
              </a:ext>
            </a:extLst>
          </a:blip>
          <a:srcRect t="16648" b="16648"/>
          <a:stretch>
            <a:fillRect/>
          </a:stretch>
        </p:blipFill>
        <p:spPr/>
      </p:pic>
      <p:pic>
        <p:nvPicPr>
          <p:cNvPr id="2" name="Graphic 1">
            <a:extLst>
              <a:ext uri="{FF2B5EF4-FFF2-40B4-BE49-F238E27FC236}">
                <a16:creationId xmlns:a16="http://schemas.microsoft.com/office/drawing/2014/main" id="{46B95F53-FDBD-405C-8BB6-C1849EF4A14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30791" y="239704"/>
            <a:ext cx="753490" cy="753490"/>
          </a:xfrm>
          <a:prstGeom prst="rect">
            <a:avLst/>
          </a:prstGeom>
        </p:spPr>
      </p:pic>
    </p:spTree>
    <p:extLst>
      <p:ext uri="{BB962C8B-B14F-4D97-AF65-F5344CB8AC3E}">
        <p14:creationId xmlns:p14="http://schemas.microsoft.com/office/powerpoint/2010/main" val="17277602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7CA3EB9D-9510-514D-B3C5-AD1572B4E014}"/>
              </a:ext>
            </a:extLst>
          </p:cNvPr>
          <p:cNvSpPr/>
          <p:nvPr/>
        </p:nvSpPr>
        <p:spPr>
          <a:xfrm>
            <a:off x="622123" y="2702594"/>
            <a:ext cx="5067908" cy="417271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Placeholder 3">
            <a:extLst>
              <a:ext uri="{FF2B5EF4-FFF2-40B4-BE49-F238E27FC236}">
                <a16:creationId xmlns:a16="http://schemas.microsoft.com/office/drawing/2014/main" id="{484442F7-258A-4A0A-AE07-E5B4336EB636}"/>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26556" r="26556"/>
          <a:stretch>
            <a:fillRect/>
          </a:stretch>
        </p:blipFill>
        <p:spPr/>
      </p:pic>
      <p:sp>
        <p:nvSpPr>
          <p:cNvPr id="12" name="Subtitle 2"/>
          <p:cNvSpPr txBox="1">
            <a:spLocks/>
          </p:cNvSpPr>
          <p:nvPr/>
        </p:nvSpPr>
        <p:spPr>
          <a:xfrm>
            <a:off x="6870175" y="4390793"/>
            <a:ext cx="4477025" cy="1933333"/>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50000"/>
              </a:lnSpc>
              <a:buNone/>
            </a:pPr>
            <a:r>
              <a:rPr lang="en-US" sz="1200" dirty="0">
                <a:latin typeface="PT Sans" panose="020B0503020203020204" pitchFamily="34" charset="77"/>
                <a:ea typeface="Lora" charset="0"/>
                <a:cs typeface="Lora" charset="0"/>
              </a:rPr>
              <a:t>"</a:t>
            </a:r>
            <a:r>
              <a:rPr lang="en-US" sz="1200" dirty="0" err="1">
                <a:latin typeface="PT Sans" panose="020B0503020203020204" pitchFamily="34" charset="77"/>
                <a:ea typeface="Lora" charset="0"/>
                <a:cs typeface="Lora" charset="0"/>
              </a:rPr>
              <a:t>Sed</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ut</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perspiciatis</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unde</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omnis</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iste</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natus</a:t>
            </a:r>
            <a:r>
              <a:rPr lang="en-US" sz="1200" dirty="0">
                <a:latin typeface="PT Sans" panose="020B0503020203020204" pitchFamily="34" charset="77"/>
                <a:ea typeface="Lora" charset="0"/>
                <a:cs typeface="Lora" charset="0"/>
              </a:rPr>
              <a:t> error sit </a:t>
            </a:r>
            <a:r>
              <a:rPr lang="en-US" sz="1200" dirty="0" err="1">
                <a:latin typeface="PT Sans" panose="020B0503020203020204" pitchFamily="34" charset="77"/>
                <a:ea typeface="Lora" charset="0"/>
                <a:cs typeface="Lora" charset="0"/>
              </a:rPr>
              <a:t>voluptatem</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accusantium</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doloremque</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laudantium</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totam</a:t>
            </a:r>
            <a:r>
              <a:rPr lang="en-US" sz="1200" dirty="0">
                <a:latin typeface="PT Sans" panose="020B0503020203020204" pitchFamily="34" charset="77"/>
                <a:ea typeface="Lora" charset="0"/>
                <a:cs typeface="Lora" charset="0"/>
              </a:rPr>
              <a:t> rem </a:t>
            </a:r>
            <a:r>
              <a:rPr lang="en-US" sz="1200" dirty="0" err="1">
                <a:latin typeface="PT Sans" panose="020B0503020203020204" pitchFamily="34" charset="77"/>
                <a:ea typeface="Lora" charset="0"/>
                <a:cs typeface="Lora" charset="0"/>
              </a:rPr>
              <a:t>aperiam</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eaque</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ipsa</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quae</a:t>
            </a:r>
            <a:r>
              <a:rPr lang="en-US" sz="1200" dirty="0">
                <a:latin typeface="PT Sans" panose="020B0503020203020204" pitchFamily="34" charset="77"/>
                <a:ea typeface="Lora" charset="0"/>
                <a:cs typeface="Lora" charset="0"/>
              </a:rPr>
              <a:t> ab </a:t>
            </a:r>
            <a:r>
              <a:rPr lang="en-US" sz="1200" dirty="0" err="1">
                <a:latin typeface="PT Sans" panose="020B0503020203020204" pitchFamily="34" charset="77"/>
                <a:ea typeface="Lora" charset="0"/>
                <a:cs typeface="Lora" charset="0"/>
              </a:rPr>
              <a:t>illo</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inventore</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veritatis</a:t>
            </a:r>
            <a:r>
              <a:rPr lang="en-US" sz="1200" dirty="0">
                <a:latin typeface="PT Sans" panose="020B0503020203020204" pitchFamily="34" charset="77"/>
                <a:ea typeface="Lora" charset="0"/>
                <a:cs typeface="Lora" charset="0"/>
              </a:rPr>
              <a:t> et quasi </a:t>
            </a:r>
            <a:r>
              <a:rPr lang="en-US" sz="1200" dirty="0" err="1">
                <a:latin typeface="PT Sans" panose="020B0503020203020204" pitchFamily="34" charset="77"/>
                <a:ea typeface="Lora" charset="0"/>
                <a:cs typeface="Lora" charset="0"/>
              </a:rPr>
              <a:t>architecto</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beatae</a:t>
            </a:r>
            <a:r>
              <a:rPr lang="en-US" sz="1200" dirty="0">
                <a:latin typeface="PT Sans" panose="020B0503020203020204" pitchFamily="34" charset="77"/>
                <a:ea typeface="Lora" charset="0"/>
                <a:cs typeface="Lora" charset="0"/>
              </a:rPr>
              <a:t> vitae dicta </a:t>
            </a:r>
            <a:r>
              <a:rPr lang="en-US" sz="1200" dirty="0" err="1">
                <a:latin typeface="PT Sans" panose="020B0503020203020204" pitchFamily="34" charset="77"/>
                <a:ea typeface="Lora" charset="0"/>
                <a:cs typeface="Lora" charset="0"/>
              </a:rPr>
              <a:t>sunt</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explicabo</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Sed</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ut</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perspiciatis</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unde</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omnis</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iste</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natus</a:t>
            </a:r>
            <a:r>
              <a:rPr lang="en-US" sz="1200" dirty="0">
                <a:latin typeface="PT Sans" panose="020B0503020203020204" pitchFamily="34" charset="77"/>
                <a:ea typeface="Lora" charset="0"/>
                <a:cs typeface="Lora" charset="0"/>
              </a:rPr>
              <a:t> error sit </a:t>
            </a:r>
            <a:r>
              <a:rPr lang="en-US" sz="1200" dirty="0" err="1">
                <a:latin typeface="PT Sans" panose="020B0503020203020204" pitchFamily="34" charset="77"/>
                <a:ea typeface="Lora" charset="0"/>
                <a:cs typeface="Lora" charset="0"/>
              </a:rPr>
              <a:t>voluptatem</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accusantium</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doloremque</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laudantium</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totam</a:t>
            </a:r>
            <a:r>
              <a:rPr lang="en-US" sz="1200" dirty="0">
                <a:latin typeface="PT Sans" panose="020B0503020203020204" pitchFamily="34" charset="77"/>
                <a:ea typeface="Lora" charset="0"/>
                <a:cs typeface="Lora" charset="0"/>
              </a:rPr>
              <a:t> rem </a:t>
            </a:r>
            <a:r>
              <a:rPr lang="en-US" sz="1200" dirty="0" err="1">
                <a:latin typeface="PT Sans" panose="020B0503020203020204" pitchFamily="34" charset="77"/>
                <a:ea typeface="Lora" charset="0"/>
                <a:cs typeface="Lora" charset="0"/>
              </a:rPr>
              <a:t>aperiam</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eaque</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ipsa</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quae</a:t>
            </a:r>
            <a:r>
              <a:rPr lang="en-US" sz="1200" dirty="0">
                <a:latin typeface="PT Sans" panose="020B0503020203020204" pitchFamily="34" charset="77"/>
                <a:ea typeface="Lora" charset="0"/>
                <a:cs typeface="Lora" charset="0"/>
              </a:rPr>
              <a:t> ab</a:t>
            </a:r>
          </a:p>
        </p:txBody>
      </p:sp>
      <p:cxnSp>
        <p:nvCxnSpPr>
          <p:cNvPr id="14" name="Straight Connector 13">
            <a:extLst>
              <a:ext uri="{FF2B5EF4-FFF2-40B4-BE49-F238E27FC236}">
                <a16:creationId xmlns:a16="http://schemas.microsoft.com/office/drawing/2014/main" id="{131C3A4A-246A-4080-AA38-175A9A359C4C}"/>
              </a:ext>
            </a:extLst>
          </p:cNvPr>
          <p:cNvCxnSpPr>
            <a:cxnSpLocks/>
          </p:cNvCxnSpPr>
          <p:nvPr/>
        </p:nvCxnSpPr>
        <p:spPr>
          <a:xfrm>
            <a:off x="6230076" y="2685285"/>
            <a:ext cx="3847481" cy="0"/>
          </a:xfrm>
          <a:prstGeom prst="line">
            <a:avLst/>
          </a:prstGeom>
          <a:ln w="10160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E098144-FEE5-4ACF-8262-6D07E65313E8}"/>
              </a:ext>
            </a:extLst>
          </p:cNvPr>
          <p:cNvCxnSpPr>
            <a:cxnSpLocks/>
          </p:cNvCxnSpPr>
          <p:nvPr/>
        </p:nvCxnSpPr>
        <p:spPr>
          <a:xfrm>
            <a:off x="6230076" y="2685285"/>
            <a:ext cx="3438640" cy="0"/>
          </a:xfrm>
          <a:prstGeom prst="line">
            <a:avLst/>
          </a:prstGeom>
          <a:ln w="1016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6" name="Subtitle 2"/>
          <p:cNvSpPr txBox="1">
            <a:spLocks/>
          </p:cNvSpPr>
          <p:nvPr/>
        </p:nvSpPr>
        <p:spPr>
          <a:xfrm>
            <a:off x="6179276" y="2108597"/>
            <a:ext cx="4449004" cy="29166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ct val="100000"/>
              </a:lnSpc>
            </a:pPr>
            <a:r>
              <a:rPr lang="en-US" sz="1200" dirty="0">
                <a:latin typeface="Montserrat" charset="0"/>
                <a:ea typeface="Montserrat" charset="0"/>
                <a:cs typeface="Montserrat" charset="0"/>
              </a:rPr>
              <a:t>Public Speaking</a:t>
            </a:r>
          </a:p>
        </p:txBody>
      </p:sp>
      <p:cxnSp>
        <p:nvCxnSpPr>
          <p:cNvPr id="17" name="Straight Connector 16">
            <a:extLst>
              <a:ext uri="{FF2B5EF4-FFF2-40B4-BE49-F238E27FC236}">
                <a16:creationId xmlns:a16="http://schemas.microsoft.com/office/drawing/2014/main" id="{131C3A4A-246A-4080-AA38-175A9A359C4C}"/>
              </a:ext>
            </a:extLst>
          </p:cNvPr>
          <p:cNvCxnSpPr>
            <a:cxnSpLocks/>
          </p:cNvCxnSpPr>
          <p:nvPr/>
        </p:nvCxnSpPr>
        <p:spPr>
          <a:xfrm>
            <a:off x="6230076" y="1773376"/>
            <a:ext cx="3847481" cy="0"/>
          </a:xfrm>
          <a:prstGeom prst="line">
            <a:avLst/>
          </a:prstGeom>
          <a:ln w="10160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E098144-FEE5-4ACF-8262-6D07E65313E8}"/>
              </a:ext>
            </a:extLst>
          </p:cNvPr>
          <p:cNvCxnSpPr>
            <a:cxnSpLocks/>
          </p:cNvCxnSpPr>
          <p:nvPr/>
        </p:nvCxnSpPr>
        <p:spPr>
          <a:xfrm>
            <a:off x="6230076" y="1773376"/>
            <a:ext cx="3565640" cy="0"/>
          </a:xfrm>
          <a:prstGeom prst="line">
            <a:avLst/>
          </a:prstGeom>
          <a:ln w="1016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9" name="Subtitle 2"/>
          <p:cNvSpPr txBox="1">
            <a:spLocks/>
          </p:cNvSpPr>
          <p:nvPr/>
        </p:nvSpPr>
        <p:spPr>
          <a:xfrm>
            <a:off x="6179276" y="1260188"/>
            <a:ext cx="4449004" cy="33667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ct val="100000"/>
              </a:lnSpc>
            </a:pPr>
            <a:r>
              <a:rPr lang="en-US" sz="1200" dirty="0">
                <a:latin typeface="Montserrat" charset="0"/>
                <a:ea typeface="Montserrat" charset="0"/>
                <a:cs typeface="Montserrat" charset="0"/>
              </a:rPr>
              <a:t>Social Branding</a:t>
            </a:r>
          </a:p>
        </p:txBody>
      </p:sp>
      <p:cxnSp>
        <p:nvCxnSpPr>
          <p:cNvPr id="25" name="Straight Connector 24">
            <a:extLst>
              <a:ext uri="{FF2B5EF4-FFF2-40B4-BE49-F238E27FC236}">
                <a16:creationId xmlns:a16="http://schemas.microsoft.com/office/drawing/2014/main" id="{131C3A4A-246A-4080-AA38-175A9A359C4C}"/>
              </a:ext>
            </a:extLst>
          </p:cNvPr>
          <p:cNvCxnSpPr>
            <a:cxnSpLocks/>
          </p:cNvCxnSpPr>
          <p:nvPr/>
        </p:nvCxnSpPr>
        <p:spPr>
          <a:xfrm>
            <a:off x="6230076" y="3476723"/>
            <a:ext cx="3847481" cy="0"/>
          </a:xfrm>
          <a:prstGeom prst="line">
            <a:avLst/>
          </a:prstGeom>
          <a:ln w="10160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E098144-FEE5-4ACF-8262-6D07E65313E8}"/>
              </a:ext>
            </a:extLst>
          </p:cNvPr>
          <p:cNvCxnSpPr>
            <a:cxnSpLocks/>
          </p:cNvCxnSpPr>
          <p:nvPr/>
        </p:nvCxnSpPr>
        <p:spPr>
          <a:xfrm>
            <a:off x="6230076" y="3476723"/>
            <a:ext cx="3438640" cy="0"/>
          </a:xfrm>
          <a:prstGeom prst="line">
            <a:avLst/>
          </a:prstGeom>
          <a:ln w="1016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7" name="Subtitle 2"/>
          <p:cNvSpPr txBox="1">
            <a:spLocks/>
          </p:cNvSpPr>
          <p:nvPr/>
        </p:nvSpPr>
        <p:spPr>
          <a:xfrm>
            <a:off x="6179276" y="2970308"/>
            <a:ext cx="4449004" cy="29166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ct val="100000"/>
              </a:lnSpc>
            </a:pPr>
            <a:r>
              <a:rPr lang="en-US" sz="1200" dirty="0">
                <a:latin typeface="Montserrat" charset="0"/>
                <a:ea typeface="Montserrat" charset="0"/>
                <a:cs typeface="Montserrat" charset="0"/>
              </a:rPr>
              <a:t>Marketing Communication</a:t>
            </a:r>
          </a:p>
        </p:txBody>
      </p:sp>
      <p:sp>
        <p:nvSpPr>
          <p:cNvPr id="23" name="Oval 22"/>
          <p:cNvSpPr/>
          <p:nvPr/>
        </p:nvSpPr>
        <p:spPr>
          <a:xfrm>
            <a:off x="6233104" y="5660528"/>
            <a:ext cx="272368" cy="272368"/>
          </a:xfrm>
          <a:prstGeom prst="ellipse">
            <a:avLst/>
          </a:prstGeom>
          <a:solidFill>
            <a:schemeClr val="accent1">
              <a:lumMod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6230076" y="5061217"/>
            <a:ext cx="272368" cy="272368"/>
          </a:xfrm>
          <a:prstGeom prst="ellipse">
            <a:avLst/>
          </a:prstGeom>
          <a:solidFill>
            <a:schemeClr val="accent1">
              <a:lumMod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6236706" y="4461906"/>
            <a:ext cx="272368" cy="272368"/>
          </a:xfrm>
          <a:prstGeom prst="ellipse">
            <a:avLst/>
          </a:prstGeom>
          <a:solidFill>
            <a:schemeClr val="accent1">
              <a:lumMod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244184" y="5115703"/>
            <a:ext cx="3912432" cy="174229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327184" y="5533230"/>
            <a:ext cx="3746432" cy="400110"/>
          </a:xfrm>
          <a:prstGeom prst="rect">
            <a:avLst/>
          </a:prstGeom>
          <a:noFill/>
        </p:spPr>
        <p:txBody>
          <a:bodyPr wrap="square" rtlCol="0">
            <a:spAutoFit/>
          </a:bodyPr>
          <a:lstStyle/>
          <a:p>
            <a:pPr algn="ctr"/>
            <a:r>
              <a:rPr lang="en-US" sz="2000" b="1" spc="600" dirty="0">
                <a:solidFill>
                  <a:schemeClr val="bg1"/>
                </a:solidFill>
                <a:latin typeface="Montserrat" charset="0"/>
                <a:ea typeface="Montserrat" charset="0"/>
                <a:cs typeface="Montserrat" charset="0"/>
              </a:rPr>
              <a:t>JOSH SPRATE</a:t>
            </a:r>
            <a:endParaRPr lang="en-US" sz="2000" spc="600" dirty="0">
              <a:solidFill>
                <a:schemeClr val="bg1"/>
              </a:solidFill>
              <a:latin typeface="Montserrat" charset="0"/>
              <a:ea typeface="Montserrat" charset="0"/>
              <a:cs typeface="Montserrat" charset="0"/>
            </a:endParaRPr>
          </a:p>
        </p:txBody>
      </p:sp>
      <p:sp>
        <p:nvSpPr>
          <p:cNvPr id="13" name="Subtitle 2"/>
          <p:cNvSpPr txBox="1">
            <a:spLocks/>
          </p:cNvSpPr>
          <p:nvPr/>
        </p:nvSpPr>
        <p:spPr>
          <a:xfrm>
            <a:off x="1327184" y="6114101"/>
            <a:ext cx="3746432" cy="43842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nSpc>
                <a:spcPct val="150000"/>
              </a:lnSpc>
            </a:pPr>
            <a:r>
              <a:rPr lang="en-US" sz="1100" spc="600" dirty="0">
                <a:solidFill>
                  <a:schemeClr val="bg1"/>
                </a:solidFill>
                <a:latin typeface="Montserrat" charset="0"/>
                <a:ea typeface="Montserrat" charset="0"/>
                <a:cs typeface="Montserrat" charset="0"/>
              </a:rPr>
              <a:t>COMMUNITY </a:t>
            </a:r>
            <a:r>
              <a:rPr lang="en-US" sz="1000" spc="600" dirty="0">
                <a:solidFill>
                  <a:schemeClr val="bg1"/>
                </a:solidFill>
                <a:latin typeface="Montserrat" charset="0"/>
                <a:ea typeface="Montserrat" charset="0"/>
                <a:cs typeface="Montserrat" charset="0"/>
              </a:rPr>
              <a:t>MANAGER</a:t>
            </a:r>
            <a:endParaRPr lang="en-US" sz="1100" spc="600" dirty="0">
              <a:solidFill>
                <a:schemeClr val="bg1"/>
              </a:solidFill>
              <a:latin typeface="Montserrat" charset="0"/>
              <a:ea typeface="Montserrat" charset="0"/>
              <a:cs typeface="Montserrat" charset="0"/>
            </a:endParaRPr>
          </a:p>
        </p:txBody>
      </p:sp>
      <p:sp>
        <p:nvSpPr>
          <p:cNvPr id="30" name="Subtitle 2"/>
          <p:cNvSpPr txBox="1">
            <a:spLocks/>
          </p:cNvSpPr>
          <p:nvPr/>
        </p:nvSpPr>
        <p:spPr>
          <a:xfrm>
            <a:off x="6236706" y="500433"/>
            <a:ext cx="4818394" cy="43842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ct val="150000"/>
              </a:lnSpc>
            </a:pPr>
            <a:r>
              <a:rPr lang="en-US" sz="1600" b="1" spc="600" dirty="0">
                <a:latin typeface="Montserrat" charset="0"/>
                <a:ea typeface="Montserrat" charset="0"/>
                <a:cs typeface="Montserrat" charset="0"/>
              </a:rPr>
              <a:t>EXPERT SKILL</a:t>
            </a:r>
          </a:p>
        </p:txBody>
      </p:sp>
    </p:spTree>
    <p:extLst>
      <p:ext uri="{BB962C8B-B14F-4D97-AF65-F5344CB8AC3E}">
        <p14:creationId xmlns:p14="http://schemas.microsoft.com/office/powerpoint/2010/main" val="32618211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40844DBE-10EF-4EE5-B425-AFFC0358031F}"/>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t="8861" b="8861"/>
          <a:stretch>
            <a:fillRect/>
          </a:stretch>
        </p:blipFill>
        <p:spPr/>
      </p:pic>
      <p:pic>
        <p:nvPicPr>
          <p:cNvPr id="12" name="Picture Placeholder 11">
            <a:extLst>
              <a:ext uri="{FF2B5EF4-FFF2-40B4-BE49-F238E27FC236}">
                <a16:creationId xmlns:a16="http://schemas.microsoft.com/office/drawing/2014/main" id="{3A70267C-474F-4C91-B01F-356DD1D1C48C}"/>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t="15404" b="15404"/>
          <a:stretch>
            <a:fillRect/>
          </a:stretch>
        </p:blipFill>
        <p:spPr/>
      </p:pic>
      <p:sp>
        <p:nvSpPr>
          <p:cNvPr id="8" name="TextBox 7"/>
          <p:cNvSpPr txBox="1"/>
          <p:nvPr/>
        </p:nvSpPr>
        <p:spPr>
          <a:xfrm>
            <a:off x="1057862" y="4530859"/>
            <a:ext cx="2934208" cy="1200329"/>
          </a:xfrm>
          <a:prstGeom prst="rect">
            <a:avLst/>
          </a:prstGeom>
          <a:noFill/>
        </p:spPr>
        <p:txBody>
          <a:bodyPr wrap="square" rtlCol="0" anchor="ctr">
            <a:spAutoFit/>
          </a:bodyPr>
          <a:lstStyle/>
          <a:p>
            <a:r>
              <a:rPr lang="en-US" sz="3600" b="1" spc="300" dirty="0">
                <a:latin typeface="Montserrat" charset="0"/>
                <a:ea typeface="Montserrat" charset="0"/>
                <a:cs typeface="Montserrat" charset="0"/>
              </a:rPr>
              <a:t>OUR</a:t>
            </a:r>
            <a:br>
              <a:rPr lang="en-US" sz="3600" b="1" spc="300" dirty="0">
                <a:latin typeface="Montserrat" charset="0"/>
                <a:ea typeface="Montserrat" charset="0"/>
                <a:cs typeface="Montserrat" charset="0"/>
              </a:rPr>
            </a:br>
            <a:r>
              <a:rPr lang="en-US" sz="3600" b="1" spc="300" dirty="0">
                <a:latin typeface="Montserrat" charset="0"/>
                <a:ea typeface="Montserrat" charset="0"/>
                <a:cs typeface="Montserrat" charset="0"/>
              </a:rPr>
              <a:t>GALLERY</a:t>
            </a:r>
          </a:p>
        </p:txBody>
      </p:sp>
      <p:sp>
        <p:nvSpPr>
          <p:cNvPr id="9" name="Subtitle 2"/>
          <p:cNvSpPr txBox="1">
            <a:spLocks/>
          </p:cNvSpPr>
          <p:nvPr/>
        </p:nvSpPr>
        <p:spPr>
          <a:xfrm>
            <a:off x="5192207" y="1380881"/>
            <a:ext cx="5535265" cy="1128143"/>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50000"/>
              </a:lnSpc>
              <a:buNone/>
            </a:pPr>
            <a:r>
              <a:rPr lang="en-US" sz="1200" dirty="0">
                <a:latin typeface="PT Sans" panose="020B0503020203020204" pitchFamily="34" charset="77"/>
                <a:ea typeface="Lora" charset="0"/>
                <a:cs typeface="Lora" charset="0"/>
              </a:rPr>
              <a:t>"</a:t>
            </a:r>
            <a:r>
              <a:rPr lang="en-US" sz="1200" dirty="0" err="1">
                <a:latin typeface="PT Sans" panose="020B0503020203020204" pitchFamily="34" charset="77"/>
                <a:ea typeface="Lora" charset="0"/>
                <a:cs typeface="Lora" charset="0"/>
              </a:rPr>
              <a:t>Sed</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ut</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perspiciatis</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unde</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omnis</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iste</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natus</a:t>
            </a:r>
            <a:r>
              <a:rPr lang="en-US" sz="1200" dirty="0">
                <a:latin typeface="PT Sans" panose="020B0503020203020204" pitchFamily="34" charset="77"/>
                <a:ea typeface="Lora" charset="0"/>
                <a:cs typeface="Lora" charset="0"/>
              </a:rPr>
              <a:t> error sit </a:t>
            </a:r>
            <a:r>
              <a:rPr lang="en-US" sz="1200" dirty="0" err="1">
                <a:latin typeface="PT Sans" panose="020B0503020203020204" pitchFamily="34" charset="77"/>
                <a:ea typeface="Lora" charset="0"/>
                <a:cs typeface="Lora" charset="0"/>
              </a:rPr>
              <a:t>voluptatem</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accusantium</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doloremque</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laudantium</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totam</a:t>
            </a:r>
            <a:r>
              <a:rPr lang="en-US" sz="1200" dirty="0">
                <a:latin typeface="PT Sans" panose="020B0503020203020204" pitchFamily="34" charset="77"/>
                <a:ea typeface="Lora" charset="0"/>
                <a:cs typeface="Lora" charset="0"/>
              </a:rPr>
              <a:t> rem </a:t>
            </a:r>
            <a:r>
              <a:rPr lang="en-US" sz="1200" dirty="0" err="1">
                <a:latin typeface="PT Sans" panose="020B0503020203020204" pitchFamily="34" charset="77"/>
                <a:ea typeface="Lora" charset="0"/>
                <a:cs typeface="Lora" charset="0"/>
              </a:rPr>
              <a:t>aperiam</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eaque</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ipsa</a:t>
            </a:r>
            <a:r>
              <a:rPr lang="en-US" sz="1200" dirty="0">
                <a:latin typeface="PT Sans" panose="020B0503020203020204" pitchFamily="34" charset="77"/>
                <a:ea typeface="Lora" charset="0"/>
                <a:cs typeface="Lora" charset="0"/>
              </a:rPr>
              <a:t> quae ab </a:t>
            </a:r>
            <a:r>
              <a:rPr lang="en-US" sz="1200" dirty="0" err="1">
                <a:latin typeface="PT Sans" panose="020B0503020203020204" pitchFamily="34" charset="77"/>
                <a:ea typeface="Lora" charset="0"/>
                <a:cs typeface="Lora" charset="0"/>
              </a:rPr>
              <a:t>illo</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inventore</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veritatis</a:t>
            </a:r>
            <a:endParaRPr lang="en-US" sz="1200" dirty="0">
              <a:latin typeface="PT Sans" panose="020B0503020203020204" pitchFamily="34" charset="77"/>
              <a:ea typeface="Lora" charset="0"/>
              <a:cs typeface="Lora" charset="0"/>
            </a:endParaRPr>
          </a:p>
        </p:txBody>
      </p:sp>
      <p:sp>
        <p:nvSpPr>
          <p:cNvPr id="10" name="Subtitle 2"/>
          <p:cNvSpPr txBox="1">
            <a:spLocks/>
          </p:cNvSpPr>
          <p:nvPr/>
        </p:nvSpPr>
        <p:spPr>
          <a:xfrm>
            <a:off x="5108348" y="673392"/>
            <a:ext cx="5212196" cy="54302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ct val="150000"/>
              </a:lnSpc>
            </a:pPr>
            <a:r>
              <a:rPr lang="en-US" sz="1400" spc="300" dirty="0">
                <a:latin typeface="Montserrat" charset="0"/>
                <a:ea typeface="Montserrat" charset="0"/>
                <a:cs typeface="Montserrat" charset="0"/>
              </a:rPr>
              <a:t>YOUR AMAZING SUBTITLE HERE</a:t>
            </a:r>
          </a:p>
        </p:txBody>
      </p:sp>
      <p:sp>
        <p:nvSpPr>
          <p:cNvPr id="24" name="Rectangle 23"/>
          <p:cNvSpPr/>
          <p:nvPr/>
        </p:nvSpPr>
        <p:spPr>
          <a:xfrm>
            <a:off x="8852047" y="5528830"/>
            <a:ext cx="2936995" cy="65708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Subtitle 2"/>
          <p:cNvSpPr txBox="1">
            <a:spLocks/>
          </p:cNvSpPr>
          <p:nvPr/>
        </p:nvSpPr>
        <p:spPr>
          <a:xfrm>
            <a:off x="8970662" y="5580098"/>
            <a:ext cx="2699767" cy="496548"/>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nSpc>
                <a:spcPct val="150000"/>
              </a:lnSpc>
            </a:pPr>
            <a:r>
              <a:rPr lang="en-US" sz="1400" spc="300" dirty="0">
                <a:solidFill>
                  <a:schemeClr val="bg1"/>
                </a:solidFill>
                <a:latin typeface="Montserrat" charset="0"/>
                <a:ea typeface="Montserrat" charset="0"/>
                <a:cs typeface="Montserrat" charset="0"/>
              </a:rPr>
              <a:t>TASK DETAILS</a:t>
            </a:r>
          </a:p>
        </p:txBody>
      </p:sp>
      <p:sp>
        <p:nvSpPr>
          <p:cNvPr id="14" name="Rectangle 13">
            <a:extLst>
              <a:ext uri="{FF2B5EF4-FFF2-40B4-BE49-F238E27FC236}">
                <a16:creationId xmlns:a16="http://schemas.microsoft.com/office/drawing/2014/main" id="{FFEC31BE-B3B1-C544-B521-67068587BDE7}"/>
              </a:ext>
            </a:extLst>
          </p:cNvPr>
          <p:cNvSpPr/>
          <p:nvPr/>
        </p:nvSpPr>
        <p:spPr>
          <a:xfrm>
            <a:off x="1844156" y="365775"/>
            <a:ext cx="1232899" cy="123289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75000"/>
                </a:schemeClr>
              </a:solidFill>
            </a:endParaRPr>
          </a:p>
        </p:txBody>
      </p:sp>
      <p:pic>
        <p:nvPicPr>
          <p:cNvPr id="2" name="Graphic 1">
            <a:extLst>
              <a:ext uri="{FF2B5EF4-FFF2-40B4-BE49-F238E27FC236}">
                <a16:creationId xmlns:a16="http://schemas.microsoft.com/office/drawing/2014/main" id="{DD088271-C818-40F2-949C-35F6D434DF1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083860" y="605479"/>
            <a:ext cx="753490" cy="753490"/>
          </a:xfrm>
          <a:prstGeom prst="rect">
            <a:avLst/>
          </a:prstGeom>
        </p:spPr>
      </p:pic>
    </p:spTree>
    <p:extLst>
      <p:ext uri="{BB962C8B-B14F-4D97-AF65-F5344CB8AC3E}">
        <p14:creationId xmlns:p14="http://schemas.microsoft.com/office/powerpoint/2010/main" val="20091644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947532"/>
            <a:ext cx="12192000" cy="291046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650095" y="725758"/>
            <a:ext cx="1066318" cy="2215991"/>
          </a:xfrm>
          <a:prstGeom prst="rect">
            <a:avLst/>
          </a:prstGeom>
          <a:noFill/>
        </p:spPr>
        <p:txBody>
          <a:bodyPr wrap="none" rtlCol="0" anchor="ctr">
            <a:spAutoFit/>
          </a:bodyPr>
          <a:lstStyle/>
          <a:p>
            <a:pPr algn="r"/>
            <a:r>
              <a:rPr lang="en-US" sz="13800" b="1" dirty="0">
                <a:solidFill>
                  <a:schemeClr val="accent1">
                    <a:lumMod val="75000"/>
                  </a:schemeClr>
                </a:solidFill>
                <a:latin typeface="Montserrat" pitchFamily="2" charset="77"/>
                <a:ea typeface="Lora" charset="0"/>
                <a:cs typeface="Lora" charset="0"/>
              </a:rPr>
              <a:t>“</a:t>
            </a:r>
          </a:p>
        </p:txBody>
      </p:sp>
      <p:sp>
        <p:nvSpPr>
          <p:cNvPr id="6" name="TextBox 5"/>
          <p:cNvSpPr txBox="1"/>
          <p:nvPr/>
        </p:nvSpPr>
        <p:spPr>
          <a:xfrm>
            <a:off x="7939511" y="1159727"/>
            <a:ext cx="3632200" cy="1899110"/>
          </a:xfrm>
          <a:prstGeom prst="rect">
            <a:avLst/>
          </a:prstGeom>
          <a:noFill/>
        </p:spPr>
        <p:txBody>
          <a:bodyPr wrap="square" rtlCol="0">
            <a:spAutoFit/>
          </a:bodyPr>
          <a:lstStyle/>
          <a:p>
            <a:pPr>
              <a:lnSpc>
                <a:spcPct val="150000"/>
              </a:lnSpc>
            </a:pPr>
            <a:r>
              <a:rPr lang="en-US" sz="1600" dirty="0">
                <a:latin typeface="PT Sans" panose="020B0503020203020204" pitchFamily="34" charset="77"/>
                <a:ea typeface="Montserrat" charset="0"/>
                <a:cs typeface="Montserrat" charset="0"/>
              </a:rPr>
              <a:t>Our souls are not hungry for fame, comfort, wealth, or power. Our souls are hungry for meaning, for the sense that we have figured out how to live so that our lives matter</a:t>
            </a:r>
          </a:p>
        </p:txBody>
      </p:sp>
      <p:sp>
        <p:nvSpPr>
          <p:cNvPr id="7" name="TextBox 6"/>
          <p:cNvSpPr txBox="1"/>
          <p:nvPr/>
        </p:nvSpPr>
        <p:spPr>
          <a:xfrm>
            <a:off x="7050963" y="1377653"/>
            <a:ext cx="553998" cy="4513117"/>
          </a:xfrm>
          <a:prstGeom prst="rect">
            <a:avLst/>
          </a:prstGeom>
          <a:noFill/>
        </p:spPr>
        <p:txBody>
          <a:bodyPr vert="vert270" wrap="square" rtlCol="0">
            <a:spAutoFit/>
          </a:bodyPr>
          <a:lstStyle/>
          <a:p>
            <a:r>
              <a:rPr lang="en-US" sz="2400" b="1" spc="600" dirty="0">
                <a:latin typeface="Montserrat" charset="0"/>
                <a:ea typeface="Montserrat" charset="0"/>
                <a:cs typeface="Montserrat" charset="0"/>
              </a:rPr>
              <a:t>HAROLD </a:t>
            </a:r>
            <a:r>
              <a:rPr lang="en-US" sz="2400" spc="600" dirty="0">
                <a:latin typeface="Montserrat" charset="0"/>
                <a:ea typeface="Montserrat" charset="0"/>
                <a:cs typeface="Montserrat" charset="0"/>
              </a:rPr>
              <a:t>KUSHER</a:t>
            </a:r>
          </a:p>
        </p:txBody>
      </p:sp>
      <p:sp>
        <p:nvSpPr>
          <p:cNvPr id="16" name="TextBox 15">
            <a:extLst>
              <a:ext uri="{FF2B5EF4-FFF2-40B4-BE49-F238E27FC236}">
                <a16:creationId xmlns:a16="http://schemas.microsoft.com/office/drawing/2014/main" id="{016A1832-8F97-3C49-80E0-0995072B6497}"/>
              </a:ext>
            </a:extLst>
          </p:cNvPr>
          <p:cNvSpPr txBox="1"/>
          <p:nvPr/>
        </p:nvSpPr>
        <p:spPr>
          <a:xfrm>
            <a:off x="1244184" y="6078870"/>
            <a:ext cx="3912432" cy="253916"/>
          </a:xfrm>
          <a:prstGeom prst="rect">
            <a:avLst/>
          </a:prstGeom>
          <a:noFill/>
        </p:spPr>
        <p:txBody>
          <a:bodyPr wrap="square" rtlCol="0">
            <a:spAutoFit/>
          </a:bodyPr>
          <a:lstStyle/>
          <a:p>
            <a:pPr algn="ctr"/>
            <a:r>
              <a:rPr lang="en-US" sz="1050" spc="600" dirty="0">
                <a:latin typeface="Montserrat" pitchFamily="2" charset="77"/>
              </a:rPr>
              <a:t> ARTIUM</a:t>
            </a:r>
          </a:p>
        </p:txBody>
      </p:sp>
      <p:pic>
        <p:nvPicPr>
          <p:cNvPr id="9" name="Picture Placeholder 8">
            <a:extLst>
              <a:ext uri="{FF2B5EF4-FFF2-40B4-BE49-F238E27FC236}">
                <a16:creationId xmlns:a16="http://schemas.microsoft.com/office/drawing/2014/main" id="{ED9C52D3-AEF7-424D-B967-6C0A48DC9F10}"/>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t="2611" b="2611"/>
          <a:stretch>
            <a:fillRect/>
          </a:stretch>
        </p:blipFill>
        <p:spPr/>
      </p:pic>
    </p:spTree>
    <p:extLst>
      <p:ext uri="{BB962C8B-B14F-4D97-AF65-F5344CB8AC3E}">
        <p14:creationId xmlns:p14="http://schemas.microsoft.com/office/powerpoint/2010/main" val="8724120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66190" y="2309443"/>
            <a:ext cx="10227752" cy="707886"/>
          </a:xfrm>
          <a:prstGeom prst="rect">
            <a:avLst/>
          </a:prstGeom>
          <a:noFill/>
        </p:spPr>
        <p:txBody>
          <a:bodyPr wrap="square" rtlCol="0">
            <a:spAutoFit/>
          </a:bodyPr>
          <a:lstStyle/>
          <a:p>
            <a:pPr algn="ctr"/>
            <a:r>
              <a:rPr lang="en-US" sz="4000" b="1" spc="600" dirty="0">
                <a:latin typeface="Montserrat" charset="0"/>
                <a:ea typeface="Montserrat" charset="0"/>
                <a:cs typeface="Montserrat" charset="0"/>
              </a:rPr>
              <a:t>THANK YOU</a:t>
            </a:r>
            <a:endParaRPr lang="en-US" sz="4000" spc="600" dirty="0">
              <a:latin typeface="Montserrat" charset="0"/>
              <a:ea typeface="Montserrat" charset="0"/>
              <a:cs typeface="Montserrat" charset="0"/>
            </a:endParaRPr>
          </a:p>
        </p:txBody>
      </p:sp>
      <p:sp>
        <p:nvSpPr>
          <p:cNvPr id="7" name="TextBox 6"/>
          <p:cNvSpPr txBox="1"/>
          <p:nvPr/>
        </p:nvSpPr>
        <p:spPr>
          <a:xfrm>
            <a:off x="1266191" y="3225730"/>
            <a:ext cx="10227752" cy="338554"/>
          </a:xfrm>
          <a:prstGeom prst="rect">
            <a:avLst/>
          </a:prstGeom>
          <a:noFill/>
        </p:spPr>
        <p:txBody>
          <a:bodyPr wrap="square" rtlCol="0">
            <a:spAutoFit/>
          </a:bodyPr>
          <a:lstStyle/>
          <a:p>
            <a:pPr algn="ctr"/>
            <a:r>
              <a:rPr lang="en-US" sz="1600" spc="600" dirty="0">
                <a:latin typeface="Montserrat" charset="0"/>
                <a:ea typeface="Montserrat" charset="0"/>
                <a:cs typeface="Montserrat" charset="0"/>
              </a:rPr>
              <a:t>YOUR KIND WORD HERE</a:t>
            </a:r>
          </a:p>
        </p:txBody>
      </p:sp>
      <p:sp>
        <p:nvSpPr>
          <p:cNvPr id="8" name="TextBox 7"/>
          <p:cNvSpPr txBox="1"/>
          <p:nvPr/>
        </p:nvSpPr>
        <p:spPr>
          <a:xfrm>
            <a:off x="825415" y="4425004"/>
            <a:ext cx="10801589" cy="400110"/>
          </a:xfrm>
          <a:prstGeom prst="rect">
            <a:avLst/>
          </a:prstGeom>
          <a:noFill/>
        </p:spPr>
        <p:txBody>
          <a:bodyPr wrap="square" rtlCol="0">
            <a:spAutoFit/>
          </a:bodyPr>
          <a:lstStyle/>
          <a:p>
            <a:pPr algn="ctr"/>
            <a:r>
              <a:rPr lang="en-US" sz="2000" b="1" spc="600" dirty="0">
                <a:latin typeface="Montserrat" charset="0"/>
                <a:ea typeface="Montserrat" charset="0"/>
                <a:cs typeface="Montserrat" charset="0"/>
              </a:rPr>
              <a:t>2020</a:t>
            </a:r>
          </a:p>
        </p:txBody>
      </p:sp>
      <p:sp>
        <p:nvSpPr>
          <p:cNvPr id="9" name="Rectangle 8">
            <a:extLst>
              <a:ext uri="{FF2B5EF4-FFF2-40B4-BE49-F238E27FC236}">
                <a16:creationId xmlns:a16="http://schemas.microsoft.com/office/drawing/2014/main" id="{441619F7-CAEF-6245-AA63-D8A57CCE045B}"/>
              </a:ext>
            </a:extLst>
          </p:cNvPr>
          <p:cNvSpPr/>
          <p:nvPr/>
        </p:nvSpPr>
        <p:spPr>
          <a:xfrm>
            <a:off x="5509484" y="-3597"/>
            <a:ext cx="1232899" cy="123289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75000"/>
                </a:schemeClr>
              </a:solidFill>
            </a:endParaRPr>
          </a:p>
        </p:txBody>
      </p:sp>
      <p:sp>
        <p:nvSpPr>
          <p:cNvPr id="11" name="Rectangle 10">
            <a:extLst>
              <a:ext uri="{FF2B5EF4-FFF2-40B4-BE49-F238E27FC236}">
                <a16:creationId xmlns:a16="http://schemas.microsoft.com/office/drawing/2014/main" id="{2C18CDEC-E394-B94F-9427-CC8B4E208D8D}"/>
              </a:ext>
            </a:extLst>
          </p:cNvPr>
          <p:cNvSpPr/>
          <p:nvPr/>
        </p:nvSpPr>
        <p:spPr>
          <a:xfrm>
            <a:off x="3692255" y="5948594"/>
            <a:ext cx="5067908" cy="90940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a:extLst>
              <a:ext uri="{FF2B5EF4-FFF2-40B4-BE49-F238E27FC236}">
                <a16:creationId xmlns:a16="http://schemas.microsoft.com/office/drawing/2014/main" id="{D7E68459-A590-4B1A-973A-BD2AB833FE7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49188" y="239704"/>
            <a:ext cx="753490" cy="753490"/>
          </a:xfrm>
          <a:prstGeom prst="rect">
            <a:avLst/>
          </a:prstGeom>
        </p:spPr>
      </p:pic>
    </p:spTree>
    <p:extLst>
      <p:ext uri="{BB962C8B-B14F-4D97-AF65-F5344CB8AC3E}">
        <p14:creationId xmlns:p14="http://schemas.microsoft.com/office/powerpoint/2010/main" val="6736064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35F9FC6-505C-6241-933F-1D51086016B5}"/>
              </a:ext>
            </a:extLst>
          </p:cNvPr>
          <p:cNvSpPr/>
          <p:nvPr/>
        </p:nvSpPr>
        <p:spPr>
          <a:xfrm>
            <a:off x="7543800" y="3886200"/>
            <a:ext cx="4648199" cy="29718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48CB37A-4377-3B40-8D3D-AF8FE58FF20B}"/>
              </a:ext>
            </a:extLst>
          </p:cNvPr>
          <p:cNvSpPr/>
          <p:nvPr/>
        </p:nvSpPr>
        <p:spPr>
          <a:xfrm>
            <a:off x="621664" y="461168"/>
            <a:ext cx="1232899" cy="123289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75000"/>
                </a:schemeClr>
              </a:solidFill>
            </a:endParaRPr>
          </a:p>
        </p:txBody>
      </p:sp>
      <p:sp>
        <p:nvSpPr>
          <p:cNvPr id="11" name="TextBox 10">
            <a:extLst>
              <a:ext uri="{FF2B5EF4-FFF2-40B4-BE49-F238E27FC236}">
                <a16:creationId xmlns:a16="http://schemas.microsoft.com/office/drawing/2014/main" id="{4D2A1024-5804-834B-9462-277C9B90CF49}"/>
              </a:ext>
            </a:extLst>
          </p:cNvPr>
          <p:cNvSpPr txBox="1"/>
          <p:nvPr/>
        </p:nvSpPr>
        <p:spPr>
          <a:xfrm>
            <a:off x="621663" y="2105077"/>
            <a:ext cx="3836021" cy="646331"/>
          </a:xfrm>
          <a:prstGeom prst="rect">
            <a:avLst/>
          </a:prstGeom>
          <a:noFill/>
        </p:spPr>
        <p:txBody>
          <a:bodyPr wrap="square" rtlCol="0">
            <a:spAutoFit/>
          </a:bodyPr>
          <a:lstStyle/>
          <a:p>
            <a:r>
              <a:rPr lang="en-US" sz="3600" b="1" spc="600" dirty="0">
                <a:latin typeface="Montserrat" pitchFamily="2" charset="77"/>
              </a:rPr>
              <a:t>ABOUT US</a:t>
            </a:r>
          </a:p>
        </p:txBody>
      </p:sp>
      <p:sp>
        <p:nvSpPr>
          <p:cNvPr id="14" name="Subtitle 2">
            <a:extLst>
              <a:ext uri="{FF2B5EF4-FFF2-40B4-BE49-F238E27FC236}">
                <a16:creationId xmlns:a16="http://schemas.microsoft.com/office/drawing/2014/main" id="{E44D41F6-1FD8-FD46-B1F6-CE296A37805D}"/>
              </a:ext>
            </a:extLst>
          </p:cNvPr>
          <p:cNvSpPr txBox="1">
            <a:spLocks/>
          </p:cNvSpPr>
          <p:nvPr/>
        </p:nvSpPr>
        <p:spPr>
          <a:xfrm>
            <a:off x="621663" y="3559803"/>
            <a:ext cx="4305936" cy="2625095"/>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200000"/>
              </a:lnSpc>
              <a:buNone/>
            </a:pPr>
            <a:r>
              <a:rPr lang="en-US" sz="1200" dirty="0">
                <a:latin typeface="Roboto" panose="02000000000000000000" pitchFamily="2" charset="0"/>
                <a:ea typeface="Roboto" panose="02000000000000000000" pitchFamily="2" charset="0"/>
                <a:cs typeface="Lora" charset="0"/>
              </a:rPr>
              <a:t>"</a:t>
            </a:r>
            <a:r>
              <a:rPr lang="en-US" sz="1200" dirty="0" err="1">
                <a:latin typeface="Roboto" panose="02000000000000000000" pitchFamily="2" charset="0"/>
                <a:ea typeface="Roboto" panose="02000000000000000000" pitchFamily="2" charset="0"/>
                <a:cs typeface="Lora" charset="0"/>
              </a:rPr>
              <a:t>Sed</a:t>
            </a:r>
            <a:r>
              <a:rPr lang="en-US" sz="1200" dirty="0">
                <a:latin typeface="Roboto" panose="02000000000000000000" pitchFamily="2" charset="0"/>
                <a:ea typeface="Roboto" panose="02000000000000000000" pitchFamily="2" charset="0"/>
                <a:cs typeface="Lora" charset="0"/>
              </a:rPr>
              <a:t> </a:t>
            </a:r>
            <a:r>
              <a:rPr lang="en-US" sz="1200" dirty="0" err="1">
                <a:latin typeface="Roboto" panose="02000000000000000000" pitchFamily="2" charset="0"/>
                <a:ea typeface="Roboto" panose="02000000000000000000" pitchFamily="2" charset="0"/>
                <a:cs typeface="Lora" charset="0"/>
              </a:rPr>
              <a:t>ut</a:t>
            </a:r>
            <a:r>
              <a:rPr lang="en-US" sz="1200" dirty="0">
                <a:latin typeface="Roboto" panose="02000000000000000000" pitchFamily="2" charset="0"/>
                <a:ea typeface="Roboto" panose="02000000000000000000" pitchFamily="2" charset="0"/>
                <a:cs typeface="Lora" charset="0"/>
              </a:rPr>
              <a:t> </a:t>
            </a:r>
            <a:r>
              <a:rPr lang="en-US" sz="1200" dirty="0" err="1">
                <a:latin typeface="Roboto" panose="02000000000000000000" pitchFamily="2" charset="0"/>
                <a:ea typeface="Roboto" panose="02000000000000000000" pitchFamily="2" charset="0"/>
                <a:cs typeface="Lora" charset="0"/>
              </a:rPr>
              <a:t>perspiciatis</a:t>
            </a:r>
            <a:r>
              <a:rPr lang="en-US" sz="1200" dirty="0">
                <a:latin typeface="Roboto" panose="02000000000000000000" pitchFamily="2" charset="0"/>
                <a:ea typeface="Roboto" panose="02000000000000000000" pitchFamily="2" charset="0"/>
                <a:cs typeface="Lora" charset="0"/>
              </a:rPr>
              <a:t> </a:t>
            </a:r>
            <a:r>
              <a:rPr lang="en-US" sz="1200" dirty="0" err="1">
                <a:latin typeface="Roboto" panose="02000000000000000000" pitchFamily="2" charset="0"/>
                <a:ea typeface="Roboto" panose="02000000000000000000" pitchFamily="2" charset="0"/>
                <a:cs typeface="Lora" charset="0"/>
              </a:rPr>
              <a:t>unde</a:t>
            </a:r>
            <a:r>
              <a:rPr lang="en-US" sz="1200" dirty="0">
                <a:latin typeface="Roboto" panose="02000000000000000000" pitchFamily="2" charset="0"/>
                <a:ea typeface="Roboto" panose="02000000000000000000" pitchFamily="2" charset="0"/>
                <a:cs typeface="Lora" charset="0"/>
              </a:rPr>
              <a:t> </a:t>
            </a:r>
            <a:r>
              <a:rPr lang="en-US" sz="1200" dirty="0" err="1">
                <a:latin typeface="Roboto" panose="02000000000000000000" pitchFamily="2" charset="0"/>
                <a:ea typeface="Roboto" panose="02000000000000000000" pitchFamily="2" charset="0"/>
                <a:cs typeface="Lora" charset="0"/>
              </a:rPr>
              <a:t>omnis</a:t>
            </a:r>
            <a:r>
              <a:rPr lang="en-US" sz="1200" dirty="0">
                <a:latin typeface="Roboto" panose="02000000000000000000" pitchFamily="2" charset="0"/>
                <a:ea typeface="Roboto" panose="02000000000000000000" pitchFamily="2" charset="0"/>
                <a:cs typeface="Lora" charset="0"/>
              </a:rPr>
              <a:t> </a:t>
            </a:r>
            <a:r>
              <a:rPr lang="en-US" sz="1200" dirty="0" err="1">
                <a:latin typeface="Roboto" panose="02000000000000000000" pitchFamily="2" charset="0"/>
                <a:ea typeface="Roboto" panose="02000000000000000000" pitchFamily="2" charset="0"/>
                <a:cs typeface="Lora" charset="0"/>
              </a:rPr>
              <a:t>iste</a:t>
            </a:r>
            <a:r>
              <a:rPr lang="en-US" sz="1200" dirty="0">
                <a:latin typeface="Roboto" panose="02000000000000000000" pitchFamily="2" charset="0"/>
                <a:ea typeface="Roboto" panose="02000000000000000000" pitchFamily="2" charset="0"/>
                <a:cs typeface="Lora" charset="0"/>
              </a:rPr>
              <a:t> </a:t>
            </a:r>
            <a:r>
              <a:rPr lang="en-US" sz="1200" dirty="0" err="1">
                <a:latin typeface="Roboto" panose="02000000000000000000" pitchFamily="2" charset="0"/>
                <a:ea typeface="Roboto" panose="02000000000000000000" pitchFamily="2" charset="0"/>
                <a:cs typeface="Lora" charset="0"/>
              </a:rPr>
              <a:t>natus</a:t>
            </a:r>
            <a:r>
              <a:rPr lang="en-US" sz="1200" dirty="0">
                <a:latin typeface="Roboto" panose="02000000000000000000" pitchFamily="2" charset="0"/>
                <a:ea typeface="Roboto" panose="02000000000000000000" pitchFamily="2" charset="0"/>
                <a:cs typeface="Lora" charset="0"/>
              </a:rPr>
              <a:t> error sit </a:t>
            </a:r>
            <a:r>
              <a:rPr lang="en-US" sz="1200" dirty="0" err="1">
                <a:latin typeface="Roboto" panose="02000000000000000000" pitchFamily="2" charset="0"/>
                <a:ea typeface="Roboto" panose="02000000000000000000" pitchFamily="2" charset="0"/>
                <a:cs typeface="Lora" charset="0"/>
              </a:rPr>
              <a:t>voluptatem</a:t>
            </a:r>
            <a:r>
              <a:rPr lang="en-US" sz="1200" dirty="0">
                <a:latin typeface="Roboto" panose="02000000000000000000" pitchFamily="2" charset="0"/>
                <a:ea typeface="Roboto" panose="02000000000000000000" pitchFamily="2" charset="0"/>
                <a:cs typeface="Lora" charset="0"/>
              </a:rPr>
              <a:t> </a:t>
            </a:r>
            <a:r>
              <a:rPr lang="en-US" sz="1200" dirty="0" err="1">
                <a:latin typeface="Roboto" panose="02000000000000000000" pitchFamily="2" charset="0"/>
                <a:ea typeface="Roboto" panose="02000000000000000000" pitchFamily="2" charset="0"/>
                <a:cs typeface="Lora" charset="0"/>
              </a:rPr>
              <a:t>accusantium</a:t>
            </a:r>
            <a:r>
              <a:rPr lang="en-US" sz="1200" dirty="0">
                <a:latin typeface="Roboto" panose="02000000000000000000" pitchFamily="2" charset="0"/>
                <a:ea typeface="Roboto" panose="02000000000000000000" pitchFamily="2" charset="0"/>
                <a:cs typeface="Lora" charset="0"/>
              </a:rPr>
              <a:t> </a:t>
            </a:r>
            <a:r>
              <a:rPr lang="en-US" sz="1200" dirty="0" err="1">
                <a:latin typeface="Roboto" panose="02000000000000000000" pitchFamily="2" charset="0"/>
                <a:ea typeface="Roboto" panose="02000000000000000000" pitchFamily="2" charset="0"/>
                <a:cs typeface="Lora" charset="0"/>
              </a:rPr>
              <a:t>doloremque</a:t>
            </a:r>
            <a:r>
              <a:rPr lang="en-US" sz="1200" dirty="0">
                <a:latin typeface="Roboto" panose="02000000000000000000" pitchFamily="2" charset="0"/>
                <a:ea typeface="Roboto" panose="02000000000000000000" pitchFamily="2" charset="0"/>
                <a:cs typeface="Lora" charset="0"/>
              </a:rPr>
              <a:t> </a:t>
            </a:r>
            <a:r>
              <a:rPr lang="en-US" sz="1200" dirty="0" err="1">
                <a:latin typeface="Roboto" panose="02000000000000000000" pitchFamily="2" charset="0"/>
                <a:ea typeface="Roboto" panose="02000000000000000000" pitchFamily="2" charset="0"/>
                <a:cs typeface="Lora" charset="0"/>
              </a:rPr>
              <a:t>laudantium</a:t>
            </a:r>
            <a:r>
              <a:rPr lang="en-US" sz="1200" dirty="0">
                <a:latin typeface="Roboto" panose="02000000000000000000" pitchFamily="2" charset="0"/>
                <a:ea typeface="Roboto" panose="02000000000000000000" pitchFamily="2" charset="0"/>
                <a:cs typeface="Lora" charset="0"/>
              </a:rPr>
              <a:t>, </a:t>
            </a:r>
            <a:r>
              <a:rPr lang="en-US" sz="1200" dirty="0" err="1">
                <a:latin typeface="Roboto" panose="02000000000000000000" pitchFamily="2" charset="0"/>
                <a:ea typeface="Roboto" panose="02000000000000000000" pitchFamily="2" charset="0"/>
                <a:cs typeface="Lora" charset="0"/>
              </a:rPr>
              <a:t>totam</a:t>
            </a:r>
            <a:r>
              <a:rPr lang="en-US" sz="1200" dirty="0">
                <a:latin typeface="Roboto" panose="02000000000000000000" pitchFamily="2" charset="0"/>
                <a:ea typeface="Roboto" panose="02000000000000000000" pitchFamily="2" charset="0"/>
                <a:cs typeface="Lora" charset="0"/>
              </a:rPr>
              <a:t> rem </a:t>
            </a:r>
            <a:r>
              <a:rPr lang="en-US" sz="1200" dirty="0" err="1">
                <a:latin typeface="Roboto" panose="02000000000000000000" pitchFamily="2" charset="0"/>
                <a:ea typeface="Roboto" panose="02000000000000000000" pitchFamily="2" charset="0"/>
                <a:cs typeface="Lora" charset="0"/>
              </a:rPr>
              <a:t>aperiam</a:t>
            </a:r>
            <a:r>
              <a:rPr lang="en-US" sz="1200" dirty="0">
                <a:latin typeface="Roboto" panose="02000000000000000000" pitchFamily="2" charset="0"/>
                <a:ea typeface="Roboto" panose="02000000000000000000" pitchFamily="2" charset="0"/>
                <a:cs typeface="Lora" charset="0"/>
              </a:rPr>
              <a:t>, </a:t>
            </a:r>
            <a:r>
              <a:rPr lang="en-US" sz="1200" dirty="0" err="1">
                <a:latin typeface="Roboto" panose="02000000000000000000" pitchFamily="2" charset="0"/>
                <a:ea typeface="Roboto" panose="02000000000000000000" pitchFamily="2" charset="0"/>
                <a:cs typeface="Lora" charset="0"/>
              </a:rPr>
              <a:t>eaque</a:t>
            </a:r>
            <a:r>
              <a:rPr lang="en-US" sz="1200" dirty="0">
                <a:latin typeface="Roboto" panose="02000000000000000000" pitchFamily="2" charset="0"/>
                <a:ea typeface="Roboto" panose="02000000000000000000" pitchFamily="2" charset="0"/>
                <a:cs typeface="Lora" charset="0"/>
              </a:rPr>
              <a:t> </a:t>
            </a:r>
            <a:r>
              <a:rPr lang="en-US" sz="1200" dirty="0" err="1">
                <a:latin typeface="Roboto" panose="02000000000000000000" pitchFamily="2" charset="0"/>
                <a:ea typeface="Roboto" panose="02000000000000000000" pitchFamily="2" charset="0"/>
                <a:cs typeface="Lora" charset="0"/>
              </a:rPr>
              <a:t>ipsa</a:t>
            </a:r>
            <a:r>
              <a:rPr lang="en-US" sz="1200" dirty="0">
                <a:latin typeface="Roboto" panose="02000000000000000000" pitchFamily="2" charset="0"/>
                <a:ea typeface="Roboto" panose="02000000000000000000" pitchFamily="2" charset="0"/>
                <a:cs typeface="Lora" charset="0"/>
              </a:rPr>
              <a:t> </a:t>
            </a:r>
            <a:r>
              <a:rPr lang="en-US" sz="1200" dirty="0" err="1">
                <a:latin typeface="Roboto" panose="02000000000000000000" pitchFamily="2" charset="0"/>
                <a:ea typeface="Roboto" panose="02000000000000000000" pitchFamily="2" charset="0"/>
                <a:cs typeface="Lora" charset="0"/>
              </a:rPr>
              <a:t>quae</a:t>
            </a:r>
            <a:r>
              <a:rPr lang="en-US" sz="1200" dirty="0">
                <a:latin typeface="Roboto" panose="02000000000000000000" pitchFamily="2" charset="0"/>
                <a:ea typeface="Roboto" panose="02000000000000000000" pitchFamily="2" charset="0"/>
                <a:cs typeface="Lora" charset="0"/>
              </a:rPr>
              <a:t> ab </a:t>
            </a:r>
            <a:r>
              <a:rPr lang="en-US" sz="1200" dirty="0" err="1">
                <a:latin typeface="Roboto" panose="02000000000000000000" pitchFamily="2" charset="0"/>
                <a:ea typeface="Roboto" panose="02000000000000000000" pitchFamily="2" charset="0"/>
                <a:cs typeface="Lora" charset="0"/>
              </a:rPr>
              <a:t>illo</a:t>
            </a:r>
            <a:r>
              <a:rPr lang="en-US" sz="1200" dirty="0">
                <a:latin typeface="Roboto" panose="02000000000000000000" pitchFamily="2" charset="0"/>
                <a:ea typeface="Roboto" panose="02000000000000000000" pitchFamily="2" charset="0"/>
                <a:cs typeface="Lora" charset="0"/>
              </a:rPr>
              <a:t> </a:t>
            </a:r>
            <a:r>
              <a:rPr lang="en-US" sz="1200" dirty="0" err="1">
                <a:latin typeface="Roboto" panose="02000000000000000000" pitchFamily="2" charset="0"/>
                <a:ea typeface="Roboto" panose="02000000000000000000" pitchFamily="2" charset="0"/>
                <a:cs typeface="Lora" charset="0"/>
              </a:rPr>
              <a:t>inventore</a:t>
            </a:r>
            <a:r>
              <a:rPr lang="en-US" sz="1200" dirty="0">
                <a:latin typeface="Roboto" panose="02000000000000000000" pitchFamily="2" charset="0"/>
                <a:ea typeface="Roboto" panose="02000000000000000000" pitchFamily="2" charset="0"/>
                <a:cs typeface="Lora" charset="0"/>
              </a:rPr>
              <a:t> </a:t>
            </a:r>
            <a:r>
              <a:rPr lang="en-US" sz="1200" dirty="0" err="1">
                <a:latin typeface="Roboto" panose="02000000000000000000" pitchFamily="2" charset="0"/>
                <a:ea typeface="Roboto" panose="02000000000000000000" pitchFamily="2" charset="0"/>
                <a:cs typeface="Lora" charset="0"/>
              </a:rPr>
              <a:t>veritatis</a:t>
            </a:r>
            <a:r>
              <a:rPr lang="en-US" sz="1200" dirty="0">
                <a:latin typeface="Roboto" panose="02000000000000000000" pitchFamily="2" charset="0"/>
                <a:ea typeface="Roboto" panose="02000000000000000000" pitchFamily="2" charset="0"/>
                <a:cs typeface="Lora" charset="0"/>
              </a:rPr>
              <a:t> et quasi </a:t>
            </a:r>
            <a:r>
              <a:rPr lang="en-US" sz="1200" dirty="0" err="1">
                <a:latin typeface="Roboto" panose="02000000000000000000" pitchFamily="2" charset="0"/>
                <a:ea typeface="Roboto" panose="02000000000000000000" pitchFamily="2" charset="0"/>
                <a:cs typeface="Lora" charset="0"/>
              </a:rPr>
              <a:t>architecto</a:t>
            </a:r>
            <a:r>
              <a:rPr lang="en-US" sz="1200" dirty="0">
                <a:latin typeface="Roboto" panose="02000000000000000000" pitchFamily="2" charset="0"/>
                <a:ea typeface="Roboto" panose="02000000000000000000" pitchFamily="2" charset="0"/>
                <a:cs typeface="Lora" charset="0"/>
              </a:rPr>
              <a:t> </a:t>
            </a:r>
            <a:r>
              <a:rPr lang="en-US" sz="1200" dirty="0" err="1">
                <a:latin typeface="Roboto" panose="02000000000000000000" pitchFamily="2" charset="0"/>
                <a:ea typeface="Roboto" panose="02000000000000000000" pitchFamily="2" charset="0"/>
                <a:cs typeface="Lora" charset="0"/>
              </a:rPr>
              <a:t>beatae</a:t>
            </a:r>
            <a:r>
              <a:rPr lang="en-US" sz="1200" dirty="0">
                <a:latin typeface="Roboto" panose="02000000000000000000" pitchFamily="2" charset="0"/>
                <a:ea typeface="Roboto" panose="02000000000000000000" pitchFamily="2" charset="0"/>
                <a:cs typeface="Lora" charset="0"/>
              </a:rPr>
              <a:t> vitae dicta </a:t>
            </a:r>
            <a:r>
              <a:rPr lang="en-US" sz="1200" dirty="0" err="1">
                <a:latin typeface="Roboto" panose="02000000000000000000" pitchFamily="2" charset="0"/>
                <a:ea typeface="Roboto" panose="02000000000000000000" pitchFamily="2" charset="0"/>
                <a:cs typeface="Lora" charset="0"/>
              </a:rPr>
              <a:t>sunt</a:t>
            </a:r>
            <a:r>
              <a:rPr lang="en-US" sz="1200" dirty="0">
                <a:latin typeface="Roboto" panose="02000000000000000000" pitchFamily="2" charset="0"/>
                <a:ea typeface="Roboto" panose="02000000000000000000" pitchFamily="2" charset="0"/>
                <a:cs typeface="Lora" charset="0"/>
              </a:rPr>
              <a:t> </a:t>
            </a:r>
            <a:r>
              <a:rPr lang="en-US" sz="1200" dirty="0" err="1">
                <a:latin typeface="Roboto" panose="02000000000000000000" pitchFamily="2" charset="0"/>
                <a:ea typeface="Roboto" panose="02000000000000000000" pitchFamily="2" charset="0"/>
                <a:cs typeface="Lora" charset="0"/>
              </a:rPr>
              <a:t>explicabo</a:t>
            </a:r>
            <a:r>
              <a:rPr lang="en-US" sz="1200" dirty="0">
                <a:latin typeface="Roboto" panose="02000000000000000000" pitchFamily="2" charset="0"/>
                <a:ea typeface="Roboto" panose="02000000000000000000" pitchFamily="2" charset="0"/>
                <a:cs typeface="Lora" charset="0"/>
              </a:rPr>
              <a:t>. </a:t>
            </a:r>
            <a:r>
              <a:rPr lang="en-US" sz="1200" dirty="0" err="1">
                <a:latin typeface="Roboto" panose="02000000000000000000" pitchFamily="2" charset="0"/>
                <a:ea typeface="Roboto" panose="02000000000000000000" pitchFamily="2" charset="0"/>
                <a:cs typeface="Lora" charset="0"/>
              </a:rPr>
              <a:t>totam</a:t>
            </a:r>
            <a:r>
              <a:rPr lang="en-US" sz="1200" dirty="0">
                <a:latin typeface="Roboto" panose="02000000000000000000" pitchFamily="2" charset="0"/>
                <a:ea typeface="Roboto" panose="02000000000000000000" pitchFamily="2" charset="0"/>
                <a:cs typeface="Lora" charset="0"/>
              </a:rPr>
              <a:t> rem </a:t>
            </a:r>
            <a:r>
              <a:rPr lang="en-US" sz="1200" dirty="0" err="1">
                <a:latin typeface="Roboto" panose="02000000000000000000" pitchFamily="2" charset="0"/>
                <a:ea typeface="Roboto" panose="02000000000000000000" pitchFamily="2" charset="0"/>
                <a:cs typeface="Lora" charset="0"/>
              </a:rPr>
              <a:t>aperiam</a:t>
            </a:r>
            <a:r>
              <a:rPr lang="en-US" sz="1200" dirty="0">
                <a:latin typeface="Roboto" panose="02000000000000000000" pitchFamily="2" charset="0"/>
                <a:ea typeface="Roboto" panose="02000000000000000000" pitchFamily="2" charset="0"/>
                <a:cs typeface="Lora" charset="0"/>
              </a:rPr>
              <a:t>, </a:t>
            </a:r>
            <a:r>
              <a:rPr lang="en-US" sz="1200" dirty="0" err="1">
                <a:latin typeface="Roboto" panose="02000000000000000000" pitchFamily="2" charset="0"/>
                <a:ea typeface="Roboto" panose="02000000000000000000" pitchFamily="2" charset="0"/>
                <a:cs typeface="Lora" charset="0"/>
              </a:rPr>
              <a:t>eaque</a:t>
            </a:r>
            <a:r>
              <a:rPr lang="en-US" sz="1200" dirty="0">
                <a:latin typeface="Roboto" panose="02000000000000000000" pitchFamily="2" charset="0"/>
                <a:ea typeface="Roboto" panose="02000000000000000000" pitchFamily="2" charset="0"/>
                <a:cs typeface="Lora" charset="0"/>
              </a:rPr>
              <a:t> </a:t>
            </a:r>
            <a:r>
              <a:rPr lang="en-US" sz="1200" dirty="0" err="1">
                <a:latin typeface="Roboto" panose="02000000000000000000" pitchFamily="2" charset="0"/>
                <a:ea typeface="Roboto" panose="02000000000000000000" pitchFamily="2" charset="0"/>
                <a:cs typeface="Lora" charset="0"/>
              </a:rPr>
              <a:t>ipsa</a:t>
            </a:r>
            <a:r>
              <a:rPr lang="en-US" sz="1200" dirty="0">
                <a:latin typeface="Roboto" panose="02000000000000000000" pitchFamily="2" charset="0"/>
                <a:ea typeface="Roboto" panose="02000000000000000000" pitchFamily="2" charset="0"/>
                <a:cs typeface="Lora" charset="0"/>
              </a:rPr>
              <a:t> </a:t>
            </a:r>
            <a:r>
              <a:rPr lang="en-US" sz="1200" dirty="0" err="1">
                <a:latin typeface="Roboto" panose="02000000000000000000" pitchFamily="2" charset="0"/>
                <a:ea typeface="Roboto" panose="02000000000000000000" pitchFamily="2" charset="0"/>
                <a:cs typeface="Lora" charset="0"/>
              </a:rPr>
              <a:t>quae</a:t>
            </a:r>
            <a:r>
              <a:rPr lang="en-US" sz="1200" dirty="0">
                <a:latin typeface="Roboto" panose="02000000000000000000" pitchFamily="2" charset="0"/>
                <a:ea typeface="Roboto" panose="02000000000000000000" pitchFamily="2" charset="0"/>
                <a:cs typeface="Lora" charset="0"/>
              </a:rPr>
              <a:t> ab </a:t>
            </a:r>
            <a:r>
              <a:rPr lang="en-US" sz="1200" dirty="0" err="1">
                <a:latin typeface="Roboto" panose="02000000000000000000" pitchFamily="2" charset="0"/>
                <a:ea typeface="Roboto" panose="02000000000000000000" pitchFamily="2" charset="0"/>
                <a:cs typeface="Lora" charset="0"/>
              </a:rPr>
              <a:t>illo</a:t>
            </a:r>
            <a:r>
              <a:rPr lang="en-US" sz="1200" dirty="0">
                <a:latin typeface="Roboto" panose="02000000000000000000" pitchFamily="2" charset="0"/>
                <a:ea typeface="Roboto" panose="02000000000000000000" pitchFamily="2" charset="0"/>
                <a:cs typeface="Lora" charset="0"/>
              </a:rPr>
              <a:t> </a:t>
            </a:r>
            <a:r>
              <a:rPr lang="en-US" sz="1200" dirty="0" err="1">
                <a:latin typeface="Roboto" panose="02000000000000000000" pitchFamily="2" charset="0"/>
                <a:ea typeface="Roboto" panose="02000000000000000000" pitchFamily="2" charset="0"/>
                <a:cs typeface="Lora" charset="0"/>
              </a:rPr>
              <a:t>inventore</a:t>
            </a:r>
            <a:r>
              <a:rPr lang="en-US" sz="1200" dirty="0">
                <a:latin typeface="Roboto" panose="02000000000000000000" pitchFamily="2" charset="0"/>
                <a:ea typeface="Roboto" panose="02000000000000000000" pitchFamily="2" charset="0"/>
                <a:cs typeface="Lora" charset="0"/>
              </a:rPr>
              <a:t> </a:t>
            </a:r>
            <a:r>
              <a:rPr lang="en-US" sz="1200" dirty="0" err="1">
                <a:latin typeface="Roboto" panose="02000000000000000000" pitchFamily="2" charset="0"/>
                <a:ea typeface="Roboto" panose="02000000000000000000" pitchFamily="2" charset="0"/>
                <a:cs typeface="Lora" charset="0"/>
              </a:rPr>
              <a:t>veritatis</a:t>
            </a:r>
            <a:r>
              <a:rPr lang="en-US" sz="1200" dirty="0">
                <a:latin typeface="Roboto" panose="02000000000000000000" pitchFamily="2" charset="0"/>
                <a:ea typeface="Roboto" panose="02000000000000000000" pitchFamily="2" charset="0"/>
                <a:cs typeface="Lora" charset="0"/>
              </a:rPr>
              <a:t> et quasi </a:t>
            </a:r>
            <a:r>
              <a:rPr lang="en-US" sz="1200" dirty="0" err="1">
                <a:latin typeface="Roboto" panose="02000000000000000000" pitchFamily="2" charset="0"/>
                <a:ea typeface="Roboto" panose="02000000000000000000" pitchFamily="2" charset="0"/>
                <a:cs typeface="Lora" charset="0"/>
              </a:rPr>
              <a:t>architecto</a:t>
            </a:r>
            <a:r>
              <a:rPr lang="en-US" sz="1200" dirty="0">
                <a:latin typeface="Roboto" panose="02000000000000000000" pitchFamily="2" charset="0"/>
                <a:ea typeface="Roboto" panose="02000000000000000000" pitchFamily="2" charset="0"/>
                <a:cs typeface="Lora" charset="0"/>
              </a:rPr>
              <a:t> </a:t>
            </a:r>
            <a:r>
              <a:rPr lang="en-US" sz="1200" dirty="0" err="1">
                <a:latin typeface="Roboto" panose="02000000000000000000" pitchFamily="2" charset="0"/>
                <a:ea typeface="Roboto" panose="02000000000000000000" pitchFamily="2" charset="0"/>
                <a:cs typeface="Lora" charset="0"/>
              </a:rPr>
              <a:t>beatae</a:t>
            </a:r>
            <a:r>
              <a:rPr lang="en-US" sz="1200" dirty="0">
                <a:latin typeface="Roboto" panose="02000000000000000000" pitchFamily="2" charset="0"/>
                <a:ea typeface="Roboto" panose="02000000000000000000" pitchFamily="2" charset="0"/>
                <a:cs typeface="Lora" charset="0"/>
              </a:rPr>
              <a:t> vitae dicta </a:t>
            </a:r>
            <a:r>
              <a:rPr lang="en-US" sz="1200" dirty="0" err="1">
                <a:latin typeface="Roboto" panose="02000000000000000000" pitchFamily="2" charset="0"/>
                <a:ea typeface="Roboto" panose="02000000000000000000" pitchFamily="2" charset="0"/>
                <a:cs typeface="Lora" charset="0"/>
              </a:rPr>
              <a:t>sunt</a:t>
            </a:r>
            <a:r>
              <a:rPr lang="en-US" sz="1200" dirty="0">
                <a:latin typeface="Roboto" panose="02000000000000000000" pitchFamily="2" charset="0"/>
                <a:ea typeface="Roboto" panose="02000000000000000000" pitchFamily="2" charset="0"/>
                <a:cs typeface="Lora" charset="0"/>
              </a:rPr>
              <a:t> </a:t>
            </a:r>
            <a:r>
              <a:rPr lang="en-US" sz="1200" dirty="0" err="1">
                <a:latin typeface="Roboto" panose="02000000000000000000" pitchFamily="2" charset="0"/>
                <a:ea typeface="Roboto" panose="02000000000000000000" pitchFamily="2" charset="0"/>
                <a:cs typeface="Lora" charset="0"/>
              </a:rPr>
              <a:t>explicabo</a:t>
            </a:r>
            <a:r>
              <a:rPr lang="en-US" sz="1200" dirty="0">
                <a:latin typeface="Roboto" panose="02000000000000000000" pitchFamily="2" charset="0"/>
                <a:ea typeface="Roboto" panose="02000000000000000000" pitchFamily="2" charset="0"/>
                <a:cs typeface="Lora" charset="0"/>
              </a:rPr>
              <a:t>. </a:t>
            </a:r>
          </a:p>
          <a:p>
            <a:pPr marL="0" indent="0">
              <a:lnSpc>
                <a:spcPct val="200000"/>
              </a:lnSpc>
              <a:buNone/>
            </a:pPr>
            <a:endParaRPr lang="en-US" sz="1200" dirty="0">
              <a:latin typeface="Roboto" panose="02000000000000000000" pitchFamily="2" charset="0"/>
              <a:ea typeface="Roboto" panose="02000000000000000000" pitchFamily="2" charset="0"/>
              <a:cs typeface="Lora" charset="0"/>
            </a:endParaRPr>
          </a:p>
        </p:txBody>
      </p:sp>
      <p:sp>
        <p:nvSpPr>
          <p:cNvPr id="12" name="TextBox 11">
            <a:extLst>
              <a:ext uri="{FF2B5EF4-FFF2-40B4-BE49-F238E27FC236}">
                <a16:creationId xmlns:a16="http://schemas.microsoft.com/office/drawing/2014/main" id="{6F11D8C1-C89A-FA4F-9759-AF02DCFA7C60}"/>
              </a:ext>
            </a:extLst>
          </p:cNvPr>
          <p:cNvSpPr txBox="1"/>
          <p:nvPr/>
        </p:nvSpPr>
        <p:spPr>
          <a:xfrm>
            <a:off x="6682529" y="5923288"/>
            <a:ext cx="4468691" cy="261610"/>
          </a:xfrm>
          <a:prstGeom prst="rect">
            <a:avLst/>
          </a:prstGeom>
          <a:noFill/>
        </p:spPr>
        <p:txBody>
          <a:bodyPr wrap="square" rtlCol="0">
            <a:spAutoFit/>
          </a:bodyPr>
          <a:lstStyle/>
          <a:p>
            <a:pPr algn="ctr"/>
            <a:r>
              <a:rPr lang="en-US" sz="1050" spc="600" dirty="0">
                <a:solidFill>
                  <a:schemeClr val="bg1"/>
                </a:solidFill>
                <a:latin typeface="Montserrat" pitchFamily="2" charset="77"/>
              </a:rPr>
              <a:t>ATRIUM</a:t>
            </a:r>
          </a:p>
        </p:txBody>
      </p:sp>
      <p:sp>
        <p:nvSpPr>
          <p:cNvPr id="31" name="Subtitle 2">
            <a:extLst>
              <a:ext uri="{FF2B5EF4-FFF2-40B4-BE49-F238E27FC236}">
                <a16:creationId xmlns:a16="http://schemas.microsoft.com/office/drawing/2014/main" id="{A60BE2E8-FF9A-3540-B4C5-FD56317886E6}"/>
              </a:ext>
            </a:extLst>
          </p:cNvPr>
          <p:cNvSpPr txBox="1">
            <a:spLocks/>
          </p:cNvSpPr>
          <p:nvPr/>
        </p:nvSpPr>
        <p:spPr>
          <a:xfrm>
            <a:off x="621663" y="2869736"/>
            <a:ext cx="4970083" cy="4808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ct val="150000"/>
              </a:lnSpc>
            </a:pPr>
            <a:r>
              <a:rPr lang="en-US" sz="1100" spc="600" dirty="0">
                <a:latin typeface="Montserrat" charset="0"/>
                <a:ea typeface="Montserrat" charset="0"/>
                <a:cs typeface="Montserrat" charset="0"/>
              </a:rPr>
              <a:t>YOUR AMAZING SUBTITLE HERE</a:t>
            </a:r>
          </a:p>
        </p:txBody>
      </p:sp>
      <p:pic>
        <p:nvPicPr>
          <p:cNvPr id="5" name="Picture Placeholder 4">
            <a:extLst>
              <a:ext uri="{FF2B5EF4-FFF2-40B4-BE49-F238E27FC236}">
                <a16:creationId xmlns:a16="http://schemas.microsoft.com/office/drawing/2014/main" id="{7A242353-2F3A-4B29-850E-FBC502A8F642}"/>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8073" r="8073"/>
          <a:stretch>
            <a:fillRect/>
          </a:stretch>
        </p:blipFill>
        <p:spPr/>
      </p:pic>
      <p:pic>
        <p:nvPicPr>
          <p:cNvPr id="2" name="Graphic 1">
            <a:extLst>
              <a:ext uri="{FF2B5EF4-FFF2-40B4-BE49-F238E27FC236}">
                <a16:creationId xmlns:a16="http://schemas.microsoft.com/office/drawing/2014/main" id="{524D10DE-53FA-4DF3-B705-52F0D88E75B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61368" y="700872"/>
            <a:ext cx="753490" cy="753490"/>
          </a:xfrm>
          <a:prstGeom prst="rect">
            <a:avLst/>
          </a:prstGeom>
        </p:spPr>
      </p:pic>
    </p:spTree>
    <p:extLst>
      <p:ext uri="{BB962C8B-B14F-4D97-AF65-F5344CB8AC3E}">
        <p14:creationId xmlns:p14="http://schemas.microsoft.com/office/powerpoint/2010/main" val="7367700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D3952A1-D402-B244-A412-89B02CD49759}"/>
              </a:ext>
            </a:extLst>
          </p:cNvPr>
          <p:cNvSpPr/>
          <p:nvPr/>
        </p:nvSpPr>
        <p:spPr>
          <a:xfrm>
            <a:off x="2645536" y="0"/>
            <a:ext cx="20582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48CB37A-4377-3B40-8D3D-AF8FE58FF20B}"/>
              </a:ext>
            </a:extLst>
          </p:cNvPr>
          <p:cNvSpPr/>
          <p:nvPr/>
        </p:nvSpPr>
        <p:spPr>
          <a:xfrm>
            <a:off x="3040810" y="584029"/>
            <a:ext cx="1232899" cy="123289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75000"/>
                </a:schemeClr>
              </a:solidFill>
            </a:endParaRPr>
          </a:p>
        </p:txBody>
      </p:sp>
      <p:sp>
        <p:nvSpPr>
          <p:cNvPr id="11" name="TextBox 10">
            <a:extLst>
              <a:ext uri="{FF2B5EF4-FFF2-40B4-BE49-F238E27FC236}">
                <a16:creationId xmlns:a16="http://schemas.microsoft.com/office/drawing/2014/main" id="{4D2A1024-5804-834B-9462-277C9B90CF49}"/>
              </a:ext>
            </a:extLst>
          </p:cNvPr>
          <p:cNvSpPr txBox="1"/>
          <p:nvPr/>
        </p:nvSpPr>
        <p:spPr>
          <a:xfrm>
            <a:off x="7177041" y="1200478"/>
            <a:ext cx="4405190" cy="1200329"/>
          </a:xfrm>
          <a:prstGeom prst="rect">
            <a:avLst/>
          </a:prstGeom>
          <a:noFill/>
        </p:spPr>
        <p:txBody>
          <a:bodyPr wrap="square" rtlCol="0">
            <a:spAutoFit/>
          </a:bodyPr>
          <a:lstStyle/>
          <a:p>
            <a:r>
              <a:rPr lang="en-US" sz="3600" b="1" spc="600" dirty="0">
                <a:latin typeface="Montserrat" pitchFamily="2" charset="77"/>
              </a:rPr>
              <a:t>WHO WE ARE</a:t>
            </a:r>
          </a:p>
          <a:p>
            <a:endParaRPr lang="en-US" sz="3600" b="1" spc="600" dirty="0">
              <a:latin typeface="Montserrat" pitchFamily="2" charset="77"/>
            </a:endParaRPr>
          </a:p>
        </p:txBody>
      </p:sp>
      <p:sp>
        <p:nvSpPr>
          <p:cNvPr id="14" name="Subtitle 2">
            <a:extLst>
              <a:ext uri="{FF2B5EF4-FFF2-40B4-BE49-F238E27FC236}">
                <a16:creationId xmlns:a16="http://schemas.microsoft.com/office/drawing/2014/main" id="{E44D41F6-1FD8-FD46-B1F6-CE296A37805D}"/>
              </a:ext>
            </a:extLst>
          </p:cNvPr>
          <p:cNvSpPr txBox="1">
            <a:spLocks/>
          </p:cNvSpPr>
          <p:nvPr/>
        </p:nvSpPr>
        <p:spPr>
          <a:xfrm>
            <a:off x="7286347" y="2755728"/>
            <a:ext cx="4484616" cy="2652614"/>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200000"/>
              </a:lnSpc>
              <a:buNone/>
            </a:pPr>
            <a:r>
              <a:rPr lang="en-US" sz="1200" dirty="0">
                <a:latin typeface="Roboto" panose="02000000000000000000" pitchFamily="2" charset="0"/>
                <a:ea typeface="Roboto" panose="02000000000000000000" pitchFamily="2" charset="0"/>
                <a:cs typeface="Lora" charset="0"/>
              </a:rPr>
              <a:t>"</a:t>
            </a:r>
            <a:r>
              <a:rPr lang="en-US" sz="1200" dirty="0" err="1">
                <a:latin typeface="Roboto" panose="02000000000000000000" pitchFamily="2" charset="0"/>
                <a:ea typeface="Roboto" panose="02000000000000000000" pitchFamily="2" charset="0"/>
                <a:cs typeface="Lora" charset="0"/>
              </a:rPr>
              <a:t>Sed</a:t>
            </a:r>
            <a:r>
              <a:rPr lang="en-US" sz="1200" dirty="0">
                <a:latin typeface="Roboto" panose="02000000000000000000" pitchFamily="2" charset="0"/>
                <a:ea typeface="Roboto" panose="02000000000000000000" pitchFamily="2" charset="0"/>
                <a:cs typeface="Lora" charset="0"/>
              </a:rPr>
              <a:t> </a:t>
            </a:r>
            <a:r>
              <a:rPr lang="en-US" sz="1200" dirty="0" err="1">
                <a:latin typeface="Roboto" panose="02000000000000000000" pitchFamily="2" charset="0"/>
                <a:ea typeface="Roboto" panose="02000000000000000000" pitchFamily="2" charset="0"/>
                <a:cs typeface="Lora" charset="0"/>
              </a:rPr>
              <a:t>ut</a:t>
            </a:r>
            <a:r>
              <a:rPr lang="en-US" sz="1200" dirty="0">
                <a:latin typeface="Roboto" panose="02000000000000000000" pitchFamily="2" charset="0"/>
                <a:ea typeface="Roboto" panose="02000000000000000000" pitchFamily="2" charset="0"/>
                <a:cs typeface="Lora" charset="0"/>
              </a:rPr>
              <a:t> </a:t>
            </a:r>
            <a:r>
              <a:rPr lang="en-US" sz="1200" dirty="0" err="1">
                <a:latin typeface="Roboto" panose="02000000000000000000" pitchFamily="2" charset="0"/>
                <a:ea typeface="Roboto" panose="02000000000000000000" pitchFamily="2" charset="0"/>
                <a:cs typeface="Lora" charset="0"/>
              </a:rPr>
              <a:t>perspiciatis</a:t>
            </a:r>
            <a:r>
              <a:rPr lang="en-US" sz="1200" dirty="0">
                <a:latin typeface="Roboto" panose="02000000000000000000" pitchFamily="2" charset="0"/>
                <a:ea typeface="Roboto" panose="02000000000000000000" pitchFamily="2" charset="0"/>
                <a:cs typeface="Lora" charset="0"/>
              </a:rPr>
              <a:t> </a:t>
            </a:r>
            <a:r>
              <a:rPr lang="en-US" sz="1200" dirty="0" err="1">
                <a:latin typeface="Roboto" panose="02000000000000000000" pitchFamily="2" charset="0"/>
                <a:ea typeface="Roboto" panose="02000000000000000000" pitchFamily="2" charset="0"/>
                <a:cs typeface="Lora" charset="0"/>
              </a:rPr>
              <a:t>unde</a:t>
            </a:r>
            <a:r>
              <a:rPr lang="en-US" sz="1200" dirty="0">
                <a:latin typeface="Roboto" panose="02000000000000000000" pitchFamily="2" charset="0"/>
                <a:ea typeface="Roboto" panose="02000000000000000000" pitchFamily="2" charset="0"/>
                <a:cs typeface="Lora" charset="0"/>
              </a:rPr>
              <a:t> </a:t>
            </a:r>
            <a:r>
              <a:rPr lang="en-US" sz="1200" dirty="0" err="1">
                <a:latin typeface="Roboto" panose="02000000000000000000" pitchFamily="2" charset="0"/>
                <a:ea typeface="Roboto" panose="02000000000000000000" pitchFamily="2" charset="0"/>
                <a:cs typeface="Lora" charset="0"/>
              </a:rPr>
              <a:t>omnis</a:t>
            </a:r>
            <a:r>
              <a:rPr lang="en-US" sz="1200" dirty="0">
                <a:latin typeface="Roboto" panose="02000000000000000000" pitchFamily="2" charset="0"/>
                <a:ea typeface="Roboto" panose="02000000000000000000" pitchFamily="2" charset="0"/>
                <a:cs typeface="Lora" charset="0"/>
              </a:rPr>
              <a:t> </a:t>
            </a:r>
            <a:r>
              <a:rPr lang="en-US" sz="1200" dirty="0" err="1">
                <a:latin typeface="Roboto" panose="02000000000000000000" pitchFamily="2" charset="0"/>
                <a:ea typeface="Roboto" panose="02000000000000000000" pitchFamily="2" charset="0"/>
                <a:cs typeface="Lora" charset="0"/>
              </a:rPr>
              <a:t>iste</a:t>
            </a:r>
            <a:r>
              <a:rPr lang="en-US" sz="1200" dirty="0">
                <a:latin typeface="Roboto" panose="02000000000000000000" pitchFamily="2" charset="0"/>
                <a:ea typeface="Roboto" panose="02000000000000000000" pitchFamily="2" charset="0"/>
                <a:cs typeface="Lora" charset="0"/>
              </a:rPr>
              <a:t> </a:t>
            </a:r>
            <a:r>
              <a:rPr lang="en-US" sz="1200" dirty="0" err="1">
                <a:latin typeface="Roboto" panose="02000000000000000000" pitchFamily="2" charset="0"/>
                <a:ea typeface="Roboto" panose="02000000000000000000" pitchFamily="2" charset="0"/>
                <a:cs typeface="Lora" charset="0"/>
              </a:rPr>
              <a:t>natus</a:t>
            </a:r>
            <a:r>
              <a:rPr lang="en-US" sz="1200" dirty="0">
                <a:latin typeface="Roboto" panose="02000000000000000000" pitchFamily="2" charset="0"/>
                <a:ea typeface="Roboto" panose="02000000000000000000" pitchFamily="2" charset="0"/>
                <a:cs typeface="Lora" charset="0"/>
              </a:rPr>
              <a:t> error sit </a:t>
            </a:r>
            <a:r>
              <a:rPr lang="en-US" sz="1200" dirty="0" err="1">
                <a:latin typeface="Roboto" panose="02000000000000000000" pitchFamily="2" charset="0"/>
                <a:ea typeface="Roboto" panose="02000000000000000000" pitchFamily="2" charset="0"/>
                <a:cs typeface="Lora" charset="0"/>
              </a:rPr>
              <a:t>voluptatem</a:t>
            </a:r>
            <a:r>
              <a:rPr lang="en-US" sz="1200" dirty="0">
                <a:latin typeface="Roboto" panose="02000000000000000000" pitchFamily="2" charset="0"/>
                <a:ea typeface="Roboto" panose="02000000000000000000" pitchFamily="2" charset="0"/>
                <a:cs typeface="Lora" charset="0"/>
              </a:rPr>
              <a:t> </a:t>
            </a:r>
            <a:r>
              <a:rPr lang="en-US" sz="1200" dirty="0" err="1">
                <a:latin typeface="Roboto" panose="02000000000000000000" pitchFamily="2" charset="0"/>
                <a:ea typeface="Roboto" panose="02000000000000000000" pitchFamily="2" charset="0"/>
                <a:cs typeface="Lora" charset="0"/>
              </a:rPr>
              <a:t>accusantium</a:t>
            </a:r>
            <a:r>
              <a:rPr lang="en-US" sz="1200" dirty="0">
                <a:latin typeface="Roboto" panose="02000000000000000000" pitchFamily="2" charset="0"/>
                <a:ea typeface="Roboto" panose="02000000000000000000" pitchFamily="2" charset="0"/>
                <a:cs typeface="Lora" charset="0"/>
              </a:rPr>
              <a:t> </a:t>
            </a:r>
            <a:r>
              <a:rPr lang="en-US" sz="1200" dirty="0" err="1">
                <a:latin typeface="Roboto" panose="02000000000000000000" pitchFamily="2" charset="0"/>
                <a:ea typeface="Roboto" panose="02000000000000000000" pitchFamily="2" charset="0"/>
                <a:cs typeface="Lora" charset="0"/>
              </a:rPr>
              <a:t>doloremque</a:t>
            </a:r>
            <a:r>
              <a:rPr lang="en-US" sz="1200" dirty="0">
                <a:latin typeface="Roboto" panose="02000000000000000000" pitchFamily="2" charset="0"/>
                <a:ea typeface="Roboto" panose="02000000000000000000" pitchFamily="2" charset="0"/>
                <a:cs typeface="Lora" charset="0"/>
              </a:rPr>
              <a:t> </a:t>
            </a:r>
            <a:r>
              <a:rPr lang="en-US" sz="1200" dirty="0" err="1">
                <a:latin typeface="Roboto" panose="02000000000000000000" pitchFamily="2" charset="0"/>
                <a:ea typeface="Roboto" panose="02000000000000000000" pitchFamily="2" charset="0"/>
                <a:cs typeface="Lora" charset="0"/>
              </a:rPr>
              <a:t>laudantium</a:t>
            </a:r>
            <a:r>
              <a:rPr lang="en-US" sz="1200" dirty="0">
                <a:latin typeface="Roboto" panose="02000000000000000000" pitchFamily="2" charset="0"/>
                <a:ea typeface="Roboto" panose="02000000000000000000" pitchFamily="2" charset="0"/>
                <a:cs typeface="Lora" charset="0"/>
              </a:rPr>
              <a:t>, </a:t>
            </a:r>
            <a:r>
              <a:rPr lang="en-US" sz="1200" dirty="0" err="1">
                <a:latin typeface="Roboto" panose="02000000000000000000" pitchFamily="2" charset="0"/>
                <a:ea typeface="Roboto" panose="02000000000000000000" pitchFamily="2" charset="0"/>
                <a:cs typeface="Lora" charset="0"/>
              </a:rPr>
              <a:t>totam</a:t>
            </a:r>
            <a:r>
              <a:rPr lang="en-US" sz="1200" dirty="0">
                <a:latin typeface="Roboto" panose="02000000000000000000" pitchFamily="2" charset="0"/>
                <a:ea typeface="Roboto" panose="02000000000000000000" pitchFamily="2" charset="0"/>
                <a:cs typeface="Lora" charset="0"/>
              </a:rPr>
              <a:t> rem </a:t>
            </a:r>
            <a:r>
              <a:rPr lang="en-US" sz="1200" dirty="0" err="1">
                <a:latin typeface="Roboto" panose="02000000000000000000" pitchFamily="2" charset="0"/>
                <a:ea typeface="Roboto" panose="02000000000000000000" pitchFamily="2" charset="0"/>
                <a:cs typeface="Lora" charset="0"/>
              </a:rPr>
              <a:t>aperiam</a:t>
            </a:r>
            <a:r>
              <a:rPr lang="en-US" sz="1200" dirty="0">
                <a:latin typeface="Roboto" panose="02000000000000000000" pitchFamily="2" charset="0"/>
                <a:ea typeface="Roboto" panose="02000000000000000000" pitchFamily="2" charset="0"/>
                <a:cs typeface="Lora" charset="0"/>
              </a:rPr>
              <a:t>, </a:t>
            </a:r>
            <a:r>
              <a:rPr lang="en-US" sz="1200" dirty="0" err="1">
                <a:latin typeface="Roboto" panose="02000000000000000000" pitchFamily="2" charset="0"/>
                <a:ea typeface="Roboto" panose="02000000000000000000" pitchFamily="2" charset="0"/>
                <a:cs typeface="Lora" charset="0"/>
              </a:rPr>
              <a:t>eaque</a:t>
            </a:r>
            <a:r>
              <a:rPr lang="en-US" sz="1200" dirty="0">
                <a:latin typeface="Roboto" panose="02000000000000000000" pitchFamily="2" charset="0"/>
                <a:ea typeface="Roboto" panose="02000000000000000000" pitchFamily="2" charset="0"/>
                <a:cs typeface="Lora" charset="0"/>
              </a:rPr>
              <a:t> </a:t>
            </a:r>
            <a:r>
              <a:rPr lang="en-US" sz="1200" dirty="0" err="1">
                <a:latin typeface="Roboto" panose="02000000000000000000" pitchFamily="2" charset="0"/>
                <a:ea typeface="Roboto" panose="02000000000000000000" pitchFamily="2" charset="0"/>
                <a:cs typeface="Lora" charset="0"/>
              </a:rPr>
              <a:t>ipsa</a:t>
            </a:r>
            <a:r>
              <a:rPr lang="en-US" sz="1200" dirty="0">
                <a:latin typeface="Roboto" panose="02000000000000000000" pitchFamily="2" charset="0"/>
                <a:ea typeface="Roboto" panose="02000000000000000000" pitchFamily="2" charset="0"/>
                <a:cs typeface="Lora" charset="0"/>
              </a:rPr>
              <a:t> </a:t>
            </a:r>
            <a:r>
              <a:rPr lang="en-US" sz="1200" dirty="0" err="1">
                <a:latin typeface="Roboto" panose="02000000000000000000" pitchFamily="2" charset="0"/>
                <a:ea typeface="Roboto" panose="02000000000000000000" pitchFamily="2" charset="0"/>
                <a:cs typeface="Lora" charset="0"/>
              </a:rPr>
              <a:t>quae</a:t>
            </a:r>
            <a:r>
              <a:rPr lang="en-US" sz="1200" dirty="0">
                <a:latin typeface="Roboto" panose="02000000000000000000" pitchFamily="2" charset="0"/>
                <a:ea typeface="Roboto" panose="02000000000000000000" pitchFamily="2" charset="0"/>
                <a:cs typeface="Lora" charset="0"/>
              </a:rPr>
              <a:t> ab </a:t>
            </a:r>
            <a:r>
              <a:rPr lang="en-US" sz="1200" dirty="0" err="1">
                <a:latin typeface="Roboto" panose="02000000000000000000" pitchFamily="2" charset="0"/>
                <a:ea typeface="Roboto" panose="02000000000000000000" pitchFamily="2" charset="0"/>
                <a:cs typeface="Lora" charset="0"/>
              </a:rPr>
              <a:t>illo</a:t>
            </a:r>
            <a:r>
              <a:rPr lang="en-US" sz="1200" dirty="0">
                <a:latin typeface="Roboto" panose="02000000000000000000" pitchFamily="2" charset="0"/>
                <a:ea typeface="Roboto" panose="02000000000000000000" pitchFamily="2" charset="0"/>
                <a:cs typeface="Lora" charset="0"/>
              </a:rPr>
              <a:t> </a:t>
            </a:r>
            <a:r>
              <a:rPr lang="en-US" sz="1200" dirty="0" err="1">
                <a:latin typeface="Roboto" panose="02000000000000000000" pitchFamily="2" charset="0"/>
                <a:ea typeface="Roboto" panose="02000000000000000000" pitchFamily="2" charset="0"/>
                <a:cs typeface="Lora" charset="0"/>
              </a:rPr>
              <a:t>inventore</a:t>
            </a:r>
            <a:r>
              <a:rPr lang="en-US" sz="1200" dirty="0">
                <a:latin typeface="Roboto" panose="02000000000000000000" pitchFamily="2" charset="0"/>
                <a:ea typeface="Roboto" panose="02000000000000000000" pitchFamily="2" charset="0"/>
                <a:cs typeface="Lora" charset="0"/>
              </a:rPr>
              <a:t> </a:t>
            </a:r>
            <a:r>
              <a:rPr lang="en-US" sz="1200" dirty="0" err="1">
                <a:latin typeface="Roboto" panose="02000000000000000000" pitchFamily="2" charset="0"/>
                <a:ea typeface="Roboto" panose="02000000000000000000" pitchFamily="2" charset="0"/>
                <a:cs typeface="Lora" charset="0"/>
              </a:rPr>
              <a:t>veritatis</a:t>
            </a:r>
            <a:r>
              <a:rPr lang="en-US" sz="1200" dirty="0">
                <a:latin typeface="Roboto" panose="02000000000000000000" pitchFamily="2" charset="0"/>
                <a:ea typeface="Roboto" panose="02000000000000000000" pitchFamily="2" charset="0"/>
                <a:cs typeface="Lora" charset="0"/>
              </a:rPr>
              <a:t> et quasi </a:t>
            </a:r>
            <a:r>
              <a:rPr lang="en-US" sz="1200" dirty="0" err="1">
                <a:latin typeface="Roboto" panose="02000000000000000000" pitchFamily="2" charset="0"/>
                <a:ea typeface="Roboto" panose="02000000000000000000" pitchFamily="2" charset="0"/>
                <a:cs typeface="Lora" charset="0"/>
              </a:rPr>
              <a:t>architecto</a:t>
            </a:r>
            <a:r>
              <a:rPr lang="en-US" sz="1200" dirty="0">
                <a:latin typeface="Roboto" panose="02000000000000000000" pitchFamily="2" charset="0"/>
                <a:ea typeface="Roboto" panose="02000000000000000000" pitchFamily="2" charset="0"/>
                <a:cs typeface="Lora" charset="0"/>
              </a:rPr>
              <a:t> </a:t>
            </a:r>
            <a:r>
              <a:rPr lang="en-US" sz="1200" dirty="0" err="1">
                <a:latin typeface="Roboto" panose="02000000000000000000" pitchFamily="2" charset="0"/>
                <a:ea typeface="Roboto" panose="02000000000000000000" pitchFamily="2" charset="0"/>
                <a:cs typeface="Lora" charset="0"/>
              </a:rPr>
              <a:t>beatae</a:t>
            </a:r>
            <a:r>
              <a:rPr lang="en-US" sz="1200" dirty="0">
                <a:latin typeface="Roboto" panose="02000000000000000000" pitchFamily="2" charset="0"/>
                <a:ea typeface="Roboto" panose="02000000000000000000" pitchFamily="2" charset="0"/>
                <a:cs typeface="Lora" charset="0"/>
              </a:rPr>
              <a:t> vitae dicta </a:t>
            </a:r>
            <a:r>
              <a:rPr lang="en-US" sz="1200" dirty="0" err="1">
                <a:latin typeface="Roboto" panose="02000000000000000000" pitchFamily="2" charset="0"/>
                <a:ea typeface="Roboto" panose="02000000000000000000" pitchFamily="2" charset="0"/>
                <a:cs typeface="Lora" charset="0"/>
              </a:rPr>
              <a:t>sunt</a:t>
            </a:r>
            <a:r>
              <a:rPr lang="en-US" sz="1200" dirty="0">
                <a:latin typeface="Roboto" panose="02000000000000000000" pitchFamily="2" charset="0"/>
                <a:ea typeface="Roboto" panose="02000000000000000000" pitchFamily="2" charset="0"/>
                <a:cs typeface="Lora" charset="0"/>
              </a:rPr>
              <a:t> </a:t>
            </a:r>
            <a:r>
              <a:rPr lang="en-US" sz="1200" dirty="0" err="1">
                <a:latin typeface="Roboto" panose="02000000000000000000" pitchFamily="2" charset="0"/>
                <a:ea typeface="Roboto" panose="02000000000000000000" pitchFamily="2" charset="0"/>
                <a:cs typeface="Lora" charset="0"/>
              </a:rPr>
              <a:t>explicabo</a:t>
            </a:r>
            <a:r>
              <a:rPr lang="en-US" sz="1200" dirty="0">
                <a:latin typeface="Roboto" panose="02000000000000000000" pitchFamily="2" charset="0"/>
                <a:ea typeface="Roboto" panose="02000000000000000000" pitchFamily="2" charset="0"/>
                <a:cs typeface="Lora" charset="0"/>
              </a:rPr>
              <a:t>. </a:t>
            </a:r>
            <a:r>
              <a:rPr lang="en-US" sz="1200" dirty="0" err="1">
                <a:latin typeface="Roboto" panose="02000000000000000000" pitchFamily="2" charset="0"/>
                <a:ea typeface="Roboto" panose="02000000000000000000" pitchFamily="2" charset="0"/>
                <a:cs typeface="Lora" charset="0"/>
              </a:rPr>
              <a:t>totam</a:t>
            </a:r>
            <a:r>
              <a:rPr lang="en-US" sz="1200" dirty="0">
                <a:latin typeface="Roboto" panose="02000000000000000000" pitchFamily="2" charset="0"/>
                <a:ea typeface="Roboto" panose="02000000000000000000" pitchFamily="2" charset="0"/>
                <a:cs typeface="Lora" charset="0"/>
              </a:rPr>
              <a:t> rem </a:t>
            </a:r>
            <a:r>
              <a:rPr lang="en-US" sz="1200" dirty="0" err="1">
                <a:latin typeface="Roboto" panose="02000000000000000000" pitchFamily="2" charset="0"/>
                <a:ea typeface="Roboto" panose="02000000000000000000" pitchFamily="2" charset="0"/>
                <a:cs typeface="Lora" charset="0"/>
              </a:rPr>
              <a:t>aperiam</a:t>
            </a:r>
            <a:r>
              <a:rPr lang="en-US" sz="1200" dirty="0">
                <a:latin typeface="Roboto" panose="02000000000000000000" pitchFamily="2" charset="0"/>
                <a:ea typeface="Roboto" panose="02000000000000000000" pitchFamily="2" charset="0"/>
                <a:cs typeface="Lora" charset="0"/>
              </a:rPr>
              <a:t>, </a:t>
            </a:r>
            <a:r>
              <a:rPr lang="en-US" sz="1200" dirty="0" err="1">
                <a:latin typeface="Roboto" panose="02000000000000000000" pitchFamily="2" charset="0"/>
                <a:ea typeface="Roboto" panose="02000000000000000000" pitchFamily="2" charset="0"/>
                <a:cs typeface="Lora" charset="0"/>
              </a:rPr>
              <a:t>eaque</a:t>
            </a:r>
            <a:r>
              <a:rPr lang="en-US" sz="1200" dirty="0">
                <a:latin typeface="Roboto" panose="02000000000000000000" pitchFamily="2" charset="0"/>
                <a:ea typeface="Roboto" panose="02000000000000000000" pitchFamily="2" charset="0"/>
                <a:cs typeface="Lora" charset="0"/>
              </a:rPr>
              <a:t> </a:t>
            </a:r>
            <a:r>
              <a:rPr lang="en-US" sz="1200" dirty="0" err="1">
                <a:latin typeface="Roboto" panose="02000000000000000000" pitchFamily="2" charset="0"/>
                <a:ea typeface="Roboto" panose="02000000000000000000" pitchFamily="2" charset="0"/>
                <a:cs typeface="Lora" charset="0"/>
              </a:rPr>
              <a:t>ipsa</a:t>
            </a:r>
            <a:r>
              <a:rPr lang="en-US" sz="1200" dirty="0">
                <a:latin typeface="Roboto" panose="02000000000000000000" pitchFamily="2" charset="0"/>
                <a:ea typeface="Roboto" panose="02000000000000000000" pitchFamily="2" charset="0"/>
                <a:cs typeface="Lora" charset="0"/>
              </a:rPr>
              <a:t> </a:t>
            </a:r>
            <a:r>
              <a:rPr lang="en-US" sz="1200" dirty="0" err="1">
                <a:latin typeface="Roboto" panose="02000000000000000000" pitchFamily="2" charset="0"/>
                <a:ea typeface="Roboto" panose="02000000000000000000" pitchFamily="2" charset="0"/>
                <a:cs typeface="Lora" charset="0"/>
              </a:rPr>
              <a:t>quae</a:t>
            </a:r>
            <a:r>
              <a:rPr lang="en-US" sz="1200" dirty="0">
                <a:latin typeface="Roboto" panose="02000000000000000000" pitchFamily="2" charset="0"/>
                <a:ea typeface="Roboto" panose="02000000000000000000" pitchFamily="2" charset="0"/>
                <a:cs typeface="Lora" charset="0"/>
              </a:rPr>
              <a:t> ab </a:t>
            </a:r>
            <a:r>
              <a:rPr lang="en-US" sz="1200" dirty="0" err="1">
                <a:latin typeface="Roboto" panose="02000000000000000000" pitchFamily="2" charset="0"/>
                <a:ea typeface="Roboto" panose="02000000000000000000" pitchFamily="2" charset="0"/>
                <a:cs typeface="Lora" charset="0"/>
              </a:rPr>
              <a:t>illo</a:t>
            </a:r>
            <a:r>
              <a:rPr lang="en-US" sz="1200" dirty="0">
                <a:latin typeface="Roboto" panose="02000000000000000000" pitchFamily="2" charset="0"/>
                <a:ea typeface="Roboto" panose="02000000000000000000" pitchFamily="2" charset="0"/>
                <a:cs typeface="Lora" charset="0"/>
              </a:rPr>
              <a:t> </a:t>
            </a:r>
            <a:r>
              <a:rPr lang="en-US" sz="1200" dirty="0" err="1">
                <a:latin typeface="Roboto" panose="02000000000000000000" pitchFamily="2" charset="0"/>
                <a:ea typeface="Roboto" panose="02000000000000000000" pitchFamily="2" charset="0"/>
                <a:cs typeface="Lora" charset="0"/>
              </a:rPr>
              <a:t>inventore</a:t>
            </a:r>
            <a:r>
              <a:rPr lang="en-US" sz="1200" dirty="0">
                <a:latin typeface="Roboto" panose="02000000000000000000" pitchFamily="2" charset="0"/>
                <a:ea typeface="Roboto" panose="02000000000000000000" pitchFamily="2" charset="0"/>
                <a:cs typeface="Lora" charset="0"/>
              </a:rPr>
              <a:t> </a:t>
            </a:r>
            <a:r>
              <a:rPr lang="en-US" sz="1200" dirty="0" err="1">
                <a:latin typeface="Roboto" panose="02000000000000000000" pitchFamily="2" charset="0"/>
                <a:ea typeface="Roboto" panose="02000000000000000000" pitchFamily="2" charset="0"/>
                <a:cs typeface="Lora" charset="0"/>
              </a:rPr>
              <a:t>veritatis</a:t>
            </a:r>
            <a:r>
              <a:rPr lang="en-US" sz="1200" dirty="0">
                <a:latin typeface="Roboto" panose="02000000000000000000" pitchFamily="2" charset="0"/>
                <a:ea typeface="Roboto" panose="02000000000000000000" pitchFamily="2" charset="0"/>
                <a:cs typeface="Lora" charset="0"/>
              </a:rPr>
              <a:t> et quasi </a:t>
            </a:r>
            <a:r>
              <a:rPr lang="en-US" sz="1200" dirty="0" err="1">
                <a:latin typeface="Roboto" panose="02000000000000000000" pitchFamily="2" charset="0"/>
                <a:ea typeface="Roboto" panose="02000000000000000000" pitchFamily="2" charset="0"/>
                <a:cs typeface="Lora" charset="0"/>
              </a:rPr>
              <a:t>architecto</a:t>
            </a:r>
            <a:r>
              <a:rPr lang="en-US" sz="1200" dirty="0">
                <a:latin typeface="Roboto" panose="02000000000000000000" pitchFamily="2" charset="0"/>
                <a:ea typeface="Roboto" panose="02000000000000000000" pitchFamily="2" charset="0"/>
                <a:cs typeface="Lora" charset="0"/>
              </a:rPr>
              <a:t> </a:t>
            </a:r>
            <a:r>
              <a:rPr lang="en-US" sz="1200" dirty="0" err="1">
                <a:latin typeface="Roboto" panose="02000000000000000000" pitchFamily="2" charset="0"/>
                <a:ea typeface="Roboto" panose="02000000000000000000" pitchFamily="2" charset="0"/>
                <a:cs typeface="Lora" charset="0"/>
              </a:rPr>
              <a:t>beatae</a:t>
            </a:r>
            <a:r>
              <a:rPr lang="en-US" sz="1200" dirty="0">
                <a:latin typeface="Roboto" panose="02000000000000000000" pitchFamily="2" charset="0"/>
                <a:ea typeface="Roboto" panose="02000000000000000000" pitchFamily="2" charset="0"/>
                <a:cs typeface="Lora" charset="0"/>
              </a:rPr>
              <a:t> vitae dicta </a:t>
            </a:r>
            <a:r>
              <a:rPr lang="en-US" sz="1200" dirty="0" err="1">
                <a:latin typeface="Roboto" panose="02000000000000000000" pitchFamily="2" charset="0"/>
                <a:ea typeface="Roboto" panose="02000000000000000000" pitchFamily="2" charset="0"/>
                <a:cs typeface="Lora" charset="0"/>
              </a:rPr>
              <a:t>sunt</a:t>
            </a:r>
            <a:r>
              <a:rPr lang="en-US" sz="1200" dirty="0">
                <a:latin typeface="Roboto" panose="02000000000000000000" pitchFamily="2" charset="0"/>
                <a:ea typeface="Roboto" panose="02000000000000000000" pitchFamily="2" charset="0"/>
                <a:cs typeface="Lora" charset="0"/>
              </a:rPr>
              <a:t> </a:t>
            </a:r>
            <a:r>
              <a:rPr lang="en-US" sz="1200" dirty="0" err="1">
                <a:latin typeface="Roboto" panose="02000000000000000000" pitchFamily="2" charset="0"/>
                <a:ea typeface="Roboto" panose="02000000000000000000" pitchFamily="2" charset="0"/>
                <a:cs typeface="Lora" charset="0"/>
              </a:rPr>
              <a:t>explicabo</a:t>
            </a:r>
            <a:r>
              <a:rPr lang="en-US" sz="1200" dirty="0">
                <a:latin typeface="Roboto" panose="02000000000000000000" pitchFamily="2" charset="0"/>
                <a:ea typeface="Roboto" panose="02000000000000000000" pitchFamily="2" charset="0"/>
                <a:cs typeface="Lora" charset="0"/>
              </a:rPr>
              <a:t>. </a:t>
            </a:r>
          </a:p>
          <a:p>
            <a:pPr marL="0" indent="0">
              <a:lnSpc>
                <a:spcPct val="200000"/>
              </a:lnSpc>
              <a:buNone/>
            </a:pPr>
            <a:endParaRPr lang="en-US" sz="1200" dirty="0">
              <a:latin typeface="Roboto" panose="02000000000000000000" pitchFamily="2" charset="0"/>
              <a:ea typeface="Roboto" panose="02000000000000000000" pitchFamily="2" charset="0"/>
              <a:cs typeface="Lora" charset="0"/>
            </a:endParaRPr>
          </a:p>
        </p:txBody>
      </p:sp>
      <p:sp>
        <p:nvSpPr>
          <p:cNvPr id="15" name="Shape">
            <a:extLst>
              <a:ext uri="{FF2B5EF4-FFF2-40B4-BE49-F238E27FC236}">
                <a16:creationId xmlns:a16="http://schemas.microsoft.com/office/drawing/2014/main" id="{66362E9F-99E1-D74C-9E3D-394A3EC2DD03}"/>
              </a:ext>
            </a:extLst>
          </p:cNvPr>
          <p:cNvSpPr/>
          <p:nvPr/>
        </p:nvSpPr>
        <p:spPr>
          <a:xfrm>
            <a:off x="3436052" y="1016892"/>
            <a:ext cx="475340" cy="389070"/>
          </a:xfrm>
          <a:custGeom>
            <a:avLst/>
            <a:gdLst/>
            <a:ahLst/>
            <a:cxnLst>
              <a:cxn ang="0">
                <a:pos x="wd2" y="hd2"/>
              </a:cxn>
              <a:cxn ang="5400000">
                <a:pos x="wd2" y="hd2"/>
              </a:cxn>
              <a:cxn ang="10800000">
                <a:pos x="wd2" y="hd2"/>
              </a:cxn>
              <a:cxn ang="16200000">
                <a:pos x="wd2" y="hd2"/>
              </a:cxn>
            </a:cxnLst>
            <a:rect l="0" t="0" r="r" b="b"/>
            <a:pathLst>
              <a:path w="21600" h="21600" extrusionOk="0">
                <a:moveTo>
                  <a:pt x="8345" y="3600"/>
                </a:moveTo>
                <a:cubicBezTo>
                  <a:pt x="13255" y="3600"/>
                  <a:pt x="13255" y="3600"/>
                  <a:pt x="13255" y="3600"/>
                </a:cubicBezTo>
                <a:cubicBezTo>
                  <a:pt x="13500" y="3600"/>
                  <a:pt x="13745" y="3300"/>
                  <a:pt x="13745" y="3000"/>
                </a:cubicBezTo>
                <a:cubicBezTo>
                  <a:pt x="13745" y="2700"/>
                  <a:pt x="13500" y="2400"/>
                  <a:pt x="13255" y="2400"/>
                </a:cubicBezTo>
                <a:cubicBezTo>
                  <a:pt x="8345" y="2400"/>
                  <a:pt x="8345" y="2400"/>
                  <a:pt x="8345" y="2400"/>
                </a:cubicBezTo>
                <a:cubicBezTo>
                  <a:pt x="8100" y="2400"/>
                  <a:pt x="7855" y="2700"/>
                  <a:pt x="7855" y="3000"/>
                </a:cubicBezTo>
                <a:cubicBezTo>
                  <a:pt x="7855" y="3300"/>
                  <a:pt x="8100" y="3600"/>
                  <a:pt x="8345" y="3600"/>
                </a:cubicBezTo>
                <a:moveTo>
                  <a:pt x="10800" y="8400"/>
                </a:moveTo>
                <a:cubicBezTo>
                  <a:pt x="9205" y="8400"/>
                  <a:pt x="7855" y="10050"/>
                  <a:pt x="7855" y="12000"/>
                </a:cubicBezTo>
                <a:cubicBezTo>
                  <a:pt x="7855" y="13950"/>
                  <a:pt x="9205" y="15600"/>
                  <a:pt x="10800" y="15600"/>
                </a:cubicBezTo>
                <a:cubicBezTo>
                  <a:pt x="12395" y="15600"/>
                  <a:pt x="13745" y="13950"/>
                  <a:pt x="13745" y="12000"/>
                </a:cubicBezTo>
                <a:cubicBezTo>
                  <a:pt x="13745" y="10050"/>
                  <a:pt x="12395" y="8400"/>
                  <a:pt x="10800" y="8400"/>
                </a:cubicBezTo>
                <a:moveTo>
                  <a:pt x="10800" y="14400"/>
                </a:moveTo>
                <a:cubicBezTo>
                  <a:pt x="9695" y="14400"/>
                  <a:pt x="8836" y="13350"/>
                  <a:pt x="8836" y="12000"/>
                </a:cubicBezTo>
                <a:cubicBezTo>
                  <a:pt x="8836" y="10650"/>
                  <a:pt x="9695" y="9600"/>
                  <a:pt x="10800" y="9600"/>
                </a:cubicBezTo>
                <a:cubicBezTo>
                  <a:pt x="11905" y="9600"/>
                  <a:pt x="12764" y="10650"/>
                  <a:pt x="12764" y="12000"/>
                </a:cubicBezTo>
                <a:cubicBezTo>
                  <a:pt x="12764" y="13350"/>
                  <a:pt x="11905" y="14400"/>
                  <a:pt x="10800" y="14400"/>
                </a:cubicBezTo>
                <a:moveTo>
                  <a:pt x="10800" y="6000"/>
                </a:moveTo>
                <a:cubicBezTo>
                  <a:pt x="8100" y="6000"/>
                  <a:pt x="5891" y="8700"/>
                  <a:pt x="5891" y="12000"/>
                </a:cubicBezTo>
                <a:cubicBezTo>
                  <a:pt x="5891" y="15300"/>
                  <a:pt x="8100" y="18000"/>
                  <a:pt x="10800" y="18000"/>
                </a:cubicBezTo>
                <a:cubicBezTo>
                  <a:pt x="13500" y="18000"/>
                  <a:pt x="15709" y="15300"/>
                  <a:pt x="15709" y="12000"/>
                </a:cubicBezTo>
                <a:cubicBezTo>
                  <a:pt x="15709" y="8700"/>
                  <a:pt x="13500" y="6000"/>
                  <a:pt x="10800" y="6000"/>
                </a:cubicBezTo>
                <a:moveTo>
                  <a:pt x="10800" y="16800"/>
                </a:moveTo>
                <a:cubicBezTo>
                  <a:pt x="8591" y="16800"/>
                  <a:pt x="6873" y="14700"/>
                  <a:pt x="6873" y="12000"/>
                </a:cubicBezTo>
                <a:cubicBezTo>
                  <a:pt x="6873" y="9300"/>
                  <a:pt x="8591" y="7200"/>
                  <a:pt x="10800" y="7200"/>
                </a:cubicBezTo>
                <a:cubicBezTo>
                  <a:pt x="13009" y="7200"/>
                  <a:pt x="14727" y="9300"/>
                  <a:pt x="14727" y="12000"/>
                </a:cubicBezTo>
                <a:cubicBezTo>
                  <a:pt x="14727" y="14700"/>
                  <a:pt x="13009" y="16800"/>
                  <a:pt x="10800" y="16800"/>
                </a:cubicBezTo>
                <a:moveTo>
                  <a:pt x="18164" y="9600"/>
                </a:moveTo>
                <a:cubicBezTo>
                  <a:pt x="17918" y="9600"/>
                  <a:pt x="17673" y="9900"/>
                  <a:pt x="17673" y="10200"/>
                </a:cubicBezTo>
                <a:cubicBezTo>
                  <a:pt x="17673" y="10500"/>
                  <a:pt x="17918" y="10800"/>
                  <a:pt x="18164" y="10800"/>
                </a:cubicBezTo>
                <a:cubicBezTo>
                  <a:pt x="18409" y="10800"/>
                  <a:pt x="18655" y="10500"/>
                  <a:pt x="18655" y="10200"/>
                </a:cubicBezTo>
                <a:cubicBezTo>
                  <a:pt x="18655" y="9900"/>
                  <a:pt x="18409" y="9600"/>
                  <a:pt x="18164" y="9600"/>
                </a:cubicBezTo>
                <a:moveTo>
                  <a:pt x="18164" y="4800"/>
                </a:moveTo>
                <a:cubicBezTo>
                  <a:pt x="17305" y="4800"/>
                  <a:pt x="16691" y="5550"/>
                  <a:pt x="16691" y="6600"/>
                </a:cubicBezTo>
                <a:cubicBezTo>
                  <a:pt x="16691" y="7650"/>
                  <a:pt x="17305" y="8400"/>
                  <a:pt x="18164" y="8400"/>
                </a:cubicBezTo>
                <a:cubicBezTo>
                  <a:pt x="19023" y="8400"/>
                  <a:pt x="19636" y="7650"/>
                  <a:pt x="19636" y="6600"/>
                </a:cubicBezTo>
                <a:cubicBezTo>
                  <a:pt x="19636" y="5550"/>
                  <a:pt x="19023" y="4800"/>
                  <a:pt x="18164" y="4800"/>
                </a:cubicBezTo>
                <a:moveTo>
                  <a:pt x="18164" y="7200"/>
                </a:moveTo>
                <a:cubicBezTo>
                  <a:pt x="17918" y="7200"/>
                  <a:pt x="17673" y="6900"/>
                  <a:pt x="17673" y="6600"/>
                </a:cubicBezTo>
                <a:cubicBezTo>
                  <a:pt x="17673" y="6300"/>
                  <a:pt x="17918" y="6000"/>
                  <a:pt x="18164" y="6000"/>
                </a:cubicBezTo>
                <a:cubicBezTo>
                  <a:pt x="18409" y="6000"/>
                  <a:pt x="18655" y="6300"/>
                  <a:pt x="18655" y="6600"/>
                </a:cubicBezTo>
                <a:cubicBezTo>
                  <a:pt x="18655" y="6900"/>
                  <a:pt x="18409" y="7200"/>
                  <a:pt x="18164" y="7200"/>
                </a:cubicBezTo>
                <a:moveTo>
                  <a:pt x="19636" y="2400"/>
                </a:moveTo>
                <a:cubicBezTo>
                  <a:pt x="17673" y="2400"/>
                  <a:pt x="17673" y="2400"/>
                  <a:pt x="17673" y="2400"/>
                </a:cubicBezTo>
                <a:cubicBezTo>
                  <a:pt x="16200" y="2400"/>
                  <a:pt x="16200" y="0"/>
                  <a:pt x="14236" y="0"/>
                </a:cubicBezTo>
                <a:cubicBezTo>
                  <a:pt x="10800" y="0"/>
                  <a:pt x="10800" y="0"/>
                  <a:pt x="10800" y="0"/>
                </a:cubicBezTo>
                <a:cubicBezTo>
                  <a:pt x="7364" y="0"/>
                  <a:pt x="7364" y="0"/>
                  <a:pt x="7364" y="0"/>
                </a:cubicBezTo>
                <a:cubicBezTo>
                  <a:pt x="5400" y="0"/>
                  <a:pt x="5400" y="2400"/>
                  <a:pt x="3927" y="2400"/>
                </a:cubicBezTo>
                <a:cubicBezTo>
                  <a:pt x="1964" y="2400"/>
                  <a:pt x="1964" y="2400"/>
                  <a:pt x="1964" y="2400"/>
                </a:cubicBezTo>
                <a:cubicBezTo>
                  <a:pt x="859" y="2400"/>
                  <a:pt x="0" y="3450"/>
                  <a:pt x="0" y="4800"/>
                </a:cubicBezTo>
                <a:cubicBezTo>
                  <a:pt x="0" y="19200"/>
                  <a:pt x="0" y="19200"/>
                  <a:pt x="0" y="19200"/>
                </a:cubicBezTo>
                <a:cubicBezTo>
                  <a:pt x="0" y="20550"/>
                  <a:pt x="859" y="21600"/>
                  <a:pt x="1964" y="21600"/>
                </a:cubicBezTo>
                <a:cubicBezTo>
                  <a:pt x="19636" y="21600"/>
                  <a:pt x="19636" y="21600"/>
                  <a:pt x="19636" y="21600"/>
                </a:cubicBezTo>
                <a:cubicBezTo>
                  <a:pt x="20741" y="21600"/>
                  <a:pt x="21600" y="20550"/>
                  <a:pt x="21600" y="19200"/>
                </a:cubicBezTo>
                <a:cubicBezTo>
                  <a:pt x="21600" y="4800"/>
                  <a:pt x="21600" y="4800"/>
                  <a:pt x="21600" y="4800"/>
                </a:cubicBezTo>
                <a:cubicBezTo>
                  <a:pt x="21600" y="3450"/>
                  <a:pt x="20741" y="2400"/>
                  <a:pt x="19636" y="2400"/>
                </a:cubicBezTo>
                <a:moveTo>
                  <a:pt x="20618" y="14400"/>
                </a:moveTo>
                <a:cubicBezTo>
                  <a:pt x="16323" y="14400"/>
                  <a:pt x="16323" y="14400"/>
                  <a:pt x="16323" y="14400"/>
                </a:cubicBezTo>
                <a:cubicBezTo>
                  <a:pt x="16200" y="14850"/>
                  <a:pt x="16077" y="15150"/>
                  <a:pt x="15955" y="15600"/>
                </a:cubicBezTo>
                <a:cubicBezTo>
                  <a:pt x="20618" y="15600"/>
                  <a:pt x="20618" y="15600"/>
                  <a:pt x="20618" y="15600"/>
                </a:cubicBezTo>
                <a:cubicBezTo>
                  <a:pt x="20618" y="19200"/>
                  <a:pt x="20618" y="19200"/>
                  <a:pt x="20618" y="19200"/>
                </a:cubicBezTo>
                <a:cubicBezTo>
                  <a:pt x="20618" y="19800"/>
                  <a:pt x="20127" y="20400"/>
                  <a:pt x="19636" y="20400"/>
                </a:cubicBezTo>
                <a:cubicBezTo>
                  <a:pt x="1964" y="20400"/>
                  <a:pt x="1964" y="20400"/>
                  <a:pt x="1964" y="20400"/>
                </a:cubicBezTo>
                <a:cubicBezTo>
                  <a:pt x="1473" y="20400"/>
                  <a:pt x="982" y="19800"/>
                  <a:pt x="982" y="19200"/>
                </a:cubicBezTo>
                <a:cubicBezTo>
                  <a:pt x="982" y="15600"/>
                  <a:pt x="982" y="15600"/>
                  <a:pt x="982" y="15600"/>
                </a:cubicBezTo>
                <a:cubicBezTo>
                  <a:pt x="5645" y="15600"/>
                  <a:pt x="5645" y="15600"/>
                  <a:pt x="5645" y="15600"/>
                </a:cubicBezTo>
                <a:cubicBezTo>
                  <a:pt x="5523" y="15150"/>
                  <a:pt x="5400" y="14850"/>
                  <a:pt x="5277" y="14400"/>
                </a:cubicBezTo>
                <a:cubicBezTo>
                  <a:pt x="982" y="14400"/>
                  <a:pt x="982" y="14400"/>
                  <a:pt x="982" y="14400"/>
                </a:cubicBezTo>
                <a:cubicBezTo>
                  <a:pt x="982" y="4800"/>
                  <a:pt x="982" y="4800"/>
                  <a:pt x="982" y="4800"/>
                </a:cubicBezTo>
                <a:cubicBezTo>
                  <a:pt x="982" y="4200"/>
                  <a:pt x="1473" y="3600"/>
                  <a:pt x="1964" y="3600"/>
                </a:cubicBezTo>
                <a:cubicBezTo>
                  <a:pt x="3927" y="3600"/>
                  <a:pt x="3927" y="3600"/>
                  <a:pt x="3927" y="3600"/>
                </a:cubicBezTo>
                <a:cubicBezTo>
                  <a:pt x="5891" y="3600"/>
                  <a:pt x="5891" y="1200"/>
                  <a:pt x="7364" y="1200"/>
                </a:cubicBezTo>
                <a:cubicBezTo>
                  <a:pt x="10800" y="1200"/>
                  <a:pt x="10800" y="1200"/>
                  <a:pt x="10800" y="1200"/>
                </a:cubicBezTo>
                <a:cubicBezTo>
                  <a:pt x="14236" y="1200"/>
                  <a:pt x="14236" y="1200"/>
                  <a:pt x="14236" y="1200"/>
                </a:cubicBezTo>
                <a:cubicBezTo>
                  <a:pt x="15709" y="1200"/>
                  <a:pt x="15709" y="3600"/>
                  <a:pt x="17673" y="3600"/>
                </a:cubicBezTo>
                <a:cubicBezTo>
                  <a:pt x="19636" y="3600"/>
                  <a:pt x="19636" y="3600"/>
                  <a:pt x="19636" y="3600"/>
                </a:cubicBezTo>
                <a:cubicBezTo>
                  <a:pt x="20127" y="3600"/>
                  <a:pt x="20618" y="4200"/>
                  <a:pt x="20618" y="4800"/>
                </a:cubicBezTo>
                <a:lnTo>
                  <a:pt x="20618" y="14400"/>
                </a:lnTo>
                <a:close/>
              </a:path>
            </a:pathLst>
          </a:custGeom>
          <a:solidFill>
            <a:schemeClr val="bg1"/>
          </a:solidFill>
          <a:ln w="12700">
            <a:miter lim="400000"/>
          </a:ln>
        </p:spPr>
        <p:txBody>
          <a:bodyPr lIns="45719" rIns="45719"/>
          <a:lstStyle/>
          <a:p>
            <a:endParaRPr dirty="0">
              <a:solidFill>
                <a:schemeClr val="bg1"/>
              </a:solidFill>
            </a:endParaRPr>
          </a:p>
        </p:txBody>
      </p:sp>
      <p:sp>
        <p:nvSpPr>
          <p:cNvPr id="12" name="TextBox 11">
            <a:extLst>
              <a:ext uri="{FF2B5EF4-FFF2-40B4-BE49-F238E27FC236}">
                <a16:creationId xmlns:a16="http://schemas.microsoft.com/office/drawing/2014/main" id="{6F11D8C1-C89A-FA4F-9759-AF02DCFA7C60}"/>
              </a:ext>
            </a:extLst>
          </p:cNvPr>
          <p:cNvSpPr txBox="1"/>
          <p:nvPr/>
        </p:nvSpPr>
        <p:spPr>
          <a:xfrm>
            <a:off x="1923170" y="5974090"/>
            <a:ext cx="3842199" cy="261610"/>
          </a:xfrm>
          <a:prstGeom prst="rect">
            <a:avLst/>
          </a:prstGeom>
          <a:solidFill>
            <a:schemeClr val="accent1">
              <a:lumMod val="75000"/>
            </a:schemeClr>
          </a:solidFill>
        </p:spPr>
        <p:txBody>
          <a:bodyPr wrap="square" rtlCol="0">
            <a:spAutoFit/>
          </a:bodyPr>
          <a:lstStyle/>
          <a:p>
            <a:pPr algn="ctr"/>
            <a:r>
              <a:rPr lang="en-US" sz="1050" spc="600" dirty="0">
                <a:solidFill>
                  <a:schemeClr val="bg1"/>
                </a:solidFill>
                <a:latin typeface="Montserrat" pitchFamily="2" charset="77"/>
              </a:rPr>
              <a:t>MANOLA PHOTOGRAPHY</a:t>
            </a:r>
          </a:p>
        </p:txBody>
      </p:sp>
      <p:sp>
        <p:nvSpPr>
          <p:cNvPr id="16" name="Subtitle 2">
            <a:extLst>
              <a:ext uri="{FF2B5EF4-FFF2-40B4-BE49-F238E27FC236}">
                <a16:creationId xmlns:a16="http://schemas.microsoft.com/office/drawing/2014/main" id="{35035B84-9E03-C743-ACB2-C7DD01E5B946}"/>
              </a:ext>
            </a:extLst>
          </p:cNvPr>
          <p:cNvSpPr txBox="1">
            <a:spLocks/>
          </p:cNvSpPr>
          <p:nvPr/>
        </p:nvSpPr>
        <p:spPr>
          <a:xfrm>
            <a:off x="7286347" y="2052231"/>
            <a:ext cx="4690624" cy="4808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ct val="150000"/>
              </a:lnSpc>
            </a:pPr>
            <a:r>
              <a:rPr lang="en-US" sz="1100" spc="600" dirty="0">
                <a:latin typeface="Montserrat" charset="0"/>
                <a:ea typeface="Montserrat" charset="0"/>
                <a:cs typeface="Montserrat" charset="0"/>
              </a:rPr>
              <a:t>YOUR AMAZING SUBTITLE HERE</a:t>
            </a:r>
          </a:p>
        </p:txBody>
      </p:sp>
      <p:pic>
        <p:nvPicPr>
          <p:cNvPr id="4" name="Picture Placeholder 3">
            <a:extLst>
              <a:ext uri="{FF2B5EF4-FFF2-40B4-BE49-F238E27FC236}">
                <a16:creationId xmlns:a16="http://schemas.microsoft.com/office/drawing/2014/main" id="{A85461C7-F88F-4607-9CCF-7CEDFB3C027F}"/>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3559" r="13559"/>
          <a:stretch>
            <a:fillRect/>
          </a:stretch>
        </p:blipFill>
        <p:spPr/>
      </p:pic>
    </p:spTree>
    <p:extLst>
      <p:ext uri="{BB962C8B-B14F-4D97-AF65-F5344CB8AC3E}">
        <p14:creationId xmlns:p14="http://schemas.microsoft.com/office/powerpoint/2010/main" val="24494443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44AF34A-1B09-0F45-AACC-817D56478922}"/>
              </a:ext>
            </a:extLst>
          </p:cNvPr>
          <p:cNvSpPr/>
          <p:nvPr/>
        </p:nvSpPr>
        <p:spPr>
          <a:xfrm>
            <a:off x="0" y="2587083"/>
            <a:ext cx="12192000" cy="192859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F6BAB7B2-C72A-4C43-845B-911B91F6FAD5}"/>
              </a:ext>
            </a:extLst>
          </p:cNvPr>
          <p:cNvSpPr txBox="1"/>
          <p:nvPr/>
        </p:nvSpPr>
        <p:spPr>
          <a:xfrm>
            <a:off x="4653345" y="2851110"/>
            <a:ext cx="3746500" cy="646331"/>
          </a:xfrm>
          <a:prstGeom prst="rect">
            <a:avLst/>
          </a:prstGeom>
          <a:solidFill>
            <a:schemeClr val="accent1">
              <a:lumMod val="75000"/>
            </a:schemeClr>
          </a:solidFill>
        </p:spPr>
        <p:txBody>
          <a:bodyPr wrap="square" rtlCol="0">
            <a:spAutoFit/>
          </a:bodyPr>
          <a:lstStyle/>
          <a:p>
            <a:pPr algn="ctr"/>
            <a:r>
              <a:rPr lang="en-US" sz="3600" b="1" spc="600" dirty="0">
                <a:solidFill>
                  <a:schemeClr val="bg1"/>
                </a:solidFill>
                <a:latin typeface="Montserrat" pitchFamily="2" charset="77"/>
              </a:rPr>
              <a:t>ABOUT US</a:t>
            </a:r>
          </a:p>
        </p:txBody>
      </p:sp>
      <p:sp>
        <p:nvSpPr>
          <p:cNvPr id="22" name="TextBox 21">
            <a:extLst>
              <a:ext uri="{FF2B5EF4-FFF2-40B4-BE49-F238E27FC236}">
                <a16:creationId xmlns:a16="http://schemas.microsoft.com/office/drawing/2014/main" id="{4026CBDD-9FB3-544C-A65D-04F39B8284EC}"/>
              </a:ext>
            </a:extLst>
          </p:cNvPr>
          <p:cNvSpPr txBox="1"/>
          <p:nvPr/>
        </p:nvSpPr>
        <p:spPr>
          <a:xfrm>
            <a:off x="2611072" y="4856442"/>
            <a:ext cx="7231427" cy="1147365"/>
          </a:xfrm>
          <a:prstGeom prst="rect">
            <a:avLst/>
          </a:prstGeom>
          <a:noFill/>
        </p:spPr>
        <p:txBody>
          <a:bodyPr wrap="square" rtlCol="0">
            <a:spAutoFit/>
          </a:bodyPr>
          <a:lstStyle/>
          <a:p>
            <a:pPr algn="ctr">
              <a:lnSpc>
                <a:spcPct val="200000"/>
              </a:lnSpc>
            </a:pPr>
            <a:r>
              <a:rPr lang="en-ID" sz="1200" dirty="0">
                <a:latin typeface="PT Sans" panose="020B0503020203020204" pitchFamily="34" charset="77"/>
              </a:rPr>
              <a:t>Et </a:t>
            </a:r>
            <a:r>
              <a:rPr lang="en-ID" sz="1200" dirty="0" err="1">
                <a:latin typeface="PT Sans" panose="020B0503020203020204" pitchFamily="34" charset="77"/>
              </a:rPr>
              <a:t>harum</a:t>
            </a:r>
            <a:r>
              <a:rPr lang="en-ID" sz="1200" dirty="0">
                <a:latin typeface="PT Sans" panose="020B0503020203020204" pitchFamily="34" charset="77"/>
              </a:rPr>
              <a:t> </a:t>
            </a:r>
            <a:r>
              <a:rPr lang="en-ID" sz="1200" dirty="0" err="1">
                <a:latin typeface="PT Sans" panose="020B0503020203020204" pitchFamily="34" charset="77"/>
              </a:rPr>
              <a:t>quidem</a:t>
            </a:r>
            <a:r>
              <a:rPr lang="en-ID" sz="1200" dirty="0">
                <a:latin typeface="PT Sans" panose="020B0503020203020204" pitchFamily="34" charset="77"/>
              </a:rPr>
              <a:t> rerum facilis </a:t>
            </a:r>
            <a:r>
              <a:rPr lang="en-ID" sz="1200" dirty="0" err="1">
                <a:latin typeface="PT Sans" panose="020B0503020203020204" pitchFamily="34" charset="77"/>
              </a:rPr>
              <a:t>est</a:t>
            </a:r>
            <a:r>
              <a:rPr lang="en-ID" sz="1200" dirty="0">
                <a:latin typeface="PT Sans" panose="020B0503020203020204" pitchFamily="34" charset="77"/>
              </a:rPr>
              <a:t> et </a:t>
            </a:r>
            <a:r>
              <a:rPr lang="en-ID" sz="1200" dirty="0" err="1">
                <a:latin typeface="PT Sans" panose="020B0503020203020204" pitchFamily="34" charset="77"/>
              </a:rPr>
              <a:t>expedita</a:t>
            </a:r>
            <a:r>
              <a:rPr lang="en-ID" sz="1200" dirty="0">
                <a:latin typeface="PT Sans" panose="020B0503020203020204" pitchFamily="34" charset="77"/>
              </a:rPr>
              <a:t> </a:t>
            </a:r>
            <a:r>
              <a:rPr lang="en-ID" sz="1200" dirty="0" err="1">
                <a:latin typeface="PT Sans" panose="020B0503020203020204" pitchFamily="34" charset="77"/>
              </a:rPr>
              <a:t>distinctio</a:t>
            </a:r>
            <a:r>
              <a:rPr lang="en-ID" sz="1200" dirty="0">
                <a:latin typeface="PT Sans" panose="020B0503020203020204" pitchFamily="34" charset="77"/>
              </a:rPr>
              <a:t>. Nam libero tempore, cum </a:t>
            </a:r>
            <a:r>
              <a:rPr lang="en-ID" sz="1200" dirty="0" err="1">
                <a:latin typeface="PT Sans" panose="020B0503020203020204" pitchFamily="34" charset="77"/>
              </a:rPr>
              <a:t>soluta</a:t>
            </a:r>
            <a:r>
              <a:rPr lang="en-ID" sz="1200" dirty="0">
                <a:latin typeface="PT Sans" panose="020B0503020203020204" pitchFamily="34" charset="77"/>
              </a:rPr>
              <a:t> nobis </a:t>
            </a:r>
            <a:r>
              <a:rPr lang="en-ID" sz="1200" dirty="0" err="1">
                <a:latin typeface="PT Sans" panose="020B0503020203020204" pitchFamily="34" charset="77"/>
              </a:rPr>
              <a:t>est</a:t>
            </a:r>
            <a:r>
              <a:rPr lang="en-ID" sz="1200" dirty="0">
                <a:latin typeface="PT Sans" panose="020B0503020203020204" pitchFamily="34" charset="77"/>
              </a:rPr>
              <a:t> </a:t>
            </a:r>
            <a:r>
              <a:rPr lang="en-ID" sz="1200" dirty="0" err="1">
                <a:latin typeface="PT Sans" panose="020B0503020203020204" pitchFamily="34" charset="77"/>
              </a:rPr>
              <a:t>eligendi</a:t>
            </a:r>
            <a:r>
              <a:rPr lang="en-ID" sz="1200" dirty="0">
                <a:latin typeface="PT Sans" panose="020B0503020203020204" pitchFamily="34" charset="77"/>
              </a:rPr>
              <a:t> </a:t>
            </a:r>
            <a:r>
              <a:rPr lang="en-ID" sz="1200" dirty="0" err="1">
                <a:latin typeface="PT Sans" panose="020B0503020203020204" pitchFamily="34" charset="77"/>
              </a:rPr>
              <a:t>optio</a:t>
            </a:r>
            <a:r>
              <a:rPr lang="en-ID" sz="1200" dirty="0">
                <a:latin typeface="PT Sans" panose="020B0503020203020204" pitchFamily="34" charset="77"/>
              </a:rPr>
              <a:t> </a:t>
            </a:r>
            <a:r>
              <a:rPr lang="en-ID" sz="1200" dirty="0" err="1">
                <a:latin typeface="PT Sans" panose="020B0503020203020204" pitchFamily="34" charset="77"/>
              </a:rPr>
              <a:t>cumque</a:t>
            </a:r>
            <a:r>
              <a:rPr lang="en-ID" sz="1200" dirty="0">
                <a:latin typeface="PT Sans" panose="020B0503020203020204" pitchFamily="34" charset="77"/>
              </a:rPr>
              <a:t> nihil </a:t>
            </a:r>
            <a:r>
              <a:rPr lang="en-ID" sz="1200" dirty="0" err="1">
                <a:latin typeface="PT Sans" panose="020B0503020203020204" pitchFamily="34" charset="77"/>
              </a:rPr>
              <a:t>impedit</a:t>
            </a:r>
            <a:r>
              <a:rPr lang="en-ID" sz="1200" dirty="0">
                <a:latin typeface="PT Sans" panose="020B0503020203020204" pitchFamily="34" charset="77"/>
              </a:rPr>
              <a:t> quo minus id quod </a:t>
            </a:r>
            <a:r>
              <a:rPr lang="en-ID" sz="1200" dirty="0" err="1">
                <a:latin typeface="PT Sans" panose="020B0503020203020204" pitchFamily="34" charset="77"/>
              </a:rPr>
              <a:t>maxime</a:t>
            </a:r>
            <a:r>
              <a:rPr lang="en-ID" sz="1200" dirty="0">
                <a:latin typeface="PT Sans" panose="020B0503020203020204" pitchFamily="34" charset="77"/>
              </a:rPr>
              <a:t> </a:t>
            </a:r>
            <a:r>
              <a:rPr lang="en-ID" sz="1200" dirty="0" err="1">
                <a:latin typeface="PT Sans" panose="020B0503020203020204" pitchFamily="34" charset="77"/>
              </a:rPr>
              <a:t>placeat</a:t>
            </a:r>
            <a:r>
              <a:rPr lang="en-ID" sz="1200" dirty="0">
                <a:latin typeface="PT Sans" panose="020B0503020203020204" pitchFamily="34" charset="77"/>
              </a:rPr>
              <a:t> </a:t>
            </a:r>
            <a:r>
              <a:rPr lang="en-ID" sz="1200" dirty="0" err="1">
                <a:latin typeface="PT Sans" panose="020B0503020203020204" pitchFamily="34" charset="77"/>
              </a:rPr>
              <a:t>facere</a:t>
            </a:r>
            <a:r>
              <a:rPr lang="en-ID" sz="1200" dirty="0">
                <a:latin typeface="PT Sans" panose="020B0503020203020204" pitchFamily="34" charset="77"/>
              </a:rPr>
              <a:t> </a:t>
            </a:r>
            <a:r>
              <a:rPr lang="en-ID" sz="1200" dirty="0" err="1">
                <a:latin typeface="PT Sans" panose="020B0503020203020204" pitchFamily="34" charset="77"/>
              </a:rPr>
              <a:t>possimus</a:t>
            </a:r>
            <a:r>
              <a:rPr lang="en-ID" sz="1200" dirty="0">
                <a:latin typeface="PT Sans" panose="020B0503020203020204" pitchFamily="34" charset="77"/>
              </a:rPr>
              <a:t>, </a:t>
            </a:r>
            <a:r>
              <a:rPr lang="en-ID" sz="1200" dirty="0" err="1">
                <a:latin typeface="PT Sans" panose="020B0503020203020204" pitchFamily="34" charset="77"/>
              </a:rPr>
              <a:t>omnis</a:t>
            </a:r>
            <a:r>
              <a:rPr lang="en-ID" sz="1200" dirty="0">
                <a:latin typeface="PT Sans" panose="020B0503020203020204" pitchFamily="34" charset="77"/>
              </a:rPr>
              <a:t> </a:t>
            </a:r>
            <a:r>
              <a:rPr lang="en-ID" sz="1200" dirty="0" err="1">
                <a:latin typeface="PT Sans" panose="020B0503020203020204" pitchFamily="34" charset="77"/>
              </a:rPr>
              <a:t>voluptas</a:t>
            </a:r>
            <a:r>
              <a:rPr lang="en-ID" sz="1200" dirty="0">
                <a:latin typeface="PT Sans" panose="020B0503020203020204" pitchFamily="34" charset="77"/>
              </a:rPr>
              <a:t> </a:t>
            </a:r>
            <a:r>
              <a:rPr lang="en-ID" sz="1200" dirty="0" err="1">
                <a:latin typeface="PT Sans" panose="020B0503020203020204" pitchFamily="34" charset="77"/>
              </a:rPr>
              <a:t>assumenda</a:t>
            </a:r>
            <a:r>
              <a:rPr lang="en-ID" sz="1200" dirty="0">
                <a:latin typeface="PT Sans" panose="020B0503020203020204" pitchFamily="34" charset="77"/>
              </a:rPr>
              <a:t> </a:t>
            </a:r>
            <a:r>
              <a:rPr lang="en-ID" sz="1200" dirty="0" err="1">
                <a:latin typeface="PT Sans" panose="020B0503020203020204" pitchFamily="34" charset="77"/>
              </a:rPr>
              <a:t>est</a:t>
            </a:r>
            <a:r>
              <a:rPr lang="en-ID" sz="1200" dirty="0">
                <a:latin typeface="PT Sans" panose="020B0503020203020204" pitchFamily="34" charset="77"/>
              </a:rPr>
              <a:t>, </a:t>
            </a:r>
            <a:r>
              <a:rPr lang="en-ID" sz="1200" dirty="0" err="1">
                <a:latin typeface="PT Sans" panose="020B0503020203020204" pitchFamily="34" charset="77"/>
              </a:rPr>
              <a:t>omnis</a:t>
            </a:r>
            <a:r>
              <a:rPr lang="en-ID" sz="1200" dirty="0">
                <a:latin typeface="PT Sans" panose="020B0503020203020204" pitchFamily="34" charset="77"/>
              </a:rPr>
              <a:t> </a:t>
            </a:r>
            <a:r>
              <a:rPr lang="en-ID" sz="1200" dirty="0" err="1">
                <a:latin typeface="PT Sans" panose="020B0503020203020204" pitchFamily="34" charset="77"/>
              </a:rPr>
              <a:t>dolor</a:t>
            </a:r>
            <a:r>
              <a:rPr lang="en-ID" sz="1200" dirty="0">
                <a:latin typeface="PT Sans" panose="020B0503020203020204" pitchFamily="34" charset="77"/>
              </a:rPr>
              <a:t> </a:t>
            </a:r>
            <a:r>
              <a:rPr lang="en-ID" sz="1200" dirty="0" err="1">
                <a:latin typeface="PT Sans" panose="020B0503020203020204" pitchFamily="34" charset="77"/>
              </a:rPr>
              <a:t>repellendus</a:t>
            </a:r>
            <a:endParaRPr lang="en-US" sz="1050" b="1" dirty="0">
              <a:latin typeface="PT Sans" panose="020B0503020203020204" pitchFamily="34" charset="77"/>
              <a:ea typeface="Lora" charset="0"/>
              <a:cs typeface="Lora" charset="0"/>
            </a:endParaRPr>
          </a:p>
        </p:txBody>
      </p:sp>
      <p:sp>
        <p:nvSpPr>
          <p:cNvPr id="23" name="Rectangle 22">
            <a:extLst>
              <a:ext uri="{FF2B5EF4-FFF2-40B4-BE49-F238E27FC236}">
                <a16:creationId xmlns:a16="http://schemas.microsoft.com/office/drawing/2014/main" id="{910FC63D-63FB-1145-9EF0-983B25BBF8E5}"/>
              </a:ext>
            </a:extLst>
          </p:cNvPr>
          <p:cNvSpPr/>
          <p:nvPr/>
        </p:nvSpPr>
        <p:spPr>
          <a:xfrm>
            <a:off x="5910146" y="825501"/>
            <a:ext cx="1232899" cy="123289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75000"/>
                </a:schemeClr>
              </a:solidFill>
            </a:endParaRPr>
          </a:p>
        </p:txBody>
      </p:sp>
      <p:sp>
        <p:nvSpPr>
          <p:cNvPr id="24" name="Shape">
            <a:extLst>
              <a:ext uri="{FF2B5EF4-FFF2-40B4-BE49-F238E27FC236}">
                <a16:creationId xmlns:a16="http://schemas.microsoft.com/office/drawing/2014/main" id="{29FA4552-20B2-CB49-AB2B-152E87B66646}"/>
              </a:ext>
            </a:extLst>
          </p:cNvPr>
          <p:cNvSpPr/>
          <p:nvPr/>
        </p:nvSpPr>
        <p:spPr>
          <a:xfrm>
            <a:off x="6305388" y="1258364"/>
            <a:ext cx="475340" cy="389070"/>
          </a:xfrm>
          <a:custGeom>
            <a:avLst/>
            <a:gdLst/>
            <a:ahLst/>
            <a:cxnLst>
              <a:cxn ang="0">
                <a:pos x="wd2" y="hd2"/>
              </a:cxn>
              <a:cxn ang="5400000">
                <a:pos x="wd2" y="hd2"/>
              </a:cxn>
              <a:cxn ang="10800000">
                <a:pos x="wd2" y="hd2"/>
              </a:cxn>
              <a:cxn ang="16200000">
                <a:pos x="wd2" y="hd2"/>
              </a:cxn>
            </a:cxnLst>
            <a:rect l="0" t="0" r="r" b="b"/>
            <a:pathLst>
              <a:path w="21600" h="21600" extrusionOk="0">
                <a:moveTo>
                  <a:pt x="8345" y="3600"/>
                </a:moveTo>
                <a:cubicBezTo>
                  <a:pt x="13255" y="3600"/>
                  <a:pt x="13255" y="3600"/>
                  <a:pt x="13255" y="3600"/>
                </a:cubicBezTo>
                <a:cubicBezTo>
                  <a:pt x="13500" y="3600"/>
                  <a:pt x="13745" y="3300"/>
                  <a:pt x="13745" y="3000"/>
                </a:cubicBezTo>
                <a:cubicBezTo>
                  <a:pt x="13745" y="2700"/>
                  <a:pt x="13500" y="2400"/>
                  <a:pt x="13255" y="2400"/>
                </a:cubicBezTo>
                <a:cubicBezTo>
                  <a:pt x="8345" y="2400"/>
                  <a:pt x="8345" y="2400"/>
                  <a:pt x="8345" y="2400"/>
                </a:cubicBezTo>
                <a:cubicBezTo>
                  <a:pt x="8100" y="2400"/>
                  <a:pt x="7855" y="2700"/>
                  <a:pt x="7855" y="3000"/>
                </a:cubicBezTo>
                <a:cubicBezTo>
                  <a:pt x="7855" y="3300"/>
                  <a:pt x="8100" y="3600"/>
                  <a:pt x="8345" y="3600"/>
                </a:cubicBezTo>
                <a:moveTo>
                  <a:pt x="10800" y="8400"/>
                </a:moveTo>
                <a:cubicBezTo>
                  <a:pt x="9205" y="8400"/>
                  <a:pt x="7855" y="10050"/>
                  <a:pt x="7855" y="12000"/>
                </a:cubicBezTo>
                <a:cubicBezTo>
                  <a:pt x="7855" y="13950"/>
                  <a:pt x="9205" y="15600"/>
                  <a:pt x="10800" y="15600"/>
                </a:cubicBezTo>
                <a:cubicBezTo>
                  <a:pt x="12395" y="15600"/>
                  <a:pt x="13745" y="13950"/>
                  <a:pt x="13745" y="12000"/>
                </a:cubicBezTo>
                <a:cubicBezTo>
                  <a:pt x="13745" y="10050"/>
                  <a:pt x="12395" y="8400"/>
                  <a:pt x="10800" y="8400"/>
                </a:cubicBezTo>
                <a:moveTo>
                  <a:pt x="10800" y="14400"/>
                </a:moveTo>
                <a:cubicBezTo>
                  <a:pt x="9695" y="14400"/>
                  <a:pt x="8836" y="13350"/>
                  <a:pt x="8836" y="12000"/>
                </a:cubicBezTo>
                <a:cubicBezTo>
                  <a:pt x="8836" y="10650"/>
                  <a:pt x="9695" y="9600"/>
                  <a:pt x="10800" y="9600"/>
                </a:cubicBezTo>
                <a:cubicBezTo>
                  <a:pt x="11905" y="9600"/>
                  <a:pt x="12764" y="10650"/>
                  <a:pt x="12764" y="12000"/>
                </a:cubicBezTo>
                <a:cubicBezTo>
                  <a:pt x="12764" y="13350"/>
                  <a:pt x="11905" y="14400"/>
                  <a:pt x="10800" y="14400"/>
                </a:cubicBezTo>
                <a:moveTo>
                  <a:pt x="10800" y="6000"/>
                </a:moveTo>
                <a:cubicBezTo>
                  <a:pt x="8100" y="6000"/>
                  <a:pt x="5891" y="8700"/>
                  <a:pt x="5891" y="12000"/>
                </a:cubicBezTo>
                <a:cubicBezTo>
                  <a:pt x="5891" y="15300"/>
                  <a:pt x="8100" y="18000"/>
                  <a:pt x="10800" y="18000"/>
                </a:cubicBezTo>
                <a:cubicBezTo>
                  <a:pt x="13500" y="18000"/>
                  <a:pt x="15709" y="15300"/>
                  <a:pt x="15709" y="12000"/>
                </a:cubicBezTo>
                <a:cubicBezTo>
                  <a:pt x="15709" y="8700"/>
                  <a:pt x="13500" y="6000"/>
                  <a:pt x="10800" y="6000"/>
                </a:cubicBezTo>
                <a:moveTo>
                  <a:pt x="10800" y="16800"/>
                </a:moveTo>
                <a:cubicBezTo>
                  <a:pt x="8591" y="16800"/>
                  <a:pt x="6873" y="14700"/>
                  <a:pt x="6873" y="12000"/>
                </a:cubicBezTo>
                <a:cubicBezTo>
                  <a:pt x="6873" y="9300"/>
                  <a:pt x="8591" y="7200"/>
                  <a:pt x="10800" y="7200"/>
                </a:cubicBezTo>
                <a:cubicBezTo>
                  <a:pt x="13009" y="7200"/>
                  <a:pt x="14727" y="9300"/>
                  <a:pt x="14727" y="12000"/>
                </a:cubicBezTo>
                <a:cubicBezTo>
                  <a:pt x="14727" y="14700"/>
                  <a:pt x="13009" y="16800"/>
                  <a:pt x="10800" y="16800"/>
                </a:cubicBezTo>
                <a:moveTo>
                  <a:pt x="18164" y="9600"/>
                </a:moveTo>
                <a:cubicBezTo>
                  <a:pt x="17918" y="9600"/>
                  <a:pt x="17673" y="9900"/>
                  <a:pt x="17673" y="10200"/>
                </a:cubicBezTo>
                <a:cubicBezTo>
                  <a:pt x="17673" y="10500"/>
                  <a:pt x="17918" y="10800"/>
                  <a:pt x="18164" y="10800"/>
                </a:cubicBezTo>
                <a:cubicBezTo>
                  <a:pt x="18409" y="10800"/>
                  <a:pt x="18655" y="10500"/>
                  <a:pt x="18655" y="10200"/>
                </a:cubicBezTo>
                <a:cubicBezTo>
                  <a:pt x="18655" y="9900"/>
                  <a:pt x="18409" y="9600"/>
                  <a:pt x="18164" y="9600"/>
                </a:cubicBezTo>
                <a:moveTo>
                  <a:pt x="18164" y="4800"/>
                </a:moveTo>
                <a:cubicBezTo>
                  <a:pt x="17305" y="4800"/>
                  <a:pt x="16691" y="5550"/>
                  <a:pt x="16691" y="6600"/>
                </a:cubicBezTo>
                <a:cubicBezTo>
                  <a:pt x="16691" y="7650"/>
                  <a:pt x="17305" y="8400"/>
                  <a:pt x="18164" y="8400"/>
                </a:cubicBezTo>
                <a:cubicBezTo>
                  <a:pt x="19023" y="8400"/>
                  <a:pt x="19636" y="7650"/>
                  <a:pt x="19636" y="6600"/>
                </a:cubicBezTo>
                <a:cubicBezTo>
                  <a:pt x="19636" y="5550"/>
                  <a:pt x="19023" y="4800"/>
                  <a:pt x="18164" y="4800"/>
                </a:cubicBezTo>
                <a:moveTo>
                  <a:pt x="18164" y="7200"/>
                </a:moveTo>
                <a:cubicBezTo>
                  <a:pt x="17918" y="7200"/>
                  <a:pt x="17673" y="6900"/>
                  <a:pt x="17673" y="6600"/>
                </a:cubicBezTo>
                <a:cubicBezTo>
                  <a:pt x="17673" y="6300"/>
                  <a:pt x="17918" y="6000"/>
                  <a:pt x="18164" y="6000"/>
                </a:cubicBezTo>
                <a:cubicBezTo>
                  <a:pt x="18409" y="6000"/>
                  <a:pt x="18655" y="6300"/>
                  <a:pt x="18655" y="6600"/>
                </a:cubicBezTo>
                <a:cubicBezTo>
                  <a:pt x="18655" y="6900"/>
                  <a:pt x="18409" y="7200"/>
                  <a:pt x="18164" y="7200"/>
                </a:cubicBezTo>
                <a:moveTo>
                  <a:pt x="19636" y="2400"/>
                </a:moveTo>
                <a:cubicBezTo>
                  <a:pt x="17673" y="2400"/>
                  <a:pt x="17673" y="2400"/>
                  <a:pt x="17673" y="2400"/>
                </a:cubicBezTo>
                <a:cubicBezTo>
                  <a:pt x="16200" y="2400"/>
                  <a:pt x="16200" y="0"/>
                  <a:pt x="14236" y="0"/>
                </a:cubicBezTo>
                <a:cubicBezTo>
                  <a:pt x="10800" y="0"/>
                  <a:pt x="10800" y="0"/>
                  <a:pt x="10800" y="0"/>
                </a:cubicBezTo>
                <a:cubicBezTo>
                  <a:pt x="7364" y="0"/>
                  <a:pt x="7364" y="0"/>
                  <a:pt x="7364" y="0"/>
                </a:cubicBezTo>
                <a:cubicBezTo>
                  <a:pt x="5400" y="0"/>
                  <a:pt x="5400" y="2400"/>
                  <a:pt x="3927" y="2400"/>
                </a:cubicBezTo>
                <a:cubicBezTo>
                  <a:pt x="1964" y="2400"/>
                  <a:pt x="1964" y="2400"/>
                  <a:pt x="1964" y="2400"/>
                </a:cubicBezTo>
                <a:cubicBezTo>
                  <a:pt x="859" y="2400"/>
                  <a:pt x="0" y="3450"/>
                  <a:pt x="0" y="4800"/>
                </a:cubicBezTo>
                <a:cubicBezTo>
                  <a:pt x="0" y="19200"/>
                  <a:pt x="0" y="19200"/>
                  <a:pt x="0" y="19200"/>
                </a:cubicBezTo>
                <a:cubicBezTo>
                  <a:pt x="0" y="20550"/>
                  <a:pt x="859" y="21600"/>
                  <a:pt x="1964" y="21600"/>
                </a:cubicBezTo>
                <a:cubicBezTo>
                  <a:pt x="19636" y="21600"/>
                  <a:pt x="19636" y="21600"/>
                  <a:pt x="19636" y="21600"/>
                </a:cubicBezTo>
                <a:cubicBezTo>
                  <a:pt x="20741" y="21600"/>
                  <a:pt x="21600" y="20550"/>
                  <a:pt x="21600" y="19200"/>
                </a:cubicBezTo>
                <a:cubicBezTo>
                  <a:pt x="21600" y="4800"/>
                  <a:pt x="21600" y="4800"/>
                  <a:pt x="21600" y="4800"/>
                </a:cubicBezTo>
                <a:cubicBezTo>
                  <a:pt x="21600" y="3450"/>
                  <a:pt x="20741" y="2400"/>
                  <a:pt x="19636" y="2400"/>
                </a:cubicBezTo>
                <a:moveTo>
                  <a:pt x="20618" y="14400"/>
                </a:moveTo>
                <a:cubicBezTo>
                  <a:pt x="16323" y="14400"/>
                  <a:pt x="16323" y="14400"/>
                  <a:pt x="16323" y="14400"/>
                </a:cubicBezTo>
                <a:cubicBezTo>
                  <a:pt x="16200" y="14850"/>
                  <a:pt x="16077" y="15150"/>
                  <a:pt x="15955" y="15600"/>
                </a:cubicBezTo>
                <a:cubicBezTo>
                  <a:pt x="20618" y="15600"/>
                  <a:pt x="20618" y="15600"/>
                  <a:pt x="20618" y="15600"/>
                </a:cubicBezTo>
                <a:cubicBezTo>
                  <a:pt x="20618" y="19200"/>
                  <a:pt x="20618" y="19200"/>
                  <a:pt x="20618" y="19200"/>
                </a:cubicBezTo>
                <a:cubicBezTo>
                  <a:pt x="20618" y="19800"/>
                  <a:pt x="20127" y="20400"/>
                  <a:pt x="19636" y="20400"/>
                </a:cubicBezTo>
                <a:cubicBezTo>
                  <a:pt x="1964" y="20400"/>
                  <a:pt x="1964" y="20400"/>
                  <a:pt x="1964" y="20400"/>
                </a:cubicBezTo>
                <a:cubicBezTo>
                  <a:pt x="1473" y="20400"/>
                  <a:pt x="982" y="19800"/>
                  <a:pt x="982" y="19200"/>
                </a:cubicBezTo>
                <a:cubicBezTo>
                  <a:pt x="982" y="15600"/>
                  <a:pt x="982" y="15600"/>
                  <a:pt x="982" y="15600"/>
                </a:cubicBezTo>
                <a:cubicBezTo>
                  <a:pt x="5645" y="15600"/>
                  <a:pt x="5645" y="15600"/>
                  <a:pt x="5645" y="15600"/>
                </a:cubicBezTo>
                <a:cubicBezTo>
                  <a:pt x="5523" y="15150"/>
                  <a:pt x="5400" y="14850"/>
                  <a:pt x="5277" y="14400"/>
                </a:cubicBezTo>
                <a:cubicBezTo>
                  <a:pt x="982" y="14400"/>
                  <a:pt x="982" y="14400"/>
                  <a:pt x="982" y="14400"/>
                </a:cubicBezTo>
                <a:cubicBezTo>
                  <a:pt x="982" y="4800"/>
                  <a:pt x="982" y="4800"/>
                  <a:pt x="982" y="4800"/>
                </a:cubicBezTo>
                <a:cubicBezTo>
                  <a:pt x="982" y="4200"/>
                  <a:pt x="1473" y="3600"/>
                  <a:pt x="1964" y="3600"/>
                </a:cubicBezTo>
                <a:cubicBezTo>
                  <a:pt x="3927" y="3600"/>
                  <a:pt x="3927" y="3600"/>
                  <a:pt x="3927" y="3600"/>
                </a:cubicBezTo>
                <a:cubicBezTo>
                  <a:pt x="5891" y="3600"/>
                  <a:pt x="5891" y="1200"/>
                  <a:pt x="7364" y="1200"/>
                </a:cubicBezTo>
                <a:cubicBezTo>
                  <a:pt x="10800" y="1200"/>
                  <a:pt x="10800" y="1200"/>
                  <a:pt x="10800" y="1200"/>
                </a:cubicBezTo>
                <a:cubicBezTo>
                  <a:pt x="14236" y="1200"/>
                  <a:pt x="14236" y="1200"/>
                  <a:pt x="14236" y="1200"/>
                </a:cubicBezTo>
                <a:cubicBezTo>
                  <a:pt x="15709" y="1200"/>
                  <a:pt x="15709" y="3600"/>
                  <a:pt x="17673" y="3600"/>
                </a:cubicBezTo>
                <a:cubicBezTo>
                  <a:pt x="19636" y="3600"/>
                  <a:pt x="19636" y="3600"/>
                  <a:pt x="19636" y="3600"/>
                </a:cubicBezTo>
                <a:cubicBezTo>
                  <a:pt x="20127" y="3600"/>
                  <a:pt x="20618" y="4200"/>
                  <a:pt x="20618" y="4800"/>
                </a:cubicBezTo>
                <a:lnTo>
                  <a:pt x="20618" y="14400"/>
                </a:lnTo>
                <a:close/>
              </a:path>
            </a:pathLst>
          </a:custGeom>
          <a:solidFill>
            <a:schemeClr val="bg1"/>
          </a:solidFill>
          <a:ln w="12700">
            <a:miter lim="400000"/>
          </a:ln>
        </p:spPr>
        <p:txBody>
          <a:bodyPr lIns="45719" rIns="45719"/>
          <a:lstStyle/>
          <a:p>
            <a:endParaRPr dirty="0">
              <a:solidFill>
                <a:schemeClr val="bg1"/>
              </a:solidFill>
            </a:endParaRPr>
          </a:p>
        </p:txBody>
      </p:sp>
      <p:pic>
        <p:nvPicPr>
          <p:cNvPr id="4" name="Picture Placeholder 3">
            <a:extLst>
              <a:ext uri="{FF2B5EF4-FFF2-40B4-BE49-F238E27FC236}">
                <a16:creationId xmlns:a16="http://schemas.microsoft.com/office/drawing/2014/main" id="{1FDDFAE8-42A6-4566-8273-865EFAFD7E78}"/>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35862" b="35862"/>
          <a:stretch>
            <a:fillRect/>
          </a:stretch>
        </p:blipFill>
        <p:spPr/>
      </p:pic>
    </p:spTree>
    <p:extLst>
      <p:ext uri="{BB962C8B-B14F-4D97-AF65-F5344CB8AC3E}">
        <p14:creationId xmlns:p14="http://schemas.microsoft.com/office/powerpoint/2010/main" val="14956097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097C28-D1AA-4D77-8033-EFB0210184E9}"/>
              </a:ext>
            </a:extLst>
          </p:cNvPr>
          <p:cNvSpPr/>
          <p:nvPr/>
        </p:nvSpPr>
        <p:spPr>
          <a:xfrm>
            <a:off x="0" y="3289300"/>
            <a:ext cx="12192000" cy="35687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99638D9-7DE9-504A-9379-73D4345551E1}"/>
              </a:ext>
            </a:extLst>
          </p:cNvPr>
          <p:cNvSpPr/>
          <p:nvPr/>
        </p:nvSpPr>
        <p:spPr>
          <a:xfrm>
            <a:off x="791087" y="0"/>
            <a:ext cx="1232899" cy="123289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75000"/>
                </a:schemeClr>
              </a:solidFill>
            </a:endParaRPr>
          </a:p>
        </p:txBody>
      </p:sp>
      <p:sp>
        <p:nvSpPr>
          <p:cNvPr id="24" name="TextBox 23">
            <a:extLst>
              <a:ext uri="{FF2B5EF4-FFF2-40B4-BE49-F238E27FC236}">
                <a16:creationId xmlns:a16="http://schemas.microsoft.com/office/drawing/2014/main" id="{D71994D9-A2FA-8740-B50A-CF56691A0D89}"/>
              </a:ext>
            </a:extLst>
          </p:cNvPr>
          <p:cNvSpPr txBox="1"/>
          <p:nvPr/>
        </p:nvSpPr>
        <p:spPr>
          <a:xfrm>
            <a:off x="5495856" y="1057716"/>
            <a:ext cx="5465793" cy="1200329"/>
          </a:xfrm>
          <a:prstGeom prst="rect">
            <a:avLst/>
          </a:prstGeom>
          <a:noFill/>
        </p:spPr>
        <p:txBody>
          <a:bodyPr wrap="square" rtlCol="0">
            <a:spAutoFit/>
          </a:bodyPr>
          <a:lstStyle/>
          <a:p>
            <a:r>
              <a:rPr lang="en-US" sz="3600" b="1" spc="600" dirty="0">
                <a:latin typeface="Montserrat" charset="0"/>
                <a:ea typeface="Montserrat" charset="0"/>
                <a:cs typeface="Montserrat" charset="0"/>
              </a:rPr>
              <a:t>CREATIVE COMPANY</a:t>
            </a:r>
          </a:p>
        </p:txBody>
      </p:sp>
      <p:sp>
        <p:nvSpPr>
          <p:cNvPr id="25" name="Subtitle 2">
            <a:extLst>
              <a:ext uri="{FF2B5EF4-FFF2-40B4-BE49-F238E27FC236}">
                <a16:creationId xmlns:a16="http://schemas.microsoft.com/office/drawing/2014/main" id="{EC58EFF4-719F-4945-8A38-D3620D8C716F}"/>
              </a:ext>
            </a:extLst>
          </p:cNvPr>
          <p:cNvSpPr txBox="1">
            <a:spLocks/>
          </p:cNvSpPr>
          <p:nvPr/>
        </p:nvSpPr>
        <p:spPr>
          <a:xfrm>
            <a:off x="5495855" y="2647642"/>
            <a:ext cx="5232165" cy="4808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ct val="150000"/>
              </a:lnSpc>
            </a:pPr>
            <a:r>
              <a:rPr lang="en-US" sz="1100" spc="600" dirty="0">
                <a:latin typeface="Montserrat" charset="0"/>
                <a:ea typeface="Montserrat" charset="0"/>
                <a:cs typeface="Montserrat" charset="0"/>
              </a:rPr>
              <a:t>YOUR AMAZING SUBTITLE HERE</a:t>
            </a:r>
          </a:p>
        </p:txBody>
      </p:sp>
      <p:sp>
        <p:nvSpPr>
          <p:cNvPr id="26" name="TextBox 25">
            <a:extLst>
              <a:ext uri="{FF2B5EF4-FFF2-40B4-BE49-F238E27FC236}">
                <a16:creationId xmlns:a16="http://schemas.microsoft.com/office/drawing/2014/main" id="{86991E60-B3A0-AE4C-B27E-2EBE46FD69A7}"/>
              </a:ext>
            </a:extLst>
          </p:cNvPr>
          <p:cNvSpPr txBox="1"/>
          <p:nvPr/>
        </p:nvSpPr>
        <p:spPr>
          <a:xfrm>
            <a:off x="5495855" y="3519214"/>
            <a:ext cx="4740345" cy="1516697"/>
          </a:xfrm>
          <a:prstGeom prst="rect">
            <a:avLst/>
          </a:prstGeom>
          <a:noFill/>
        </p:spPr>
        <p:txBody>
          <a:bodyPr wrap="square" rtlCol="0">
            <a:spAutoFit/>
          </a:bodyPr>
          <a:lstStyle/>
          <a:p>
            <a:pPr>
              <a:lnSpc>
                <a:spcPct val="200000"/>
              </a:lnSpc>
            </a:pPr>
            <a:r>
              <a:rPr lang="en-ID" sz="1200" dirty="0">
                <a:latin typeface="PT Sans" panose="020B0503020203020204" pitchFamily="34" charset="77"/>
              </a:rPr>
              <a:t>Et </a:t>
            </a:r>
            <a:r>
              <a:rPr lang="en-ID" sz="1200" dirty="0" err="1">
                <a:latin typeface="PT Sans" panose="020B0503020203020204" pitchFamily="34" charset="77"/>
              </a:rPr>
              <a:t>harum</a:t>
            </a:r>
            <a:r>
              <a:rPr lang="en-ID" sz="1200" dirty="0">
                <a:latin typeface="PT Sans" panose="020B0503020203020204" pitchFamily="34" charset="77"/>
              </a:rPr>
              <a:t> </a:t>
            </a:r>
            <a:r>
              <a:rPr lang="en-ID" sz="1200" dirty="0" err="1">
                <a:latin typeface="PT Sans" panose="020B0503020203020204" pitchFamily="34" charset="77"/>
              </a:rPr>
              <a:t>quidem</a:t>
            </a:r>
            <a:r>
              <a:rPr lang="en-ID" sz="1200" dirty="0">
                <a:latin typeface="PT Sans" panose="020B0503020203020204" pitchFamily="34" charset="77"/>
              </a:rPr>
              <a:t> rerum facilis </a:t>
            </a:r>
            <a:r>
              <a:rPr lang="en-ID" sz="1200" dirty="0" err="1">
                <a:latin typeface="PT Sans" panose="020B0503020203020204" pitchFamily="34" charset="77"/>
              </a:rPr>
              <a:t>est</a:t>
            </a:r>
            <a:r>
              <a:rPr lang="en-ID" sz="1200" dirty="0">
                <a:latin typeface="PT Sans" panose="020B0503020203020204" pitchFamily="34" charset="77"/>
              </a:rPr>
              <a:t> et </a:t>
            </a:r>
            <a:r>
              <a:rPr lang="en-ID" sz="1200" dirty="0" err="1">
                <a:latin typeface="PT Sans" panose="020B0503020203020204" pitchFamily="34" charset="77"/>
              </a:rPr>
              <a:t>expedita</a:t>
            </a:r>
            <a:r>
              <a:rPr lang="en-ID" sz="1200" dirty="0">
                <a:latin typeface="PT Sans" panose="020B0503020203020204" pitchFamily="34" charset="77"/>
              </a:rPr>
              <a:t> </a:t>
            </a:r>
            <a:r>
              <a:rPr lang="en-ID" sz="1200" dirty="0" err="1">
                <a:latin typeface="PT Sans" panose="020B0503020203020204" pitchFamily="34" charset="77"/>
              </a:rPr>
              <a:t>distinctio</a:t>
            </a:r>
            <a:r>
              <a:rPr lang="en-ID" sz="1200" dirty="0">
                <a:latin typeface="PT Sans" panose="020B0503020203020204" pitchFamily="34" charset="77"/>
              </a:rPr>
              <a:t>. Nam libero tempore, cum </a:t>
            </a:r>
            <a:r>
              <a:rPr lang="en-ID" sz="1200" dirty="0" err="1">
                <a:latin typeface="PT Sans" panose="020B0503020203020204" pitchFamily="34" charset="77"/>
              </a:rPr>
              <a:t>soluta</a:t>
            </a:r>
            <a:r>
              <a:rPr lang="en-ID" sz="1200" dirty="0">
                <a:latin typeface="PT Sans" panose="020B0503020203020204" pitchFamily="34" charset="77"/>
              </a:rPr>
              <a:t> nobis </a:t>
            </a:r>
            <a:r>
              <a:rPr lang="en-ID" sz="1200" dirty="0" err="1">
                <a:latin typeface="PT Sans" panose="020B0503020203020204" pitchFamily="34" charset="77"/>
              </a:rPr>
              <a:t>est</a:t>
            </a:r>
            <a:r>
              <a:rPr lang="en-ID" sz="1200" dirty="0">
                <a:latin typeface="PT Sans" panose="020B0503020203020204" pitchFamily="34" charset="77"/>
              </a:rPr>
              <a:t> </a:t>
            </a:r>
            <a:r>
              <a:rPr lang="en-ID" sz="1200" dirty="0" err="1">
                <a:latin typeface="PT Sans" panose="020B0503020203020204" pitchFamily="34" charset="77"/>
              </a:rPr>
              <a:t>eligendi</a:t>
            </a:r>
            <a:r>
              <a:rPr lang="en-ID" sz="1200" dirty="0">
                <a:latin typeface="PT Sans" panose="020B0503020203020204" pitchFamily="34" charset="77"/>
              </a:rPr>
              <a:t> </a:t>
            </a:r>
            <a:r>
              <a:rPr lang="en-ID" sz="1200" dirty="0" err="1">
                <a:latin typeface="PT Sans" panose="020B0503020203020204" pitchFamily="34" charset="77"/>
              </a:rPr>
              <a:t>optio</a:t>
            </a:r>
            <a:r>
              <a:rPr lang="en-ID" sz="1200" dirty="0">
                <a:latin typeface="PT Sans" panose="020B0503020203020204" pitchFamily="34" charset="77"/>
              </a:rPr>
              <a:t> </a:t>
            </a:r>
            <a:r>
              <a:rPr lang="en-ID" sz="1200" dirty="0" err="1">
                <a:latin typeface="PT Sans" panose="020B0503020203020204" pitchFamily="34" charset="77"/>
              </a:rPr>
              <a:t>cumque</a:t>
            </a:r>
            <a:r>
              <a:rPr lang="en-ID" sz="1200" dirty="0">
                <a:latin typeface="PT Sans" panose="020B0503020203020204" pitchFamily="34" charset="77"/>
              </a:rPr>
              <a:t> nihil </a:t>
            </a:r>
            <a:r>
              <a:rPr lang="en-ID" sz="1200" dirty="0" err="1">
                <a:latin typeface="PT Sans" panose="020B0503020203020204" pitchFamily="34" charset="77"/>
              </a:rPr>
              <a:t>impedit</a:t>
            </a:r>
            <a:r>
              <a:rPr lang="en-ID" sz="1200" dirty="0">
                <a:latin typeface="PT Sans" panose="020B0503020203020204" pitchFamily="34" charset="77"/>
              </a:rPr>
              <a:t> quo minus id quod </a:t>
            </a:r>
            <a:r>
              <a:rPr lang="en-ID" sz="1200" dirty="0" err="1">
                <a:latin typeface="PT Sans" panose="020B0503020203020204" pitchFamily="34" charset="77"/>
              </a:rPr>
              <a:t>maxime</a:t>
            </a:r>
            <a:r>
              <a:rPr lang="en-ID" sz="1200" dirty="0">
                <a:latin typeface="PT Sans" panose="020B0503020203020204" pitchFamily="34" charset="77"/>
              </a:rPr>
              <a:t> </a:t>
            </a:r>
            <a:r>
              <a:rPr lang="en-ID" sz="1200" dirty="0" err="1">
                <a:latin typeface="PT Sans" panose="020B0503020203020204" pitchFamily="34" charset="77"/>
              </a:rPr>
              <a:t>placeat</a:t>
            </a:r>
            <a:r>
              <a:rPr lang="en-ID" sz="1200" dirty="0">
                <a:latin typeface="PT Sans" panose="020B0503020203020204" pitchFamily="34" charset="77"/>
              </a:rPr>
              <a:t> </a:t>
            </a:r>
            <a:r>
              <a:rPr lang="en-ID" sz="1200" dirty="0" err="1">
                <a:latin typeface="PT Sans" panose="020B0503020203020204" pitchFamily="34" charset="77"/>
              </a:rPr>
              <a:t>facere</a:t>
            </a:r>
            <a:r>
              <a:rPr lang="en-ID" sz="1200" dirty="0">
                <a:latin typeface="PT Sans" panose="020B0503020203020204" pitchFamily="34" charset="77"/>
              </a:rPr>
              <a:t> </a:t>
            </a:r>
            <a:r>
              <a:rPr lang="en-ID" sz="1200" dirty="0" err="1">
                <a:latin typeface="PT Sans" panose="020B0503020203020204" pitchFamily="34" charset="77"/>
              </a:rPr>
              <a:t>possimus</a:t>
            </a:r>
            <a:r>
              <a:rPr lang="en-ID" sz="1200" dirty="0">
                <a:latin typeface="PT Sans" panose="020B0503020203020204" pitchFamily="34" charset="77"/>
              </a:rPr>
              <a:t>, </a:t>
            </a:r>
            <a:r>
              <a:rPr lang="en-ID" sz="1200" dirty="0" err="1">
                <a:latin typeface="PT Sans" panose="020B0503020203020204" pitchFamily="34" charset="77"/>
              </a:rPr>
              <a:t>omnis</a:t>
            </a:r>
            <a:r>
              <a:rPr lang="en-ID" sz="1200" dirty="0">
                <a:latin typeface="PT Sans" panose="020B0503020203020204" pitchFamily="34" charset="77"/>
              </a:rPr>
              <a:t> </a:t>
            </a:r>
            <a:r>
              <a:rPr lang="en-ID" sz="1200" dirty="0" err="1">
                <a:latin typeface="PT Sans" panose="020B0503020203020204" pitchFamily="34" charset="77"/>
              </a:rPr>
              <a:t>voluptas</a:t>
            </a:r>
            <a:r>
              <a:rPr lang="en-ID" sz="1200" dirty="0">
                <a:latin typeface="PT Sans" panose="020B0503020203020204" pitchFamily="34" charset="77"/>
              </a:rPr>
              <a:t> </a:t>
            </a:r>
            <a:r>
              <a:rPr lang="en-ID" sz="1200" dirty="0" err="1">
                <a:latin typeface="PT Sans" panose="020B0503020203020204" pitchFamily="34" charset="77"/>
              </a:rPr>
              <a:t>assumenda</a:t>
            </a:r>
            <a:r>
              <a:rPr lang="en-ID" sz="1200" dirty="0">
                <a:latin typeface="PT Sans" panose="020B0503020203020204" pitchFamily="34" charset="77"/>
              </a:rPr>
              <a:t> </a:t>
            </a:r>
            <a:r>
              <a:rPr lang="en-ID" sz="1200" dirty="0" err="1">
                <a:latin typeface="PT Sans" panose="020B0503020203020204" pitchFamily="34" charset="77"/>
              </a:rPr>
              <a:t>est</a:t>
            </a:r>
            <a:r>
              <a:rPr lang="en-ID" sz="1200" dirty="0">
                <a:latin typeface="PT Sans" panose="020B0503020203020204" pitchFamily="34" charset="77"/>
              </a:rPr>
              <a:t>, </a:t>
            </a:r>
            <a:r>
              <a:rPr lang="en-ID" sz="1200" dirty="0" err="1">
                <a:latin typeface="PT Sans" panose="020B0503020203020204" pitchFamily="34" charset="77"/>
              </a:rPr>
              <a:t>omnis</a:t>
            </a:r>
            <a:r>
              <a:rPr lang="en-ID" sz="1200" dirty="0">
                <a:latin typeface="PT Sans" panose="020B0503020203020204" pitchFamily="34" charset="77"/>
              </a:rPr>
              <a:t> </a:t>
            </a:r>
            <a:r>
              <a:rPr lang="en-ID" sz="1200" dirty="0" err="1">
                <a:latin typeface="PT Sans" panose="020B0503020203020204" pitchFamily="34" charset="77"/>
              </a:rPr>
              <a:t>dolor</a:t>
            </a:r>
            <a:r>
              <a:rPr lang="en-ID" sz="1200" dirty="0">
                <a:latin typeface="PT Sans" panose="020B0503020203020204" pitchFamily="34" charset="77"/>
              </a:rPr>
              <a:t> </a:t>
            </a:r>
            <a:r>
              <a:rPr lang="en-ID" sz="1200" dirty="0" err="1">
                <a:latin typeface="PT Sans" panose="020B0503020203020204" pitchFamily="34" charset="77"/>
              </a:rPr>
              <a:t>repellendus</a:t>
            </a:r>
            <a:endParaRPr lang="en-US" sz="1050" b="1" dirty="0">
              <a:latin typeface="PT Sans" panose="020B0503020203020204" pitchFamily="34" charset="77"/>
              <a:ea typeface="Lora" charset="0"/>
              <a:cs typeface="Lora" charset="0"/>
            </a:endParaRPr>
          </a:p>
        </p:txBody>
      </p:sp>
      <p:pic>
        <p:nvPicPr>
          <p:cNvPr id="6" name="Graphic 5">
            <a:extLst>
              <a:ext uri="{FF2B5EF4-FFF2-40B4-BE49-F238E27FC236}">
                <a16:creationId xmlns:a16="http://schemas.microsoft.com/office/drawing/2014/main" id="{2A481E86-42EF-498C-966E-E2CF8328C4E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30791" y="239704"/>
            <a:ext cx="753490" cy="753490"/>
          </a:xfrm>
          <a:prstGeom prst="rect">
            <a:avLst/>
          </a:prstGeom>
        </p:spPr>
      </p:pic>
      <p:pic>
        <p:nvPicPr>
          <p:cNvPr id="11" name="Picture Placeholder 10">
            <a:extLst>
              <a:ext uri="{FF2B5EF4-FFF2-40B4-BE49-F238E27FC236}">
                <a16:creationId xmlns:a16="http://schemas.microsoft.com/office/drawing/2014/main" id="{6168CAAB-C69D-44C7-BD57-C08B8CD692CF}"/>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l="16693" r="16693"/>
          <a:stretch>
            <a:fillRect/>
          </a:stretch>
        </p:blipFill>
        <p:spPr/>
      </p:pic>
    </p:spTree>
    <p:extLst>
      <p:ext uri="{BB962C8B-B14F-4D97-AF65-F5344CB8AC3E}">
        <p14:creationId xmlns:p14="http://schemas.microsoft.com/office/powerpoint/2010/main" val="18491925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4A18D7B-BDF4-864D-902E-824622E8B2F8}"/>
              </a:ext>
            </a:extLst>
          </p:cNvPr>
          <p:cNvSpPr/>
          <p:nvPr/>
        </p:nvSpPr>
        <p:spPr>
          <a:xfrm>
            <a:off x="2169311" y="1237"/>
            <a:ext cx="3259079"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Placeholder 34">
            <a:extLst>
              <a:ext uri="{FF2B5EF4-FFF2-40B4-BE49-F238E27FC236}">
                <a16:creationId xmlns:a16="http://schemas.microsoft.com/office/drawing/2014/main" id="{A35F98AF-9DC4-4802-BECD-F7BB907BFD69}"/>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5778" r="15778"/>
          <a:stretch>
            <a:fillRect/>
          </a:stretch>
        </p:blipFill>
        <p:spPr/>
      </p:pic>
      <p:sp>
        <p:nvSpPr>
          <p:cNvPr id="3" name="TextBox 2">
            <a:extLst>
              <a:ext uri="{FF2B5EF4-FFF2-40B4-BE49-F238E27FC236}">
                <a16:creationId xmlns:a16="http://schemas.microsoft.com/office/drawing/2014/main" id="{353859B1-E10D-2040-8D84-A7AA8F8F97D6}"/>
              </a:ext>
            </a:extLst>
          </p:cNvPr>
          <p:cNvSpPr txBox="1"/>
          <p:nvPr/>
        </p:nvSpPr>
        <p:spPr>
          <a:xfrm>
            <a:off x="7171895" y="1557915"/>
            <a:ext cx="3230372" cy="665823"/>
          </a:xfrm>
          <a:prstGeom prst="rect">
            <a:avLst/>
          </a:prstGeom>
          <a:noFill/>
        </p:spPr>
        <p:txBody>
          <a:bodyPr wrap="none" rtlCol="0">
            <a:spAutoFit/>
          </a:bodyPr>
          <a:lstStyle/>
          <a:p>
            <a:pPr>
              <a:lnSpc>
                <a:spcPct val="150000"/>
              </a:lnSpc>
            </a:pPr>
            <a:r>
              <a:rPr lang="en-US" sz="2800" b="1" spc="600" dirty="0">
                <a:latin typeface="Montserrat" charset="0"/>
                <a:ea typeface="Montserrat" charset="0"/>
                <a:cs typeface="Montserrat" charset="0"/>
              </a:rPr>
              <a:t>OUR VISION</a:t>
            </a:r>
          </a:p>
        </p:txBody>
      </p:sp>
      <p:sp>
        <p:nvSpPr>
          <p:cNvPr id="4" name="Subtitle 2">
            <a:extLst>
              <a:ext uri="{FF2B5EF4-FFF2-40B4-BE49-F238E27FC236}">
                <a16:creationId xmlns:a16="http://schemas.microsoft.com/office/drawing/2014/main" id="{5B2F3BCC-E80A-854D-940B-D275B5FFFB43}"/>
              </a:ext>
            </a:extLst>
          </p:cNvPr>
          <p:cNvSpPr txBox="1">
            <a:spLocks/>
          </p:cNvSpPr>
          <p:nvPr/>
        </p:nvSpPr>
        <p:spPr>
          <a:xfrm>
            <a:off x="7212554" y="2271598"/>
            <a:ext cx="4764633" cy="4808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ct val="150000"/>
              </a:lnSpc>
            </a:pPr>
            <a:r>
              <a:rPr lang="en-US" sz="1100" spc="600" dirty="0">
                <a:latin typeface="Montserrat" charset="0"/>
                <a:ea typeface="Montserrat" charset="0"/>
                <a:cs typeface="Montserrat" charset="0"/>
              </a:rPr>
              <a:t>YOUR AMAZING SUBTITLE HERE</a:t>
            </a:r>
          </a:p>
        </p:txBody>
      </p:sp>
      <p:sp>
        <p:nvSpPr>
          <p:cNvPr id="5" name="TextBox 4">
            <a:extLst>
              <a:ext uri="{FF2B5EF4-FFF2-40B4-BE49-F238E27FC236}">
                <a16:creationId xmlns:a16="http://schemas.microsoft.com/office/drawing/2014/main" id="{6A486B0E-860E-E94D-8848-B0F3A9BBF9B3}"/>
              </a:ext>
            </a:extLst>
          </p:cNvPr>
          <p:cNvSpPr txBox="1"/>
          <p:nvPr/>
        </p:nvSpPr>
        <p:spPr>
          <a:xfrm>
            <a:off x="7212554" y="2690071"/>
            <a:ext cx="4077746" cy="893450"/>
          </a:xfrm>
          <a:prstGeom prst="rect">
            <a:avLst/>
          </a:prstGeom>
          <a:noFill/>
        </p:spPr>
        <p:txBody>
          <a:bodyPr wrap="square" rtlCol="0">
            <a:spAutoFit/>
          </a:bodyPr>
          <a:lstStyle/>
          <a:p>
            <a:pPr>
              <a:lnSpc>
                <a:spcPct val="150000"/>
              </a:lnSpc>
            </a:pPr>
            <a:r>
              <a:rPr lang="en-ID" sz="1200" dirty="0">
                <a:latin typeface="PT Sans" panose="020B0503020203020204" pitchFamily="34" charset="77"/>
              </a:rPr>
              <a:t>Et </a:t>
            </a:r>
            <a:r>
              <a:rPr lang="en-ID" sz="1200" dirty="0" err="1">
                <a:latin typeface="PT Sans" panose="020B0503020203020204" pitchFamily="34" charset="77"/>
              </a:rPr>
              <a:t>harum</a:t>
            </a:r>
            <a:r>
              <a:rPr lang="en-ID" sz="1200" dirty="0">
                <a:latin typeface="PT Sans" panose="020B0503020203020204" pitchFamily="34" charset="77"/>
              </a:rPr>
              <a:t> </a:t>
            </a:r>
            <a:r>
              <a:rPr lang="en-ID" sz="1200" dirty="0" err="1">
                <a:latin typeface="PT Sans" panose="020B0503020203020204" pitchFamily="34" charset="77"/>
              </a:rPr>
              <a:t>quidem</a:t>
            </a:r>
            <a:r>
              <a:rPr lang="en-ID" sz="1200" dirty="0">
                <a:latin typeface="PT Sans" panose="020B0503020203020204" pitchFamily="34" charset="77"/>
              </a:rPr>
              <a:t> rerum facilis </a:t>
            </a:r>
            <a:r>
              <a:rPr lang="en-ID" sz="1200" dirty="0" err="1">
                <a:latin typeface="PT Sans" panose="020B0503020203020204" pitchFamily="34" charset="77"/>
              </a:rPr>
              <a:t>est</a:t>
            </a:r>
            <a:r>
              <a:rPr lang="en-ID" sz="1200" dirty="0">
                <a:latin typeface="PT Sans" panose="020B0503020203020204" pitchFamily="34" charset="77"/>
              </a:rPr>
              <a:t> et </a:t>
            </a:r>
            <a:r>
              <a:rPr lang="en-ID" sz="1200" dirty="0" err="1">
                <a:latin typeface="PT Sans" panose="020B0503020203020204" pitchFamily="34" charset="77"/>
              </a:rPr>
              <a:t>expedita</a:t>
            </a:r>
            <a:r>
              <a:rPr lang="en-ID" sz="1200" dirty="0">
                <a:latin typeface="PT Sans" panose="020B0503020203020204" pitchFamily="34" charset="77"/>
              </a:rPr>
              <a:t> </a:t>
            </a:r>
            <a:r>
              <a:rPr lang="en-ID" sz="1200" dirty="0" err="1">
                <a:latin typeface="PT Sans" panose="020B0503020203020204" pitchFamily="34" charset="77"/>
              </a:rPr>
              <a:t>distinctio</a:t>
            </a:r>
            <a:r>
              <a:rPr lang="en-ID" sz="1200" dirty="0">
                <a:latin typeface="PT Sans" panose="020B0503020203020204" pitchFamily="34" charset="77"/>
              </a:rPr>
              <a:t>. Nam libero tempore, cum </a:t>
            </a:r>
            <a:r>
              <a:rPr lang="en-ID" sz="1200" dirty="0" err="1">
                <a:latin typeface="PT Sans" panose="020B0503020203020204" pitchFamily="34" charset="77"/>
              </a:rPr>
              <a:t>soluta</a:t>
            </a:r>
            <a:r>
              <a:rPr lang="en-ID" sz="1200" dirty="0">
                <a:latin typeface="PT Sans" panose="020B0503020203020204" pitchFamily="34" charset="77"/>
              </a:rPr>
              <a:t> nobis </a:t>
            </a:r>
            <a:r>
              <a:rPr lang="en-ID" sz="1200" dirty="0" err="1">
                <a:latin typeface="PT Sans" panose="020B0503020203020204" pitchFamily="34" charset="77"/>
              </a:rPr>
              <a:t>est</a:t>
            </a:r>
            <a:r>
              <a:rPr lang="en-ID" sz="1200" dirty="0">
                <a:latin typeface="PT Sans" panose="020B0503020203020204" pitchFamily="34" charset="77"/>
              </a:rPr>
              <a:t> </a:t>
            </a:r>
            <a:r>
              <a:rPr lang="en-ID" sz="1200" dirty="0" err="1">
                <a:latin typeface="PT Sans" panose="020B0503020203020204" pitchFamily="34" charset="77"/>
              </a:rPr>
              <a:t>eligendi</a:t>
            </a:r>
            <a:r>
              <a:rPr lang="en-ID" sz="1200" dirty="0">
                <a:latin typeface="PT Sans" panose="020B0503020203020204" pitchFamily="34" charset="77"/>
              </a:rPr>
              <a:t> </a:t>
            </a:r>
            <a:r>
              <a:rPr lang="en-ID" sz="1200" dirty="0" err="1">
                <a:latin typeface="PT Sans" panose="020B0503020203020204" pitchFamily="34" charset="77"/>
              </a:rPr>
              <a:t>optio</a:t>
            </a:r>
            <a:r>
              <a:rPr lang="en-ID" sz="1200" dirty="0">
                <a:latin typeface="PT Sans" panose="020B0503020203020204" pitchFamily="34" charset="77"/>
              </a:rPr>
              <a:t> </a:t>
            </a:r>
            <a:r>
              <a:rPr lang="en-ID" sz="1200" dirty="0" err="1">
                <a:latin typeface="PT Sans" panose="020B0503020203020204" pitchFamily="34" charset="77"/>
              </a:rPr>
              <a:t>cumque</a:t>
            </a:r>
            <a:r>
              <a:rPr lang="en-ID" sz="1200" dirty="0">
                <a:latin typeface="PT Sans" panose="020B0503020203020204" pitchFamily="34" charset="77"/>
              </a:rPr>
              <a:t> nihil </a:t>
            </a:r>
            <a:r>
              <a:rPr lang="en-ID" sz="1200" dirty="0" err="1">
                <a:latin typeface="PT Sans" panose="020B0503020203020204" pitchFamily="34" charset="77"/>
              </a:rPr>
              <a:t>impedit</a:t>
            </a:r>
            <a:r>
              <a:rPr lang="en-ID" sz="1200" dirty="0">
                <a:latin typeface="PT Sans" panose="020B0503020203020204" pitchFamily="34" charset="77"/>
              </a:rPr>
              <a:t> quo minus id quod</a:t>
            </a:r>
            <a:endParaRPr lang="en-US" sz="1050" b="1" dirty="0">
              <a:latin typeface="PT Sans" panose="020B0503020203020204" pitchFamily="34" charset="77"/>
              <a:ea typeface="Lora" charset="0"/>
              <a:cs typeface="Lora" charset="0"/>
            </a:endParaRPr>
          </a:p>
        </p:txBody>
      </p:sp>
      <p:sp>
        <p:nvSpPr>
          <p:cNvPr id="6" name="Oval 5">
            <a:extLst>
              <a:ext uri="{FF2B5EF4-FFF2-40B4-BE49-F238E27FC236}">
                <a16:creationId xmlns:a16="http://schemas.microsoft.com/office/drawing/2014/main" id="{8772B9DF-0C62-814D-93FE-325BCF838EBF}"/>
              </a:ext>
            </a:extLst>
          </p:cNvPr>
          <p:cNvSpPr/>
          <p:nvPr/>
        </p:nvSpPr>
        <p:spPr>
          <a:xfrm>
            <a:off x="3265065" y="2824938"/>
            <a:ext cx="1232899" cy="1232899"/>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75000"/>
                </a:schemeClr>
              </a:solidFill>
            </a:endParaRPr>
          </a:p>
        </p:txBody>
      </p:sp>
      <p:grpSp>
        <p:nvGrpSpPr>
          <p:cNvPr id="13" name="Group">
            <a:extLst>
              <a:ext uri="{FF2B5EF4-FFF2-40B4-BE49-F238E27FC236}">
                <a16:creationId xmlns:a16="http://schemas.microsoft.com/office/drawing/2014/main" id="{5F79E058-4AAA-6E44-988D-BC753D04CECC}"/>
              </a:ext>
            </a:extLst>
          </p:cNvPr>
          <p:cNvGrpSpPr/>
          <p:nvPr/>
        </p:nvGrpSpPr>
        <p:grpSpPr>
          <a:xfrm>
            <a:off x="7297674" y="5265993"/>
            <a:ext cx="371938" cy="351889"/>
            <a:chOff x="0" y="0"/>
            <a:chExt cx="371937" cy="351888"/>
          </a:xfrm>
          <a:solidFill>
            <a:schemeClr val="accent1">
              <a:lumMod val="75000"/>
            </a:schemeClr>
          </a:solidFill>
        </p:grpSpPr>
        <p:sp>
          <p:nvSpPr>
            <p:cNvPr id="14" name="Shape">
              <a:extLst>
                <a:ext uri="{FF2B5EF4-FFF2-40B4-BE49-F238E27FC236}">
                  <a16:creationId xmlns:a16="http://schemas.microsoft.com/office/drawing/2014/main" id="{B959DED8-2EA9-A445-9317-CD7DF2AFAC31}"/>
                </a:ext>
              </a:extLst>
            </p:cNvPr>
            <p:cNvSpPr/>
            <p:nvPr/>
          </p:nvSpPr>
          <p:spPr>
            <a:xfrm>
              <a:off x="-1" y="206016"/>
              <a:ext cx="371939" cy="145873"/>
            </a:xfrm>
            <a:custGeom>
              <a:avLst/>
              <a:gdLst/>
              <a:ahLst/>
              <a:cxnLst>
                <a:cxn ang="0">
                  <a:pos x="wd2" y="hd2"/>
                </a:cxn>
                <a:cxn ang="5400000">
                  <a:pos x="wd2" y="hd2"/>
                </a:cxn>
                <a:cxn ang="10800000">
                  <a:pos x="wd2" y="hd2"/>
                </a:cxn>
                <a:cxn ang="16200000">
                  <a:pos x="wd2" y="hd2"/>
                </a:cxn>
              </a:cxnLst>
              <a:rect l="0" t="0" r="r" b="b"/>
              <a:pathLst>
                <a:path w="21600" h="21600" extrusionOk="0">
                  <a:moveTo>
                    <a:pt x="20757" y="5835"/>
                  </a:moveTo>
                  <a:lnTo>
                    <a:pt x="13450" y="0"/>
                  </a:lnTo>
                  <a:lnTo>
                    <a:pt x="12004" y="16482"/>
                  </a:lnTo>
                  <a:lnTo>
                    <a:pt x="11161" y="3378"/>
                  </a:lnTo>
                  <a:lnTo>
                    <a:pt x="11523" y="2457"/>
                  </a:lnTo>
                  <a:lnTo>
                    <a:pt x="12205" y="512"/>
                  </a:lnTo>
                  <a:lnTo>
                    <a:pt x="9435" y="512"/>
                  </a:lnTo>
                  <a:lnTo>
                    <a:pt x="10077" y="2457"/>
                  </a:lnTo>
                  <a:lnTo>
                    <a:pt x="10479" y="3378"/>
                  </a:lnTo>
                  <a:lnTo>
                    <a:pt x="9596" y="16482"/>
                  </a:lnTo>
                  <a:lnTo>
                    <a:pt x="8190" y="0"/>
                  </a:lnTo>
                  <a:lnTo>
                    <a:pt x="803" y="5835"/>
                  </a:lnTo>
                  <a:lnTo>
                    <a:pt x="0" y="21600"/>
                  </a:lnTo>
                  <a:lnTo>
                    <a:pt x="21600" y="21600"/>
                  </a:lnTo>
                  <a:lnTo>
                    <a:pt x="20757" y="5835"/>
                  </a:lnTo>
                  <a:close/>
                  <a:moveTo>
                    <a:pt x="18428" y="15970"/>
                  </a:moveTo>
                  <a:lnTo>
                    <a:pt x="14694" y="15970"/>
                  </a:lnTo>
                  <a:lnTo>
                    <a:pt x="14694" y="13206"/>
                  </a:lnTo>
                  <a:lnTo>
                    <a:pt x="16541" y="12489"/>
                  </a:lnTo>
                  <a:lnTo>
                    <a:pt x="18428" y="13206"/>
                  </a:lnTo>
                  <a:lnTo>
                    <a:pt x="18428" y="15970"/>
                  </a:lnTo>
                  <a:close/>
                </a:path>
              </a:pathLst>
            </a:custGeom>
            <a:grpFill/>
            <a:ln w="12700" cap="flat">
              <a:noFill/>
              <a:miter lim="400000"/>
            </a:ln>
            <a:effectLst/>
          </p:spPr>
          <p:txBody>
            <a:bodyPr wrap="square" lIns="45719" tIns="45719" rIns="45719" bIns="45719" numCol="1" anchor="t">
              <a:noAutofit/>
            </a:bodyPr>
            <a:lstStyle/>
            <a:p>
              <a:endParaRPr/>
            </a:p>
          </p:txBody>
        </p:sp>
        <p:sp>
          <p:nvSpPr>
            <p:cNvPr id="15" name="Oval">
              <a:extLst>
                <a:ext uri="{FF2B5EF4-FFF2-40B4-BE49-F238E27FC236}">
                  <a16:creationId xmlns:a16="http://schemas.microsoft.com/office/drawing/2014/main" id="{DBE2CA64-3EC4-1D43-B9A8-05FFF906C9AA}"/>
                </a:ext>
              </a:extLst>
            </p:cNvPr>
            <p:cNvSpPr/>
            <p:nvPr/>
          </p:nvSpPr>
          <p:spPr>
            <a:xfrm>
              <a:off x="103008" y="0"/>
              <a:ext cx="166613" cy="185969"/>
            </a:xfrm>
            <a:prstGeom prst="ellipse">
              <a:avLst/>
            </a:prstGeom>
            <a:grpFill/>
            <a:ln w="12700" cap="flat">
              <a:noFill/>
              <a:miter lim="400000"/>
            </a:ln>
            <a:effectLst/>
          </p:spPr>
          <p:txBody>
            <a:bodyPr wrap="square" lIns="45719" tIns="45719" rIns="45719" bIns="45719" numCol="1" anchor="t">
              <a:noAutofit/>
            </a:bodyPr>
            <a:lstStyle/>
            <a:p>
              <a:endParaRPr dirty="0"/>
            </a:p>
          </p:txBody>
        </p:sp>
      </p:grpSp>
      <p:sp>
        <p:nvSpPr>
          <p:cNvPr id="16" name="TextBox 15">
            <a:extLst>
              <a:ext uri="{FF2B5EF4-FFF2-40B4-BE49-F238E27FC236}">
                <a16:creationId xmlns:a16="http://schemas.microsoft.com/office/drawing/2014/main" id="{2B0A70BA-E963-F249-92C6-E945A51AC464}"/>
              </a:ext>
            </a:extLst>
          </p:cNvPr>
          <p:cNvSpPr txBox="1"/>
          <p:nvPr/>
        </p:nvSpPr>
        <p:spPr>
          <a:xfrm>
            <a:off x="7876545" y="5188707"/>
            <a:ext cx="1831597" cy="307777"/>
          </a:xfrm>
          <a:prstGeom prst="rect">
            <a:avLst/>
          </a:prstGeom>
          <a:noFill/>
        </p:spPr>
        <p:txBody>
          <a:bodyPr wrap="square" rtlCol="0">
            <a:spAutoFit/>
          </a:bodyPr>
          <a:lstStyle/>
          <a:p>
            <a:r>
              <a:rPr lang="en-US" sz="1400" b="1" spc="300" dirty="0">
                <a:solidFill>
                  <a:schemeClr val="accent1">
                    <a:lumMod val="75000"/>
                  </a:schemeClr>
                </a:solidFill>
                <a:latin typeface="Montserrat" charset="0"/>
                <a:ea typeface="Montserrat" charset="0"/>
                <a:cs typeface="Montserrat" charset="0"/>
              </a:rPr>
              <a:t>VISION 2</a:t>
            </a:r>
          </a:p>
        </p:txBody>
      </p:sp>
      <p:sp>
        <p:nvSpPr>
          <p:cNvPr id="17" name="Subtitle 2">
            <a:extLst>
              <a:ext uri="{FF2B5EF4-FFF2-40B4-BE49-F238E27FC236}">
                <a16:creationId xmlns:a16="http://schemas.microsoft.com/office/drawing/2014/main" id="{79E464C7-1713-3E4F-9165-DE2678DB70A3}"/>
              </a:ext>
            </a:extLst>
          </p:cNvPr>
          <p:cNvSpPr txBox="1">
            <a:spLocks/>
          </p:cNvSpPr>
          <p:nvPr/>
        </p:nvSpPr>
        <p:spPr>
          <a:xfrm>
            <a:off x="7876546" y="5490829"/>
            <a:ext cx="2385053" cy="63381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ct val="150000"/>
              </a:lnSpc>
            </a:pPr>
            <a:r>
              <a:rPr lang="en-US" sz="1050" dirty="0">
                <a:latin typeface="PT Sans" panose="020B0503020203020204" pitchFamily="34" charset="77"/>
                <a:ea typeface="Lora" charset="0"/>
                <a:cs typeface="Lora" charset="0"/>
              </a:rPr>
              <a:t>"</a:t>
            </a:r>
            <a:r>
              <a:rPr lang="en-US" sz="1050" dirty="0" err="1">
                <a:latin typeface="PT Sans" panose="020B0503020203020204" pitchFamily="34" charset="77"/>
                <a:ea typeface="Lora" charset="0"/>
                <a:cs typeface="Lora" charset="0"/>
              </a:rPr>
              <a:t>Sed</a:t>
            </a:r>
            <a:r>
              <a:rPr lang="en-US" sz="1050" dirty="0">
                <a:latin typeface="PT Sans" panose="020B0503020203020204" pitchFamily="34" charset="77"/>
                <a:ea typeface="Lora" charset="0"/>
                <a:cs typeface="Lora" charset="0"/>
              </a:rPr>
              <a:t> </a:t>
            </a:r>
            <a:r>
              <a:rPr lang="en-US" sz="1050" dirty="0" err="1">
                <a:latin typeface="PT Sans" panose="020B0503020203020204" pitchFamily="34" charset="77"/>
                <a:ea typeface="Lora" charset="0"/>
                <a:cs typeface="Lora" charset="0"/>
              </a:rPr>
              <a:t>ut</a:t>
            </a:r>
            <a:r>
              <a:rPr lang="en-US" sz="1050" dirty="0">
                <a:latin typeface="PT Sans" panose="020B0503020203020204" pitchFamily="34" charset="77"/>
                <a:ea typeface="Lora" charset="0"/>
                <a:cs typeface="Lora" charset="0"/>
              </a:rPr>
              <a:t> </a:t>
            </a:r>
            <a:r>
              <a:rPr lang="en-US" sz="1050" dirty="0" err="1">
                <a:latin typeface="PT Sans" panose="020B0503020203020204" pitchFamily="34" charset="77"/>
                <a:ea typeface="Lora" charset="0"/>
                <a:cs typeface="Lora" charset="0"/>
              </a:rPr>
              <a:t>perspiciatis</a:t>
            </a:r>
            <a:r>
              <a:rPr lang="en-US" sz="1050" dirty="0">
                <a:latin typeface="PT Sans" panose="020B0503020203020204" pitchFamily="34" charset="77"/>
                <a:ea typeface="Lora" charset="0"/>
                <a:cs typeface="Lora" charset="0"/>
              </a:rPr>
              <a:t> </a:t>
            </a:r>
            <a:r>
              <a:rPr lang="en-US" sz="1050" dirty="0" err="1">
                <a:latin typeface="PT Sans" panose="020B0503020203020204" pitchFamily="34" charset="77"/>
                <a:ea typeface="Lora" charset="0"/>
                <a:cs typeface="Lora" charset="0"/>
              </a:rPr>
              <a:t>unde</a:t>
            </a:r>
            <a:r>
              <a:rPr lang="en-US" sz="1050" dirty="0">
                <a:latin typeface="PT Sans" panose="020B0503020203020204" pitchFamily="34" charset="77"/>
                <a:ea typeface="Lora" charset="0"/>
                <a:cs typeface="Lora" charset="0"/>
              </a:rPr>
              <a:t> </a:t>
            </a:r>
            <a:r>
              <a:rPr lang="en-US" sz="1050" dirty="0" err="1">
                <a:latin typeface="PT Sans" panose="020B0503020203020204" pitchFamily="34" charset="77"/>
                <a:ea typeface="Lora" charset="0"/>
                <a:cs typeface="Lora" charset="0"/>
              </a:rPr>
              <a:t>omnis</a:t>
            </a:r>
            <a:r>
              <a:rPr lang="en-US" sz="1050" dirty="0">
                <a:latin typeface="PT Sans" panose="020B0503020203020204" pitchFamily="34" charset="77"/>
                <a:ea typeface="Lora" charset="0"/>
                <a:cs typeface="Lora" charset="0"/>
              </a:rPr>
              <a:t> </a:t>
            </a:r>
            <a:r>
              <a:rPr lang="en-US" sz="1050" dirty="0" err="1">
                <a:latin typeface="PT Sans" panose="020B0503020203020204" pitchFamily="34" charset="77"/>
                <a:ea typeface="Lora" charset="0"/>
                <a:cs typeface="Lora" charset="0"/>
              </a:rPr>
              <a:t>iste</a:t>
            </a:r>
            <a:r>
              <a:rPr lang="en-US" sz="1050" dirty="0">
                <a:latin typeface="PT Sans" panose="020B0503020203020204" pitchFamily="34" charset="77"/>
                <a:ea typeface="Lora" charset="0"/>
                <a:cs typeface="Lora" charset="0"/>
              </a:rPr>
              <a:t> </a:t>
            </a:r>
            <a:r>
              <a:rPr lang="en-US" sz="1050" dirty="0" err="1">
                <a:latin typeface="PT Sans" panose="020B0503020203020204" pitchFamily="34" charset="77"/>
                <a:ea typeface="Lora" charset="0"/>
                <a:cs typeface="Lora" charset="0"/>
              </a:rPr>
              <a:t>natus</a:t>
            </a:r>
            <a:r>
              <a:rPr lang="en-US" sz="1050" dirty="0">
                <a:latin typeface="PT Sans" panose="020B0503020203020204" pitchFamily="34" charset="77"/>
                <a:ea typeface="Lora" charset="0"/>
                <a:cs typeface="Lora" charset="0"/>
              </a:rPr>
              <a:t> error sit </a:t>
            </a:r>
            <a:r>
              <a:rPr lang="en-US" sz="1050" dirty="0" err="1">
                <a:latin typeface="PT Sans" panose="020B0503020203020204" pitchFamily="34" charset="77"/>
                <a:ea typeface="Lora" charset="0"/>
                <a:cs typeface="Lora" charset="0"/>
              </a:rPr>
              <a:t>voluptatem</a:t>
            </a:r>
            <a:endParaRPr lang="en-US" sz="1050" dirty="0">
              <a:latin typeface="PT Sans" panose="020B0503020203020204" pitchFamily="34" charset="77"/>
              <a:ea typeface="Lora" charset="0"/>
              <a:cs typeface="Lora" charset="0"/>
            </a:endParaRPr>
          </a:p>
        </p:txBody>
      </p:sp>
      <p:grpSp>
        <p:nvGrpSpPr>
          <p:cNvPr id="23" name="Group">
            <a:extLst>
              <a:ext uri="{FF2B5EF4-FFF2-40B4-BE49-F238E27FC236}">
                <a16:creationId xmlns:a16="http://schemas.microsoft.com/office/drawing/2014/main" id="{90E9E58E-ADBC-C344-9A68-7700DC3EC6AF}"/>
              </a:ext>
            </a:extLst>
          </p:cNvPr>
          <p:cNvGrpSpPr/>
          <p:nvPr/>
        </p:nvGrpSpPr>
        <p:grpSpPr>
          <a:xfrm>
            <a:off x="7297675" y="4148274"/>
            <a:ext cx="371938" cy="351889"/>
            <a:chOff x="0" y="0"/>
            <a:chExt cx="371937" cy="351888"/>
          </a:xfrm>
          <a:solidFill>
            <a:schemeClr val="accent1">
              <a:lumMod val="75000"/>
            </a:schemeClr>
          </a:solidFill>
        </p:grpSpPr>
        <p:sp>
          <p:nvSpPr>
            <p:cNvPr id="24" name="Shape">
              <a:extLst>
                <a:ext uri="{FF2B5EF4-FFF2-40B4-BE49-F238E27FC236}">
                  <a16:creationId xmlns:a16="http://schemas.microsoft.com/office/drawing/2014/main" id="{3C68FE4A-9C83-E248-889F-C061C17E14E6}"/>
                </a:ext>
              </a:extLst>
            </p:cNvPr>
            <p:cNvSpPr/>
            <p:nvPr/>
          </p:nvSpPr>
          <p:spPr>
            <a:xfrm>
              <a:off x="-1" y="206016"/>
              <a:ext cx="371939" cy="145873"/>
            </a:xfrm>
            <a:custGeom>
              <a:avLst/>
              <a:gdLst/>
              <a:ahLst/>
              <a:cxnLst>
                <a:cxn ang="0">
                  <a:pos x="wd2" y="hd2"/>
                </a:cxn>
                <a:cxn ang="5400000">
                  <a:pos x="wd2" y="hd2"/>
                </a:cxn>
                <a:cxn ang="10800000">
                  <a:pos x="wd2" y="hd2"/>
                </a:cxn>
                <a:cxn ang="16200000">
                  <a:pos x="wd2" y="hd2"/>
                </a:cxn>
              </a:cxnLst>
              <a:rect l="0" t="0" r="r" b="b"/>
              <a:pathLst>
                <a:path w="21600" h="21600" extrusionOk="0">
                  <a:moveTo>
                    <a:pt x="20757" y="5835"/>
                  </a:moveTo>
                  <a:lnTo>
                    <a:pt x="13450" y="0"/>
                  </a:lnTo>
                  <a:lnTo>
                    <a:pt x="12004" y="16482"/>
                  </a:lnTo>
                  <a:lnTo>
                    <a:pt x="11161" y="3378"/>
                  </a:lnTo>
                  <a:lnTo>
                    <a:pt x="11523" y="2457"/>
                  </a:lnTo>
                  <a:lnTo>
                    <a:pt x="12205" y="512"/>
                  </a:lnTo>
                  <a:lnTo>
                    <a:pt x="9435" y="512"/>
                  </a:lnTo>
                  <a:lnTo>
                    <a:pt x="10077" y="2457"/>
                  </a:lnTo>
                  <a:lnTo>
                    <a:pt x="10479" y="3378"/>
                  </a:lnTo>
                  <a:lnTo>
                    <a:pt x="9596" y="16482"/>
                  </a:lnTo>
                  <a:lnTo>
                    <a:pt x="8190" y="0"/>
                  </a:lnTo>
                  <a:lnTo>
                    <a:pt x="803" y="5835"/>
                  </a:lnTo>
                  <a:lnTo>
                    <a:pt x="0" y="21600"/>
                  </a:lnTo>
                  <a:lnTo>
                    <a:pt x="21600" y="21600"/>
                  </a:lnTo>
                  <a:lnTo>
                    <a:pt x="20757" y="5835"/>
                  </a:lnTo>
                  <a:close/>
                  <a:moveTo>
                    <a:pt x="18428" y="15970"/>
                  </a:moveTo>
                  <a:lnTo>
                    <a:pt x="14694" y="15970"/>
                  </a:lnTo>
                  <a:lnTo>
                    <a:pt x="14694" y="13206"/>
                  </a:lnTo>
                  <a:lnTo>
                    <a:pt x="16541" y="12489"/>
                  </a:lnTo>
                  <a:lnTo>
                    <a:pt x="18428" y="13206"/>
                  </a:lnTo>
                  <a:lnTo>
                    <a:pt x="18428" y="15970"/>
                  </a:lnTo>
                  <a:close/>
                </a:path>
              </a:pathLst>
            </a:custGeom>
            <a:grpFill/>
            <a:ln w="12700" cap="flat">
              <a:noFill/>
              <a:miter lim="400000"/>
            </a:ln>
            <a:effectLst/>
          </p:spPr>
          <p:txBody>
            <a:bodyPr wrap="square" lIns="45719" tIns="45719" rIns="45719" bIns="45719" numCol="1" anchor="t">
              <a:noAutofit/>
            </a:bodyPr>
            <a:lstStyle/>
            <a:p>
              <a:endParaRPr/>
            </a:p>
          </p:txBody>
        </p:sp>
        <p:sp>
          <p:nvSpPr>
            <p:cNvPr id="25" name="Oval">
              <a:extLst>
                <a:ext uri="{FF2B5EF4-FFF2-40B4-BE49-F238E27FC236}">
                  <a16:creationId xmlns:a16="http://schemas.microsoft.com/office/drawing/2014/main" id="{179934B5-DEEF-4B42-AB94-7A8D4F08A710}"/>
                </a:ext>
              </a:extLst>
            </p:cNvPr>
            <p:cNvSpPr/>
            <p:nvPr/>
          </p:nvSpPr>
          <p:spPr>
            <a:xfrm>
              <a:off x="103008" y="0"/>
              <a:ext cx="166613" cy="185969"/>
            </a:xfrm>
            <a:prstGeom prst="ellipse">
              <a:avLst/>
            </a:prstGeom>
            <a:grpFill/>
            <a:ln w="12700" cap="flat">
              <a:noFill/>
              <a:miter lim="400000"/>
            </a:ln>
            <a:effectLst/>
          </p:spPr>
          <p:txBody>
            <a:bodyPr wrap="square" lIns="45719" tIns="45719" rIns="45719" bIns="45719" numCol="1" anchor="t">
              <a:noAutofit/>
            </a:bodyPr>
            <a:lstStyle/>
            <a:p>
              <a:endParaRPr dirty="0"/>
            </a:p>
          </p:txBody>
        </p:sp>
      </p:grpSp>
      <p:sp>
        <p:nvSpPr>
          <p:cNvPr id="26" name="TextBox 25">
            <a:extLst>
              <a:ext uri="{FF2B5EF4-FFF2-40B4-BE49-F238E27FC236}">
                <a16:creationId xmlns:a16="http://schemas.microsoft.com/office/drawing/2014/main" id="{EB948060-8661-D24D-8165-227BFF68F899}"/>
              </a:ext>
            </a:extLst>
          </p:cNvPr>
          <p:cNvSpPr txBox="1"/>
          <p:nvPr/>
        </p:nvSpPr>
        <p:spPr>
          <a:xfrm>
            <a:off x="7876546" y="4070988"/>
            <a:ext cx="1831597" cy="307777"/>
          </a:xfrm>
          <a:prstGeom prst="rect">
            <a:avLst/>
          </a:prstGeom>
          <a:noFill/>
        </p:spPr>
        <p:txBody>
          <a:bodyPr wrap="square" rtlCol="0">
            <a:spAutoFit/>
          </a:bodyPr>
          <a:lstStyle/>
          <a:p>
            <a:r>
              <a:rPr lang="en-US" sz="1400" b="1" spc="300" dirty="0">
                <a:solidFill>
                  <a:schemeClr val="accent1">
                    <a:lumMod val="75000"/>
                  </a:schemeClr>
                </a:solidFill>
                <a:latin typeface="Montserrat" charset="0"/>
                <a:ea typeface="Montserrat" charset="0"/>
                <a:cs typeface="Montserrat" charset="0"/>
              </a:rPr>
              <a:t>VISION 1</a:t>
            </a:r>
          </a:p>
        </p:txBody>
      </p:sp>
      <p:sp>
        <p:nvSpPr>
          <p:cNvPr id="27" name="Subtitle 2">
            <a:extLst>
              <a:ext uri="{FF2B5EF4-FFF2-40B4-BE49-F238E27FC236}">
                <a16:creationId xmlns:a16="http://schemas.microsoft.com/office/drawing/2014/main" id="{C386A09D-5301-A54E-9355-69CCCDD83EA8}"/>
              </a:ext>
            </a:extLst>
          </p:cNvPr>
          <p:cNvSpPr txBox="1">
            <a:spLocks/>
          </p:cNvSpPr>
          <p:nvPr/>
        </p:nvSpPr>
        <p:spPr>
          <a:xfrm>
            <a:off x="7876547" y="4373110"/>
            <a:ext cx="2385053" cy="63381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ct val="150000"/>
              </a:lnSpc>
            </a:pPr>
            <a:r>
              <a:rPr lang="en-US" sz="1050" dirty="0">
                <a:latin typeface="PT Sans" panose="020B0503020203020204" pitchFamily="34" charset="77"/>
                <a:ea typeface="Lora" charset="0"/>
                <a:cs typeface="Lora" charset="0"/>
              </a:rPr>
              <a:t>"</a:t>
            </a:r>
            <a:r>
              <a:rPr lang="en-US" sz="1050" dirty="0" err="1">
                <a:latin typeface="PT Sans" panose="020B0503020203020204" pitchFamily="34" charset="77"/>
                <a:ea typeface="Lora" charset="0"/>
                <a:cs typeface="Lora" charset="0"/>
              </a:rPr>
              <a:t>Sed</a:t>
            </a:r>
            <a:r>
              <a:rPr lang="en-US" sz="1050" dirty="0">
                <a:latin typeface="PT Sans" panose="020B0503020203020204" pitchFamily="34" charset="77"/>
                <a:ea typeface="Lora" charset="0"/>
                <a:cs typeface="Lora" charset="0"/>
              </a:rPr>
              <a:t> </a:t>
            </a:r>
            <a:r>
              <a:rPr lang="en-US" sz="1050" dirty="0" err="1">
                <a:latin typeface="PT Sans" panose="020B0503020203020204" pitchFamily="34" charset="77"/>
                <a:ea typeface="Lora" charset="0"/>
                <a:cs typeface="Lora" charset="0"/>
              </a:rPr>
              <a:t>ut</a:t>
            </a:r>
            <a:r>
              <a:rPr lang="en-US" sz="1050" dirty="0">
                <a:latin typeface="PT Sans" panose="020B0503020203020204" pitchFamily="34" charset="77"/>
                <a:ea typeface="Lora" charset="0"/>
                <a:cs typeface="Lora" charset="0"/>
              </a:rPr>
              <a:t> </a:t>
            </a:r>
            <a:r>
              <a:rPr lang="en-US" sz="1050" dirty="0" err="1">
                <a:latin typeface="PT Sans" panose="020B0503020203020204" pitchFamily="34" charset="77"/>
                <a:ea typeface="Lora" charset="0"/>
                <a:cs typeface="Lora" charset="0"/>
              </a:rPr>
              <a:t>perspiciatis</a:t>
            </a:r>
            <a:r>
              <a:rPr lang="en-US" sz="1050" dirty="0">
                <a:latin typeface="PT Sans" panose="020B0503020203020204" pitchFamily="34" charset="77"/>
                <a:ea typeface="Lora" charset="0"/>
                <a:cs typeface="Lora" charset="0"/>
              </a:rPr>
              <a:t> </a:t>
            </a:r>
            <a:r>
              <a:rPr lang="en-US" sz="1050" dirty="0" err="1">
                <a:latin typeface="PT Sans" panose="020B0503020203020204" pitchFamily="34" charset="77"/>
                <a:ea typeface="Lora" charset="0"/>
                <a:cs typeface="Lora" charset="0"/>
              </a:rPr>
              <a:t>unde</a:t>
            </a:r>
            <a:r>
              <a:rPr lang="en-US" sz="1050" dirty="0">
                <a:latin typeface="PT Sans" panose="020B0503020203020204" pitchFamily="34" charset="77"/>
                <a:ea typeface="Lora" charset="0"/>
                <a:cs typeface="Lora" charset="0"/>
              </a:rPr>
              <a:t> </a:t>
            </a:r>
            <a:r>
              <a:rPr lang="en-US" sz="1050" dirty="0" err="1">
                <a:latin typeface="PT Sans" panose="020B0503020203020204" pitchFamily="34" charset="77"/>
                <a:ea typeface="Lora" charset="0"/>
                <a:cs typeface="Lora" charset="0"/>
              </a:rPr>
              <a:t>omnis</a:t>
            </a:r>
            <a:r>
              <a:rPr lang="en-US" sz="1050" dirty="0">
                <a:latin typeface="PT Sans" panose="020B0503020203020204" pitchFamily="34" charset="77"/>
                <a:ea typeface="Lora" charset="0"/>
                <a:cs typeface="Lora" charset="0"/>
              </a:rPr>
              <a:t> </a:t>
            </a:r>
            <a:r>
              <a:rPr lang="en-US" sz="1050" dirty="0" err="1">
                <a:latin typeface="PT Sans" panose="020B0503020203020204" pitchFamily="34" charset="77"/>
                <a:ea typeface="Lora" charset="0"/>
                <a:cs typeface="Lora" charset="0"/>
              </a:rPr>
              <a:t>iste</a:t>
            </a:r>
            <a:r>
              <a:rPr lang="en-US" sz="1050" dirty="0">
                <a:latin typeface="PT Sans" panose="020B0503020203020204" pitchFamily="34" charset="77"/>
                <a:ea typeface="Lora" charset="0"/>
                <a:cs typeface="Lora" charset="0"/>
              </a:rPr>
              <a:t> </a:t>
            </a:r>
            <a:r>
              <a:rPr lang="en-US" sz="1050" dirty="0" err="1">
                <a:latin typeface="PT Sans" panose="020B0503020203020204" pitchFamily="34" charset="77"/>
                <a:ea typeface="Lora" charset="0"/>
                <a:cs typeface="Lora" charset="0"/>
              </a:rPr>
              <a:t>natus</a:t>
            </a:r>
            <a:r>
              <a:rPr lang="en-US" sz="1050" dirty="0">
                <a:latin typeface="PT Sans" panose="020B0503020203020204" pitchFamily="34" charset="77"/>
                <a:ea typeface="Lora" charset="0"/>
                <a:cs typeface="Lora" charset="0"/>
              </a:rPr>
              <a:t> error sit </a:t>
            </a:r>
            <a:r>
              <a:rPr lang="en-US" sz="1050" dirty="0" err="1">
                <a:latin typeface="PT Sans" panose="020B0503020203020204" pitchFamily="34" charset="77"/>
                <a:ea typeface="Lora" charset="0"/>
                <a:cs typeface="Lora" charset="0"/>
              </a:rPr>
              <a:t>voluptatem</a:t>
            </a:r>
            <a:endParaRPr lang="en-US" sz="1050" dirty="0">
              <a:latin typeface="PT Sans" panose="020B0503020203020204" pitchFamily="34" charset="77"/>
              <a:ea typeface="Lora" charset="0"/>
              <a:cs typeface="Lora" charset="0"/>
            </a:endParaRPr>
          </a:p>
        </p:txBody>
      </p:sp>
      <p:pic>
        <p:nvPicPr>
          <p:cNvPr id="2" name="Graphic 1">
            <a:extLst>
              <a:ext uri="{FF2B5EF4-FFF2-40B4-BE49-F238E27FC236}">
                <a16:creationId xmlns:a16="http://schemas.microsoft.com/office/drawing/2014/main" id="{D54C8485-B2B6-4386-A984-0A8B6D03486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04769" y="3064642"/>
            <a:ext cx="753490" cy="753490"/>
          </a:xfrm>
          <a:prstGeom prst="rect">
            <a:avLst/>
          </a:prstGeom>
        </p:spPr>
      </p:pic>
      <p:sp>
        <p:nvSpPr>
          <p:cNvPr id="8" name="Rectangle 7">
            <a:extLst>
              <a:ext uri="{FF2B5EF4-FFF2-40B4-BE49-F238E27FC236}">
                <a16:creationId xmlns:a16="http://schemas.microsoft.com/office/drawing/2014/main" id="{9416D7BE-5070-4CF2-9197-840712187612}"/>
              </a:ext>
            </a:extLst>
          </p:cNvPr>
          <p:cNvSpPr/>
          <p:nvPr/>
        </p:nvSpPr>
        <p:spPr>
          <a:xfrm>
            <a:off x="7302191" y="0"/>
            <a:ext cx="1232899" cy="123289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75000"/>
                </a:schemeClr>
              </a:solidFill>
            </a:endParaRPr>
          </a:p>
        </p:txBody>
      </p:sp>
      <p:pic>
        <p:nvPicPr>
          <p:cNvPr id="9" name="Graphic 8">
            <a:extLst>
              <a:ext uri="{FF2B5EF4-FFF2-40B4-BE49-F238E27FC236}">
                <a16:creationId xmlns:a16="http://schemas.microsoft.com/office/drawing/2014/main" id="{78CC01B9-E7C7-4C66-9206-317BD461031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41895" y="239704"/>
            <a:ext cx="753490" cy="753490"/>
          </a:xfrm>
          <a:prstGeom prst="rect">
            <a:avLst/>
          </a:prstGeom>
        </p:spPr>
      </p:pic>
    </p:spTree>
    <p:extLst>
      <p:ext uri="{BB962C8B-B14F-4D97-AF65-F5344CB8AC3E}">
        <p14:creationId xmlns:p14="http://schemas.microsoft.com/office/powerpoint/2010/main" val="28514788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ctrTitle" idx="4294967295"/>
          </p:nvPr>
        </p:nvSpPr>
        <p:spPr>
          <a:xfrm>
            <a:off x="5544664" y="616449"/>
            <a:ext cx="6164735" cy="773112"/>
          </a:xfrm>
          <a:prstGeom prst="rect">
            <a:avLst/>
          </a:prstGeom>
        </p:spPr>
        <p:txBody>
          <a:bodyPr>
            <a:normAutofit fontScale="90000"/>
          </a:bodyPr>
          <a:lstStyle/>
          <a:p>
            <a:pPr algn="l">
              <a:lnSpc>
                <a:spcPct val="150000"/>
              </a:lnSpc>
            </a:pPr>
            <a:r>
              <a:rPr lang="en-US" sz="3600" b="1" spc="600" dirty="0">
                <a:latin typeface="Montserrat" charset="0"/>
                <a:ea typeface="Montserrat" charset="0"/>
                <a:cs typeface="Montserrat" charset="0"/>
              </a:rPr>
              <a:t>ATRIUM TITLE</a:t>
            </a:r>
          </a:p>
        </p:txBody>
      </p:sp>
      <p:sp>
        <p:nvSpPr>
          <p:cNvPr id="10" name="Subtitle 2"/>
          <p:cNvSpPr txBox="1">
            <a:spLocks/>
          </p:cNvSpPr>
          <p:nvPr/>
        </p:nvSpPr>
        <p:spPr>
          <a:xfrm>
            <a:off x="5519265" y="2023197"/>
            <a:ext cx="5422900" cy="105277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ct val="150000"/>
              </a:lnSpc>
            </a:pPr>
            <a:r>
              <a:rPr lang="en-US" sz="1200" dirty="0">
                <a:latin typeface="PT Sans" panose="020B0503020203020204" pitchFamily="34" charset="77"/>
                <a:ea typeface="Lora" charset="0"/>
                <a:cs typeface="Lora" charset="0"/>
              </a:rPr>
              <a:t>"Sed </a:t>
            </a:r>
            <a:r>
              <a:rPr lang="en-US" sz="1200" dirty="0" err="1">
                <a:latin typeface="PT Sans" panose="020B0503020203020204" pitchFamily="34" charset="77"/>
                <a:ea typeface="Lora" charset="0"/>
                <a:cs typeface="Lora" charset="0"/>
              </a:rPr>
              <a:t>ut</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perspiciatis</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unde</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omnis</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iste</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natus</a:t>
            </a:r>
            <a:r>
              <a:rPr lang="en-US" sz="1200" dirty="0">
                <a:latin typeface="PT Sans" panose="020B0503020203020204" pitchFamily="34" charset="77"/>
                <a:ea typeface="Lora" charset="0"/>
                <a:cs typeface="Lora" charset="0"/>
              </a:rPr>
              <a:t> error sit </a:t>
            </a:r>
            <a:r>
              <a:rPr lang="en-US" sz="1200" dirty="0" err="1">
                <a:latin typeface="PT Sans" panose="020B0503020203020204" pitchFamily="34" charset="77"/>
                <a:ea typeface="Lora" charset="0"/>
                <a:cs typeface="Lora" charset="0"/>
              </a:rPr>
              <a:t>voluptatem</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accusantium</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doloremque</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laudantium</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totam</a:t>
            </a:r>
            <a:r>
              <a:rPr lang="en-US" sz="1200" dirty="0">
                <a:latin typeface="PT Sans" panose="020B0503020203020204" pitchFamily="34" charset="77"/>
                <a:ea typeface="Lora" charset="0"/>
                <a:cs typeface="Lora" charset="0"/>
              </a:rPr>
              <a:t> rem </a:t>
            </a:r>
            <a:r>
              <a:rPr lang="en-US" sz="1200" dirty="0" err="1">
                <a:latin typeface="PT Sans" panose="020B0503020203020204" pitchFamily="34" charset="77"/>
                <a:ea typeface="Lora" charset="0"/>
                <a:cs typeface="Lora" charset="0"/>
              </a:rPr>
              <a:t>aperiam</a:t>
            </a:r>
            <a:r>
              <a:rPr lang="en-US" sz="1200" dirty="0">
                <a:latin typeface="PT Sans" panose="020B0503020203020204" pitchFamily="34" charset="77"/>
                <a:ea typeface="Lora" charset="0"/>
                <a:cs typeface="Lora" charset="0"/>
              </a:rPr>
              <a:t>, </a:t>
            </a:r>
            <a:r>
              <a:rPr lang="en-US" sz="1200" dirty="0" err="1">
                <a:latin typeface="PT Sans" panose="020B0503020203020204" pitchFamily="34" charset="77"/>
                <a:ea typeface="Lora" charset="0"/>
                <a:cs typeface="Lora" charset="0"/>
              </a:rPr>
              <a:t>eaque</a:t>
            </a:r>
            <a:endParaRPr lang="en-US" sz="1200" dirty="0">
              <a:latin typeface="PT Sans" panose="020B0503020203020204" pitchFamily="34" charset="77"/>
              <a:ea typeface="Lora" charset="0"/>
              <a:cs typeface="Lora" charset="0"/>
            </a:endParaRPr>
          </a:p>
        </p:txBody>
      </p:sp>
      <p:sp>
        <p:nvSpPr>
          <p:cNvPr id="13" name="TextBox 12"/>
          <p:cNvSpPr txBox="1"/>
          <p:nvPr/>
        </p:nvSpPr>
        <p:spPr>
          <a:xfrm>
            <a:off x="5544665" y="1625568"/>
            <a:ext cx="5131372" cy="307777"/>
          </a:xfrm>
          <a:prstGeom prst="rect">
            <a:avLst/>
          </a:prstGeom>
          <a:noFill/>
        </p:spPr>
        <p:txBody>
          <a:bodyPr wrap="square" rtlCol="0">
            <a:spAutoFit/>
          </a:bodyPr>
          <a:lstStyle/>
          <a:p>
            <a:r>
              <a:rPr lang="en-US" sz="1400" spc="600" dirty="0">
                <a:latin typeface="Montserrat" charset="0"/>
                <a:ea typeface="Montserrat" charset="0"/>
                <a:cs typeface="Montserrat" charset="0"/>
              </a:rPr>
              <a:t>YOUR SUBTITLE HERE</a:t>
            </a:r>
          </a:p>
        </p:txBody>
      </p:sp>
      <p:sp>
        <p:nvSpPr>
          <p:cNvPr id="12" name="Rectangle 11">
            <a:extLst>
              <a:ext uri="{FF2B5EF4-FFF2-40B4-BE49-F238E27FC236}">
                <a16:creationId xmlns:a16="http://schemas.microsoft.com/office/drawing/2014/main" id="{9EE44DEF-26C2-2642-BD71-38C422E2A27F}"/>
              </a:ext>
            </a:extLst>
          </p:cNvPr>
          <p:cNvSpPr/>
          <p:nvPr/>
        </p:nvSpPr>
        <p:spPr>
          <a:xfrm>
            <a:off x="798707" y="0"/>
            <a:ext cx="1232899" cy="123289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75000"/>
                </a:schemeClr>
              </a:solidFill>
            </a:endParaRPr>
          </a:p>
        </p:txBody>
      </p:sp>
      <p:grpSp>
        <p:nvGrpSpPr>
          <p:cNvPr id="20" name="Group">
            <a:extLst>
              <a:ext uri="{FF2B5EF4-FFF2-40B4-BE49-F238E27FC236}">
                <a16:creationId xmlns:a16="http://schemas.microsoft.com/office/drawing/2014/main" id="{FAE7055A-C5B2-E346-92BB-DCFE5575A5F8}"/>
              </a:ext>
            </a:extLst>
          </p:cNvPr>
          <p:cNvGrpSpPr/>
          <p:nvPr/>
        </p:nvGrpSpPr>
        <p:grpSpPr>
          <a:xfrm>
            <a:off x="5577075" y="5232093"/>
            <a:ext cx="407934" cy="407036"/>
            <a:chOff x="0" y="0"/>
            <a:chExt cx="407933" cy="407035"/>
          </a:xfrm>
          <a:solidFill>
            <a:schemeClr val="accent1">
              <a:lumMod val="75000"/>
            </a:schemeClr>
          </a:solidFill>
        </p:grpSpPr>
        <p:sp>
          <p:nvSpPr>
            <p:cNvPr id="21" name="Shape">
              <a:extLst>
                <a:ext uri="{FF2B5EF4-FFF2-40B4-BE49-F238E27FC236}">
                  <a16:creationId xmlns:a16="http://schemas.microsoft.com/office/drawing/2014/main" id="{26CFCE4C-4795-DF42-B198-F5187CC65CB8}"/>
                </a:ext>
              </a:extLst>
            </p:cNvPr>
            <p:cNvSpPr/>
            <p:nvPr/>
          </p:nvSpPr>
          <p:spPr>
            <a:xfrm>
              <a:off x="0" y="53013"/>
              <a:ext cx="352225" cy="354023"/>
            </a:xfrm>
            <a:custGeom>
              <a:avLst/>
              <a:gdLst/>
              <a:ahLst/>
              <a:cxnLst>
                <a:cxn ang="0">
                  <a:pos x="wd2" y="hd2"/>
                </a:cxn>
                <a:cxn ang="5400000">
                  <a:pos x="wd2" y="hd2"/>
                </a:cxn>
                <a:cxn ang="10800000">
                  <a:pos x="wd2" y="hd2"/>
                </a:cxn>
                <a:cxn ang="16200000">
                  <a:pos x="wd2" y="hd2"/>
                </a:cxn>
              </a:cxnLst>
              <a:rect l="0" t="0" r="r" b="b"/>
              <a:pathLst>
                <a:path w="21600" h="21600" extrusionOk="0">
                  <a:moveTo>
                    <a:pt x="20559" y="6636"/>
                  </a:moveTo>
                  <a:cubicBezTo>
                    <a:pt x="18737" y="5855"/>
                    <a:pt x="18737" y="5855"/>
                    <a:pt x="18737" y="5855"/>
                  </a:cubicBezTo>
                  <a:cubicBezTo>
                    <a:pt x="17306" y="7157"/>
                    <a:pt x="17306" y="7157"/>
                    <a:pt x="17306" y="7157"/>
                  </a:cubicBezTo>
                  <a:cubicBezTo>
                    <a:pt x="17827" y="8328"/>
                    <a:pt x="18217" y="9499"/>
                    <a:pt x="18217" y="10800"/>
                  </a:cubicBezTo>
                  <a:cubicBezTo>
                    <a:pt x="18217" y="14834"/>
                    <a:pt x="14834" y="18217"/>
                    <a:pt x="10800" y="18217"/>
                  </a:cubicBezTo>
                  <a:cubicBezTo>
                    <a:pt x="6636" y="18217"/>
                    <a:pt x="3383" y="14834"/>
                    <a:pt x="3383" y="10800"/>
                  </a:cubicBezTo>
                  <a:cubicBezTo>
                    <a:pt x="3383" y="6636"/>
                    <a:pt x="6636" y="3383"/>
                    <a:pt x="10800" y="3383"/>
                  </a:cubicBezTo>
                  <a:cubicBezTo>
                    <a:pt x="12101" y="3383"/>
                    <a:pt x="13402" y="3773"/>
                    <a:pt x="14573" y="4424"/>
                  </a:cubicBezTo>
                  <a:cubicBezTo>
                    <a:pt x="15875" y="3123"/>
                    <a:pt x="15875" y="3123"/>
                    <a:pt x="15875" y="3123"/>
                  </a:cubicBezTo>
                  <a:cubicBezTo>
                    <a:pt x="15094" y="1171"/>
                    <a:pt x="15094" y="1171"/>
                    <a:pt x="15094" y="1171"/>
                  </a:cubicBezTo>
                  <a:cubicBezTo>
                    <a:pt x="14964" y="781"/>
                    <a:pt x="14964" y="781"/>
                    <a:pt x="14964" y="781"/>
                  </a:cubicBezTo>
                  <a:cubicBezTo>
                    <a:pt x="13663" y="260"/>
                    <a:pt x="12231" y="0"/>
                    <a:pt x="10800" y="0"/>
                  </a:cubicBezTo>
                  <a:cubicBezTo>
                    <a:pt x="4814" y="0"/>
                    <a:pt x="0" y="4814"/>
                    <a:pt x="0" y="10800"/>
                  </a:cubicBezTo>
                  <a:cubicBezTo>
                    <a:pt x="0" y="16786"/>
                    <a:pt x="4814" y="21600"/>
                    <a:pt x="10800" y="21600"/>
                  </a:cubicBezTo>
                  <a:cubicBezTo>
                    <a:pt x="16786" y="21600"/>
                    <a:pt x="21600" y="16786"/>
                    <a:pt x="21600" y="10800"/>
                  </a:cubicBezTo>
                  <a:cubicBezTo>
                    <a:pt x="21600" y="9369"/>
                    <a:pt x="21340" y="7937"/>
                    <a:pt x="20819" y="6766"/>
                  </a:cubicBezTo>
                  <a:lnTo>
                    <a:pt x="20559" y="6636"/>
                  </a:lnTo>
                  <a:close/>
                </a:path>
              </a:pathLst>
            </a:custGeom>
            <a:grpFill/>
            <a:ln w="12700" cap="flat">
              <a:noFill/>
              <a:miter lim="400000"/>
            </a:ln>
            <a:effectLst/>
          </p:spPr>
          <p:txBody>
            <a:bodyPr wrap="square" lIns="45719" tIns="45719" rIns="45719" bIns="45719" numCol="1" anchor="t">
              <a:noAutofit/>
            </a:bodyPr>
            <a:lstStyle/>
            <a:p>
              <a:endParaRPr dirty="0"/>
            </a:p>
          </p:txBody>
        </p:sp>
        <p:sp>
          <p:nvSpPr>
            <p:cNvPr id="23" name="Shape">
              <a:extLst>
                <a:ext uri="{FF2B5EF4-FFF2-40B4-BE49-F238E27FC236}">
                  <a16:creationId xmlns:a16="http://schemas.microsoft.com/office/drawing/2014/main" id="{94E473B7-9203-AA44-B398-26081427250E}"/>
                </a:ext>
              </a:extLst>
            </p:cNvPr>
            <p:cNvSpPr/>
            <p:nvPr/>
          </p:nvSpPr>
          <p:spPr>
            <a:xfrm>
              <a:off x="168192" y="-1"/>
              <a:ext cx="239742" cy="239742"/>
            </a:xfrm>
            <a:custGeom>
              <a:avLst/>
              <a:gdLst/>
              <a:ahLst/>
              <a:cxnLst>
                <a:cxn ang="0">
                  <a:pos x="wd2" y="hd2"/>
                </a:cxn>
                <a:cxn ang="5400000">
                  <a:pos x="wd2" y="hd2"/>
                </a:cxn>
                <a:cxn ang="10800000">
                  <a:pos x="wd2" y="hd2"/>
                </a:cxn>
                <a:cxn ang="16200000">
                  <a:pos x="wd2" y="hd2"/>
                </a:cxn>
              </a:cxnLst>
              <a:rect l="0" t="0" r="r" b="b"/>
              <a:pathLst>
                <a:path w="21504" h="21504" extrusionOk="0">
                  <a:moveTo>
                    <a:pt x="18446" y="3058"/>
                  </a:moveTo>
                  <a:cubicBezTo>
                    <a:pt x="18063" y="2485"/>
                    <a:pt x="17299" y="2485"/>
                    <a:pt x="16725" y="3058"/>
                  </a:cubicBezTo>
                  <a:cubicBezTo>
                    <a:pt x="15961" y="3823"/>
                    <a:pt x="15961" y="3823"/>
                    <a:pt x="15961" y="3823"/>
                  </a:cubicBezTo>
                  <a:cubicBezTo>
                    <a:pt x="14240" y="0"/>
                    <a:pt x="14240" y="0"/>
                    <a:pt x="14240" y="0"/>
                  </a:cubicBezTo>
                  <a:cubicBezTo>
                    <a:pt x="8506" y="5926"/>
                    <a:pt x="8506" y="5926"/>
                    <a:pt x="8506" y="5926"/>
                  </a:cubicBezTo>
                  <a:cubicBezTo>
                    <a:pt x="10035" y="9749"/>
                    <a:pt x="10035" y="9749"/>
                    <a:pt x="10035" y="9749"/>
                  </a:cubicBezTo>
                  <a:cubicBezTo>
                    <a:pt x="286" y="19497"/>
                    <a:pt x="286" y="19497"/>
                    <a:pt x="286" y="19497"/>
                  </a:cubicBezTo>
                  <a:cubicBezTo>
                    <a:pt x="-96" y="19880"/>
                    <a:pt x="-96" y="20644"/>
                    <a:pt x="286" y="21218"/>
                  </a:cubicBezTo>
                  <a:cubicBezTo>
                    <a:pt x="860" y="21600"/>
                    <a:pt x="1624" y="21600"/>
                    <a:pt x="2007" y="21218"/>
                  </a:cubicBezTo>
                  <a:cubicBezTo>
                    <a:pt x="11946" y="11469"/>
                    <a:pt x="11946" y="11469"/>
                    <a:pt x="11946" y="11469"/>
                  </a:cubicBezTo>
                  <a:cubicBezTo>
                    <a:pt x="15578" y="12998"/>
                    <a:pt x="15578" y="12998"/>
                    <a:pt x="15578" y="12998"/>
                  </a:cubicBezTo>
                  <a:cubicBezTo>
                    <a:pt x="21504" y="7264"/>
                    <a:pt x="21504" y="7264"/>
                    <a:pt x="21504" y="7264"/>
                  </a:cubicBezTo>
                  <a:cubicBezTo>
                    <a:pt x="17681" y="5543"/>
                    <a:pt x="17681" y="5543"/>
                    <a:pt x="17681" y="5543"/>
                  </a:cubicBezTo>
                  <a:cubicBezTo>
                    <a:pt x="18446" y="4779"/>
                    <a:pt x="18446" y="4779"/>
                    <a:pt x="18446" y="4779"/>
                  </a:cubicBezTo>
                  <a:cubicBezTo>
                    <a:pt x="19019" y="4205"/>
                    <a:pt x="19019" y="3441"/>
                    <a:pt x="18446" y="3058"/>
                  </a:cubicBezTo>
                  <a:close/>
                </a:path>
              </a:pathLst>
            </a:custGeom>
            <a:grpFill/>
            <a:ln w="12700" cap="flat">
              <a:noFill/>
              <a:miter lim="400000"/>
            </a:ln>
            <a:effectLst/>
          </p:spPr>
          <p:txBody>
            <a:bodyPr wrap="square" lIns="45719" tIns="45719" rIns="45719" bIns="45719" numCol="1" anchor="t">
              <a:noAutofit/>
            </a:bodyPr>
            <a:lstStyle/>
            <a:p>
              <a:endParaRPr dirty="0"/>
            </a:p>
          </p:txBody>
        </p:sp>
        <p:sp>
          <p:nvSpPr>
            <p:cNvPr id="24" name="Shape">
              <a:extLst>
                <a:ext uri="{FF2B5EF4-FFF2-40B4-BE49-F238E27FC236}">
                  <a16:creationId xmlns:a16="http://schemas.microsoft.com/office/drawing/2014/main" id="{DAC69337-583C-8C4A-86A6-104D8FDF9666}"/>
                </a:ext>
              </a:extLst>
            </p:cNvPr>
            <p:cNvSpPr/>
            <p:nvPr/>
          </p:nvSpPr>
          <p:spPr>
            <a:xfrm>
              <a:off x="88954" y="142866"/>
              <a:ext cx="174316" cy="174316"/>
            </a:xfrm>
            <a:custGeom>
              <a:avLst/>
              <a:gdLst/>
              <a:ahLst/>
              <a:cxnLst>
                <a:cxn ang="0">
                  <a:pos x="wd2" y="hd2"/>
                </a:cxn>
                <a:cxn ang="5400000">
                  <a:pos x="wd2" y="hd2"/>
                </a:cxn>
                <a:cxn ang="10800000">
                  <a:pos x="wd2" y="hd2"/>
                </a:cxn>
                <a:cxn ang="16200000">
                  <a:pos x="wd2" y="hd2"/>
                </a:cxn>
              </a:cxnLst>
              <a:rect l="0" t="0" r="r" b="b"/>
              <a:pathLst>
                <a:path w="21600" h="21600" extrusionOk="0">
                  <a:moveTo>
                    <a:pt x="14488" y="13171"/>
                  </a:moveTo>
                  <a:cubicBezTo>
                    <a:pt x="12907" y="14751"/>
                    <a:pt x="10273" y="14751"/>
                    <a:pt x="8693" y="13171"/>
                  </a:cubicBezTo>
                  <a:cubicBezTo>
                    <a:pt x="7112" y="11590"/>
                    <a:pt x="7112" y="8956"/>
                    <a:pt x="8693" y="7376"/>
                  </a:cubicBezTo>
                  <a:cubicBezTo>
                    <a:pt x="15278" y="1054"/>
                    <a:pt x="15278" y="1054"/>
                    <a:pt x="15278" y="1054"/>
                  </a:cubicBezTo>
                  <a:cubicBezTo>
                    <a:pt x="13961" y="263"/>
                    <a:pt x="12380" y="0"/>
                    <a:pt x="10800" y="0"/>
                  </a:cubicBezTo>
                  <a:cubicBezTo>
                    <a:pt x="4741" y="0"/>
                    <a:pt x="0" y="4741"/>
                    <a:pt x="0" y="10800"/>
                  </a:cubicBezTo>
                  <a:cubicBezTo>
                    <a:pt x="0" y="16595"/>
                    <a:pt x="4741" y="21600"/>
                    <a:pt x="10800" y="21600"/>
                  </a:cubicBezTo>
                  <a:cubicBezTo>
                    <a:pt x="16595" y="21600"/>
                    <a:pt x="21600" y="16595"/>
                    <a:pt x="21600" y="10800"/>
                  </a:cubicBezTo>
                  <a:cubicBezTo>
                    <a:pt x="21600" y="9220"/>
                    <a:pt x="21337" y="7902"/>
                    <a:pt x="20810" y="6849"/>
                  </a:cubicBezTo>
                  <a:lnTo>
                    <a:pt x="14488" y="13171"/>
                  </a:lnTo>
                  <a:close/>
                </a:path>
              </a:pathLst>
            </a:custGeom>
            <a:grpFill/>
            <a:ln w="12700" cap="flat">
              <a:noFill/>
              <a:miter lim="400000"/>
            </a:ln>
            <a:effectLst/>
          </p:spPr>
          <p:txBody>
            <a:bodyPr wrap="square" lIns="45719" tIns="45719" rIns="45719" bIns="45719" numCol="1" anchor="t">
              <a:noAutofit/>
            </a:bodyPr>
            <a:lstStyle/>
            <a:p>
              <a:endParaRPr/>
            </a:p>
          </p:txBody>
        </p:sp>
      </p:grpSp>
      <p:grpSp>
        <p:nvGrpSpPr>
          <p:cNvPr id="33" name="Group">
            <a:extLst>
              <a:ext uri="{FF2B5EF4-FFF2-40B4-BE49-F238E27FC236}">
                <a16:creationId xmlns:a16="http://schemas.microsoft.com/office/drawing/2014/main" id="{3E83A681-4029-434B-9A6C-988EDEB36FFB}"/>
              </a:ext>
            </a:extLst>
          </p:cNvPr>
          <p:cNvGrpSpPr/>
          <p:nvPr/>
        </p:nvGrpSpPr>
        <p:grpSpPr>
          <a:xfrm>
            <a:off x="5544666" y="3243112"/>
            <a:ext cx="371938" cy="351889"/>
            <a:chOff x="0" y="0"/>
            <a:chExt cx="371937" cy="351888"/>
          </a:xfrm>
          <a:solidFill>
            <a:schemeClr val="accent1">
              <a:lumMod val="75000"/>
            </a:schemeClr>
          </a:solidFill>
        </p:grpSpPr>
        <p:sp>
          <p:nvSpPr>
            <p:cNvPr id="34" name="Shape">
              <a:extLst>
                <a:ext uri="{FF2B5EF4-FFF2-40B4-BE49-F238E27FC236}">
                  <a16:creationId xmlns:a16="http://schemas.microsoft.com/office/drawing/2014/main" id="{64F17D77-205F-3A4D-BB77-35B3D827F2FE}"/>
                </a:ext>
              </a:extLst>
            </p:cNvPr>
            <p:cNvSpPr/>
            <p:nvPr/>
          </p:nvSpPr>
          <p:spPr>
            <a:xfrm>
              <a:off x="-1" y="206016"/>
              <a:ext cx="371939" cy="145873"/>
            </a:xfrm>
            <a:custGeom>
              <a:avLst/>
              <a:gdLst/>
              <a:ahLst/>
              <a:cxnLst>
                <a:cxn ang="0">
                  <a:pos x="wd2" y="hd2"/>
                </a:cxn>
                <a:cxn ang="5400000">
                  <a:pos x="wd2" y="hd2"/>
                </a:cxn>
                <a:cxn ang="10800000">
                  <a:pos x="wd2" y="hd2"/>
                </a:cxn>
                <a:cxn ang="16200000">
                  <a:pos x="wd2" y="hd2"/>
                </a:cxn>
              </a:cxnLst>
              <a:rect l="0" t="0" r="r" b="b"/>
              <a:pathLst>
                <a:path w="21600" h="21600" extrusionOk="0">
                  <a:moveTo>
                    <a:pt x="20757" y="5835"/>
                  </a:moveTo>
                  <a:lnTo>
                    <a:pt x="13450" y="0"/>
                  </a:lnTo>
                  <a:lnTo>
                    <a:pt x="12004" y="16482"/>
                  </a:lnTo>
                  <a:lnTo>
                    <a:pt x="11161" y="3378"/>
                  </a:lnTo>
                  <a:lnTo>
                    <a:pt x="11523" y="2457"/>
                  </a:lnTo>
                  <a:lnTo>
                    <a:pt x="12205" y="512"/>
                  </a:lnTo>
                  <a:lnTo>
                    <a:pt x="9435" y="512"/>
                  </a:lnTo>
                  <a:lnTo>
                    <a:pt x="10077" y="2457"/>
                  </a:lnTo>
                  <a:lnTo>
                    <a:pt x="10479" y="3378"/>
                  </a:lnTo>
                  <a:lnTo>
                    <a:pt x="9596" y="16482"/>
                  </a:lnTo>
                  <a:lnTo>
                    <a:pt x="8190" y="0"/>
                  </a:lnTo>
                  <a:lnTo>
                    <a:pt x="803" y="5835"/>
                  </a:lnTo>
                  <a:lnTo>
                    <a:pt x="0" y="21600"/>
                  </a:lnTo>
                  <a:lnTo>
                    <a:pt x="21600" y="21600"/>
                  </a:lnTo>
                  <a:lnTo>
                    <a:pt x="20757" y="5835"/>
                  </a:lnTo>
                  <a:close/>
                  <a:moveTo>
                    <a:pt x="18428" y="15970"/>
                  </a:moveTo>
                  <a:lnTo>
                    <a:pt x="14694" y="15970"/>
                  </a:lnTo>
                  <a:lnTo>
                    <a:pt x="14694" y="13206"/>
                  </a:lnTo>
                  <a:lnTo>
                    <a:pt x="16541" y="12489"/>
                  </a:lnTo>
                  <a:lnTo>
                    <a:pt x="18428" y="13206"/>
                  </a:lnTo>
                  <a:lnTo>
                    <a:pt x="18428" y="15970"/>
                  </a:lnTo>
                  <a:close/>
                </a:path>
              </a:pathLst>
            </a:custGeom>
            <a:grpFill/>
            <a:ln w="12700" cap="flat">
              <a:noFill/>
              <a:miter lim="400000"/>
            </a:ln>
            <a:effectLst/>
          </p:spPr>
          <p:txBody>
            <a:bodyPr wrap="square" lIns="45719" tIns="45719" rIns="45719" bIns="45719" numCol="1" anchor="t">
              <a:noAutofit/>
            </a:bodyPr>
            <a:lstStyle/>
            <a:p>
              <a:endParaRPr/>
            </a:p>
          </p:txBody>
        </p:sp>
        <p:sp>
          <p:nvSpPr>
            <p:cNvPr id="35" name="Oval">
              <a:extLst>
                <a:ext uri="{FF2B5EF4-FFF2-40B4-BE49-F238E27FC236}">
                  <a16:creationId xmlns:a16="http://schemas.microsoft.com/office/drawing/2014/main" id="{0A5C818A-E12C-6348-8837-D86E0F4C241D}"/>
                </a:ext>
              </a:extLst>
            </p:cNvPr>
            <p:cNvSpPr/>
            <p:nvPr/>
          </p:nvSpPr>
          <p:spPr>
            <a:xfrm>
              <a:off x="103008" y="0"/>
              <a:ext cx="166613" cy="185969"/>
            </a:xfrm>
            <a:prstGeom prst="ellipse">
              <a:avLst/>
            </a:prstGeom>
            <a:grpFill/>
            <a:ln w="12700" cap="flat">
              <a:noFill/>
              <a:miter lim="400000"/>
            </a:ln>
            <a:effectLst/>
          </p:spPr>
          <p:txBody>
            <a:bodyPr wrap="square" lIns="45719" tIns="45719" rIns="45719" bIns="45719" numCol="1" anchor="t">
              <a:noAutofit/>
            </a:bodyPr>
            <a:lstStyle/>
            <a:p>
              <a:endParaRPr dirty="0"/>
            </a:p>
          </p:txBody>
        </p:sp>
      </p:grpSp>
      <p:grpSp>
        <p:nvGrpSpPr>
          <p:cNvPr id="36" name="Group">
            <a:extLst>
              <a:ext uri="{FF2B5EF4-FFF2-40B4-BE49-F238E27FC236}">
                <a16:creationId xmlns:a16="http://schemas.microsoft.com/office/drawing/2014/main" id="{48E8AA94-F4FA-A943-9BC7-DF6D8962A39F}"/>
              </a:ext>
            </a:extLst>
          </p:cNvPr>
          <p:cNvGrpSpPr/>
          <p:nvPr/>
        </p:nvGrpSpPr>
        <p:grpSpPr>
          <a:xfrm>
            <a:off x="5554839" y="4226276"/>
            <a:ext cx="361765" cy="329694"/>
            <a:chOff x="0" y="0"/>
            <a:chExt cx="361763" cy="329692"/>
          </a:xfrm>
          <a:solidFill>
            <a:schemeClr val="accent1">
              <a:lumMod val="75000"/>
            </a:schemeClr>
          </a:solidFill>
        </p:grpSpPr>
        <p:sp>
          <p:nvSpPr>
            <p:cNvPr id="37" name="Square">
              <a:extLst>
                <a:ext uri="{FF2B5EF4-FFF2-40B4-BE49-F238E27FC236}">
                  <a16:creationId xmlns:a16="http://schemas.microsoft.com/office/drawing/2014/main" id="{2B705EB1-1D3B-0F48-A806-26649E4B3929}"/>
                </a:ext>
              </a:extLst>
            </p:cNvPr>
            <p:cNvSpPr/>
            <p:nvPr/>
          </p:nvSpPr>
          <p:spPr>
            <a:xfrm>
              <a:off x="22236" y="261701"/>
              <a:ext cx="67992" cy="67992"/>
            </a:xfrm>
            <a:prstGeom prst="rect">
              <a:avLst/>
            </a:prstGeom>
            <a:grpFill/>
            <a:ln w="12700" cap="flat">
              <a:noFill/>
              <a:miter lim="400000"/>
            </a:ln>
            <a:effectLst/>
          </p:spPr>
          <p:txBody>
            <a:bodyPr wrap="square" lIns="45719" tIns="45719" rIns="45719" bIns="45719" numCol="1" anchor="t">
              <a:noAutofit/>
            </a:bodyPr>
            <a:lstStyle/>
            <a:p>
              <a:endParaRPr/>
            </a:p>
          </p:txBody>
        </p:sp>
        <p:sp>
          <p:nvSpPr>
            <p:cNvPr id="38" name="Rectangle">
              <a:extLst>
                <a:ext uri="{FF2B5EF4-FFF2-40B4-BE49-F238E27FC236}">
                  <a16:creationId xmlns:a16="http://schemas.microsoft.com/office/drawing/2014/main" id="{B6C99B0D-C1CB-8C4E-88EB-257FE77907E5}"/>
                </a:ext>
              </a:extLst>
            </p:cNvPr>
            <p:cNvSpPr/>
            <p:nvPr/>
          </p:nvSpPr>
          <p:spPr>
            <a:xfrm>
              <a:off x="112890" y="215946"/>
              <a:ext cx="67992" cy="113747"/>
            </a:xfrm>
            <a:prstGeom prst="rect">
              <a:avLst/>
            </a:prstGeom>
            <a:grpFill/>
            <a:ln w="12700" cap="flat">
              <a:noFill/>
              <a:miter lim="400000"/>
            </a:ln>
            <a:effectLst/>
          </p:spPr>
          <p:txBody>
            <a:bodyPr wrap="square" lIns="45719" tIns="45719" rIns="45719" bIns="45719" numCol="1" anchor="t">
              <a:noAutofit/>
            </a:bodyPr>
            <a:lstStyle/>
            <a:p>
              <a:endParaRPr/>
            </a:p>
          </p:txBody>
        </p:sp>
        <p:sp>
          <p:nvSpPr>
            <p:cNvPr id="39" name="Rectangle">
              <a:extLst>
                <a:ext uri="{FF2B5EF4-FFF2-40B4-BE49-F238E27FC236}">
                  <a16:creationId xmlns:a16="http://schemas.microsoft.com/office/drawing/2014/main" id="{166AA796-484A-1E47-8FAE-CF9E1CDE9856}"/>
                </a:ext>
              </a:extLst>
            </p:cNvPr>
            <p:cNvSpPr/>
            <p:nvPr/>
          </p:nvSpPr>
          <p:spPr>
            <a:xfrm>
              <a:off x="203545" y="170619"/>
              <a:ext cx="67992" cy="159074"/>
            </a:xfrm>
            <a:prstGeom prst="rect">
              <a:avLst/>
            </a:prstGeom>
            <a:grpFill/>
            <a:ln w="12700" cap="flat">
              <a:noFill/>
              <a:miter lim="400000"/>
            </a:ln>
            <a:effectLst/>
          </p:spPr>
          <p:txBody>
            <a:bodyPr wrap="square" lIns="45719" tIns="45719" rIns="45719" bIns="45719" numCol="1" anchor="t">
              <a:noAutofit/>
            </a:bodyPr>
            <a:lstStyle/>
            <a:p>
              <a:endParaRPr dirty="0"/>
            </a:p>
          </p:txBody>
        </p:sp>
        <p:sp>
          <p:nvSpPr>
            <p:cNvPr id="40" name="Rectangle">
              <a:extLst>
                <a:ext uri="{FF2B5EF4-FFF2-40B4-BE49-F238E27FC236}">
                  <a16:creationId xmlns:a16="http://schemas.microsoft.com/office/drawing/2014/main" id="{CE4585F8-75E5-2E4D-9EB0-0E42C9197B7C}"/>
                </a:ext>
              </a:extLst>
            </p:cNvPr>
            <p:cNvSpPr/>
            <p:nvPr/>
          </p:nvSpPr>
          <p:spPr>
            <a:xfrm>
              <a:off x="294200" y="125291"/>
              <a:ext cx="67564" cy="204401"/>
            </a:xfrm>
            <a:prstGeom prst="rect">
              <a:avLst/>
            </a:prstGeom>
            <a:grpFill/>
            <a:ln w="12700" cap="flat">
              <a:noFill/>
              <a:miter lim="400000"/>
            </a:ln>
            <a:effectLst/>
          </p:spPr>
          <p:txBody>
            <a:bodyPr wrap="square" lIns="45719" tIns="45719" rIns="45719" bIns="45719" numCol="1" anchor="t">
              <a:noAutofit/>
            </a:bodyPr>
            <a:lstStyle/>
            <a:p>
              <a:endParaRPr dirty="0"/>
            </a:p>
          </p:txBody>
        </p:sp>
        <p:sp>
          <p:nvSpPr>
            <p:cNvPr id="41" name="Shape">
              <a:extLst>
                <a:ext uri="{FF2B5EF4-FFF2-40B4-BE49-F238E27FC236}">
                  <a16:creationId xmlns:a16="http://schemas.microsoft.com/office/drawing/2014/main" id="{8BEFCAC5-3307-6E4D-9167-B49FABD6BC57}"/>
                </a:ext>
              </a:extLst>
            </p:cNvPr>
            <p:cNvSpPr/>
            <p:nvPr/>
          </p:nvSpPr>
          <p:spPr>
            <a:xfrm>
              <a:off x="-1" y="-1"/>
              <a:ext cx="361765" cy="215948"/>
            </a:xfrm>
            <a:custGeom>
              <a:avLst/>
              <a:gdLst/>
              <a:ahLst/>
              <a:cxnLst>
                <a:cxn ang="0">
                  <a:pos x="wd2" y="hd2"/>
                </a:cxn>
                <a:cxn ang="5400000">
                  <a:pos x="wd2" y="hd2"/>
                </a:cxn>
                <a:cxn ang="10800000">
                  <a:pos x="wd2" y="hd2"/>
                </a:cxn>
                <a:cxn ang="16200000">
                  <a:pos x="wd2" y="hd2"/>
                </a:cxn>
              </a:cxnLst>
              <a:rect l="0" t="0" r="r" b="b"/>
              <a:pathLst>
                <a:path w="21600" h="21600" extrusionOk="0">
                  <a:moveTo>
                    <a:pt x="18562" y="5133"/>
                  </a:moveTo>
                  <a:lnTo>
                    <a:pt x="14528" y="5133"/>
                  </a:lnTo>
                  <a:lnTo>
                    <a:pt x="9447" y="11377"/>
                  </a:lnTo>
                  <a:lnTo>
                    <a:pt x="6740" y="9110"/>
                  </a:lnTo>
                  <a:lnTo>
                    <a:pt x="0" y="18777"/>
                  </a:lnTo>
                  <a:lnTo>
                    <a:pt x="0" y="21600"/>
                  </a:lnTo>
                  <a:lnTo>
                    <a:pt x="6740" y="11933"/>
                  </a:lnTo>
                  <a:lnTo>
                    <a:pt x="9447" y="14243"/>
                  </a:lnTo>
                  <a:lnTo>
                    <a:pt x="15191" y="7400"/>
                  </a:lnTo>
                  <a:lnTo>
                    <a:pt x="19251" y="7400"/>
                  </a:lnTo>
                  <a:lnTo>
                    <a:pt x="21600" y="3422"/>
                  </a:lnTo>
                  <a:lnTo>
                    <a:pt x="21600" y="0"/>
                  </a:lnTo>
                  <a:lnTo>
                    <a:pt x="18562" y="5133"/>
                  </a:lnTo>
                  <a:close/>
                </a:path>
              </a:pathLst>
            </a:custGeom>
            <a:grpFill/>
            <a:ln w="12700" cap="flat">
              <a:noFill/>
              <a:miter lim="400000"/>
            </a:ln>
            <a:effectLst/>
          </p:spPr>
          <p:txBody>
            <a:bodyPr wrap="square" lIns="45719" tIns="45719" rIns="45719" bIns="45719" numCol="1" anchor="t">
              <a:noAutofit/>
            </a:bodyPr>
            <a:lstStyle/>
            <a:p>
              <a:endParaRPr/>
            </a:p>
          </p:txBody>
        </p:sp>
      </p:grpSp>
      <p:sp>
        <p:nvSpPr>
          <p:cNvPr id="42" name="TextBox 41">
            <a:extLst>
              <a:ext uri="{FF2B5EF4-FFF2-40B4-BE49-F238E27FC236}">
                <a16:creationId xmlns:a16="http://schemas.microsoft.com/office/drawing/2014/main" id="{5569A75E-ACC9-3A4B-A7B3-C6425BD73A87}"/>
              </a:ext>
            </a:extLst>
          </p:cNvPr>
          <p:cNvSpPr txBox="1"/>
          <p:nvPr/>
        </p:nvSpPr>
        <p:spPr>
          <a:xfrm>
            <a:off x="6123537" y="3165826"/>
            <a:ext cx="1831597" cy="307777"/>
          </a:xfrm>
          <a:prstGeom prst="rect">
            <a:avLst/>
          </a:prstGeom>
          <a:noFill/>
        </p:spPr>
        <p:txBody>
          <a:bodyPr wrap="square" rtlCol="0">
            <a:spAutoFit/>
          </a:bodyPr>
          <a:lstStyle/>
          <a:p>
            <a:r>
              <a:rPr lang="en-US" sz="1400" b="1" spc="300" dirty="0">
                <a:solidFill>
                  <a:schemeClr val="accent1">
                    <a:lumMod val="75000"/>
                  </a:schemeClr>
                </a:solidFill>
                <a:latin typeface="Montserrat" charset="0"/>
                <a:ea typeface="Montserrat" charset="0"/>
                <a:cs typeface="Montserrat" charset="0"/>
              </a:rPr>
              <a:t>STRUCTURE</a:t>
            </a:r>
          </a:p>
        </p:txBody>
      </p:sp>
      <p:sp>
        <p:nvSpPr>
          <p:cNvPr id="43" name="Subtitle 2">
            <a:extLst>
              <a:ext uri="{FF2B5EF4-FFF2-40B4-BE49-F238E27FC236}">
                <a16:creationId xmlns:a16="http://schemas.microsoft.com/office/drawing/2014/main" id="{3265CED2-C3C9-D344-9516-22E3830067B3}"/>
              </a:ext>
            </a:extLst>
          </p:cNvPr>
          <p:cNvSpPr txBox="1">
            <a:spLocks/>
          </p:cNvSpPr>
          <p:nvPr/>
        </p:nvSpPr>
        <p:spPr>
          <a:xfrm>
            <a:off x="6123537" y="3544148"/>
            <a:ext cx="4284457" cy="45033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ct val="150000"/>
              </a:lnSpc>
            </a:pPr>
            <a:r>
              <a:rPr lang="en-US" sz="1050" dirty="0">
                <a:latin typeface="PT Sans" panose="020B0503020203020204" pitchFamily="34" charset="77"/>
                <a:ea typeface="Lora" charset="0"/>
                <a:cs typeface="Lora" charset="0"/>
              </a:rPr>
              <a:t>"</a:t>
            </a:r>
            <a:r>
              <a:rPr lang="en-US" sz="1050" dirty="0" err="1">
                <a:latin typeface="PT Sans" panose="020B0503020203020204" pitchFamily="34" charset="77"/>
                <a:ea typeface="Lora" charset="0"/>
                <a:cs typeface="Lora" charset="0"/>
              </a:rPr>
              <a:t>Sed</a:t>
            </a:r>
            <a:r>
              <a:rPr lang="en-US" sz="1050" dirty="0">
                <a:latin typeface="PT Sans" panose="020B0503020203020204" pitchFamily="34" charset="77"/>
                <a:ea typeface="Lora" charset="0"/>
                <a:cs typeface="Lora" charset="0"/>
              </a:rPr>
              <a:t> </a:t>
            </a:r>
            <a:r>
              <a:rPr lang="en-US" sz="1050" dirty="0" err="1">
                <a:latin typeface="PT Sans" panose="020B0503020203020204" pitchFamily="34" charset="77"/>
                <a:ea typeface="Lora" charset="0"/>
                <a:cs typeface="Lora" charset="0"/>
              </a:rPr>
              <a:t>ut</a:t>
            </a:r>
            <a:r>
              <a:rPr lang="en-US" sz="1050" dirty="0">
                <a:latin typeface="PT Sans" panose="020B0503020203020204" pitchFamily="34" charset="77"/>
                <a:ea typeface="Lora" charset="0"/>
                <a:cs typeface="Lora" charset="0"/>
              </a:rPr>
              <a:t> </a:t>
            </a:r>
            <a:r>
              <a:rPr lang="en-US" sz="1050" dirty="0" err="1">
                <a:latin typeface="PT Sans" panose="020B0503020203020204" pitchFamily="34" charset="77"/>
                <a:ea typeface="Lora" charset="0"/>
                <a:cs typeface="Lora" charset="0"/>
              </a:rPr>
              <a:t>perspiciatis</a:t>
            </a:r>
            <a:r>
              <a:rPr lang="en-US" sz="1050" dirty="0">
                <a:latin typeface="PT Sans" panose="020B0503020203020204" pitchFamily="34" charset="77"/>
                <a:ea typeface="Lora" charset="0"/>
                <a:cs typeface="Lora" charset="0"/>
              </a:rPr>
              <a:t> </a:t>
            </a:r>
            <a:r>
              <a:rPr lang="en-US" sz="1050" dirty="0" err="1">
                <a:latin typeface="PT Sans" panose="020B0503020203020204" pitchFamily="34" charset="77"/>
                <a:ea typeface="Lora" charset="0"/>
                <a:cs typeface="Lora" charset="0"/>
              </a:rPr>
              <a:t>unde</a:t>
            </a:r>
            <a:r>
              <a:rPr lang="en-US" sz="1050" dirty="0">
                <a:latin typeface="PT Sans" panose="020B0503020203020204" pitchFamily="34" charset="77"/>
                <a:ea typeface="Lora" charset="0"/>
                <a:cs typeface="Lora" charset="0"/>
              </a:rPr>
              <a:t> </a:t>
            </a:r>
            <a:r>
              <a:rPr lang="en-US" sz="1050" dirty="0" err="1">
                <a:latin typeface="PT Sans" panose="020B0503020203020204" pitchFamily="34" charset="77"/>
                <a:ea typeface="Lora" charset="0"/>
                <a:cs typeface="Lora" charset="0"/>
              </a:rPr>
              <a:t>omnis</a:t>
            </a:r>
            <a:r>
              <a:rPr lang="en-US" sz="1050" dirty="0">
                <a:latin typeface="PT Sans" panose="020B0503020203020204" pitchFamily="34" charset="77"/>
                <a:ea typeface="Lora" charset="0"/>
                <a:cs typeface="Lora" charset="0"/>
              </a:rPr>
              <a:t> </a:t>
            </a:r>
            <a:r>
              <a:rPr lang="en-US" sz="1050" dirty="0" err="1">
                <a:latin typeface="PT Sans" panose="020B0503020203020204" pitchFamily="34" charset="77"/>
                <a:ea typeface="Lora" charset="0"/>
                <a:cs typeface="Lora" charset="0"/>
              </a:rPr>
              <a:t>iste</a:t>
            </a:r>
            <a:r>
              <a:rPr lang="en-US" sz="1050" dirty="0">
                <a:latin typeface="PT Sans" panose="020B0503020203020204" pitchFamily="34" charset="77"/>
                <a:ea typeface="Lora" charset="0"/>
                <a:cs typeface="Lora" charset="0"/>
              </a:rPr>
              <a:t> </a:t>
            </a:r>
            <a:r>
              <a:rPr lang="en-US" sz="1050" dirty="0" err="1">
                <a:latin typeface="PT Sans" panose="020B0503020203020204" pitchFamily="34" charset="77"/>
                <a:ea typeface="Lora" charset="0"/>
                <a:cs typeface="Lora" charset="0"/>
              </a:rPr>
              <a:t>natus</a:t>
            </a:r>
            <a:r>
              <a:rPr lang="en-US" sz="1050" dirty="0">
                <a:latin typeface="PT Sans" panose="020B0503020203020204" pitchFamily="34" charset="77"/>
                <a:ea typeface="Lora" charset="0"/>
                <a:cs typeface="Lora" charset="0"/>
              </a:rPr>
              <a:t> error sit </a:t>
            </a:r>
            <a:r>
              <a:rPr lang="en-US" sz="1050" dirty="0" err="1">
                <a:latin typeface="PT Sans" panose="020B0503020203020204" pitchFamily="34" charset="77"/>
                <a:ea typeface="Lora" charset="0"/>
                <a:cs typeface="Lora" charset="0"/>
              </a:rPr>
              <a:t>voluptatem</a:t>
            </a:r>
            <a:endParaRPr lang="en-US" sz="1050" dirty="0">
              <a:latin typeface="PT Sans" panose="020B0503020203020204" pitchFamily="34" charset="77"/>
              <a:ea typeface="Lora" charset="0"/>
              <a:cs typeface="Lora" charset="0"/>
            </a:endParaRPr>
          </a:p>
        </p:txBody>
      </p:sp>
      <p:sp>
        <p:nvSpPr>
          <p:cNvPr id="44" name="TextBox 43">
            <a:extLst>
              <a:ext uri="{FF2B5EF4-FFF2-40B4-BE49-F238E27FC236}">
                <a16:creationId xmlns:a16="http://schemas.microsoft.com/office/drawing/2014/main" id="{24EE327B-3B58-B844-85D5-6B56E5DCC80C}"/>
              </a:ext>
            </a:extLst>
          </p:cNvPr>
          <p:cNvSpPr txBox="1"/>
          <p:nvPr/>
        </p:nvSpPr>
        <p:spPr>
          <a:xfrm>
            <a:off x="6181105" y="4177648"/>
            <a:ext cx="1831597" cy="307777"/>
          </a:xfrm>
          <a:prstGeom prst="rect">
            <a:avLst/>
          </a:prstGeom>
          <a:noFill/>
        </p:spPr>
        <p:txBody>
          <a:bodyPr wrap="square" rtlCol="0">
            <a:spAutoFit/>
          </a:bodyPr>
          <a:lstStyle/>
          <a:p>
            <a:r>
              <a:rPr lang="en-US" sz="1400" b="1" spc="300" dirty="0">
                <a:solidFill>
                  <a:schemeClr val="accent1">
                    <a:lumMod val="75000"/>
                  </a:schemeClr>
                </a:solidFill>
                <a:latin typeface="Montserrat" charset="0"/>
                <a:ea typeface="Montserrat" charset="0"/>
                <a:cs typeface="Montserrat" charset="0"/>
              </a:rPr>
              <a:t>STATISTIC</a:t>
            </a:r>
          </a:p>
        </p:txBody>
      </p:sp>
      <p:sp>
        <p:nvSpPr>
          <p:cNvPr id="45" name="Subtitle 2">
            <a:extLst>
              <a:ext uri="{FF2B5EF4-FFF2-40B4-BE49-F238E27FC236}">
                <a16:creationId xmlns:a16="http://schemas.microsoft.com/office/drawing/2014/main" id="{EFD4CEAE-888C-BF49-A8F3-FDF5226ED0B1}"/>
              </a:ext>
            </a:extLst>
          </p:cNvPr>
          <p:cNvSpPr txBox="1">
            <a:spLocks/>
          </p:cNvSpPr>
          <p:nvPr/>
        </p:nvSpPr>
        <p:spPr>
          <a:xfrm>
            <a:off x="6181105" y="4555970"/>
            <a:ext cx="4284457" cy="45033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ct val="150000"/>
              </a:lnSpc>
            </a:pPr>
            <a:r>
              <a:rPr lang="en-US" sz="1050" dirty="0">
                <a:latin typeface="PT Sans" panose="020B0503020203020204" pitchFamily="34" charset="77"/>
                <a:ea typeface="Lora" charset="0"/>
                <a:cs typeface="Lora" charset="0"/>
              </a:rPr>
              <a:t>"</a:t>
            </a:r>
            <a:r>
              <a:rPr lang="en-US" sz="1050" dirty="0" err="1">
                <a:latin typeface="PT Sans" panose="020B0503020203020204" pitchFamily="34" charset="77"/>
                <a:ea typeface="Lora" charset="0"/>
                <a:cs typeface="Lora" charset="0"/>
              </a:rPr>
              <a:t>Sed</a:t>
            </a:r>
            <a:r>
              <a:rPr lang="en-US" sz="1050" dirty="0">
                <a:latin typeface="PT Sans" panose="020B0503020203020204" pitchFamily="34" charset="77"/>
                <a:ea typeface="Lora" charset="0"/>
                <a:cs typeface="Lora" charset="0"/>
              </a:rPr>
              <a:t> </a:t>
            </a:r>
            <a:r>
              <a:rPr lang="en-US" sz="1050" dirty="0" err="1">
                <a:latin typeface="PT Sans" panose="020B0503020203020204" pitchFamily="34" charset="77"/>
                <a:ea typeface="Lora" charset="0"/>
                <a:cs typeface="Lora" charset="0"/>
              </a:rPr>
              <a:t>ut</a:t>
            </a:r>
            <a:r>
              <a:rPr lang="en-US" sz="1050" dirty="0">
                <a:latin typeface="PT Sans" panose="020B0503020203020204" pitchFamily="34" charset="77"/>
                <a:ea typeface="Lora" charset="0"/>
                <a:cs typeface="Lora" charset="0"/>
              </a:rPr>
              <a:t> </a:t>
            </a:r>
            <a:r>
              <a:rPr lang="en-US" sz="1050" dirty="0" err="1">
                <a:latin typeface="PT Sans" panose="020B0503020203020204" pitchFamily="34" charset="77"/>
                <a:ea typeface="Lora" charset="0"/>
                <a:cs typeface="Lora" charset="0"/>
              </a:rPr>
              <a:t>perspiciatis</a:t>
            </a:r>
            <a:r>
              <a:rPr lang="en-US" sz="1050" dirty="0">
                <a:latin typeface="PT Sans" panose="020B0503020203020204" pitchFamily="34" charset="77"/>
                <a:ea typeface="Lora" charset="0"/>
                <a:cs typeface="Lora" charset="0"/>
              </a:rPr>
              <a:t> </a:t>
            </a:r>
            <a:r>
              <a:rPr lang="en-US" sz="1050" dirty="0" err="1">
                <a:latin typeface="PT Sans" panose="020B0503020203020204" pitchFamily="34" charset="77"/>
                <a:ea typeface="Lora" charset="0"/>
                <a:cs typeface="Lora" charset="0"/>
              </a:rPr>
              <a:t>unde</a:t>
            </a:r>
            <a:r>
              <a:rPr lang="en-US" sz="1050" dirty="0">
                <a:latin typeface="PT Sans" panose="020B0503020203020204" pitchFamily="34" charset="77"/>
                <a:ea typeface="Lora" charset="0"/>
                <a:cs typeface="Lora" charset="0"/>
              </a:rPr>
              <a:t> </a:t>
            </a:r>
            <a:r>
              <a:rPr lang="en-US" sz="1050" dirty="0" err="1">
                <a:latin typeface="PT Sans" panose="020B0503020203020204" pitchFamily="34" charset="77"/>
                <a:ea typeface="Lora" charset="0"/>
                <a:cs typeface="Lora" charset="0"/>
              </a:rPr>
              <a:t>omnis</a:t>
            </a:r>
            <a:r>
              <a:rPr lang="en-US" sz="1050" dirty="0">
                <a:latin typeface="PT Sans" panose="020B0503020203020204" pitchFamily="34" charset="77"/>
                <a:ea typeface="Lora" charset="0"/>
                <a:cs typeface="Lora" charset="0"/>
              </a:rPr>
              <a:t> </a:t>
            </a:r>
            <a:r>
              <a:rPr lang="en-US" sz="1050" dirty="0" err="1">
                <a:latin typeface="PT Sans" panose="020B0503020203020204" pitchFamily="34" charset="77"/>
                <a:ea typeface="Lora" charset="0"/>
                <a:cs typeface="Lora" charset="0"/>
              </a:rPr>
              <a:t>iste</a:t>
            </a:r>
            <a:r>
              <a:rPr lang="en-US" sz="1050" dirty="0">
                <a:latin typeface="PT Sans" panose="020B0503020203020204" pitchFamily="34" charset="77"/>
                <a:ea typeface="Lora" charset="0"/>
                <a:cs typeface="Lora" charset="0"/>
              </a:rPr>
              <a:t> </a:t>
            </a:r>
            <a:r>
              <a:rPr lang="en-US" sz="1050" dirty="0" err="1">
                <a:latin typeface="PT Sans" panose="020B0503020203020204" pitchFamily="34" charset="77"/>
                <a:ea typeface="Lora" charset="0"/>
                <a:cs typeface="Lora" charset="0"/>
              </a:rPr>
              <a:t>natus</a:t>
            </a:r>
            <a:r>
              <a:rPr lang="en-US" sz="1050" dirty="0">
                <a:latin typeface="PT Sans" panose="020B0503020203020204" pitchFamily="34" charset="77"/>
                <a:ea typeface="Lora" charset="0"/>
                <a:cs typeface="Lora" charset="0"/>
              </a:rPr>
              <a:t> error sit </a:t>
            </a:r>
            <a:r>
              <a:rPr lang="en-US" sz="1050" dirty="0" err="1">
                <a:latin typeface="PT Sans" panose="020B0503020203020204" pitchFamily="34" charset="77"/>
                <a:ea typeface="Lora" charset="0"/>
                <a:cs typeface="Lora" charset="0"/>
              </a:rPr>
              <a:t>voluptatem</a:t>
            </a:r>
            <a:endParaRPr lang="en-US" sz="1050" dirty="0">
              <a:latin typeface="PT Sans" panose="020B0503020203020204" pitchFamily="34" charset="77"/>
              <a:ea typeface="Lora" charset="0"/>
              <a:cs typeface="Lora" charset="0"/>
            </a:endParaRPr>
          </a:p>
        </p:txBody>
      </p:sp>
      <p:sp>
        <p:nvSpPr>
          <p:cNvPr id="46" name="TextBox 45">
            <a:extLst>
              <a:ext uri="{FF2B5EF4-FFF2-40B4-BE49-F238E27FC236}">
                <a16:creationId xmlns:a16="http://schemas.microsoft.com/office/drawing/2014/main" id="{3076F213-C2FD-E246-A5C1-C2D2AAE505DC}"/>
              </a:ext>
            </a:extLst>
          </p:cNvPr>
          <p:cNvSpPr txBox="1"/>
          <p:nvPr/>
        </p:nvSpPr>
        <p:spPr>
          <a:xfrm>
            <a:off x="6201455" y="5260015"/>
            <a:ext cx="1831597" cy="307777"/>
          </a:xfrm>
          <a:prstGeom prst="rect">
            <a:avLst/>
          </a:prstGeom>
          <a:noFill/>
        </p:spPr>
        <p:txBody>
          <a:bodyPr wrap="square" rtlCol="0">
            <a:spAutoFit/>
          </a:bodyPr>
          <a:lstStyle/>
          <a:p>
            <a:r>
              <a:rPr lang="en-US" sz="1400" b="1" spc="300" dirty="0">
                <a:solidFill>
                  <a:schemeClr val="accent1">
                    <a:lumMod val="75000"/>
                  </a:schemeClr>
                </a:solidFill>
                <a:latin typeface="Montserrat" charset="0"/>
                <a:ea typeface="Montserrat" charset="0"/>
                <a:cs typeface="Montserrat" charset="0"/>
              </a:rPr>
              <a:t>SOLUTION</a:t>
            </a:r>
          </a:p>
        </p:txBody>
      </p:sp>
      <p:sp>
        <p:nvSpPr>
          <p:cNvPr id="47" name="Subtitle 2">
            <a:extLst>
              <a:ext uri="{FF2B5EF4-FFF2-40B4-BE49-F238E27FC236}">
                <a16:creationId xmlns:a16="http://schemas.microsoft.com/office/drawing/2014/main" id="{FAB893D6-D0D7-A847-BB5B-B3C4BE1F0560}"/>
              </a:ext>
            </a:extLst>
          </p:cNvPr>
          <p:cNvSpPr txBox="1">
            <a:spLocks/>
          </p:cNvSpPr>
          <p:nvPr/>
        </p:nvSpPr>
        <p:spPr>
          <a:xfrm>
            <a:off x="6201455" y="5638337"/>
            <a:ext cx="4284457" cy="45033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ct val="150000"/>
              </a:lnSpc>
            </a:pPr>
            <a:r>
              <a:rPr lang="en-US" sz="1050" dirty="0">
                <a:latin typeface="PT Sans" panose="020B0503020203020204" pitchFamily="34" charset="77"/>
                <a:ea typeface="Lora" charset="0"/>
                <a:cs typeface="Lora" charset="0"/>
              </a:rPr>
              <a:t>"</a:t>
            </a:r>
            <a:r>
              <a:rPr lang="en-US" sz="1050" dirty="0" err="1">
                <a:latin typeface="PT Sans" panose="020B0503020203020204" pitchFamily="34" charset="77"/>
                <a:ea typeface="Lora" charset="0"/>
                <a:cs typeface="Lora" charset="0"/>
              </a:rPr>
              <a:t>Sed</a:t>
            </a:r>
            <a:r>
              <a:rPr lang="en-US" sz="1050" dirty="0">
                <a:latin typeface="PT Sans" panose="020B0503020203020204" pitchFamily="34" charset="77"/>
                <a:ea typeface="Lora" charset="0"/>
                <a:cs typeface="Lora" charset="0"/>
              </a:rPr>
              <a:t> </a:t>
            </a:r>
            <a:r>
              <a:rPr lang="en-US" sz="1050" dirty="0" err="1">
                <a:latin typeface="PT Sans" panose="020B0503020203020204" pitchFamily="34" charset="77"/>
                <a:ea typeface="Lora" charset="0"/>
                <a:cs typeface="Lora" charset="0"/>
              </a:rPr>
              <a:t>ut</a:t>
            </a:r>
            <a:r>
              <a:rPr lang="en-US" sz="1050" dirty="0">
                <a:latin typeface="PT Sans" panose="020B0503020203020204" pitchFamily="34" charset="77"/>
                <a:ea typeface="Lora" charset="0"/>
                <a:cs typeface="Lora" charset="0"/>
              </a:rPr>
              <a:t> </a:t>
            </a:r>
            <a:r>
              <a:rPr lang="en-US" sz="1050" dirty="0" err="1">
                <a:latin typeface="PT Sans" panose="020B0503020203020204" pitchFamily="34" charset="77"/>
                <a:ea typeface="Lora" charset="0"/>
                <a:cs typeface="Lora" charset="0"/>
              </a:rPr>
              <a:t>perspiciatis</a:t>
            </a:r>
            <a:r>
              <a:rPr lang="en-US" sz="1050" dirty="0">
                <a:latin typeface="PT Sans" panose="020B0503020203020204" pitchFamily="34" charset="77"/>
                <a:ea typeface="Lora" charset="0"/>
                <a:cs typeface="Lora" charset="0"/>
              </a:rPr>
              <a:t> </a:t>
            </a:r>
            <a:r>
              <a:rPr lang="en-US" sz="1050" dirty="0" err="1">
                <a:latin typeface="PT Sans" panose="020B0503020203020204" pitchFamily="34" charset="77"/>
                <a:ea typeface="Lora" charset="0"/>
                <a:cs typeface="Lora" charset="0"/>
              </a:rPr>
              <a:t>unde</a:t>
            </a:r>
            <a:r>
              <a:rPr lang="en-US" sz="1050" dirty="0">
                <a:latin typeface="PT Sans" panose="020B0503020203020204" pitchFamily="34" charset="77"/>
                <a:ea typeface="Lora" charset="0"/>
                <a:cs typeface="Lora" charset="0"/>
              </a:rPr>
              <a:t> </a:t>
            </a:r>
            <a:r>
              <a:rPr lang="en-US" sz="1050" dirty="0" err="1">
                <a:latin typeface="PT Sans" panose="020B0503020203020204" pitchFamily="34" charset="77"/>
                <a:ea typeface="Lora" charset="0"/>
                <a:cs typeface="Lora" charset="0"/>
              </a:rPr>
              <a:t>omnis</a:t>
            </a:r>
            <a:r>
              <a:rPr lang="en-US" sz="1050" dirty="0">
                <a:latin typeface="PT Sans" panose="020B0503020203020204" pitchFamily="34" charset="77"/>
                <a:ea typeface="Lora" charset="0"/>
                <a:cs typeface="Lora" charset="0"/>
              </a:rPr>
              <a:t> </a:t>
            </a:r>
            <a:r>
              <a:rPr lang="en-US" sz="1050" dirty="0" err="1">
                <a:latin typeface="PT Sans" panose="020B0503020203020204" pitchFamily="34" charset="77"/>
                <a:ea typeface="Lora" charset="0"/>
                <a:cs typeface="Lora" charset="0"/>
              </a:rPr>
              <a:t>iste</a:t>
            </a:r>
            <a:r>
              <a:rPr lang="en-US" sz="1050" dirty="0">
                <a:latin typeface="PT Sans" panose="020B0503020203020204" pitchFamily="34" charset="77"/>
                <a:ea typeface="Lora" charset="0"/>
                <a:cs typeface="Lora" charset="0"/>
              </a:rPr>
              <a:t> </a:t>
            </a:r>
            <a:r>
              <a:rPr lang="en-US" sz="1050" dirty="0" err="1">
                <a:latin typeface="PT Sans" panose="020B0503020203020204" pitchFamily="34" charset="77"/>
                <a:ea typeface="Lora" charset="0"/>
                <a:cs typeface="Lora" charset="0"/>
              </a:rPr>
              <a:t>natus</a:t>
            </a:r>
            <a:r>
              <a:rPr lang="en-US" sz="1050" dirty="0">
                <a:latin typeface="PT Sans" panose="020B0503020203020204" pitchFamily="34" charset="77"/>
                <a:ea typeface="Lora" charset="0"/>
                <a:cs typeface="Lora" charset="0"/>
              </a:rPr>
              <a:t> error sit </a:t>
            </a:r>
            <a:r>
              <a:rPr lang="en-US" sz="1050" dirty="0" err="1">
                <a:latin typeface="PT Sans" panose="020B0503020203020204" pitchFamily="34" charset="77"/>
                <a:ea typeface="Lora" charset="0"/>
                <a:cs typeface="Lora" charset="0"/>
              </a:rPr>
              <a:t>voluptatem</a:t>
            </a:r>
            <a:endParaRPr lang="en-US" sz="1050" dirty="0">
              <a:latin typeface="PT Sans" panose="020B0503020203020204" pitchFamily="34" charset="77"/>
              <a:ea typeface="Lora" charset="0"/>
              <a:cs typeface="Lora" charset="0"/>
            </a:endParaRPr>
          </a:p>
        </p:txBody>
      </p:sp>
      <p:pic>
        <p:nvPicPr>
          <p:cNvPr id="5" name="Picture Placeholder 4">
            <a:extLst>
              <a:ext uri="{FF2B5EF4-FFF2-40B4-BE49-F238E27FC236}">
                <a16:creationId xmlns:a16="http://schemas.microsoft.com/office/drawing/2014/main" id="{3DE189C6-54DC-4B12-8CF8-A18F24BB88CD}"/>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16693" r="16693"/>
          <a:stretch>
            <a:fillRect/>
          </a:stretch>
        </p:blipFill>
        <p:spPr/>
      </p:pic>
      <p:pic>
        <p:nvPicPr>
          <p:cNvPr id="2" name="Graphic 1">
            <a:extLst>
              <a:ext uri="{FF2B5EF4-FFF2-40B4-BE49-F238E27FC236}">
                <a16:creationId xmlns:a16="http://schemas.microsoft.com/office/drawing/2014/main" id="{20095337-4EAC-4EAF-9D2C-3DA1D1D9ACF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0791" y="239704"/>
            <a:ext cx="753490" cy="753490"/>
          </a:xfrm>
          <a:prstGeom prst="rect">
            <a:avLst/>
          </a:prstGeom>
        </p:spPr>
      </p:pic>
    </p:spTree>
    <p:extLst>
      <p:ext uri="{BB962C8B-B14F-4D97-AF65-F5344CB8AC3E}">
        <p14:creationId xmlns:p14="http://schemas.microsoft.com/office/powerpoint/2010/main" val="13790012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A4C080BD-AE92-E044-9C19-E426406DBEE8}"/>
              </a:ext>
            </a:extLst>
          </p:cNvPr>
          <p:cNvSpPr/>
          <p:nvPr/>
        </p:nvSpPr>
        <p:spPr>
          <a:xfrm>
            <a:off x="739166" y="0"/>
            <a:ext cx="1944877"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Placeholder 12">
            <a:extLst>
              <a:ext uri="{FF2B5EF4-FFF2-40B4-BE49-F238E27FC236}">
                <a16:creationId xmlns:a16="http://schemas.microsoft.com/office/drawing/2014/main" id="{C7F615FD-1698-4EE2-903B-5D6D337C640D}"/>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9861" r="9861"/>
          <a:stretch>
            <a:fillRect/>
          </a:stretch>
        </p:blipFill>
        <p:spPr/>
      </p:pic>
      <p:pic>
        <p:nvPicPr>
          <p:cNvPr id="15" name="Picture Placeholder 14">
            <a:extLst>
              <a:ext uri="{FF2B5EF4-FFF2-40B4-BE49-F238E27FC236}">
                <a16:creationId xmlns:a16="http://schemas.microsoft.com/office/drawing/2014/main" id="{A4C5FFB6-2595-4EAF-BC13-83A554E99EF0}"/>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14261" r="14261"/>
          <a:stretch>
            <a:fillRect/>
          </a:stretch>
        </p:blipFill>
        <p:spPr/>
      </p:pic>
      <p:pic>
        <p:nvPicPr>
          <p:cNvPr id="10" name="Picture Placeholder 9">
            <a:extLst>
              <a:ext uri="{FF2B5EF4-FFF2-40B4-BE49-F238E27FC236}">
                <a16:creationId xmlns:a16="http://schemas.microsoft.com/office/drawing/2014/main" id="{204F6EE3-0376-4AF3-993B-F64455ACBB97}"/>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22303" b="22303"/>
          <a:stretch>
            <a:fillRect/>
          </a:stretch>
        </p:blipFill>
        <p:spPr/>
      </p:pic>
      <p:pic>
        <p:nvPicPr>
          <p:cNvPr id="6" name="Picture Placeholder 5">
            <a:extLst>
              <a:ext uri="{FF2B5EF4-FFF2-40B4-BE49-F238E27FC236}">
                <a16:creationId xmlns:a16="http://schemas.microsoft.com/office/drawing/2014/main" id="{11EDE0DB-5C70-4BF8-BE06-E40AAC2F324F}"/>
              </a:ext>
            </a:extLst>
          </p:cNvPr>
          <p:cNvPicPr>
            <a:picLocks noGrp="1" noChangeAspect="1"/>
          </p:cNvPicPr>
          <p:nvPr>
            <p:ph type="pic" sz="quarter" idx="12"/>
          </p:nvPr>
        </p:nvPicPr>
        <p:blipFill>
          <a:blip r:embed="rId5">
            <a:extLst>
              <a:ext uri="{28A0092B-C50C-407E-A947-70E740481C1C}">
                <a14:useLocalDpi xmlns:a14="http://schemas.microsoft.com/office/drawing/2010/main" val="0"/>
              </a:ext>
            </a:extLst>
          </a:blip>
          <a:srcRect l="31589" r="31589"/>
          <a:stretch>
            <a:fillRect/>
          </a:stretch>
        </p:blipFill>
        <p:spPr/>
      </p:pic>
      <p:sp>
        <p:nvSpPr>
          <p:cNvPr id="19" name="TextBox 18">
            <a:extLst>
              <a:ext uri="{FF2B5EF4-FFF2-40B4-BE49-F238E27FC236}">
                <a16:creationId xmlns:a16="http://schemas.microsoft.com/office/drawing/2014/main" id="{CC219205-0B91-A245-B82D-98928B73648B}"/>
              </a:ext>
            </a:extLst>
          </p:cNvPr>
          <p:cNvSpPr txBox="1"/>
          <p:nvPr/>
        </p:nvSpPr>
        <p:spPr>
          <a:xfrm>
            <a:off x="1422398" y="5663803"/>
            <a:ext cx="4660900" cy="707886"/>
          </a:xfrm>
          <a:prstGeom prst="rect">
            <a:avLst/>
          </a:prstGeom>
          <a:solidFill>
            <a:schemeClr val="accent1">
              <a:lumMod val="75000"/>
            </a:schemeClr>
          </a:solidFill>
        </p:spPr>
        <p:txBody>
          <a:bodyPr wrap="square" rtlCol="0">
            <a:spAutoFit/>
          </a:bodyPr>
          <a:lstStyle/>
          <a:p>
            <a:pPr algn="ctr"/>
            <a:r>
              <a:rPr lang="en-US" sz="4000" b="1" spc="600" dirty="0">
                <a:solidFill>
                  <a:schemeClr val="bg1"/>
                </a:solidFill>
                <a:latin typeface="Montserrat" pitchFamily="2" charset="77"/>
              </a:rPr>
              <a:t>PORTFOLIO</a:t>
            </a:r>
          </a:p>
        </p:txBody>
      </p:sp>
      <p:sp>
        <p:nvSpPr>
          <p:cNvPr id="31" name="Rectangle 30">
            <a:extLst>
              <a:ext uri="{FF2B5EF4-FFF2-40B4-BE49-F238E27FC236}">
                <a16:creationId xmlns:a16="http://schemas.microsoft.com/office/drawing/2014/main" id="{9BDFF041-6404-1047-92BF-79404116473D}"/>
              </a:ext>
            </a:extLst>
          </p:cNvPr>
          <p:cNvSpPr/>
          <p:nvPr/>
        </p:nvSpPr>
        <p:spPr>
          <a:xfrm>
            <a:off x="739167" y="457199"/>
            <a:ext cx="1232899" cy="123289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75000"/>
                </a:schemeClr>
              </a:solidFill>
            </a:endParaRPr>
          </a:p>
        </p:txBody>
      </p:sp>
      <p:pic>
        <p:nvPicPr>
          <p:cNvPr id="2" name="Graphic 1">
            <a:extLst>
              <a:ext uri="{FF2B5EF4-FFF2-40B4-BE49-F238E27FC236}">
                <a16:creationId xmlns:a16="http://schemas.microsoft.com/office/drawing/2014/main" id="{0C4FE77A-1D72-4590-8588-3B5ED1002EC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78871" y="696903"/>
            <a:ext cx="753490" cy="753490"/>
          </a:xfrm>
          <a:prstGeom prst="rect">
            <a:avLst/>
          </a:prstGeom>
        </p:spPr>
      </p:pic>
    </p:spTree>
    <p:extLst>
      <p:ext uri="{BB962C8B-B14F-4D97-AF65-F5344CB8AC3E}">
        <p14:creationId xmlns:p14="http://schemas.microsoft.com/office/powerpoint/2010/main" val="4173330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Office Theme">
  <a:themeElements>
    <a:clrScheme name="Slidehelper - 011">
      <a:dk1>
        <a:sysClr val="windowText" lastClr="000000"/>
      </a:dk1>
      <a:lt1>
        <a:sysClr val="window" lastClr="FFFFFF"/>
      </a:lt1>
      <a:dk2>
        <a:srgbClr val="323232"/>
      </a:dk2>
      <a:lt2>
        <a:srgbClr val="E3DED1"/>
      </a:lt2>
      <a:accent1>
        <a:srgbClr val="FE938C"/>
      </a:accent1>
      <a:accent2>
        <a:srgbClr val="E6B89C"/>
      </a:accent2>
      <a:accent3>
        <a:srgbClr val="EAD2AC"/>
      </a:accent3>
      <a:accent4>
        <a:srgbClr val="9CAFB7"/>
      </a:accent4>
      <a:accent5>
        <a:srgbClr val="4281A4"/>
      </a:accent5>
      <a:accent6>
        <a:srgbClr val="BFBFBF"/>
      </a:accent6>
      <a:hlink>
        <a:srgbClr val="FE938C"/>
      </a:hlink>
      <a:folHlink>
        <a:srgbClr val="E6B89C"/>
      </a:folHlink>
    </a:clrScheme>
    <a:fontScheme name="Custom 2">
      <a:majorFont>
        <a:latin typeface="Montserrat"/>
        <a:ea typeface=""/>
        <a:cs typeface=""/>
      </a:majorFont>
      <a:minorFont>
        <a:latin typeface="Raleway"/>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799</TotalTime>
  <Words>1043</Words>
  <Application>Microsoft Office PowerPoint</Application>
  <PresentationFormat>Widescreen</PresentationFormat>
  <Paragraphs>128</Paragraphs>
  <Slides>25</Slides>
  <Notes>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Arial</vt:lpstr>
      <vt:lpstr>Calibri</vt:lpstr>
      <vt:lpstr>Lato</vt:lpstr>
      <vt:lpstr>Montserrat</vt:lpstr>
      <vt:lpstr>PT Sans</vt:lpstr>
      <vt:lpstr>Raleway</vt:lpstr>
      <vt:lpstr>Roboto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ATRIUM TITLE</vt:lpstr>
      <vt:lpstr>PowerPoint Presentation</vt:lpstr>
      <vt:lpstr>PowerPoint Presentation</vt:lpstr>
      <vt:lpstr>PowerPoint Presentation</vt:lpstr>
      <vt:lpstr>ATRIUM TITLE HERE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Partha Pratim Chanda</dc:creator>
  <cp:lastModifiedBy>L J</cp:lastModifiedBy>
  <cp:revision>77</cp:revision>
  <dcterms:created xsi:type="dcterms:W3CDTF">2020-10-01T18:33:55Z</dcterms:created>
  <dcterms:modified xsi:type="dcterms:W3CDTF">2020-10-26T11:31:43Z</dcterms:modified>
</cp:coreProperties>
</file>