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Barlow Semi Condensed" panose="020B0604020202020204" charset="0"/>
      <p:regular r:id="rId22"/>
      <p:bold r:id="rId23"/>
      <p:italic r:id="rId24"/>
      <p:boldItalic r:id="rId25"/>
    </p:embeddedFont>
    <p:embeddedFont>
      <p:font typeface="Barlow Semi Condensed Medium" panose="020B0604020202020204" charset="0"/>
      <p:regular r:id="rId26"/>
      <p:bold r:id="rId27"/>
      <p:italic r:id="rId28"/>
      <p:boldItalic r:id="rId29"/>
    </p:embeddedFont>
    <p:embeddedFont>
      <p:font typeface="Barlow Semi Condensed SemiBold" panose="020B0604020202020204" charset="0"/>
      <p:regular r:id="rId30"/>
      <p:bold r:id="rId31"/>
      <p:italic r:id="rId32"/>
      <p:boldItalic r:id="rId33"/>
    </p:embeddedFont>
    <p:embeddedFont>
      <p:font typeface="Fira Sans Extra Condensed Medium" panose="020B0604020202020204" charset="0"/>
      <p:regular r:id="rId34"/>
      <p:bold r:id="rId35"/>
      <p:italic r:id="rId36"/>
      <p:boldItalic r:id="rId37"/>
    </p:embeddedFont>
    <p:embeddedFont>
      <p:font typeface="Oswald" panose="020B0604020202020204" charset="0"/>
      <p:regular r:id="rId38"/>
      <p:bold r:id="rId39"/>
    </p:embeddedFont>
    <p:embeddedFont>
      <p:font typeface="Saira Condensed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DDB"/>
    <a:srgbClr val="86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887987-FC53-4D8C-90F7-A0EE3815A8AF}">
  <a:tblStyle styleId="{30887987-FC53-4D8C-90F7-A0EE3815A8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57207a613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57207a613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57d11bbb8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57d11bbb8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56e9a21c8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56e9a21c8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59cbc0aaaa_3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59cbc0aaaa_3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57d11bbb8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57d11bbb8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56e9a21c8b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56e9a21c8b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59cbc0aaaa_3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59cbc0aaaa_3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59cbc0aaaa_3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59cbc0aaaa_3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14ea948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14ea948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64156046e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64156046e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7207a61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7207a61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7207a613d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7207a613d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59cbc0aaaa_3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59cbc0aaaa_3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144167" y="416400"/>
            <a:ext cx="5430400" cy="602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62900" y="2481700"/>
            <a:ext cx="48224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77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48433" y="4298300"/>
            <a:ext cx="39368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1_1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/>
          <p:nvPr/>
        </p:nvSpPr>
        <p:spPr>
          <a:xfrm>
            <a:off x="472067" y="-200"/>
            <a:ext cx="339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1"/>
          </p:nvPr>
        </p:nvSpPr>
        <p:spPr>
          <a:xfrm>
            <a:off x="908233" y="3183600"/>
            <a:ext cx="27884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ctrTitle"/>
          </p:nvPr>
        </p:nvSpPr>
        <p:spPr>
          <a:xfrm>
            <a:off x="4195733" y="569133"/>
            <a:ext cx="3800400" cy="40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85" name="Google Shape;85;p11"/>
          <p:cNvCxnSpPr/>
          <p:nvPr/>
        </p:nvCxnSpPr>
        <p:spPr>
          <a:xfrm>
            <a:off x="4315900" y="1027167"/>
            <a:ext cx="3519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19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/>
          <p:nvPr/>
        </p:nvSpPr>
        <p:spPr>
          <a:xfrm flipH="1">
            <a:off x="0" y="1923300"/>
            <a:ext cx="12192000" cy="301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 flipH="1">
            <a:off x="3517800" y="2304699"/>
            <a:ext cx="5156400" cy="8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3517800" y="3201100"/>
            <a:ext cx="5156400" cy="1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CUSTOM_11_1_2_1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/>
          <p:nvPr/>
        </p:nvSpPr>
        <p:spPr>
          <a:xfrm flipH="1">
            <a:off x="476033" y="416400"/>
            <a:ext cx="5430400" cy="602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2" name="Google Shape;92;p13"/>
          <p:cNvSpPr txBox="1">
            <a:spLocks noGrp="1"/>
          </p:cNvSpPr>
          <p:nvPr>
            <p:ph type="ctrTitle"/>
          </p:nvPr>
        </p:nvSpPr>
        <p:spPr>
          <a:xfrm flipH="1">
            <a:off x="965300" y="1872700"/>
            <a:ext cx="4822400" cy="1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 flipH="1">
            <a:off x="965367" y="4298300"/>
            <a:ext cx="39368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 type="blank">
  <p:cSld name="BLANK">
    <p:bg>
      <p:bgPr>
        <a:solidFill>
          <a:schemeClr val="dk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2">
  <p:cSld name="BLANK_1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626033"/>
            <a:ext cx="7160800" cy="560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243051" y="2000864"/>
            <a:ext cx="300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243065" y="2423100"/>
            <a:ext cx="2267600" cy="7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243051" y="1200513"/>
            <a:ext cx="2338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 idx="3"/>
          </p:nvPr>
        </p:nvSpPr>
        <p:spPr>
          <a:xfrm>
            <a:off x="1243051" y="4381397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4"/>
          </p:nvPr>
        </p:nvSpPr>
        <p:spPr>
          <a:xfrm>
            <a:off x="1243067" y="4801100"/>
            <a:ext cx="207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5" hasCustomPrompt="1"/>
          </p:nvPr>
        </p:nvSpPr>
        <p:spPr>
          <a:xfrm>
            <a:off x="1243051" y="3581029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6"/>
          </p:nvPr>
        </p:nvSpPr>
        <p:spPr>
          <a:xfrm>
            <a:off x="3704117" y="2000864"/>
            <a:ext cx="300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7"/>
          </p:nvPr>
        </p:nvSpPr>
        <p:spPr>
          <a:xfrm>
            <a:off x="3704131" y="2423100"/>
            <a:ext cx="2073600" cy="7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8" hasCustomPrompt="1"/>
          </p:nvPr>
        </p:nvSpPr>
        <p:spPr>
          <a:xfrm>
            <a:off x="3704117" y="1200513"/>
            <a:ext cx="2338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 idx="9"/>
          </p:nvPr>
        </p:nvSpPr>
        <p:spPr>
          <a:xfrm>
            <a:off x="3635917" y="4381397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3"/>
          </p:nvPr>
        </p:nvSpPr>
        <p:spPr>
          <a:xfrm>
            <a:off x="3635931" y="4801100"/>
            <a:ext cx="207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14" hasCustomPrompt="1"/>
          </p:nvPr>
        </p:nvSpPr>
        <p:spPr>
          <a:xfrm>
            <a:off x="3635917" y="3581029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26" name="Google Shape;26;p3"/>
          <p:cNvCxnSpPr/>
          <p:nvPr/>
        </p:nvCxnSpPr>
        <p:spPr>
          <a:xfrm>
            <a:off x="1394367" y="2084067"/>
            <a:ext cx="7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3"/>
          <p:cNvCxnSpPr/>
          <p:nvPr/>
        </p:nvCxnSpPr>
        <p:spPr>
          <a:xfrm>
            <a:off x="3860567" y="2084067"/>
            <a:ext cx="7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3"/>
          <p:cNvCxnSpPr/>
          <p:nvPr/>
        </p:nvCxnSpPr>
        <p:spPr>
          <a:xfrm>
            <a:off x="1394367" y="4464919"/>
            <a:ext cx="7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9;p3"/>
          <p:cNvCxnSpPr/>
          <p:nvPr/>
        </p:nvCxnSpPr>
        <p:spPr>
          <a:xfrm>
            <a:off x="3860567" y="4464919"/>
            <a:ext cx="7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">
  <p:cSld name="CUSTOM_15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5031067" y="1923300"/>
            <a:ext cx="7160800" cy="3011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023967" y="2304699"/>
            <a:ext cx="5156400" cy="8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6023967" y="3201100"/>
            <a:ext cx="5156400" cy="1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8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6096000" y="0"/>
            <a:ext cx="6096000" cy="3429200"/>
          </a:xfrm>
          <a:prstGeom prst="rect">
            <a:avLst/>
          </a:prstGeom>
          <a:solidFill>
            <a:schemeClr val="dk2">
              <a:alpha val="5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F3F3F3"/>
              </a:solidFill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3428832"/>
            <a:ext cx="6096000" cy="3429200"/>
          </a:xfrm>
          <a:prstGeom prst="rect">
            <a:avLst/>
          </a:prstGeom>
          <a:solidFill>
            <a:schemeClr val="dk2">
              <a:alpha val="5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F3F3F3"/>
              </a:solidFill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0" y="0"/>
            <a:ext cx="6096000" cy="342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F3F3F3"/>
              </a:solidFill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6096000" y="3428801"/>
            <a:ext cx="6096000" cy="342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F3F3F3"/>
              </a:solidFill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7334284" y="2060633"/>
            <a:ext cx="3435200" cy="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1399100" y="2060633"/>
            <a:ext cx="3435200" cy="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7334284" y="5311600"/>
            <a:ext cx="3435200" cy="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1399100" y="5311600"/>
            <a:ext cx="3435200" cy="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5"/>
          </p:nvPr>
        </p:nvSpPr>
        <p:spPr>
          <a:xfrm>
            <a:off x="1399100" y="4511159"/>
            <a:ext cx="3435200" cy="9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6"/>
          </p:nvPr>
        </p:nvSpPr>
        <p:spPr>
          <a:xfrm>
            <a:off x="1399100" y="1260173"/>
            <a:ext cx="3435200" cy="9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7"/>
          </p:nvPr>
        </p:nvSpPr>
        <p:spPr>
          <a:xfrm>
            <a:off x="7334300" y="4511159"/>
            <a:ext cx="3435200" cy="9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8"/>
          </p:nvPr>
        </p:nvSpPr>
        <p:spPr>
          <a:xfrm>
            <a:off x="7334300" y="1260173"/>
            <a:ext cx="3435200" cy="9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 Condensed SemiBold"/>
              <a:buNone/>
              <a:defRPr sz="2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8_1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9" name="Google Shape;49;p6"/>
          <p:cNvSpPr/>
          <p:nvPr/>
        </p:nvSpPr>
        <p:spPr>
          <a:xfrm>
            <a:off x="4064000" y="0"/>
            <a:ext cx="4064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0" name="Google Shape;50;p6"/>
          <p:cNvSpPr/>
          <p:nvPr/>
        </p:nvSpPr>
        <p:spPr>
          <a:xfrm>
            <a:off x="8128000" y="0"/>
            <a:ext cx="406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1" name="Google Shape;51;p6"/>
          <p:cNvSpPr txBox="1">
            <a:spLocks noGrp="1"/>
          </p:cNvSpPr>
          <p:nvPr>
            <p:ph type="ctrTitle"/>
          </p:nvPr>
        </p:nvSpPr>
        <p:spPr>
          <a:xfrm>
            <a:off x="1117267" y="3424967"/>
            <a:ext cx="1829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1"/>
          </p:nvPr>
        </p:nvSpPr>
        <p:spPr>
          <a:xfrm>
            <a:off x="569433" y="4105833"/>
            <a:ext cx="29252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ctrTitle" idx="2"/>
          </p:nvPr>
        </p:nvSpPr>
        <p:spPr>
          <a:xfrm>
            <a:off x="5181233" y="3424967"/>
            <a:ext cx="1829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3"/>
          </p:nvPr>
        </p:nvSpPr>
        <p:spPr>
          <a:xfrm>
            <a:off x="4633367" y="4105833"/>
            <a:ext cx="29252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ctrTitle" idx="4"/>
          </p:nvPr>
        </p:nvSpPr>
        <p:spPr>
          <a:xfrm>
            <a:off x="9391000" y="3424967"/>
            <a:ext cx="1829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5"/>
          </p:nvPr>
        </p:nvSpPr>
        <p:spPr>
          <a:xfrm>
            <a:off x="8843133" y="4105833"/>
            <a:ext cx="29252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ctrTitle" idx="6"/>
          </p:nvPr>
        </p:nvSpPr>
        <p:spPr>
          <a:xfrm>
            <a:off x="4195733" y="569133"/>
            <a:ext cx="3800400" cy="40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4315900" y="1027167"/>
            <a:ext cx="351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CUSTOM_6_1_1_1_1_2_1"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ctrTitle"/>
          </p:nvPr>
        </p:nvSpPr>
        <p:spPr>
          <a:xfrm>
            <a:off x="4195733" y="569133"/>
            <a:ext cx="3800400" cy="40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cxnSp>
        <p:nvCxnSpPr>
          <p:cNvPr id="61" name="Google Shape;61;p7"/>
          <p:cNvCxnSpPr/>
          <p:nvPr/>
        </p:nvCxnSpPr>
        <p:spPr>
          <a:xfrm>
            <a:off x="4315900" y="1027167"/>
            <a:ext cx="351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2">
  <p:cSld name="CUSTOM_11_2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ctrTitle"/>
          </p:nvPr>
        </p:nvSpPr>
        <p:spPr>
          <a:xfrm>
            <a:off x="4195733" y="569133"/>
            <a:ext cx="3800400" cy="40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cxnSp>
        <p:nvCxnSpPr>
          <p:cNvPr id="64" name="Google Shape;64;p8"/>
          <p:cNvCxnSpPr/>
          <p:nvPr/>
        </p:nvCxnSpPr>
        <p:spPr>
          <a:xfrm>
            <a:off x="4315900" y="1027167"/>
            <a:ext cx="351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18_1_1">
    <p:bg>
      <p:bgPr>
        <a:solidFill>
          <a:schemeClr val="dk2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583200" y="1842200"/>
            <a:ext cx="3173600" cy="50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67" name="Google Shape;67;p9"/>
          <p:cNvSpPr/>
          <p:nvPr/>
        </p:nvSpPr>
        <p:spPr>
          <a:xfrm>
            <a:off x="4509200" y="1842200"/>
            <a:ext cx="3173600" cy="50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68" name="Google Shape;68;p9"/>
          <p:cNvSpPr/>
          <p:nvPr/>
        </p:nvSpPr>
        <p:spPr>
          <a:xfrm>
            <a:off x="8435200" y="1842200"/>
            <a:ext cx="3173600" cy="50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F3F3F3"/>
              </a:solidFill>
            </a:endParaRPr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775800" y="4214367"/>
            <a:ext cx="27884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2"/>
          </p:nvPr>
        </p:nvSpPr>
        <p:spPr>
          <a:xfrm>
            <a:off x="4701800" y="4214367"/>
            <a:ext cx="27884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3"/>
          </p:nvPr>
        </p:nvSpPr>
        <p:spPr>
          <a:xfrm>
            <a:off x="8627800" y="4214367"/>
            <a:ext cx="27884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4"/>
          </p:nvPr>
        </p:nvSpPr>
        <p:spPr>
          <a:xfrm>
            <a:off x="844200" y="5069867"/>
            <a:ext cx="26588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5"/>
          </p:nvPr>
        </p:nvSpPr>
        <p:spPr>
          <a:xfrm>
            <a:off x="4770100" y="5069867"/>
            <a:ext cx="26588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6"/>
          </p:nvPr>
        </p:nvSpPr>
        <p:spPr>
          <a:xfrm>
            <a:off x="8696100" y="5069867"/>
            <a:ext cx="26588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ctrTitle"/>
          </p:nvPr>
        </p:nvSpPr>
        <p:spPr>
          <a:xfrm>
            <a:off x="2990967" y="569133"/>
            <a:ext cx="6210000" cy="40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cxnSp>
        <p:nvCxnSpPr>
          <p:cNvPr id="76" name="Google Shape;76;p9"/>
          <p:cNvCxnSpPr/>
          <p:nvPr/>
        </p:nvCxnSpPr>
        <p:spPr>
          <a:xfrm>
            <a:off x="4315900" y="1027167"/>
            <a:ext cx="351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6_1_1_1_1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>
            <a:off x="2557200" y="1593567"/>
            <a:ext cx="7077600" cy="367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3338600" y="2445033"/>
            <a:ext cx="55148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F7F8F9"/>
              </a:buClr>
              <a:buSzPts val="1200"/>
              <a:buChar char="●"/>
              <a:defRPr>
                <a:solidFill>
                  <a:srgbClr val="F7F8F9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F7F8F9"/>
              </a:buClr>
              <a:buSzPts val="1200"/>
              <a:buChar char="○"/>
              <a:defRPr>
                <a:solidFill>
                  <a:srgbClr val="F7F8F9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F7F8F9"/>
              </a:buClr>
              <a:buSzPts val="1200"/>
              <a:buChar char="■"/>
              <a:defRPr>
                <a:solidFill>
                  <a:srgbClr val="F7F8F9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F7F8F9"/>
              </a:buClr>
              <a:buSzPts val="1200"/>
              <a:buChar char="●"/>
              <a:defRPr>
                <a:solidFill>
                  <a:srgbClr val="F7F8F9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F7F8F9"/>
              </a:buClr>
              <a:buSzPts val="1200"/>
              <a:buChar char="○"/>
              <a:defRPr>
                <a:solidFill>
                  <a:srgbClr val="F7F8F9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F7F8F9"/>
              </a:buClr>
              <a:buSzPts val="1200"/>
              <a:buChar char="■"/>
              <a:defRPr>
                <a:solidFill>
                  <a:srgbClr val="F7F8F9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F7F8F9"/>
              </a:buClr>
              <a:buSzPts val="1200"/>
              <a:buChar char="●"/>
              <a:defRPr>
                <a:solidFill>
                  <a:srgbClr val="F7F8F9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F7F8F9"/>
              </a:buClr>
              <a:buSzPts val="1200"/>
              <a:buChar char="○"/>
              <a:defRPr>
                <a:solidFill>
                  <a:srgbClr val="F7F8F9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F7F8F9"/>
              </a:buClr>
              <a:buSzPts val="1200"/>
              <a:buChar char="■"/>
              <a:defRPr>
                <a:solidFill>
                  <a:srgbClr val="F7F8F9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ctrTitle"/>
          </p:nvPr>
        </p:nvSpPr>
        <p:spPr>
          <a:xfrm>
            <a:off x="4398933" y="772333"/>
            <a:ext cx="3800400" cy="40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 Condensed SemiBold"/>
              <a:buNone/>
              <a:defRPr sz="28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 Condensed SemiBold"/>
              <a:buNone/>
              <a:defRPr sz="28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 Condensed SemiBold"/>
              <a:buNone/>
              <a:defRPr sz="28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 Condensed SemiBold"/>
              <a:buNone/>
              <a:defRPr sz="28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 Condensed SemiBold"/>
              <a:buNone/>
              <a:defRPr sz="28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 Condensed SemiBold"/>
              <a:buNone/>
              <a:defRPr sz="28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 Condensed SemiBold"/>
              <a:buNone/>
              <a:defRPr sz="28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 Condensed SemiBold"/>
              <a:buNone/>
              <a:defRPr sz="28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 Condensed SemiBold"/>
              <a:buNone/>
              <a:defRPr sz="28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aira Condensed"/>
              <a:buChar char="●"/>
              <a:defRPr sz="1200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aira Condensed"/>
              <a:buChar char="○"/>
              <a:defRPr sz="1200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aira Condensed"/>
              <a:buChar char="■"/>
              <a:defRPr sz="1200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aira Condensed"/>
              <a:buChar char="●"/>
              <a:defRPr sz="1200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aira Condensed"/>
              <a:buChar char="○"/>
              <a:defRPr sz="1200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aira Condensed"/>
              <a:buChar char="■"/>
              <a:defRPr sz="1200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aira Condensed"/>
              <a:buChar char="●"/>
              <a:defRPr sz="1200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aira Condensed"/>
              <a:buChar char="○"/>
              <a:defRPr sz="1200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Saira Condensed"/>
              <a:buChar char="■"/>
              <a:defRPr sz="1200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_n0m0TJzjIXpJr9kOL3_P5NB5LQutpjfOJJfUQTpKeA/cop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2" y="0"/>
            <a:ext cx="6144165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119" name="Google Shape;119;p20"/>
          <p:cNvSpPr/>
          <p:nvPr/>
        </p:nvSpPr>
        <p:spPr>
          <a:xfrm>
            <a:off x="6144168" y="0"/>
            <a:ext cx="6047833" cy="6858000"/>
          </a:xfrm>
          <a:prstGeom prst="rect">
            <a:avLst/>
          </a:prstGeom>
          <a:gradFill flip="none" rotWithShape="1">
            <a:gsLst>
              <a:gs pos="100000">
                <a:srgbClr val="5DB68B"/>
              </a:gs>
              <a:gs pos="3700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7148433" y="4298300"/>
            <a:ext cx="3936800" cy="956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s"/>
              <a:t>Here is where your presentation begins</a:t>
            </a: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ctrTitle"/>
          </p:nvPr>
        </p:nvSpPr>
        <p:spPr>
          <a:xfrm>
            <a:off x="4189437" y="1205188"/>
            <a:ext cx="6665200" cy="386491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>
                <a:solidFill>
                  <a:schemeClr val="dk2"/>
                </a:solidFill>
              </a:rPr>
              <a:t>CA</a:t>
            </a:r>
            <a:r>
              <a:rPr lang="es">
                <a:solidFill>
                  <a:schemeClr val="bg1"/>
                </a:solidFill>
              </a:rPr>
              <a:t>RADIOLOGY</a:t>
            </a:r>
            <a:r>
              <a:rPr lang="es"/>
              <a:t> </a:t>
            </a:r>
            <a:r>
              <a:rPr lang="es" dirty="0">
                <a:solidFill>
                  <a:schemeClr val="dk2"/>
                </a:solidFill>
              </a:rPr>
              <a:t>BRE</a:t>
            </a:r>
            <a:r>
              <a:rPr lang="es" dirty="0"/>
              <a:t>AKTHROUGH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89000"/>
              </a:schemeClr>
            </a:gs>
            <a:gs pos="26000">
              <a:schemeClr val="accent1">
                <a:lumMod val="75000"/>
              </a:schemeClr>
            </a:gs>
            <a:gs pos="7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9"/>
          <p:cNvSpPr txBox="1">
            <a:spLocks noGrp="1"/>
          </p:cNvSpPr>
          <p:nvPr>
            <p:ph type="ctrTitle"/>
          </p:nvPr>
        </p:nvSpPr>
        <p:spPr>
          <a:xfrm>
            <a:off x="4195733" y="406400"/>
            <a:ext cx="3800400" cy="568333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/>
              <a:t>FACTORS TO CONSIDER</a:t>
            </a:r>
            <a:endParaRPr dirty="0"/>
          </a:p>
        </p:txBody>
      </p:sp>
      <p:grpSp>
        <p:nvGrpSpPr>
          <p:cNvPr id="504" name="Google Shape;504;p29"/>
          <p:cNvGrpSpPr/>
          <p:nvPr/>
        </p:nvGrpSpPr>
        <p:grpSpPr>
          <a:xfrm>
            <a:off x="2641851" y="2948765"/>
            <a:ext cx="1536800" cy="1901801"/>
            <a:chOff x="1881775" y="2531698"/>
            <a:chExt cx="1152600" cy="1426351"/>
          </a:xfrm>
        </p:grpSpPr>
        <p:sp>
          <p:nvSpPr>
            <p:cNvPr id="505" name="Google Shape;505;p29"/>
            <p:cNvSpPr/>
            <p:nvPr/>
          </p:nvSpPr>
          <p:spPr>
            <a:xfrm>
              <a:off x="2028325" y="2776644"/>
              <a:ext cx="859500" cy="85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cxnSp>
          <p:nvCxnSpPr>
            <p:cNvPr id="506" name="Google Shape;506;p29"/>
            <p:cNvCxnSpPr/>
            <p:nvPr/>
          </p:nvCxnSpPr>
          <p:spPr>
            <a:xfrm>
              <a:off x="2458075" y="3636149"/>
              <a:ext cx="0" cy="321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507" name="Google Shape;507;p29"/>
            <p:cNvCxnSpPr/>
            <p:nvPr/>
          </p:nvCxnSpPr>
          <p:spPr>
            <a:xfrm>
              <a:off x="2458075" y="2531698"/>
              <a:ext cx="0" cy="321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29"/>
            <p:cNvCxnSpPr/>
            <p:nvPr/>
          </p:nvCxnSpPr>
          <p:spPr>
            <a:xfrm>
              <a:off x="1881775" y="2531700"/>
              <a:ext cx="11526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09" name="Google Shape;509;p29"/>
          <p:cNvGrpSpPr/>
          <p:nvPr/>
        </p:nvGrpSpPr>
        <p:grpSpPr>
          <a:xfrm>
            <a:off x="5457251" y="2948764"/>
            <a:ext cx="1536800" cy="1901800"/>
            <a:chOff x="3993325" y="2531698"/>
            <a:chExt cx="1152600" cy="1426350"/>
          </a:xfrm>
        </p:grpSpPr>
        <p:sp>
          <p:nvSpPr>
            <p:cNvPr id="510" name="Google Shape;510;p29"/>
            <p:cNvSpPr/>
            <p:nvPr/>
          </p:nvSpPr>
          <p:spPr>
            <a:xfrm>
              <a:off x="4139875" y="2776644"/>
              <a:ext cx="859500" cy="85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cxnSp>
          <p:nvCxnSpPr>
            <p:cNvPr id="511" name="Google Shape;511;p29"/>
            <p:cNvCxnSpPr/>
            <p:nvPr/>
          </p:nvCxnSpPr>
          <p:spPr>
            <a:xfrm>
              <a:off x="4569625" y="3636149"/>
              <a:ext cx="0" cy="321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512" name="Google Shape;512;p29"/>
            <p:cNvCxnSpPr/>
            <p:nvPr/>
          </p:nvCxnSpPr>
          <p:spPr>
            <a:xfrm>
              <a:off x="4569625" y="2531698"/>
              <a:ext cx="0" cy="321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29"/>
            <p:cNvCxnSpPr/>
            <p:nvPr/>
          </p:nvCxnSpPr>
          <p:spPr>
            <a:xfrm>
              <a:off x="3993325" y="2531700"/>
              <a:ext cx="11526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14" name="Google Shape;514;p29"/>
          <p:cNvGrpSpPr/>
          <p:nvPr/>
        </p:nvGrpSpPr>
        <p:grpSpPr>
          <a:xfrm>
            <a:off x="8111851" y="2948764"/>
            <a:ext cx="1536800" cy="1901800"/>
            <a:chOff x="5984275" y="2531698"/>
            <a:chExt cx="1152600" cy="1426350"/>
          </a:xfrm>
        </p:grpSpPr>
        <p:sp>
          <p:nvSpPr>
            <p:cNvPr id="515" name="Google Shape;515;p29"/>
            <p:cNvSpPr/>
            <p:nvPr/>
          </p:nvSpPr>
          <p:spPr>
            <a:xfrm>
              <a:off x="6130825" y="2776644"/>
              <a:ext cx="859500" cy="85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cxnSp>
          <p:nvCxnSpPr>
            <p:cNvPr id="516" name="Google Shape;516;p29"/>
            <p:cNvCxnSpPr/>
            <p:nvPr/>
          </p:nvCxnSpPr>
          <p:spPr>
            <a:xfrm>
              <a:off x="6560575" y="3636149"/>
              <a:ext cx="0" cy="321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517" name="Google Shape;517;p29"/>
            <p:cNvCxnSpPr/>
            <p:nvPr/>
          </p:nvCxnSpPr>
          <p:spPr>
            <a:xfrm>
              <a:off x="6560575" y="2531698"/>
              <a:ext cx="0" cy="321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29"/>
            <p:cNvCxnSpPr/>
            <p:nvPr/>
          </p:nvCxnSpPr>
          <p:spPr>
            <a:xfrm>
              <a:off x="5984275" y="2531700"/>
              <a:ext cx="11526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9" name="Google Shape;519;p29"/>
          <p:cNvSpPr txBox="1">
            <a:spLocks noGrp="1"/>
          </p:cNvSpPr>
          <p:nvPr>
            <p:ph type="ctrTitle" idx="4294967295"/>
          </p:nvPr>
        </p:nvSpPr>
        <p:spPr>
          <a:xfrm>
            <a:off x="8224651" y="4850565"/>
            <a:ext cx="1311200" cy="57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1867">
                <a:solidFill>
                  <a:schemeClr val="lt1"/>
                </a:solidFill>
              </a:rPr>
              <a:t>JUPITER</a:t>
            </a:r>
            <a:endParaRPr sz="1867">
              <a:solidFill>
                <a:schemeClr val="lt1"/>
              </a:solidFill>
            </a:endParaRPr>
          </a:p>
        </p:txBody>
      </p:sp>
      <p:sp>
        <p:nvSpPr>
          <p:cNvPr id="520" name="Google Shape;520;p29"/>
          <p:cNvSpPr txBox="1">
            <a:spLocks noGrp="1"/>
          </p:cNvSpPr>
          <p:nvPr>
            <p:ph type="subTitle" idx="4294967295"/>
          </p:nvPr>
        </p:nvSpPr>
        <p:spPr>
          <a:xfrm>
            <a:off x="7951051" y="2249167"/>
            <a:ext cx="1858400" cy="699600"/>
          </a:xfrm>
          <a:prstGeom prst="rect">
            <a:avLst/>
          </a:prstGeom>
        </p:spPr>
        <p:txBody>
          <a:bodyPr spcFirstLastPara="1" wrap="square" lIns="121900" tIns="240000" rIns="121900" bIns="0" anchor="b" anchorCtr="0"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s">
                <a:solidFill>
                  <a:schemeClr val="lt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It’s a gas giant and the biggest planet</a:t>
            </a:r>
            <a:endParaRPr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grpSp>
        <p:nvGrpSpPr>
          <p:cNvPr id="526" name="Google Shape;526;p29"/>
          <p:cNvGrpSpPr/>
          <p:nvPr/>
        </p:nvGrpSpPr>
        <p:grpSpPr>
          <a:xfrm>
            <a:off x="5912723" y="3535431"/>
            <a:ext cx="625856" cy="625856"/>
            <a:chOff x="1190625" y="238125"/>
            <a:chExt cx="5238750" cy="5238750"/>
          </a:xfrm>
        </p:grpSpPr>
        <p:sp>
          <p:nvSpPr>
            <p:cNvPr id="527" name="Google Shape;527;p29"/>
            <p:cNvSpPr/>
            <p:nvPr/>
          </p:nvSpPr>
          <p:spPr>
            <a:xfrm>
              <a:off x="1190625" y="238125"/>
              <a:ext cx="3548700" cy="5238750"/>
            </a:xfrm>
            <a:custGeom>
              <a:avLst/>
              <a:gdLst/>
              <a:ahLst/>
              <a:cxnLst/>
              <a:rect l="l" t="t" r="r" b="b"/>
              <a:pathLst>
                <a:path w="141948" h="209550" extrusionOk="0">
                  <a:moveTo>
                    <a:pt x="135180" y="20278"/>
                  </a:moveTo>
                  <a:lnTo>
                    <a:pt x="135180" y="23649"/>
                  </a:lnTo>
                  <a:cubicBezTo>
                    <a:pt x="135180" y="24790"/>
                    <a:pt x="135104" y="25931"/>
                    <a:pt x="134977" y="27046"/>
                  </a:cubicBezTo>
                  <a:lnTo>
                    <a:pt x="74548" y="27046"/>
                  </a:lnTo>
                  <a:cubicBezTo>
                    <a:pt x="74421" y="25931"/>
                    <a:pt x="74345" y="24790"/>
                    <a:pt x="74345" y="23649"/>
                  </a:cubicBezTo>
                  <a:lnTo>
                    <a:pt x="74345" y="20278"/>
                  </a:lnTo>
                  <a:close/>
                  <a:moveTo>
                    <a:pt x="30417" y="27046"/>
                  </a:moveTo>
                  <a:cubicBezTo>
                    <a:pt x="32268" y="27046"/>
                    <a:pt x="33789" y="28567"/>
                    <a:pt x="33789" y="30417"/>
                  </a:cubicBezTo>
                  <a:cubicBezTo>
                    <a:pt x="33789" y="32268"/>
                    <a:pt x="32268" y="33789"/>
                    <a:pt x="30417" y="33789"/>
                  </a:cubicBezTo>
                  <a:cubicBezTo>
                    <a:pt x="28567" y="33789"/>
                    <a:pt x="27046" y="32268"/>
                    <a:pt x="27046" y="30417"/>
                  </a:cubicBezTo>
                  <a:cubicBezTo>
                    <a:pt x="27046" y="28567"/>
                    <a:pt x="28567" y="27046"/>
                    <a:pt x="30417" y="27046"/>
                  </a:cubicBezTo>
                  <a:close/>
                  <a:moveTo>
                    <a:pt x="133405" y="33789"/>
                  </a:moveTo>
                  <a:cubicBezTo>
                    <a:pt x="132569" y="36197"/>
                    <a:pt x="131454" y="38478"/>
                    <a:pt x="130034" y="40556"/>
                  </a:cubicBezTo>
                  <a:lnTo>
                    <a:pt x="79491" y="40556"/>
                  </a:lnTo>
                  <a:cubicBezTo>
                    <a:pt x="78096" y="38478"/>
                    <a:pt x="76981" y="36197"/>
                    <a:pt x="76119" y="33789"/>
                  </a:cubicBezTo>
                  <a:close/>
                  <a:moveTo>
                    <a:pt x="123849" y="47324"/>
                  </a:moveTo>
                  <a:cubicBezTo>
                    <a:pt x="118628" y="51532"/>
                    <a:pt x="111986" y="54067"/>
                    <a:pt x="104762" y="54067"/>
                  </a:cubicBezTo>
                  <a:cubicBezTo>
                    <a:pt x="97564" y="54067"/>
                    <a:pt x="90922" y="51532"/>
                    <a:pt x="85701" y="47324"/>
                  </a:cubicBezTo>
                  <a:close/>
                  <a:moveTo>
                    <a:pt x="13510" y="118298"/>
                  </a:moveTo>
                  <a:cubicBezTo>
                    <a:pt x="17236" y="118298"/>
                    <a:pt x="20278" y="121314"/>
                    <a:pt x="20278" y="125041"/>
                  </a:cubicBezTo>
                  <a:cubicBezTo>
                    <a:pt x="20278" y="128767"/>
                    <a:pt x="17236" y="131808"/>
                    <a:pt x="13510" y="131808"/>
                  </a:cubicBezTo>
                  <a:cubicBezTo>
                    <a:pt x="9784" y="131808"/>
                    <a:pt x="6768" y="128767"/>
                    <a:pt x="6768" y="125041"/>
                  </a:cubicBezTo>
                  <a:cubicBezTo>
                    <a:pt x="6768" y="121314"/>
                    <a:pt x="9784" y="118298"/>
                    <a:pt x="13510" y="118298"/>
                  </a:cubicBezTo>
                  <a:close/>
                  <a:moveTo>
                    <a:pt x="104762" y="155458"/>
                  </a:moveTo>
                  <a:cubicBezTo>
                    <a:pt x="111986" y="155458"/>
                    <a:pt x="118628" y="158018"/>
                    <a:pt x="123849" y="162226"/>
                  </a:cubicBezTo>
                  <a:lnTo>
                    <a:pt x="85701" y="162226"/>
                  </a:lnTo>
                  <a:cubicBezTo>
                    <a:pt x="90922" y="158018"/>
                    <a:pt x="97564" y="155458"/>
                    <a:pt x="104762" y="155458"/>
                  </a:cubicBezTo>
                  <a:close/>
                  <a:moveTo>
                    <a:pt x="130034" y="168994"/>
                  </a:moveTo>
                  <a:cubicBezTo>
                    <a:pt x="131428" y="171072"/>
                    <a:pt x="132569" y="173353"/>
                    <a:pt x="133405" y="175736"/>
                  </a:cubicBezTo>
                  <a:lnTo>
                    <a:pt x="76119" y="175736"/>
                  </a:lnTo>
                  <a:cubicBezTo>
                    <a:pt x="76981" y="173353"/>
                    <a:pt x="78096" y="171072"/>
                    <a:pt x="79491" y="168994"/>
                  </a:cubicBezTo>
                  <a:close/>
                  <a:moveTo>
                    <a:pt x="134977" y="182504"/>
                  </a:moveTo>
                  <a:cubicBezTo>
                    <a:pt x="135104" y="183619"/>
                    <a:pt x="135180" y="184735"/>
                    <a:pt x="135180" y="185875"/>
                  </a:cubicBezTo>
                  <a:lnTo>
                    <a:pt x="135180" y="189272"/>
                  </a:lnTo>
                  <a:lnTo>
                    <a:pt x="74345" y="189272"/>
                  </a:lnTo>
                  <a:lnTo>
                    <a:pt x="74345" y="185875"/>
                  </a:lnTo>
                  <a:cubicBezTo>
                    <a:pt x="74345" y="184735"/>
                    <a:pt x="74421" y="183619"/>
                    <a:pt x="74548" y="182504"/>
                  </a:cubicBezTo>
                  <a:close/>
                  <a:moveTo>
                    <a:pt x="54067" y="0"/>
                  </a:moveTo>
                  <a:lnTo>
                    <a:pt x="54067" y="23649"/>
                  </a:lnTo>
                  <a:cubicBezTo>
                    <a:pt x="54067" y="24790"/>
                    <a:pt x="54117" y="25931"/>
                    <a:pt x="54194" y="27046"/>
                  </a:cubicBezTo>
                  <a:lnTo>
                    <a:pt x="39923" y="27046"/>
                  </a:lnTo>
                  <a:cubicBezTo>
                    <a:pt x="38529" y="23117"/>
                    <a:pt x="34828" y="20278"/>
                    <a:pt x="30417" y="20278"/>
                  </a:cubicBezTo>
                  <a:cubicBezTo>
                    <a:pt x="24815" y="20278"/>
                    <a:pt x="20278" y="24815"/>
                    <a:pt x="20278" y="30417"/>
                  </a:cubicBezTo>
                  <a:cubicBezTo>
                    <a:pt x="20278" y="36019"/>
                    <a:pt x="24815" y="40556"/>
                    <a:pt x="30417" y="40556"/>
                  </a:cubicBezTo>
                  <a:cubicBezTo>
                    <a:pt x="34828" y="40556"/>
                    <a:pt x="38529" y="37717"/>
                    <a:pt x="39923" y="33789"/>
                  </a:cubicBezTo>
                  <a:lnTo>
                    <a:pt x="55081" y="33789"/>
                  </a:lnTo>
                  <a:cubicBezTo>
                    <a:pt x="57514" y="45956"/>
                    <a:pt x="64333" y="56754"/>
                    <a:pt x="74446" y="64257"/>
                  </a:cubicBezTo>
                  <a:cubicBezTo>
                    <a:pt x="62102" y="73509"/>
                    <a:pt x="54067" y="88210"/>
                    <a:pt x="54067" y="104762"/>
                  </a:cubicBezTo>
                  <a:cubicBezTo>
                    <a:pt x="54067" y="110694"/>
                    <a:pt x="55157" y="116372"/>
                    <a:pt x="57032" y="121669"/>
                  </a:cubicBezTo>
                  <a:lnTo>
                    <a:pt x="26564" y="121669"/>
                  </a:lnTo>
                  <a:cubicBezTo>
                    <a:pt x="25044" y="115865"/>
                    <a:pt x="19797" y="111530"/>
                    <a:pt x="13510" y="111530"/>
                  </a:cubicBezTo>
                  <a:cubicBezTo>
                    <a:pt x="6058" y="111530"/>
                    <a:pt x="0" y="117588"/>
                    <a:pt x="0" y="125041"/>
                  </a:cubicBezTo>
                  <a:cubicBezTo>
                    <a:pt x="0" y="132493"/>
                    <a:pt x="6058" y="138576"/>
                    <a:pt x="13510" y="138576"/>
                  </a:cubicBezTo>
                  <a:cubicBezTo>
                    <a:pt x="19797" y="138576"/>
                    <a:pt x="25044" y="134242"/>
                    <a:pt x="26564" y="128437"/>
                  </a:cubicBezTo>
                  <a:lnTo>
                    <a:pt x="59973" y="128437"/>
                  </a:lnTo>
                  <a:cubicBezTo>
                    <a:pt x="63496" y="135078"/>
                    <a:pt x="68464" y="140807"/>
                    <a:pt x="74421" y="145293"/>
                  </a:cubicBezTo>
                  <a:cubicBezTo>
                    <a:pt x="61620" y="154824"/>
                    <a:pt x="54067" y="169653"/>
                    <a:pt x="54067" y="185875"/>
                  </a:cubicBezTo>
                  <a:lnTo>
                    <a:pt x="54067" y="209550"/>
                  </a:lnTo>
                  <a:lnTo>
                    <a:pt x="60835" y="209550"/>
                  </a:lnTo>
                  <a:lnTo>
                    <a:pt x="60835" y="185875"/>
                  </a:lnTo>
                  <a:cubicBezTo>
                    <a:pt x="60835" y="170971"/>
                    <a:pt x="68211" y="157486"/>
                    <a:pt x="80581" y="149298"/>
                  </a:cubicBezTo>
                  <a:cubicBezTo>
                    <a:pt x="83014" y="150642"/>
                    <a:pt x="85574" y="151732"/>
                    <a:pt x="88236" y="152644"/>
                  </a:cubicBezTo>
                  <a:cubicBezTo>
                    <a:pt x="76018" y="158753"/>
                    <a:pt x="67603" y="171326"/>
                    <a:pt x="67603" y="185875"/>
                  </a:cubicBezTo>
                  <a:lnTo>
                    <a:pt x="67603" y="209550"/>
                  </a:lnTo>
                  <a:lnTo>
                    <a:pt x="74345" y="209550"/>
                  </a:lnTo>
                  <a:lnTo>
                    <a:pt x="74345" y="196014"/>
                  </a:lnTo>
                  <a:lnTo>
                    <a:pt x="135180" y="196014"/>
                  </a:lnTo>
                  <a:lnTo>
                    <a:pt x="135180" y="209550"/>
                  </a:lnTo>
                  <a:lnTo>
                    <a:pt x="141948" y="209550"/>
                  </a:lnTo>
                  <a:lnTo>
                    <a:pt x="141948" y="185875"/>
                  </a:lnTo>
                  <a:cubicBezTo>
                    <a:pt x="141948" y="165394"/>
                    <a:pt x="125269" y="148715"/>
                    <a:pt x="104762" y="148715"/>
                  </a:cubicBezTo>
                  <a:cubicBezTo>
                    <a:pt x="80555" y="148715"/>
                    <a:pt x="60835" y="128995"/>
                    <a:pt x="60835" y="104762"/>
                  </a:cubicBezTo>
                  <a:cubicBezTo>
                    <a:pt x="60835" y="80555"/>
                    <a:pt x="80555" y="60835"/>
                    <a:pt x="104762" y="60835"/>
                  </a:cubicBezTo>
                  <a:cubicBezTo>
                    <a:pt x="125269" y="60835"/>
                    <a:pt x="141948" y="44156"/>
                    <a:pt x="141948" y="23649"/>
                  </a:cubicBezTo>
                  <a:lnTo>
                    <a:pt x="141948" y="0"/>
                  </a:lnTo>
                  <a:lnTo>
                    <a:pt x="135180" y="0"/>
                  </a:lnTo>
                  <a:lnTo>
                    <a:pt x="135180" y="13510"/>
                  </a:lnTo>
                  <a:lnTo>
                    <a:pt x="74345" y="13510"/>
                  </a:lnTo>
                  <a:lnTo>
                    <a:pt x="74345" y="0"/>
                  </a:lnTo>
                  <a:lnTo>
                    <a:pt x="67603" y="0"/>
                  </a:lnTo>
                  <a:lnTo>
                    <a:pt x="67603" y="23649"/>
                  </a:lnTo>
                  <a:cubicBezTo>
                    <a:pt x="67603" y="38199"/>
                    <a:pt x="76018" y="50797"/>
                    <a:pt x="88236" y="56906"/>
                  </a:cubicBezTo>
                  <a:cubicBezTo>
                    <a:pt x="85574" y="57818"/>
                    <a:pt x="83014" y="58908"/>
                    <a:pt x="80581" y="60252"/>
                  </a:cubicBezTo>
                  <a:cubicBezTo>
                    <a:pt x="68211" y="52064"/>
                    <a:pt x="60835" y="38554"/>
                    <a:pt x="60835" y="23649"/>
                  </a:cubicBezTo>
                  <a:lnTo>
                    <a:pt x="608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2880675" y="238125"/>
              <a:ext cx="3548700" cy="5238750"/>
            </a:xfrm>
            <a:custGeom>
              <a:avLst/>
              <a:gdLst/>
              <a:ahLst/>
              <a:cxnLst/>
              <a:rect l="l" t="t" r="r" b="b"/>
              <a:pathLst>
                <a:path w="141948" h="209550" extrusionOk="0">
                  <a:moveTo>
                    <a:pt x="37160" y="74345"/>
                  </a:moveTo>
                  <a:cubicBezTo>
                    <a:pt x="44384" y="74345"/>
                    <a:pt x="51026" y="76905"/>
                    <a:pt x="56247" y="81113"/>
                  </a:cubicBezTo>
                  <a:lnTo>
                    <a:pt x="18099" y="81113"/>
                  </a:lnTo>
                  <a:cubicBezTo>
                    <a:pt x="23320" y="76905"/>
                    <a:pt x="29962" y="74345"/>
                    <a:pt x="37160" y="74345"/>
                  </a:cubicBezTo>
                  <a:close/>
                  <a:moveTo>
                    <a:pt x="128412" y="77742"/>
                  </a:moveTo>
                  <a:cubicBezTo>
                    <a:pt x="132138" y="77742"/>
                    <a:pt x="135180" y="80758"/>
                    <a:pt x="135180" y="84484"/>
                  </a:cubicBezTo>
                  <a:cubicBezTo>
                    <a:pt x="135180" y="88210"/>
                    <a:pt x="132138" y="91252"/>
                    <a:pt x="128412" y="91252"/>
                  </a:cubicBezTo>
                  <a:cubicBezTo>
                    <a:pt x="124686" y="91252"/>
                    <a:pt x="121670" y="88210"/>
                    <a:pt x="121670" y="84484"/>
                  </a:cubicBezTo>
                  <a:cubicBezTo>
                    <a:pt x="121670" y="80758"/>
                    <a:pt x="124686" y="77742"/>
                    <a:pt x="128412" y="77742"/>
                  </a:cubicBezTo>
                  <a:close/>
                  <a:moveTo>
                    <a:pt x="62432" y="87881"/>
                  </a:moveTo>
                  <a:cubicBezTo>
                    <a:pt x="65094" y="91835"/>
                    <a:pt x="66843" y="96423"/>
                    <a:pt x="67375" y="101391"/>
                  </a:cubicBezTo>
                  <a:lnTo>
                    <a:pt x="6946" y="101391"/>
                  </a:lnTo>
                  <a:cubicBezTo>
                    <a:pt x="7503" y="96423"/>
                    <a:pt x="9252" y="91835"/>
                    <a:pt x="11889" y="87881"/>
                  </a:cubicBezTo>
                  <a:close/>
                  <a:moveTo>
                    <a:pt x="67375" y="108159"/>
                  </a:moveTo>
                  <a:cubicBezTo>
                    <a:pt x="66843" y="113102"/>
                    <a:pt x="65094" y="117715"/>
                    <a:pt x="62432" y="121669"/>
                  </a:cubicBezTo>
                  <a:lnTo>
                    <a:pt x="11889" y="121669"/>
                  </a:lnTo>
                  <a:cubicBezTo>
                    <a:pt x="9252" y="117715"/>
                    <a:pt x="7503" y="113102"/>
                    <a:pt x="6946" y="108159"/>
                  </a:cubicBezTo>
                  <a:close/>
                  <a:moveTo>
                    <a:pt x="56247" y="128437"/>
                  </a:moveTo>
                  <a:cubicBezTo>
                    <a:pt x="51026" y="132645"/>
                    <a:pt x="44384" y="135180"/>
                    <a:pt x="37160" y="135180"/>
                  </a:cubicBezTo>
                  <a:cubicBezTo>
                    <a:pt x="29962" y="135180"/>
                    <a:pt x="23320" y="132645"/>
                    <a:pt x="18099" y="128437"/>
                  </a:cubicBezTo>
                  <a:close/>
                  <a:moveTo>
                    <a:pt x="61367" y="68186"/>
                  </a:moveTo>
                  <a:cubicBezTo>
                    <a:pt x="73737" y="76373"/>
                    <a:pt x="81113" y="89858"/>
                    <a:pt x="81113" y="104762"/>
                  </a:cubicBezTo>
                  <a:cubicBezTo>
                    <a:pt x="81113" y="119667"/>
                    <a:pt x="73737" y="133177"/>
                    <a:pt x="61367" y="141339"/>
                  </a:cubicBezTo>
                  <a:cubicBezTo>
                    <a:pt x="58934" y="140021"/>
                    <a:pt x="56374" y="138931"/>
                    <a:pt x="53712" y="138019"/>
                  </a:cubicBezTo>
                  <a:cubicBezTo>
                    <a:pt x="65930" y="131910"/>
                    <a:pt x="74346" y="119312"/>
                    <a:pt x="74346" y="104762"/>
                  </a:cubicBezTo>
                  <a:cubicBezTo>
                    <a:pt x="74346" y="90213"/>
                    <a:pt x="65930" y="77640"/>
                    <a:pt x="53712" y="71531"/>
                  </a:cubicBezTo>
                  <a:cubicBezTo>
                    <a:pt x="56374" y="70594"/>
                    <a:pt x="58934" y="69529"/>
                    <a:pt x="61367" y="68186"/>
                  </a:cubicBezTo>
                  <a:close/>
                  <a:moveTo>
                    <a:pt x="111531" y="175736"/>
                  </a:moveTo>
                  <a:cubicBezTo>
                    <a:pt x="113381" y="175736"/>
                    <a:pt x="114902" y="177257"/>
                    <a:pt x="114902" y="179133"/>
                  </a:cubicBezTo>
                  <a:cubicBezTo>
                    <a:pt x="114902" y="180983"/>
                    <a:pt x="113381" y="182504"/>
                    <a:pt x="111531" y="182504"/>
                  </a:cubicBezTo>
                  <a:cubicBezTo>
                    <a:pt x="109655" y="182504"/>
                    <a:pt x="108134" y="180983"/>
                    <a:pt x="108134" y="179133"/>
                  </a:cubicBezTo>
                  <a:cubicBezTo>
                    <a:pt x="108134" y="177257"/>
                    <a:pt x="109655" y="175736"/>
                    <a:pt x="111531" y="175736"/>
                  </a:cubicBezTo>
                  <a:close/>
                  <a:moveTo>
                    <a:pt x="81113" y="0"/>
                  </a:moveTo>
                  <a:lnTo>
                    <a:pt x="81113" y="23649"/>
                  </a:lnTo>
                  <a:cubicBezTo>
                    <a:pt x="81113" y="47882"/>
                    <a:pt x="61393" y="67603"/>
                    <a:pt x="37160" y="67603"/>
                  </a:cubicBezTo>
                  <a:cubicBezTo>
                    <a:pt x="16679" y="67603"/>
                    <a:pt x="1" y="84281"/>
                    <a:pt x="1" y="104762"/>
                  </a:cubicBezTo>
                  <a:cubicBezTo>
                    <a:pt x="1" y="125269"/>
                    <a:pt x="16679" y="141948"/>
                    <a:pt x="37160" y="141948"/>
                  </a:cubicBezTo>
                  <a:cubicBezTo>
                    <a:pt x="61393" y="141948"/>
                    <a:pt x="81113" y="161668"/>
                    <a:pt x="81113" y="185875"/>
                  </a:cubicBezTo>
                  <a:lnTo>
                    <a:pt x="81113" y="209550"/>
                  </a:lnTo>
                  <a:lnTo>
                    <a:pt x="87856" y="209550"/>
                  </a:lnTo>
                  <a:lnTo>
                    <a:pt x="87856" y="185875"/>
                  </a:lnTo>
                  <a:cubicBezTo>
                    <a:pt x="87856" y="184735"/>
                    <a:pt x="87754" y="183619"/>
                    <a:pt x="87704" y="182504"/>
                  </a:cubicBezTo>
                  <a:lnTo>
                    <a:pt x="102000" y="182504"/>
                  </a:lnTo>
                  <a:cubicBezTo>
                    <a:pt x="103394" y="186433"/>
                    <a:pt x="107120" y="189272"/>
                    <a:pt x="111531" y="189272"/>
                  </a:cubicBezTo>
                  <a:cubicBezTo>
                    <a:pt x="117107" y="189272"/>
                    <a:pt x="121670" y="184709"/>
                    <a:pt x="121670" y="179133"/>
                  </a:cubicBezTo>
                  <a:cubicBezTo>
                    <a:pt x="121670" y="173531"/>
                    <a:pt x="117107" y="168994"/>
                    <a:pt x="111531" y="168994"/>
                  </a:cubicBezTo>
                  <a:cubicBezTo>
                    <a:pt x="107120" y="168994"/>
                    <a:pt x="103394" y="171833"/>
                    <a:pt x="102000" y="175736"/>
                  </a:cubicBezTo>
                  <a:lnTo>
                    <a:pt x="86842" y="175736"/>
                  </a:lnTo>
                  <a:cubicBezTo>
                    <a:pt x="84307" y="163366"/>
                    <a:pt x="77261" y="152670"/>
                    <a:pt x="67502" y="145369"/>
                  </a:cubicBezTo>
                  <a:cubicBezTo>
                    <a:pt x="80328" y="135813"/>
                    <a:pt x="87856" y="121010"/>
                    <a:pt x="87856" y="104762"/>
                  </a:cubicBezTo>
                  <a:cubicBezTo>
                    <a:pt x="87856" y="98882"/>
                    <a:pt x="86867" y="93204"/>
                    <a:pt x="84992" y="87881"/>
                  </a:cubicBezTo>
                  <a:lnTo>
                    <a:pt x="115384" y="87881"/>
                  </a:lnTo>
                  <a:cubicBezTo>
                    <a:pt x="116904" y="93685"/>
                    <a:pt x="122151" y="98020"/>
                    <a:pt x="128412" y="98020"/>
                  </a:cubicBezTo>
                  <a:cubicBezTo>
                    <a:pt x="135865" y="98020"/>
                    <a:pt x="141948" y="91936"/>
                    <a:pt x="141948" y="84484"/>
                  </a:cubicBezTo>
                  <a:cubicBezTo>
                    <a:pt x="141948" y="77032"/>
                    <a:pt x="135865" y="70974"/>
                    <a:pt x="128412" y="70974"/>
                  </a:cubicBezTo>
                  <a:cubicBezTo>
                    <a:pt x="122151" y="70974"/>
                    <a:pt x="116904" y="75308"/>
                    <a:pt x="115384" y="81113"/>
                  </a:cubicBezTo>
                  <a:lnTo>
                    <a:pt x="82051" y="81113"/>
                  </a:lnTo>
                  <a:cubicBezTo>
                    <a:pt x="78579" y="74548"/>
                    <a:pt x="73661" y="68743"/>
                    <a:pt x="67502" y="64181"/>
                  </a:cubicBezTo>
                  <a:cubicBezTo>
                    <a:pt x="79846" y="54929"/>
                    <a:pt x="87856" y="40227"/>
                    <a:pt x="87856" y="23649"/>
                  </a:cubicBezTo>
                  <a:lnTo>
                    <a:pt x="87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29" name="Google Shape;529;p29"/>
          <p:cNvGrpSpPr/>
          <p:nvPr/>
        </p:nvGrpSpPr>
        <p:grpSpPr>
          <a:xfrm>
            <a:off x="8612717" y="3559921"/>
            <a:ext cx="535057" cy="576876"/>
            <a:chOff x="-28461325" y="2701925"/>
            <a:chExt cx="272525" cy="293825"/>
          </a:xfrm>
        </p:grpSpPr>
        <p:sp>
          <p:nvSpPr>
            <p:cNvPr id="530" name="Google Shape;530;p29"/>
            <p:cNvSpPr/>
            <p:nvPr/>
          </p:nvSpPr>
          <p:spPr>
            <a:xfrm>
              <a:off x="-28427475" y="2789200"/>
              <a:ext cx="54375" cy="80525"/>
            </a:xfrm>
            <a:custGeom>
              <a:avLst/>
              <a:gdLst/>
              <a:ahLst/>
              <a:cxnLst/>
              <a:rect l="l" t="t" r="r" b="b"/>
              <a:pathLst>
                <a:path w="2175" h="3221" extrusionOk="0">
                  <a:moveTo>
                    <a:pt x="1805" y="1"/>
                  </a:moveTo>
                  <a:cubicBezTo>
                    <a:pt x="1782" y="1"/>
                    <a:pt x="1758" y="3"/>
                    <a:pt x="1734" y="7"/>
                  </a:cubicBezTo>
                  <a:cubicBezTo>
                    <a:pt x="946" y="164"/>
                    <a:pt x="285" y="826"/>
                    <a:pt x="127" y="1645"/>
                  </a:cubicBezTo>
                  <a:cubicBezTo>
                    <a:pt x="1" y="2275"/>
                    <a:pt x="190" y="2811"/>
                    <a:pt x="348" y="3063"/>
                  </a:cubicBezTo>
                  <a:cubicBezTo>
                    <a:pt x="442" y="3189"/>
                    <a:pt x="537" y="3220"/>
                    <a:pt x="663" y="3220"/>
                  </a:cubicBezTo>
                  <a:cubicBezTo>
                    <a:pt x="694" y="3220"/>
                    <a:pt x="789" y="3220"/>
                    <a:pt x="820" y="3189"/>
                  </a:cubicBezTo>
                  <a:cubicBezTo>
                    <a:pt x="978" y="3126"/>
                    <a:pt x="1072" y="2874"/>
                    <a:pt x="946" y="2716"/>
                  </a:cubicBezTo>
                  <a:cubicBezTo>
                    <a:pt x="820" y="2527"/>
                    <a:pt x="726" y="2181"/>
                    <a:pt x="789" y="1740"/>
                  </a:cubicBezTo>
                  <a:cubicBezTo>
                    <a:pt x="883" y="1173"/>
                    <a:pt x="1356" y="763"/>
                    <a:pt x="1860" y="637"/>
                  </a:cubicBezTo>
                  <a:cubicBezTo>
                    <a:pt x="2049" y="605"/>
                    <a:pt x="2175" y="448"/>
                    <a:pt x="2112" y="227"/>
                  </a:cubicBezTo>
                  <a:cubicBezTo>
                    <a:pt x="2084" y="90"/>
                    <a:pt x="1961" y="1"/>
                    <a:pt x="18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-28362875" y="2824025"/>
              <a:ext cx="124475" cy="103200"/>
            </a:xfrm>
            <a:custGeom>
              <a:avLst/>
              <a:gdLst/>
              <a:ahLst/>
              <a:cxnLst/>
              <a:rect l="l" t="t" r="r" b="b"/>
              <a:pathLst>
                <a:path w="4979" h="4128" extrusionOk="0">
                  <a:moveTo>
                    <a:pt x="3434" y="693"/>
                  </a:moveTo>
                  <a:cubicBezTo>
                    <a:pt x="3844" y="693"/>
                    <a:pt x="4159" y="1008"/>
                    <a:pt x="4159" y="1418"/>
                  </a:cubicBezTo>
                  <a:cubicBezTo>
                    <a:pt x="4159" y="1922"/>
                    <a:pt x="3592" y="2394"/>
                    <a:pt x="2741" y="3056"/>
                  </a:cubicBezTo>
                  <a:cubicBezTo>
                    <a:pt x="2615" y="3151"/>
                    <a:pt x="2521" y="3214"/>
                    <a:pt x="2426" y="3340"/>
                  </a:cubicBezTo>
                  <a:cubicBezTo>
                    <a:pt x="2300" y="3245"/>
                    <a:pt x="2174" y="3182"/>
                    <a:pt x="2111" y="3056"/>
                  </a:cubicBezTo>
                  <a:cubicBezTo>
                    <a:pt x="1229" y="2394"/>
                    <a:pt x="694" y="1922"/>
                    <a:pt x="694" y="1418"/>
                  </a:cubicBezTo>
                  <a:cubicBezTo>
                    <a:pt x="694" y="977"/>
                    <a:pt x="1009" y="693"/>
                    <a:pt x="1387" y="693"/>
                  </a:cubicBezTo>
                  <a:cubicBezTo>
                    <a:pt x="1891" y="693"/>
                    <a:pt x="2111" y="1260"/>
                    <a:pt x="2111" y="1292"/>
                  </a:cubicBezTo>
                  <a:cubicBezTo>
                    <a:pt x="2143" y="1449"/>
                    <a:pt x="2269" y="1512"/>
                    <a:pt x="2426" y="1512"/>
                  </a:cubicBezTo>
                  <a:cubicBezTo>
                    <a:pt x="2584" y="1512"/>
                    <a:pt x="2678" y="1418"/>
                    <a:pt x="2741" y="1292"/>
                  </a:cubicBezTo>
                  <a:cubicBezTo>
                    <a:pt x="2741" y="1260"/>
                    <a:pt x="2930" y="693"/>
                    <a:pt x="3434" y="693"/>
                  </a:cubicBezTo>
                  <a:close/>
                  <a:moveTo>
                    <a:pt x="1387" y="0"/>
                  </a:moveTo>
                  <a:cubicBezTo>
                    <a:pt x="599" y="0"/>
                    <a:pt x="0" y="630"/>
                    <a:pt x="0" y="1418"/>
                  </a:cubicBezTo>
                  <a:cubicBezTo>
                    <a:pt x="0" y="2268"/>
                    <a:pt x="725" y="2835"/>
                    <a:pt x="1702" y="3623"/>
                  </a:cubicBezTo>
                  <a:cubicBezTo>
                    <a:pt x="1859" y="3718"/>
                    <a:pt x="2048" y="3875"/>
                    <a:pt x="2269" y="4033"/>
                  </a:cubicBezTo>
                  <a:cubicBezTo>
                    <a:pt x="2332" y="4064"/>
                    <a:pt x="2426" y="4127"/>
                    <a:pt x="2489" y="4127"/>
                  </a:cubicBezTo>
                  <a:cubicBezTo>
                    <a:pt x="2584" y="4127"/>
                    <a:pt x="2647" y="4064"/>
                    <a:pt x="2741" y="4033"/>
                  </a:cubicBezTo>
                  <a:cubicBezTo>
                    <a:pt x="2930" y="3875"/>
                    <a:pt x="3088" y="3718"/>
                    <a:pt x="3277" y="3623"/>
                  </a:cubicBezTo>
                  <a:cubicBezTo>
                    <a:pt x="4254" y="2835"/>
                    <a:pt x="4978" y="2268"/>
                    <a:pt x="4978" y="1418"/>
                  </a:cubicBezTo>
                  <a:cubicBezTo>
                    <a:pt x="4852" y="630"/>
                    <a:pt x="4222" y="0"/>
                    <a:pt x="3434" y="0"/>
                  </a:cubicBezTo>
                  <a:cubicBezTo>
                    <a:pt x="3056" y="0"/>
                    <a:pt x="2647" y="158"/>
                    <a:pt x="2426" y="504"/>
                  </a:cubicBezTo>
                  <a:cubicBezTo>
                    <a:pt x="2143" y="189"/>
                    <a:pt x="1796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-28461325" y="2701925"/>
              <a:ext cx="272525" cy="293825"/>
            </a:xfrm>
            <a:custGeom>
              <a:avLst/>
              <a:gdLst/>
              <a:ahLst/>
              <a:cxnLst/>
              <a:rect l="l" t="t" r="r" b="b"/>
              <a:pathLst>
                <a:path w="10901" h="11753" extrusionOk="0">
                  <a:moveTo>
                    <a:pt x="7845" y="2647"/>
                  </a:moveTo>
                  <a:cubicBezTo>
                    <a:pt x="9168" y="2647"/>
                    <a:pt x="10208" y="3781"/>
                    <a:pt x="10208" y="5136"/>
                  </a:cubicBezTo>
                  <a:cubicBezTo>
                    <a:pt x="10208" y="5577"/>
                    <a:pt x="10145" y="5924"/>
                    <a:pt x="9987" y="6239"/>
                  </a:cubicBezTo>
                  <a:lnTo>
                    <a:pt x="8034" y="10303"/>
                  </a:lnTo>
                  <a:cubicBezTo>
                    <a:pt x="7814" y="10807"/>
                    <a:pt x="7341" y="11090"/>
                    <a:pt x="6837" y="11090"/>
                  </a:cubicBezTo>
                  <a:cubicBezTo>
                    <a:pt x="6396" y="11090"/>
                    <a:pt x="6049" y="10901"/>
                    <a:pt x="5766" y="10555"/>
                  </a:cubicBezTo>
                  <a:cubicBezTo>
                    <a:pt x="5703" y="10460"/>
                    <a:pt x="5608" y="10429"/>
                    <a:pt x="5482" y="10429"/>
                  </a:cubicBezTo>
                  <a:cubicBezTo>
                    <a:pt x="5388" y="10429"/>
                    <a:pt x="5293" y="10460"/>
                    <a:pt x="5230" y="10555"/>
                  </a:cubicBezTo>
                  <a:cubicBezTo>
                    <a:pt x="4947" y="10901"/>
                    <a:pt x="4537" y="11090"/>
                    <a:pt x="4159" y="11090"/>
                  </a:cubicBezTo>
                  <a:cubicBezTo>
                    <a:pt x="3655" y="11090"/>
                    <a:pt x="3182" y="10775"/>
                    <a:pt x="2930" y="10303"/>
                  </a:cubicBezTo>
                  <a:lnTo>
                    <a:pt x="1008" y="6239"/>
                  </a:lnTo>
                  <a:cubicBezTo>
                    <a:pt x="851" y="5892"/>
                    <a:pt x="756" y="5546"/>
                    <a:pt x="756" y="5136"/>
                  </a:cubicBezTo>
                  <a:cubicBezTo>
                    <a:pt x="756" y="3781"/>
                    <a:pt x="1828" y="2647"/>
                    <a:pt x="3119" y="2647"/>
                  </a:cubicBezTo>
                  <a:cubicBezTo>
                    <a:pt x="3970" y="2647"/>
                    <a:pt x="4758" y="3120"/>
                    <a:pt x="5167" y="3876"/>
                  </a:cubicBezTo>
                  <a:cubicBezTo>
                    <a:pt x="5262" y="4002"/>
                    <a:pt x="5325" y="4033"/>
                    <a:pt x="5482" y="4033"/>
                  </a:cubicBezTo>
                  <a:cubicBezTo>
                    <a:pt x="5640" y="4033"/>
                    <a:pt x="5734" y="3970"/>
                    <a:pt x="5797" y="3876"/>
                  </a:cubicBezTo>
                  <a:cubicBezTo>
                    <a:pt x="6238" y="3120"/>
                    <a:pt x="7026" y="2647"/>
                    <a:pt x="7845" y="2647"/>
                  </a:cubicBezTo>
                  <a:close/>
                  <a:moveTo>
                    <a:pt x="6774" y="1"/>
                  </a:moveTo>
                  <a:cubicBezTo>
                    <a:pt x="5829" y="1"/>
                    <a:pt x="5104" y="788"/>
                    <a:pt x="5104" y="1734"/>
                  </a:cubicBezTo>
                  <a:lnTo>
                    <a:pt x="5104" y="2773"/>
                  </a:lnTo>
                  <a:cubicBezTo>
                    <a:pt x="4537" y="2301"/>
                    <a:pt x="3844" y="1986"/>
                    <a:pt x="3088" y="1986"/>
                  </a:cubicBezTo>
                  <a:cubicBezTo>
                    <a:pt x="1386" y="1986"/>
                    <a:pt x="0" y="3403"/>
                    <a:pt x="0" y="5136"/>
                  </a:cubicBezTo>
                  <a:cubicBezTo>
                    <a:pt x="0" y="5609"/>
                    <a:pt x="126" y="6081"/>
                    <a:pt x="315" y="6522"/>
                  </a:cubicBezTo>
                  <a:lnTo>
                    <a:pt x="2269" y="10586"/>
                  </a:lnTo>
                  <a:cubicBezTo>
                    <a:pt x="2615" y="11343"/>
                    <a:pt x="3308" y="11752"/>
                    <a:pt x="4096" y="11752"/>
                  </a:cubicBezTo>
                  <a:cubicBezTo>
                    <a:pt x="4632" y="11752"/>
                    <a:pt x="5104" y="11563"/>
                    <a:pt x="5451" y="11248"/>
                  </a:cubicBezTo>
                  <a:cubicBezTo>
                    <a:pt x="5797" y="11563"/>
                    <a:pt x="6270" y="11752"/>
                    <a:pt x="6774" y="11752"/>
                  </a:cubicBezTo>
                  <a:cubicBezTo>
                    <a:pt x="7561" y="11752"/>
                    <a:pt x="8286" y="11280"/>
                    <a:pt x="8633" y="10586"/>
                  </a:cubicBezTo>
                  <a:lnTo>
                    <a:pt x="10554" y="6522"/>
                  </a:lnTo>
                  <a:cubicBezTo>
                    <a:pt x="10775" y="6081"/>
                    <a:pt x="10901" y="5609"/>
                    <a:pt x="10901" y="5136"/>
                  </a:cubicBezTo>
                  <a:cubicBezTo>
                    <a:pt x="10869" y="3466"/>
                    <a:pt x="9515" y="1986"/>
                    <a:pt x="7814" y="1986"/>
                  </a:cubicBezTo>
                  <a:cubicBezTo>
                    <a:pt x="7057" y="1986"/>
                    <a:pt x="6364" y="2269"/>
                    <a:pt x="5797" y="2773"/>
                  </a:cubicBezTo>
                  <a:lnTo>
                    <a:pt x="5797" y="1734"/>
                  </a:lnTo>
                  <a:cubicBezTo>
                    <a:pt x="5797" y="1135"/>
                    <a:pt x="6238" y="694"/>
                    <a:pt x="6774" y="694"/>
                  </a:cubicBezTo>
                  <a:cubicBezTo>
                    <a:pt x="6994" y="694"/>
                    <a:pt x="7152" y="536"/>
                    <a:pt x="7152" y="347"/>
                  </a:cubicBezTo>
                  <a:cubicBezTo>
                    <a:pt x="7152" y="158"/>
                    <a:pt x="6994" y="1"/>
                    <a:pt x="6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533" name="Google Shape;533;p29"/>
          <p:cNvSpPr txBox="1">
            <a:spLocks noGrp="1"/>
          </p:cNvSpPr>
          <p:nvPr>
            <p:ph type="subTitle" idx="4294967295"/>
          </p:nvPr>
        </p:nvSpPr>
        <p:spPr>
          <a:xfrm>
            <a:off x="5296451" y="2249167"/>
            <a:ext cx="1858400" cy="699600"/>
          </a:xfrm>
          <a:prstGeom prst="rect">
            <a:avLst/>
          </a:prstGeom>
        </p:spPr>
        <p:txBody>
          <a:bodyPr spcFirstLastPara="1" wrap="square" lIns="121900" tIns="240000" rIns="121900" bIns="0" anchor="b" anchorCtr="0"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s">
                <a:solidFill>
                  <a:schemeClr val="lt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Mercury is the closest planet to the Sun</a:t>
            </a:r>
            <a:endParaRPr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534" name="Google Shape;534;p29"/>
          <p:cNvSpPr txBox="1">
            <a:spLocks noGrp="1"/>
          </p:cNvSpPr>
          <p:nvPr>
            <p:ph type="subTitle" idx="4294967295"/>
          </p:nvPr>
        </p:nvSpPr>
        <p:spPr>
          <a:xfrm>
            <a:off x="2382551" y="2249167"/>
            <a:ext cx="2055200" cy="699600"/>
          </a:xfrm>
          <a:prstGeom prst="rect">
            <a:avLst/>
          </a:prstGeom>
        </p:spPr>
        <p:txBody>
          <a:bodyPr spcFirstLastPara="1" wrap="square" lIns="121900" tIns="240000" rIns="121900" bIns="0" anchor="b" anchorCtr="0"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s">
                <a:solidFill>
                  <a:schemeClr val="lt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Venus has a beautiful name, but it’s terribly hot</a:t>
            </a:r>
            <a:endParaRPr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535" name="Google Shape;535;p29"/>
          <p:cNvSpPr txBox="1">
            <a:spLocks noGrp="1"/>
          </p:cNvSpPr>
          <p:nvPr>
            <p:ph type="ctrTitle" idx="4294967295"/>
          </p:nvPr>
        </p:nvSpPr>
        <p:spPr>
          <a:xfrm>
            <a:off x="5573217" y="4850565"/>
            <a:ext cx="1311200" cy="57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1867">
                <a:solidFill>
                  <a:schemeClr val="lt1"/>
                </a:solidFill>
              </a:rPr>
              <a:t>MERCURY</a:t>
            </a:r>
            <a:endParaRPr sz="1867">
              <a:solidFill>
                <a:schemeClr val="lt1"/>
              </a:solidFill>
            </a:endParaRPr>
          </a:p>
        </p:txBody>
      </p:sp>
      <p:sp>
        <p:nvSpPr>
          <p:cNvPr id="536" name="Google Shape;536;p29"/>
          <p:cNvSpPr txBox="1">
            <a:spLocks noGrp="1"/>
          </p:cNvSpPr>
          <p:nvPr>
            <p:ph type="ctrTitle" idx="4294967295"/>
          </p:nvPr>
        </p:nvSpPr>
        <p:spPr>
          <a:xfrm>
            <a:off x="2754651" y="4850565"/>
            <a:ext cx="1311200" cy="57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1867">
                <a:solidFill>
                  <a:schemeClr val="lt1"/>
                </a:solidFill>
              </a:rPr>
              <a:t>VENUS</a:t>
            </a:r>
            <a:endParaRPr sz="1867">
              <a:solidFill>
                <a:schemeClr val="lt1"/>
              </a:solidFill>
            </a:endParaRPr>
          </a:p>
        </p:txBody>
      </p:sp>
      <p:grpSp>
        <p:nvGrpSpPr>
          <p:cNvPr id="37" name="Google Shape;4093;p44"/>
          <p:cNvGrpSpPr/>
          <p:nvPr/>
        </p:nvGrpSpPr>
        <p:grpSpPr>
          <a:xfrm>
            <a:off x="2995006" y="3530434"/>
            <a:ext cx="726132" cy="531412"/>
            <a:chOff x="6232000" y="1435050"/>
            <a:chExt cx="488225" cy="481850"/>
          </a:xfrm>
        </p:grpSpPr>
        <p:sp>
          <p:nvSpPr>
            <p:cNvPr id="38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89000"/>
              </a:schemeClr>
            </a:gs>
            <a:gs pos="6000">
              <a:schemeClr val="accent1">
                <a:lumMod val="75000"/>
              </a:schemeClr>
            </a:gs>
            <a:gs pos="7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0"/>
          <p:cNvSpPr/>
          <p:nvPr/>
        </p:nvSpPr>
        <p:spPr>
          <a:xfrm>
            <a:off x="6025236" y="4966761"/>
            <a:ext cx="277200" cy="2772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42" name="Google Shape;542;p30"/>
          <p:cNvSpPr/>
          <p:nvPr/>
        </p:nvSpPr>
        <p:spPr>
          <a:xfrm>
            <a:off x="6641187" y="3563411"/>
            <a:ext cx="277200" cy="2772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43" name="Google Shape;543;p30"/>
          <p:cNvSpPr/>
          <p:nvPr/>
        </p:nvSpPr>
        <p:spPr>
          <a:xfrm>
            <a:off x="6354345" y="2305664"/>
            <a:ext cx="277200" cy="2772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44" name="Google Shape;544;p30"/>
          <p:cNvSpPr/>
          <p:nvPr/>
        </p:nvSpPr>
        <p:spPr>
          <a:xfrm>
            <a:off x="5272371" y="3563411"/>
            <a:ext cx="277200" cy="2772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45" name="Google Shape;545;p30"/>
          <p:cNvSpPr txBox="1"/>
          <p:nvPr/>
        </p:nvSpPr>
        <p:spPr>
          <a:xfrm>
            <a:off x="1739467" y="2136284"/>
            <a:ext cx="2557704" cy="58600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s" sz="1333" dirty="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Venus has a beautiful name, but it’s terribly hot</a:t>
            </a:r>
            <a:endParaRPr sz="1333" dirty="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546" name="Google Shape;546;p30"/>
          <p:cNvSpPr txBox="1"/>
          <p:nvPr/>
        </p:nvSpPr>
        <p:spPr>
          <a:xfrm>
            <a:off x="2002215" y="1708131"/>
            <a:ext cx="2097652" cy="51320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2489" dirty="0">
                <a:solidFill>
                  <a:schemeClr val="bg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RESEARCH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  <a:p>
            <a:pPr algn="ctr"/>
            <a:r>
              <a:rPr lang="es" sz="1333" dirty="0">
                <a:solidFill>
                  <a:schemeClr val="bg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STEP 1</a:t>
            </a:r>
            <a:endParaRPr sz="1333" dirty="0">
              <a:solidFill>
                <a:schemeClr val="bg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47" name="Google Shape;547;p30"/>
          <p:cNvSpPr txBox="1"/>
          <p:nvPr/>
        </p:nvSpPr>
        <p:spPr>
          <a:xfrm>
            <a:off x="8091700" y="2135351"/>
            <a:ext cx="2545299" cy="58600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s" sz="1333" dirty="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Mercury is the closest planet to the Sun</a:t>
            </a:r>
            <a:endParaRPr sz="1333" dirty="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548" name="Google Shape;548;p30"/>
          <p:cNvSpPr txBox="1"/>
          <p:nvPr/>
        </p:nvSpPr>
        <p:spPr>
          <a:xfrm>
            <a:off x="8333524" y="1514764"/>
            <a:ext cx="2140512" cy="620587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2489" dirty="0">
                <a:solidFill>
                  <a:schemeClr val="bg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EXPERIMENTATION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  <a:p>
            <a:pPr algn="ctr"/>
            <a:r>
              <a:rPr lang="es" sz="1333" dirty="0">
                <a:solidFill>
                  <a:schemeClr val="bg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STEP 2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49" name="Google Shape;549;p30"/>
          <p:cNvSpPr txBox="1"/>
          <p:nvPr/>
        </p:nvSpPr>
        <p:spPr>
          <a:xfrm>
            <a:off x="8333525" y="2854853"/>
            <a:ext cx="2140511" cy="76088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2489" dirty="0">
                <a:solidFill>
                  <a:schemeClr val="bg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PRECLINICAL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  <a:p>
            <a:pPr algn="ctr"/>
            <a:r>
              <a:rPr lang="es" sz="1333" dirty="0">
                <a:solidFill>
                  <a:schemeClr val="bg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STEP 3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50" name="Google Shape;550;p30"/>
          <p:cNvSpPr txBox="1"/>
          <p:nvPr/>
        </p:nvSpPr>
        <p:spPr>
          <a:xfrm>
            <a:off x="5449311" y="5466984"/>
            <a:ext cx="1428800" cy="51320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2489" dirty="0">
                <a:solidFill>
                  <a:schemeClr val="bg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RESULTS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  <a:p>
            <a:pPr algn="ctr"/>
            <a:r>
              <a:rPr lang="es" sz="1333" dirty="0">
                <a:solidFill>
                  <a:schemeClr val="bg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STEP 4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51" name="Google Shape;551;p30"/>
          <p:cNvSpPr txBox="1"/>
          <p:nvPr/>
        </p:nvSpPr>
        <p:spPr>
          <a:xfrm>
            <a:off x="1681367" y="3410667"/>
            <a:ext cx="2616000" cy="58600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s" sz="1333" dirty="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Neptune is the fourth-largest planet in our Solar System</a:t>
            </a:r>
            <a:endParaRPr sz="1333" dirty="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552" name="Google Shape;552;p30"/>
          <p:cNvSpPr txBox="1"/>
          <p:nvPr/>
        </p:nvSpPr>
        <p:spPr>
          <a:xfrm>
            <a:off x="1878669" y="3102533"/>
            <a:ext cx="2221200" cy="51320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2489" dirty="0">
                <a:solidFill>
                  <a:schemeClr val="bg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CONCLUSIONS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  <a:p>
            <a:pPr algn="ctr"/>
            <a:r>
              <a:rPr lang="es" sz="1333" dirty="0">
                <a:solidFill>
                  <a:schemeClr val="bg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STEP 5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53" name="Google Shape;553;p30"/>
          <p:cNvSpPr/>
          <p:nvPr/>
        </p:nvSpPr>
        <p:spPr>
          <a:xfrm>
            <a:off x="5549593" y="2305664"/>
            <a:ext cx="277200" cy="2772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54" name="Google Shape;554;p30"/>
          <p:cNvSpPr txBox="1"/>
          <p:nvPr/>
        </p:nvSpPr>
        <p:spPr>
          <a:xfrm>
            <a:off x="8020999" y="3527920"/>
            <a:ext cx="2616000" cy="58600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s" sz="1333" dirty="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Despite being red, Mars is a cold place, not hot</a:t>
            </a:r>
            <a:endParaRPr sz="1333" dirty="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555" name="Google Shape;555;p30"/>
          <p:cNvSpPr txBox="1"/>
          <p:nvPr/>
        </p:nvSpPr>
        <p:spPr>
          <a:xfrm>
            <a:off x="4855817" y="5775133"/>
            <a:ext cx="2616000" cy="58600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s" sz="1333" dirty="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The Sun is the star at the center of the Solar System</a:t>
            </a:r>
            <a:endParaRPr sz="1333" dirty="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grpSp>
        <p:nvGrpSpPr>
          <p:cNvPr id="556" name="Google Shape;556;p30"/>
          <p:cNvGrpSpPr/>
          <p:nvPr/>
        </p:nvGrpSpPr>
        <p:grpSpPr>
          <a:xfrm>
            <a:off x="4985215" y="1999840"/>
            <a:ext cx="2615971" cy="3049723"/>
            <a:chOff x="3276800" y="1199938"/>
            <a:chExt cx="2590412" cy="3019926"/>
          </a:xfrm>
          <a:solidFill>
            <a:schemeClr val="bg1"/>
          </a:solidFill>
        </p:grpSpPr>
        <p:sp>
          <p:nvSpPr>
            <p:cNvPr id="557" name="Google Shape;557;p30"/>
            <p:cNvSpPr/>
            <p:nvPr/>
          </p:nvSpPr>
          <p:spPr>
            <a:xfrm>
              <a:off x="5107096" y="1829169"/>
              <a:ext cx="615479" cy="413260"/>
            </a:xfrm>
            <a:custGeom>
              <a:avLst/>
              <a:gdLst/>
              <a:ahLst/>
              <a:cxnLst/>
              <a:rect l="l" t="t" r="r" b="b"/>
              <a:pathLst>
                <a:path w="16953" h="11383" extrusionOk="0">
                  <a:moveTo>
                    <a:pt x="0" y="1"/>
                  </a:moveTo>
                  <a:lnTo>
                    <a:pt x="0" y="430"/>
                  </a:lnTo>
                  <a:lnTo>
                    <a:pt x="6949" y="430"/>
                  </a:lnTo>
                  <a:cubicBezTo>
                    <a:pt x="12230" y="430"/>
                    <a:pt x="16523" y="4727"/>
                    <a:pt x="16523" y="10007"/>
                  </a:cubicBezTo>
                  <a:lnTo>
                    <a:pt x="16523" y="11382"/>
                  </a:lnTo>
                  <a:lnTo>
                    <a:pt x="16952" y="11382"/>
                  </a:lnTo>
                  <a:lnTo>
                    <a:pt x="16952" y="10007"/>
                  </a:lnTo>
                  <a:cubicBezTo>
                    <a:pt x="16952" y="8656"/>
                    <a:pt x="16690" y="7348"/>
                    <a:pt x="16166" y="6113"/>
                  </a:cubicBezTo>
                  <a:cubicBezTo>
                    <a:pt x="15664" y="4920"/>
                    <a:pt x="14944" y="3852"/>
                    <a:pt x="14022" y="2931"/>
                  </a:cubicBezTo>
                  <a:cubicBezTo>
                    <a:pt x="13104" y="2013"/>
                    <a:pt x="12036" y="1293"/>
                    <a:pt x="10844" y="786"/>
                  </a:cubicBezTo>
                  <a:cubicBezTo>
                    <a:pt x="9609" y="267"/>
                    <a:pt x="8301" y="1"/>
                    <a:pt x="6949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5025011" y="3150583"/>
              <a:ext cx="513316" cy="325801"/>
            </a:xfrm>
            <a:custGeom>
              <a:avLst/>
              <a:gdLst/>
              <a:ahLst/>
              <a:cxnLst/>
              <a:rect l="l" t="t" r="r" b="b"/>
              <a:pathLst>
                <a:path w="14139" h="8974" extrusionOk="0">
                  <a:moveTo>
                    <a:pt x="8661" y="0"/>
                  </a:moveTo>
                  <a:lnTo>
                    <a:pt x="8661" y="429"/>
                  </a:lnTo>
                  <a:lnTo>
                    <a:pt x="9651" y="429"/>
                  </a:lnTo>
                  <a:cubicBezTo>
                    <a:pt x="11889" y="429"/>
                    <a:pt x="13709" y="2249"/>
                    <a:pt x="13709" y="4487"/>
                  </a:cubicBezTo>
                  <a:cubicBezTo>
                    <a:pt x="13709" y="6724"/>
                    <a:pt x="11889" y="8543"/>
                    <a:pt x="9651" y="8543"/>
                  </a:cubicBezTo>
                  <a:lnTo>
                    <a:pt x="1" y="8543"/>
                  </a:lnTo>
                  <a:lnTo>
                    <a:pt x="1" y="8973"/>
                  </a:lnTo>
                  <a:lnTo>
                    <a:pt x="9651" y="8973"/>
                  </a:lnTo>
                  <a:cubicBezTo>
                    <a:pt x="10255" y="8973"/>
                    <a:pt x="10844" y="8857"/>
                    <a:pt x="11398" y="8621"/>
                  </a:cubicBezTo>
                  <a:cubicBezTo>
                    <a:pt x="11932" y="8396"/>
                    <a:pt x="12412" y="8071"/>
                    <a:pt x="12822" y="7661"/>
                  </a:cubicBezTo>
                  <a:cubicBezTo>
                    <a:pt x="13237" y="7247"/>
                    <a:pt x="13558" y="6767"/>
                    <a:pt x="13786" y="6233"/>
                  </a:cubicBezTo>
                  <a:cubicBezTo>
                    <a:pt x="14018" y="5679"/>
                    <a:pt x="14139" y="5094"/>
                    <a:pt x="14139" y="4487"/>
                  </a:cubicBezTo>
                  <a:cubicBezTo>
                    <a:pt x="14139" y="3883"/>
                    <a:pt x="14018" y="3294"/>
                    <a:pt x="13786" y="2741"/>
                  </a:cubicBezTo>
                  <a:cubicBezTo>
                    <a:pt x="13558" y="2207"/>
                    <a:pt x="13237" y="1726"/>
                    <a:pt x="12822" y="1312"/>
                  </a:cubicBezTo>
                  <a:cubicBezTo>
                    <a:pt x="12412" y="901"/>
                    <a:pt x="11932" y="576"/>
                    <a:pt x="11398" y="352"/>
                  </a:cubicBezTo>
                  <a:cubicBezTo>
                    <a:pt x="10844" y="116"/>
                    <a:pt x="10255" y="0"/>
                    <a:pt x="965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3421401" y="1829169"/>
              <a:ext cx="615479" cy="413260"/>
            </a:xfrm>
            <a:custGeom>
              <a:avLst/>
              <a:gdLst/>
              <a:ahLst/>
              <a:cxnLst/>
              <a:rect l="l" t="t" r="r" b="b"/>
              <a:pathLst>
                <a:path w="16953" h="11383" extrusionOk="0">
                  <a:moveTo>
                    <a:pt x="10008" y="1"/>
                  </a:moveTo>
                  <a:cubicBezTo>
                    <a:pt x="8657" y="1"/>
                    <a:pt x="7344" y="267"/>
                    <a:pt x="6113" y="786"/>
                  </a:cubicBezTo>
                  <a:cubicBezTo>
                    <a:pt x="4921" y="1293"/>
                    <a:pt x="3849" y="2013"/>
                    <a:pt x="2931" y="2931"/>
                  </a:cubicBezTo>
                  <a:cubicBezTo>
                    <a:pt x="2014" y="3852"/>
                    <a:pt x="1290" y="4920"/>
                    <a:pt x="787" y="6113"/>
                  </a:cubicBezTo>
                  <a:cubicBezTo>
                    <a:pt x="264" y="7348"/>
                    <a:pt x="1" y="8656"/>
                    <a:pt x="1" y="10007"/>
                  </a:cubicBezTo>
                  <a:lnTo>
                    <a:pt x="1" y="11382"/>
                  </a:lnTo>
                  <a:lnTo>
                    <a:pt x="431" y="11382"/>
                  </a:lnTo>
                  <a:lnTo>
                    <a:pt x="431" y="10007"/>
                  </a:lnTo>
                  <a:cubicBezTo>
                    <a:pt x="431" y="4727"/>
                    <a:pt x="4728" y="430"/>
                    <a:pt x="10008" y="430"/>
                  </a:cubicBezTo>
                  <a:lnTo>
                    <a:pt x="16953" y="430"/>
                  </a:lnTo>
                  <a:lnTo>
                    <a:pt x="16953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3585316" y="1538260"/>
              <a:ext cx="789597" cy="656213"/>
            </a:xfrm>
            <a:custGeom>
              <a:avLst/>
              <a:gdLst/>
              <a:ahLst/>
              <a:cxnLst/>
              <a:rect l="l" t="t" r="r" b="b"/>
              <a:pathLst>
                <a:path w="21749" h="18075" extrusionOk="0">
                  <a:moveTo>
                    <a:pt x="4633" y="0"/>
                  </a:moveTo>
                  <a:cubicBezTo>
                    <a:pt x="2834" y="0"/>
                    <a:pt x="1730" y="809"/>
                    <a:pt x="1119" y="1482"/>
                  </a:cubicBezTo>
                  <a:cubicBezTo>
                    <a:pt x="762" y="1877"/>
                    <a:pt x="472" y="2350"/>
                    <a:pt x="274" y="2845"/>
                  </a:cubicBezTo>
                  <a:cubicBezTo>
                    <a:pt x="97" y="3302"/>
                    <a:pt x="0" y="3770"/>
                    <a:pt x="0" y="4196"/>
                  </a:cubicBezTo>
                  <a:cubicBezTo>
                    <a:pt x="0" y="4626"/>
                    <a:pt x="81" y="5091"/>
                    <a:pt x="232" y="5543"/>
                  </a:cubicBezTo>
                  <a:cubicBezTo>
                    <a:pt x="402" y="6054"/>
                    <a:pt x="650" y="6519"/>
                    <a:pt x="971" y="6926"/>
                  </a:cubicBezTo>
                  <a:cubicBezTo>
                    <a:pt x="1521" y="7619"/>
                    <a:pt x="2536" y="8447"/>
                    <a:pt x="4251" y="8447"/>
                  </a:cubicBezTo>
                  <a:lnTo>
                    <a:pt x="15430" y="8447"/>
                  </a:lnTo>
                  <a:cubicBezTo>
                    <a:pt x="19228" y="8447"/>
                    <a:pt x="21318" y="10085"/>
                    <a:pt x="21318" y="13058"/>
                  </a:cubicBezTo>
                  <a:cubicBezTo>
                    <a:pt x="21318" y="14486"/>
                    <a:pt x="20866" y="15597"/>
                    <a:pt x="19971" y="16367"/>
                  </a:cubicBezTo>
                  <a:cubicBezTo>
                    <a:pt x="18981" y="17215"/>
                    <a:pt x="17451" y="17645"/>
                    <a:pt x="15430" y="17645"/>
                  </a:cubicBezTo>
                  <a:lnTo>
                    <a:pt x="15430" y="18075"/>
                  </a:lnTo>
                  <a:cubicBezTo>
                    <a:pt x="17560" y="18075"/>
                    <a:pt x="19181" y="17610"/>
                    <a:pt x="20250" y="16692"/>
                  </a:cubicBezTo>
                  <a:cubicBezTo>
                    <a:pt x="20757" y="16259"/>
                    <a:pt x="21141" y="15721"/>
                    <a:pt x="21392" y="15090"/>
                  </a:cubicBezTo>
                  <a:cubicBezTo>
                    <a:pt x="21628" y="14498"/>
                    <a:pt x="21748" y="13812"/>
                    <a:pt x="21748" y="13058"/>
                  </a:cubicBezTo>
                  <a:cubicBezTo>
                    <a:pt x="21748" y="12306"/>
                    <a:pt x="21620" y="11621"/>
                    <a:pt x="21373" y="11017"/>
                  </a:cubicBezTo>
                  <a:cubicBezTo>
                    <a:pt x="21114" y="10390"/>
                    <a:pt x="20719" y="9849"/>
                    <a:pt x="20203" y="9411"/>
                  </a:cubicBezTo>
                  <a:cubicBezTo>
                    <a:pt x="19116" y="8486"/>
                    <a:pt x="17509" y="8017"/>
                    <a:pt x="15430" y="8017"/>
                  </a:cubicBezTo>
                  <a:lnTo>
                    <a:pt x="4251" y="8017"/>
                  </a:lnTo>
                  <a:cubicBezTo>
                    <a:pt x="1614" y="8017"/>
                    <a:pt x="429" y="5784"/>
                    <a:pt x="429" y="4196"/>
                  </a:cubicBezTo>
                  <a:cubicBezTo>
                    <a:pt x="429" y="3565"/>
                    <a:pt x="692" y="2597"/>
                    <a:pt x="1440" y="1773"/>
                  </a:cubicBezTo>
                  <a:cubicBezTo>
                    <a:pt x="1989" y="1162"/>
                    <a:pt x="2992" y="429"/>
                    <a:pt x="4633" y="429"/>
                  </a:cubicBezTo>
                  <a:lnTo>
                    <a:pt x="16231" y="429"/>
                  </a:lnTo>
                  <a:lnTo>
                    <a:pt x="1623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3751265" y="2160847"/>
              <a:ext cx="453304" cy="325801"/>
            </a:xfrm>
            <a:custGeom>
              <a:avLst/>
              <a:gdLst/>
              <a:ahLst/>
              <a:cxnLst/>
              <a:rect l="l" t="t" r="r" b="b"/>
              <a:pathLst>
                <a:path w="12486" h="8974" extrusionOk="0">
                  <a:moveTo>
                    <a:pt x="4491" y="1"/>
                  </a:moveTo>
                  <a:cubicBezTo>
                    <a:pt x="3884" y="1"/>
                    <a:pt x="3295" y="117"/>
                    <a:pt x="2741" y="353"/>
                  </a:cubicBezTo>
                  <a:cubicBezTo>
                    <a:pt x="2207" y="577"/>
                    <a:pt x="1727" y="903"/>
                    <a:pt x="1317" y="1312"/>
                  </a:cubicBezTo>
                  <a:cubicBezTo>
                    <a:pt x="902" y="1727"/>
                    <a:pt x="581" y="2207"/>
                    <a:pt x="353" y="2741"/>
                  </a:cubicBezTo>
                  <a:cubicBezTo>
                    <a:pt x="121" y="3295"/>
                    <a:pt x="0" y="3880"/>
                    <a:pt x="0" y="4487"/>
                  </a:cubicBezTo>
                  <a:cubicBezTo>
                    <a:pt x="0" y="5091"/>
                    <a:pt x="121" y="5679"/>
                    <a:pt x="353" y="6233"/>
                  </a:cubicBezTo>
                  <a:cubicBezTo>
                    <a:pt x="581" y="6767"/>
                    <a:pt x="902" y="7248"/>
                    <a:pt x="1317" y="7662"/>
                  </a:cubicBezTo>
                  <a:cubicBezTo>
                    <a:pt x="1727" y="8072"/>
                    <a:pt x="2207" y="8397"/>
                    <a:pt x="2741" y="8622"/>
                  </a:cubicBezTo>
                  <a:cubicBezTo>
                    <a:pt x="3295" y="8858"/>
                    <a:pt x="3884" y="8974"/>
                    <a:pt x="4491" y="8974"/>
                  </a:cubicBezTo>
                  <a:lnTo>
                    <a:pt x="12485" y="8974"/>
                  </a:lnTo>
                  <a:lnTo>
                    <a:pt x="12485" y="8545"/>
                  </a:lnTo>
                  <a:lnTo>
                    <a:pt x="4491" y="8545"/>
                  </a:lnTo>
                  <a:cubicBezTo>
                    <a:pt x="2253" y="8545"/>
                    <a:pt x="430" y="6724"/>
                    <a:pt x="430" y="4487"/>
                  </a:cubicBezTo>
                  <a:cubicBezTo>
                    <a:pt x="430" y="2250"/>
                    <a:pt x="2253" y="430"/>
                    <a:pt x="4491" y="430"/>
                  </a:cubicBezTo>
                  <a:lnTo>
                    <a:pt x="4491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3759143" y="2840252"/>
              <a:ext cx="608290" cy="325946"/>
            </a:xfrm>
            <a:custGeom>
              <a:avLst/>
              <a:gdLst/>
              <a:ahLst/>
              <a:cxnLst/>
              <a:rect l="l" t="t" r="r" b="b"/>
              <a:pathLst>
                <a:path w="16755" h="8978" extrusionOk="0">
                  <a:moveTo>
                    <a:pt x="12268" y="0"/>
                  </a:moveTo>
                  <a:lnTo>
                    <a:pt x="12268" y="430"/>
                  </a:lnTo>
                  <a:cubicBezTo>
                    <a:pt x="14506" y="430"/>
                    <a:pt x="16326" y="2254"/>
                    <a:pt x="16326" y="4491"/>
                  </a:cubicBezTo>
                  <a:cubicBezTo>
                    <a:pt x="16326" y="6728"/>
                    <a:pt x="14506" y="8548"/>
                    <a:pt x="12268" y="8548"/>
                  </a:cubicBezTo>
                  <a:lnTo>
                    <a:pt x="1" y="8548"/>
                  </a:lnTo>
                  <a:lnTo>
                    <a:pt x="1" y="8977"/>
                  </a:lnTo>
                  <a:lnTo>
                    <a:pt x="12268" y="8977"/>
                  </a:lnTo>
                  <a:cubicBezTo>
                    <a:pt x="12872" y="8977"/>
                    <a:pt x="13460" y="8858"/>
                    <a:pt x="14014" y="8625"/>
                  </a:cubicBezTo>
                  <a:cubicBezTo>
                    <a:pt x="14548" y="8397"/>
                    <a:pt x="15029" y="8075"/>
                    <a:pt x="15438" y="7661"/>
                  </a:cubicBezTo>
                  <a:cubicBezTo>
                    <a:pt x="15853" y="7251"/>
                    <a:pt x="16178" y="6771"/>
                    <a:pt x="16403" y="6237"/>
                  </a:cubicBezTo>
                  <a:cubicBezTo>
                    <a:pt x="16635" y="5683"/>
                    <a:pt x="16755" y="5095"/>
                    <a:pt x="16755" y="4491"/>
                  </a:cubicBezTo>
                  <a:cubicBezTo>
                    <a:pt x="16755" y="3883"/>
                    <a:pt x="16635" y="3294"/>
                    <a:pt x="16403" y="2741"/>
                  </a:cubicBezTo>
                  <a:cubicBezTo>
                    <a:pt x="16178" y="2207"/>
                    <a:pt x="15853" y="1727"/>
                    <a:pt x="15438" y="1316"/>
                  </a:cubicBezTo>
                  <a:cubicBezTo>
                    <a:pt x="15029" y="902"/>
                    <a:pt x="14548" y="581"/>
                    <a:pt x="14014" y="353"/>
                  </a:cubicBezTo>
                  <a:cubicBezTo>
                    <a:pt x="13460" y="120"/>
                    <a:pt x="12872" y="0"/>
                    <a:pt x="12268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3824782" y="1199938"/>
              <a:ext cx="690122" cy="2724109"/>
            </a:xfrm>
            <a:custGeom>
              <a:avLst/>
              <a:gdLst/>
              <a:ahLst/>
              <a:cxnLst/>
              <a:rect l="l" t="t" r="r" b="b"/>
              <a:pathLst>
                <a:path w="19009" h="75034" extrusionOk="0">
                  <a:moveTo>
                    <a:pt x="9504" y="0"/>
                  </a:moveTo>
                  <a:cubicBezTo>
                    <a:pt x="8223" y="0"/>
                    <a:pt x="6976" y="252"/>
                    <a:pt x="5803" y="748"/>
                  </a:cubicBezTo>
                  <a:cubicBezTo>
                    <a:pt x="4673" y="1228"/>
                    <a:pt x="3655" y="1913"/>
                    <a:pt x="2783" y="2784"/>
                  </a:cubicBezTo>
                  <a:cubicBezTo>
                    <a:pt x="1909" y="3659"/>
                    <a:pt x="1223" y="4674"/>
                    <a:pt x="748" y="5807"/>
                  </a:cubicBezTo>
                  <a:cubicBezTo>
                    <a:pt x="251" y="6981"/>
                    <a:pt x="1" y="8223"/>
                    <a:pt x="1" y="9509"/>
                  </a:cubicBezTo>
                  <a:lnTo>
                    <a:pt x="430" y="9509"/>
                  </a:lnTo>
                  <a:cubicBezTo>
                    <a:pt x="430" y="4503"/>
                    <a:pt x="4498" y="431"/>
                    <a:pt x="9504" y="431"/>
                  </a:cubicBezTo>
                  <a:cubicBezTo>
                    <a:pt x="14509" y="431"/>
                    <a:pt x="18578" y="4503"/>
                    <a:pt x="18578" y="9509"/>
                  </a:cubicBezTo>
                  <a:lnTo>
                    <a:pt x="18578" y="75033"/>
                  </a:lnTo>
                  <a:lnTo>
                    <a:pt x="19008" y="75033"/>
                  </a:lnTo>
                  <a:lnTo>
                    <a:pt x="19008" y="9509"/>
                  </a:lnTo>
                  <a:cubicBezTo>
                    <a:pt x="19008" y="8223"/>
                    <a:pt x="18756" y="6981"/>
                    <a:pt x="18261" y="5807"/>
                  </a:cubicBezTo>
                  <a:cubicBezTo>
                    <a:pt x="17784" y="4674"/>
                    <a:pt x="17100" y="3659"/>
                    <a:pt x="16225" y="2784"/>
                  </a:cubicBezTo>
                  <a:cubicBezTo>
                    <a:pt x="15354" y="1913"/>
                    <a:pt x="14336" y="1228"/>
                    <a:pt x="13205" y="748"/>
                  </a:cubicBezTo>
                  <a:cubicBezTo>
                    <a:pt x="12032" y="252"/>
                    <a:pt x="10786" y="0"/>
                    <a:pt x="950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3372208" y="2733843"/>
              <a:ext cx="432393" cy="432356"/>
            </a:xfrm>
            <a:custGeom>
              <a:avLst/>
              <a:gdLst/>
              <a:ahLst/>
              <a:cxnLst/>
              <a:rect l="l" t="t" r="r" b="b"/>
              <a:pathLst>
                <a:path w="11910" h="11909" extrusionOk="0">
                  <a:moveTo>
                    <a:pt x="1" y="0"/>
                  </a:moveTo>
                  <a:cubicBezTo>
                    <a:pt x="1" y="1607"/>
                    <a:pt x="314" y="3167"/>
                    <a:pt x="937" y="4634"/>
                  </a:cubicBezTo>
                  <a:cubicBezTo>
                    <a:pt x="1236" y="5339"/>
                    <a:pt x="1604" y="6021"/>
                    <a:pt x="2033" y="6659"/>
                  </a:cubicBezTo>
                  <a:cubicBezTo>
                    <a:pt x="2459" y="7290"/>
                    <a:pt x="2951" y="7883"/>
                    <a:pt x="3489" y="8421"/>
                  </a:cubicBezTo>
                  <a:cubicBezTo>
                    <a:pt x="4027" y="8959"/>
                    <a:pt x="4619" y="9446"/>
                    <a:pt x="5250" y="9872"/>
                  </a:cubicBezTo>
                  <a:cubicBezTo>
                    <a:pt x="5889" y="10306"/>
                    <a:pt x="6567" y="10674"/>
                    <a:pt x="7275" y="10972"/>
                  </a:cubicBezTo>
                  <a:cubicBezTo>
                    <a:pt x="8742" y="11591"/>
                    <a:pt x="10302" y="11908"/>
                    <a:pt x="11909" y="11908"/>
                  </a:cubicBezTo>
                  <a:lnTo>
                    <a:pt x="11909" y="11479"/>
                  </a:lnTo>
                  <a:cubicBezTo>
                    <a:pt x="5579" y="11479"/>
                    <a:pt x="430" y="6330"/>
                    <a:pt x="43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005506" y="2471034"/>
              <a:ext cx="509395" cy="181888"/>
            </a:xfrm>
            <a:custGeom>
              <a:avLst/>
              <a:gdLst/>
              <a:ahLst/>
              <a:cxnLst/>
              <a:rect l="l" t="t" r="r" b="b"/>
              <a:pathLst>
                <a:path w="14031" h="5010" extrusionOk="0">
                  <a:moveTo>
                    <a:pt x="1" y="1"/>
                  </a:moveTo>
                  <a:lnTo>
                    <a:pt x="1" y="430"/>
                  </a:lnTo>
                  <a:lnTo>
                    <a:pt x="9020" y="430"/>
                  </a:lnTo>
                  <a:cubicBezTo>
                    <a:pt x="11545" y="430"/>
                    <a:pt x="13600" y="2486"/>
                    <a:pt x="13600" y="5009"/>
                  </a:cubicBezTo>
                  <a:lnTo>
                    <a:pt x="14030" y="5009"/>
                  </a:lnTo>
                  <a:cubicBezTo>
                    <a:pt x="14030" y="4336"/>
                    <a:pt x="13898" y="3678"/>
                    <a:pt x="13635" y="3058"/>
                  </a:cubicBezTo>
                  <a:cubicBezTo>
                    <a:pt x="13383" y="2463"/>
                    <a:pt x="13024" y="1928"/>
                    <a:pt x="12563" y="1468"/>
                  </a:cubicBezTo>
                  <a:cubicBezTo>
                    <a:pt x="12102" y="1007"/>
                    <a:pt x="11568" y="647"/>
                    <a:pt x="10972" y="395"/>
                  </a:cubicBezTo>
                  <a:cubicBezTo>
                    <a:pt x="10353" y="132"/>
                    <a:pt x="9698" y="1"/>
                    <a:pt x="902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3816032" y="3460733"/>
              <a:ext cx="399210" cy="316253"/>
            </a:xfrm>
            <a:custGeom>
              <a:avLst/>
              <a:gdLst/>
              <a:ahLst/>
              <a:cxnLst/>
              <a:rect l="l" t="t" r="r" b="b"/>
              <a:pathLst>
                <a:path w="10996" h="8711" extrusionOk="0">
                  <a:moveTo>
                    <a:pt x="4357" y="0"/>
                  </a:moveTo>
                  <a:cubicBezTo>
                    <a:pt x="3768" y="0"/>
                    <a:pt x="3195" y="116"/>
                    <a:pt x="2661" y="345"/>
                  </a:cubicBezTo>
                  <a:cubicBezTo>
                    <a:pt x="2142" y="562"/>
                    <a:pt x="1673" y="875"/>
                    <a:pt x="1275" y="1278"/>
                  </a:cubicBezTo>
                  <a:cubicBezTo>
                    <a:pt x="876" y="1677"/>
                    <a:pt x="562" y="2142"/>
                    <a:pt x="342" y="2660"/>
                  </a:cubicBezTo>
                  <a:cubicBezTo>
                    <a:pt x="117" y="3198"/>
                    <a:pt x="1" y="3768"/>
                    <a:pt x="1" y="4356"/>
                  </a:cubicBezTo>
                  <a:cubicBezTo>
                    <a:pt x="1" y="4944"/>
                    <a:pt x="117" y="5514"/>
                    <a:pt x="342" y="6051"/>
                  </a:cubicBezTo>
                  <a:cubicBezTo>
                    <a:pt x="562" y="6570"/>
                    <a:pt x="876" y="7034"/>
                    <a:pt x="1275" y="7433"/>
                  </a:cubicBezTo>
                  <a:cubicBezTo>
                    <a:pt x="1673" y="7836"/>
                    <a:pt x="2142" y="8149"/>
                    <a:pt x="2661" y="8367"/>
                  </a:cubicBezTo>
                  <a:cubicBezTo>
                    <a:pt x="3195" y="8594"/>
                    <a:pt x="3768" y="8711"/>
                    <a:pt x="4357" y="8711"/>
                  </a:cubicBezTo>
                  <a:lnTo>
                    <a:pt x="10996" y="8711"/>
                  </a:lnTo>
                  <a:lnTo>
                    <a:pt x="10996" y="8281"/>
                  </a:lnTo>
                  <a:lnTo>
                    <a:pt x="4357" y="8281"/>
                  </a:lnTo>
                  <a:cubicBezTo>
                    <a:pt x="2193" y="8281"/>
                    <a:pt x="431" y="6520"/>
                    <a:pt x="431" y="4356"/>
                  </a:cubicBezTo>
                  <a:cubicBezTo>
                    <a:pt x="431" y="2192"/>
                    <a:pt x="2193" y="430"/>
                    <a:pt x="4357" y="430"/>
                  </a:cubicBezTo>
                  <a:lnTo>
                    <a:pt x="4357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4050342" y="3618840"/>
              <a:ext cx="399355" cy="158145"/>
            </a:xfrm>
            <a:custGeom>
              <a:avLst/>
              <a:gdLst/>
              <a:ahLst/>
              <a:cxnLst/>
              <a:rect l="l" t="t" r="r" b="b"/>
              <a:pathLst>
                <a:path w="11000" h="4356" extrusionOk="0">
                  <a:moveTo>
                    <a:pt x="10569" y="1"/>
                  </a:moveTo>
                  <a:cubicBezTo>
                    <a:pt x="10569" y="2165"/>
                    <a:pt x="8807" y="3926"/>
                    <a:pt x="6644" y="3926"/>
                  </a:cubicBezTo>
                  <a:lnTo>
                    <a:pt x="1" y="3926"/>
                  </a:lnTo>
                  <a:lnTo>
                    <a:pt x="1" y="4356"/>
                  </a:lnTo>
                  <a:lnTo>
                    <a:pt x="6644" y="4356"/>
                  </a:lnTo>
                  <a:cubicBezTo>
                    <a:pt x="7232" y="4356"/>
                    <a:pt x="7801" y="4239"/>
                    <a:pt x="8339" y="4012"/>
                  </a:cubicBezTo>
                  <a:cubicBezTo>
                    <a:pt x="8858" y="3794"/>
                    <a:pt x="9322" y="3481"/>
                    <a:pt x="9722" y="3078"/>
                  </a:cubicBezTo>
                  <a:cubicBezTo>
                    <a:pt x="10124" y="2679"/>
                    <a:pt x="10437" y="2215"/>
                    <a:pt x="10654" y="1696"/>
                  </a:cubicBezTo>
                  <a:cubicBezTo>
                    <a:pt x="10883" y="1159"/>
                    <a:pt x="10999" y="589"/>
                    <a:pt x="10999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3276800" y="2190944"/>
              <a:ext cx="624773" cy="616749"/>
            </a:xfrm>
            <a:custGeom>
              <a:avLst/>
              <a:gdLst/>
              <a:ahLst/>
              <a:cxnLst/>
              <a:rect l="l" t="t" r="r" b="b"/>
              <a:pathLst>
                <a:path w="17209" h="16988" extrusionOk="0">
                  <a:moveTo>
                    <a:pt x="8493" y="0"/>
                  </a:moveTo>
                  <a:cubicBezTo>
                    <a:pt x="7348" y="0"/>
                    <a:pt x="6237" y="224"/>
                    <a:pt x="5188" y="669"/>
                  </a:cubicBezTo>
                  <a:cubicBezTo>
                    <a:pt x="4178" y="1096"/>
                    <a:pt x="3267" y="1707"/>
                    <a:pt x="2490" y="2489"/>
                  </a:cubicBezTo>
                  <a:cubicBezTo>
                    <a:pt x="1707" y="3267"/>
                    <a:pt x="1096" y="4177"/>
                    <a:pt x="670" y="5187"/>
                  </a:cubicBezTo>
                  <a:cubicBezTo>
                    <a:pt x="224" y="6233"/>
                    <a:pt x="1" y="7348"/>
                    <a:pt x="1" y="8493"/>
                  </a:cubicBezTo>
                  <a:cubicBezTo>
                    <a:pt x="1" y="9640"/>
                    <a:pt x="224" y="10750"/>
                    <a:pt x="670" y="11800"/>
                  </a:cubicBezTo>
                  <a:cubicBezTo>
                    <a:pt x="1096" y="12810"/>
                    <a:pt x="1707" y="13719"/>
                    <a:pt x="2490" y="14498"/>
                  </a:cubicBezTo>
                  <a:cubicBezTo>
                    <a:pt x="3267" y="15279"/>
                    <a:pt x="4178" y="15892"/>
                    <a:pt x="5188" y="16317"/>
                  </a:cubicBezTo>
                  <a:cubicBezTo>
                    <a:pt x="6237" y="16762"/>
                    <a:pt x="7348" y="16987"/>
                    <a:pt x="8493" y="16987"/>
                  </a:cubicBezTo>
                  <a:lnTo>
                    <a:pt x="17208" y="16987"/>
                  </a:lnTo>
                  <a:lnTo>
                    <a:pt x="17208" y="16557"/>
                  </a:lnTo>
                  <a:lnTo>
                    <a:pt x="8493" y="16557"/>
                  </a:lnTo>
                  <a:cubicBezTo>
                    <a:pt x="4050" y="16557"/>
                    <a:pt x="430" y="12938"/>
                    <a:pt x="430" y="8493"/>
                  </a:cubicBezTo>
                  <a:cubicBezTo>
                    <a:pt x="430" y="4046"/>
                    <a:pt x="4050" y="430"/>
                    <a:pt x="8493" y="430"/>
                  </a:cubicBezTo>
                  <a:lnTo>
                    <a:pt x="11126" y="430"/>
                  </a:lnTo>
                  <a:lnTo>
                    <a:pt x="1112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3605683" y="3150583"/>
              <a:ext cx="360799" cy="325801"/>
            </a:xfrm>
            <a:custGeom>
              <a:avLst/>
              <a:gdLst/>
              <a:ahLst/>
              <a:cxnLst/>
              <a:rect l="l" t="t" r="r" b="b"/>
              <a:pathLst>
                <a:path w="9938" h="8974" extrusionOk="0">
                  <a:moveTo>
                    <a:pt x="4491" y="0"/>
                  </a:moveTo>
                  <a:cubicBezTo>
                    <a:pt x="3883" y="0"/>
                    <a:pt x="3295" y="116"/>
                    <a:pt x="2741" y="352"/>
                  </a:cubicBezTo>
                  <a:cubicBezTo>
                    <a:pt x="2207" y="576"/>
                    <a:pt x="1726" y="901"/>
                    <a:pt x="1316" y="1312"/>
                  </a:cubicBezTo>
                  <a:cubicBezTo>
                    <a:pt x="902" y="1726"/>
                    <a:pt x="581" y="2207"/>
                    <a:pt x="356" y="2741"/>
                  </a:cubicBezTo>
                  <a:cubicBezTo>
                    <a:pt x="120" y="3294"/>
                    <a:pt x="0" y="3883"/>
                    <a:pt x="0" y="4487"/>
                  </a:cubicBezTo>
                  <a:cubicBezTo>
                    <a:pt x="0" y="5094"/>
                    <a:pt x="120" y="5679"/>
                    <a:pt x="356" y="6233"/>
                  </a:cubicBezTo>
                  <a:cubicBezTo>
                    <a:pt x="581" y="6767"/>
                    <a:pt x="902" y="7247"/>
                    <a:pt x="1316" y="7661"/>
                  </a:cubicBezTo>
                  <a:cubicBezTo>
                    <a:pt x="1726" y="8071"/>
                    <a:pt x="2207" y="8396"/>
                    <a:pt x="2741" y="8621"/>
                  </a:cubicBezTo>
                  <a:cubicBezTo>
                    <a:pt x="3295" y="8857"/>
                    <a:pt x="3883" y="8973"/>
                    <a:pt x="4491" y="8973"/>
                  </a:cubicBezTo>
                  <a:lnTo>
                    <a:pt x="9938" y="8973"/>
                  </a:lnTo>
                  <a:lnTo>
                    <a:pt x="9938" y="8543"/>
                  </a:lnTo>
                  <a:lnTo>
                    <a:pt x="4491" y="8543"/>
                  </a:lnTo>
                  <a:cubicBezTo>
                    <a:pt x="2253" y="8543"/>
                    <a:pt x="429" y="6724"/>
                    <a:pt x="429" y="4487"/>
                  </a:cubicBezTo>
                  <a:cubicBezTo>
                    <a:pt x="429" y="2249"/>
                    <a:pt x="2253" y="429"/>
                    <a:pt x="4491" y="429"/>
                  </a:cubicBezTo>
                  <a:lnTo>
                    <a:pt x="5478" y="429"/>
                  </a:lnTo>
                  <a:lnTo>
                    <a:pt x="5478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4769064" y="1538260"/>
              <a:ext cx="789634" cy="474071"/>
            </a:xfrm>
            <a:custGeom>
              <a:avLst/>
              <a:gdLst/>
              <a:ahLst/>
              <a:cxnLst/>
              <a:rect l="l" t="t" r="r" b="b"/>
              <a:pathLst>
                <a:path w="21750" h="13058" extrusionOk="0">
                  <a:moveTo>
                    <a:pt x="5521" y="0"/>
                  </a:moveTo>
                  <a:lnTo>
                    <a:pt x="5521" y="429"/>
                  </a:lnTo>
                  <a:lnTo>
                    <a:pt x="17116" y="429"/>
                  </a:lnTo>
                  <a:cubicBezTo>
                    <a:pt x="18757" y="429"/>
                    <a:pt x="19760" y="1162"/>
                    <a:pt x="20314" y="1773"/>
                  </a:cubicBezTo>
                  <a:cubicBezTo>
                    <a:pt x="21057" y="2597"/>
                    <a:pt x="21320" y="3565"/>
                    <a:pt x="21320" y="4196"/>
                  </a:cubicBezTo>
                  <a:cubicBezTo>
                    <a:pt x="21320" y="5784"/>
                    <a:pt x="20135" y="8017"/>
                    <a:pt x="17499" y="8017"/>
                  </a:cubicBezTo>
                  <a:lnTo>
                    <a:pt x="6323" y="8017"/>
                  </a:lnTo>
                  <a:cubicBezTo>
                    <a:pt x="4240" y="8017"/>
                    <a:pt x="2634" y="8486"/>
                    <a:pt x="1546" y="9411"/>
                  </a:cubicBezTo>
                  <a:cubicBezTo>
                    <a:pt x="1031" y="9849"/>
                    <a:pt x="636" y="10390"/>
                    <a:pt x="377" y="11017"/>
                  </a:cubicBezTo>
                  <a:cubicBezTo>
                    <a:pt x="129" y="11621"/>
                    <a:pt x="1" y="12306"/>
                    <a:pt x="1" y="13058"/>
                  </a:cubicBezTo>
                  <a:lnTo>
                    <a:pt x="431" y="13058"/>
                  </a:lnTo>
                  <a:cubicBezTo>
                    <a:pt x="431" y="10085"/>
                    <a:pt x="2521" y="8447"/>
                    <a:pt x="6323" y="8447"/>
                  </a:cubicBezTo>
                  <a:lnTo>
                    <a:pt x="17499" y="8447"/>
                  </a:lnTo>
                  <a:cubicBezTo>
                    <a:pt x="19218" y="8447"/>
                    <a:pt x="20232" y="7619"/>
                    <a:pt x="20778" y="6926"/>
                  </a:cubicBezTo>
                  <a:cubicBezTo>
                    <a:pt x="21100" y="6519"/>
                    <a:pt x="21347" y="6054"/>
                    <a:pt x="21518" y="5543"/>
                  </a:cubicBezTo>
                  <a:cubicBezTo>
                    <a:pt x="21672" y="5091"/>
                    <a:pt x="21750" y="4626"/>
                    <a:pt x="21750" y="4196"/>
                  </a:cubicBezTo>
                  <a:cubicBezTo>
                    <a:pt x="21750" y="3770"/>
                    <a:pt x="21657" y="3302"/>
                    <a:pt x="21475" y="2845"/>
                  </a:cubicBezTo>
                  <a:cubicBezTo>
                    <a:pt x="21282" y="2350"/>
                    <a:pt x="20987" y="1877"/>
                    <a:pt x="20631" y="1482"/>
                  </a:cubicBezTo>
                  <a:cubicBezTo>
                    <a:pt x="20023" y="809"/>
                    <a:pt x="18916" y="0"/>
                    <a:pt x="1711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4939587" y="2160847"/>
              <a:ext cx="453123" cy="325801"/>
            </a:xfrm>
            <a:custGeom>
              <a:avLst/>
              <a:gdLst/>
              <a:ahLst/>
              <a:cxnLst/>
              <a:rect l="l" t="t" r="r" b="b"/>
              <a:pathLst>
                <a:path w="12481" h="8974" extrusionOk="0">
                  <a:moveTo>
                    <a:pt x="7994" y="1"/>
                  </a:moveTo>
                  <a:lnTo>
                    <a:pt x="7994" y="430"/>
                  </a:lnTo>
                  <a:cubicBezTo>
                    <a:pt x="10231" y="430"/>
                    <a:pt x="12051" y="2250"/>
                    <a:pt x="12051" y="4487"/>
                  </a:cubicBezTo>
                  <a:cubicBezTo>
                    <a:pt x="12051" y="6724"/>
                    <a:pt x="10231" y="8545"/>
                    <a:pt x="7994" y="8545"/>
                  </a:cubicBezTo>
                  <a:lnTo>
                    <a:pt x="0" y="8545"/>
                  </a:lnTo>
                  <a:lnTo>
                    <a:pt x="0" y="8974"/>
                  </a:lnTo>
                  <a:lnTo>
                    <a:pt x="7994" y="8974"/>
                  </a:lnTo>
                  <a:cubicBezTo>
                    <a:pt x="8598" y="8974"/>
                    <a:pt x="9186" y="8858"/>
                    <a:pt x="9740" y="8622"/>
                  </a:cubicBezTo>
                  <a:cubicBezTo>
                    <a:pt x="10274" y="8397"/>
                    <a:pt x="10755" y="8072"/>
                    <a:pt x="11164" y="7662"/>
                  </a:cubicBezTo>
                  <a:cubicBezTo>
                    <a:pt x="11579" y="7248"/>
                    <a:pt x="11904" y="6767"/>
                    <a:pt x="12129" y="6233"/>
                  </a:cubicBezTo>
                  <a:cubicBezTo>
                    <a:pt x="12361" y="5679"/>
                    <a:pt x="12481" y="5091"/>
                    <a:pt x="12481" y="4487"/>
                  </a:cubicBezTo>
                  <a:cubicBezTo>
                    <a:pt x="12481" y="3880"/>
                    <a:pt x="12361" y="3295"/>
                    <a:pt x="12129" y="2741"/>
                  </a:cubicBezTo>
                  <a:cubicBezTo>
                    <a:pt x="11904" y="2207"/>
                    <a:pt x="11579" y="1727"/>
                    <a:pt x="11164" y="1312"/>
                  </a:cubicBezTo>
                  <a:cubicBezTo>
                    <a:pt x="10755" y="903"/>
                    <a:pt x="10274" y="577"/>
                    <a:pt x="9740" y="353"/>
                  </a:cubicBezTo>
                  <a:cubicBezTo>
                    <a:pt x="9186" y="117"/>
                    <a:pt x="8598" y="1"/>
                    <a:pt x="799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4776543" y="2840252"/>
              <a:ext cx="513716" cy="325946"/>
            </a:xfrm>
            <a:custGeom>
              <a:avLst/>
              <a:gdLst/>
              <a:ahLst/>
              <a:cxnLst/>
              <a:rect l="l" t="t" r="r" b="b"/>
              <a:pathLst>
                <a:path w="14150" h="8978" extrusionOk="0">
                  <a:moveTo>
                    <a:pt x="4491" y="0"/>
                  </a:moveTo>
                  <a:cubicBezTo>
                    <a:pt x="3883" y="0"/>
                    <a:pt x="3295" y="120"/>
                    <a:pt x="2741" y="353"/>
                  </a:cubicBezTo>
                  <a:cubicBezTo>
                    <a:pt x="2207" y="581"/>
                    <a:pt x="1727" y="902"/>
                    <a:pt x="1317" y="1316"/>
                  </a:cubicBezTo>
                  <a:cubicBezTo>
                    <a:pt x="902" y="1727"/>
                    <a:pt x="581" y="2207"/>
                    <a:pt x="352" y="2741"/>
                  </a:cubicBezTo>
                  <a:cubicBezTo>
                    <a:pt x="120" y="3294"/>
                    <a:pt x="0" y="3883"/>
                    <a:pt x="0" y="4491"/>
                  </a:cubicBezTo>
                  <a:cubicBezTo>
                    <a:pt x="0" y="5095"/>
                    <a:pt x="120" y="5683"/>
                    <a:pt x="352" y="6237"/>
                  </a:cubicBezTo>
                  <a:cubicBezTo>
                    <a:pt x="581" y="6771"/>
                    <a:pt x="902" y="7251"/>
                    <a:pt x="1317" y="7661"/>
                  </a:cubicBezTo>
                  <a:cubicBezTo>
                    <a:pt x="1727" y="8075"/>
                    <a:pt x="2207" y="8397"/>
                    <a:pt x="2741" y="8625"/>
                  </a:cubicBezTo>
                  <a:cubicBezTo>
                    <a:pt x="3295" y="8858"/>
                    <a:pt x="3883" y="8977"/>
                    <a:pt x="4491" y="8977"/>
                  </a:cubicBezTo>
                  <a:lnTo>
                    <a:pt x="14149" y="8977"/>
                  </a:lnTo>
                  <a:lnTo>
                    <a:pt x="14149" y="8548"/>
                  </a:lnTo>
                  <a:lnTo>
                    <a:pt x="4491" y="8548"/>
                  </a:lnTo>
                  <a:cubicBezTo>
                    <a:pt x="2253" y="8548"/>
                    <a:pt x="430" y="6728"/>
                    <a:pt x="430" y="4491"/>
                  </a:cubicBezTo>
                  <a:cubicBezTo>
                    <a:pt x="430" y="2254"/>
                    <a:pt x="2253" y="430"/>
                    <a:pt x="4491" y="430"/>
                  </a:cubicBezTo>
                  <a:lnTo>
                    <a:pt x="449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4629073" y="1199938"/>
              <a:ext cx="690303" cy="2984235"/>
            </a:xfrm>
            <a:custGeom>
              <a:avLst/>
              <a:gdLst/>
              <a:ahLst/>
              <a:cxnLst/>
              <a:rect l="l" t="t" r="r" b="b"/>
              <a:pathLst>
                <a:path w="19014" h="82199" extrusionOk="0">
                  <a:moveTo>
                    <a:pt x="9506" y="0"/>
                  </a:moveTo>
                  <a:cubicBezTo>
                    <a:pt x="8223" y="0"/>
                    <a:pt x="6978" y="252"/>
                    <a:pt x="5808" y="748"/>
                  </a:cubicBezTo>
                  <a:cubicBezTo>
                    <a:pt x="4674" y="1228"/>
                    <a:pt x="3660" y="1913"/>
                    <a:pt x="2785" y="2784"/>
                  </a:cubicBezTo>
                  <a:cubicBezTo>
                    <a:pt x="1914" y="3659"/>
                    <a:pt x="1228" y="4674"/>
                    <a:pt x="749" y="5807"/>
                  </a:cubicBezTo>
                  <a:cubicBezTo>
                    <a:pt x="253" y="6981"/>
                    <a:pt x="1" y="8223"/>
                    <a:pt x="1" y="9509"/>
                  </a:cubicBezTo>
                  <a:lnTo>
                    <a:pt x="1" y="82199"/>
                  </a:lnTo>
                  <a:lnTo>
                    <a:pt x="431" y="82199"/>
                  </a:lnTo>
                  <a:lnTo>
                    <a:pt x="431" y="9509"/>
                  </a:lnTo>
                  <a:cubicBezTo>
                    <a:pt x="431" y="4503"/>
                    <a:pt x="4503" y="431"/>
                    <a:pt x="9506" y="431"/>
                  </a:cubicBezTo>
                  <a:cubicBezTo>
                    <a:pt x="14511" y="431"/>
                    <a:pt x="18583" y="4503"/>
                    <a:pt x="18583" y="9509"/>
                  </a:cubicBezTo>
                  <a:lnTo>
                    <a:pt x="19013" y="9509"/>
                  </a:lnTo>
                  <a:cubicBezTo>
                    <a:pt x="19013" y="8223"/>
                    <a:pt x="18761" y="6981"/>
                    <a:pt x="18266" y="5807"/>
                  </a:cubicBezTo>
                  <a:cubicBezTo>
                    <a:pt x="17786" y="4674"/>
                    <a:pt x="17101" y="3659"/>
                    <a:pt x="16226" y="2784"/>
                  </a:cubicBezTo>
                  <a:cubicBezTo>
                    <a:pt x="15354" y="1913"/>
                    <a:pt x="14337" y="1228"/>
                    <a:pt x="13206" y="748"/>
                  </a:cubicBezTo>
                  <a:cubicBezTo>
                    <a:pt x="12033" y="252"/>
                    <a:pt x="10791" y="0"/>
                    <a:pt x="950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4931563" y="2733843"/>
              <a:ext cx="840207" cy="432356"/>
            </a:xfrm>
            <a:custGeom>
              <a:avLst/>
              <a:gdLst/>
              <a:ahLst/>
              <a:cxnLst/>
              <a:rect l="l" t="t" r="r" b="b"/>
              <a:pathLst>
                <a:path w="23143" h="11909" extrusionOk="0">
                  <a:moveTo>
                    <a:pt x="22713" y="0"/>
                  </a:moveTo>
                  <a:cubicBezTo>
                    <a:pt x="22713" y="6330"/>
                    <a:pt x="17564" y="11479"/>
                    <a:pt x="11235" y="11479"/>
                  </a:cubicBezTo>
                  <a:lnTo>
                    <a:pt x="0" y="11479"/>
                  </a:lnTo>
                  <a:lnTo>
                    <a:pt x="0" y="11908"/>
                  </a:lnTo>
                  <a:lnTo>
                    <a:pt x="11235" y="11908"/>
                  </a:lnTo>
                  <a:cubicBezTo>
                    <a:pt x="12845" y="11908"/>
                    <a:pt x="14401" y="11591"/>
                    <a:pt x="15872" y="10972"/>
                  </a:cubicBezTo>
                  <a:cubicBezTo>
                    <a:pt x="16577" y="10674"/>
                    <a:pt x="17258" y="10306"/>
                    <a:pt x="17893" y="9872"/>
                  </a:cubicBezTo>
                  <a:cubicBezTo>
                    <a:pt x="18524" y="9446"/>
                    <a:pt x="19116" y="8959"/>
                    <a:pt x="19654" y="8421"/>
                  </a:cubicBezTo>
                  <a:cubicBezTo>
                    <a:pt x="20197" y="7883"/>
                    <a:pt x="20685" y="7290"/>
                    <a:pt x="21110" y="6659"/>
                  </a:cubicBezTo>
                  <a:cubicBezTo>
                    <a:pt x="21539" y="6021"/>
                    <a:pt x="21907" y="5339"/>
                    <a:pt x="22209" y="4634"/>
                  </a:cubicBezTo>
                  <a:cubicBezTo>
                    <a:pt x="22829" y="3167"/>
                    <a:pt x="23142" y="1607"/>
                    <a:pt x="2314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4629073" y="2471034"/>
              <a:ext cx="509541" cy="181888"/>
            </a:xfrm>
            <a:custGeom>
              <a:avLst/>
              <a:gdLst/>
              <a:ahLst/>
              <a:cxnLst/>
              <a:rect l="l" t="t" r="r" b="b"/>
              <a:pathLst>
                <a:path w="14035" h="5010" extrusionOk="0">
                  <a:moveTo>
                    <a:pt x="5011" y="1"/>
                  </a:moveTo>
                  <a:cubicBezTo>
                    <a:pt x="4337" y="1"/>
                    <a:pt x="3679" y="132"/>
                    <a:pt x="3063" y="395"/>
                  </a:cubicBezTo>
                  <a:cubicBezTo>
                    <a:pt x="2463" y="647"/>
                    <a:pt x="1929" y="1007"/>
                    <a:pt x="1469" y="1468"/>
                  </a:cubicBezTo>
                  <a:cubicBezTo>
                    <a:pt x="1008" y="1928"/>
                    <a:pt x="648" y="2463"/>
                    <a:pt x="396" y="3058"/>
                  </a:cubicBezTo>
                  <a:cubicBezTo>
                    <a:pt x="133" y="3678"/>
                    <a:pt x="1" y="4336"/>
                    <a:pt x="1" y="5009"/>
                  </a:cubicBezTo>
                  <a:lnTo>
                    <a:pt x="431" y="5009"/>
                  </a:lnTo>
                  <a:cubicBezTo>
                    <a:pt x="431" y="2486"/>
                    <a:pt x="2486" y="430"/>
                    <a:pt x="5011" y="430"/>
                  </a:cubicBezTo>
                  <a:lnTo>
                    <a:pt x="14035" y="430"/>
                  </a:lnTo>
                  <a:lnTo>
                    <a:pt x="14035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4794550" y="3460733"/>
              <a:ext cx="399282" cy="316253"/>
            </a:xfrm>
            <a:custGeom>
              <a:avLst/>
              <a:gdLst/>
              <a:ahLst/>
              <a:cxnLst/>
              <a:rect l="l" t="t" r="r" b="b"/>
              <a:pathLst>
                <a:path w="10998" h="8711" extrusionOk="0">
                  <a:moveTo>
                    <a:pt x="6643" y="0"/>
                  </a:moveTo>
                  <a:lnTo>
                    <a:pt x="6643" y="430"/>
                  </a:lnTo>
                  <a:cubicBezTo>
                    <a:pt x="8807" y="430"/>
                    <a:pt x="10569" y="2192"/>
                    <a:pt x="10569" y="4356"/>
                  </a:cubicBezTo>
                  <a:cubicBezTo>
                    <a:pt x="10569" y="6520"/>
                    <a:pt x="8807" y="8281"/>
                    <a:pt x="6643" y="8281"/>
                  </a:cubicBezTo>
                  <a:lnTo>
                    <a:pt x="0" y="8281"/>
                  </a:lnTo>
                  <a:lnTo>
                    <a:pt x="0" y="8711"/>
                  </a:lnTo>
                  <a:lnTo>
                    <a:pt x="6643" y="8711"/>
                  </a:lnTo>
                  <a:cubicBezTo>
                    <a:pt x="7231" y="8711"/>
                    <a:pt x="7800" y="8594"/>
                    <a:pt x="8339" y="8367"/>
                  </a:cubicBezTo>
                  <a:cubicBezTo>
                    <a:pt x="8857" y="8149"/>
                    <a:pt x="9322" y="7836"/>
                    <a:pt x="9720" y="7433"/>
                  </a:cubicBezTo>
                  <a:cubicBezTo>
                    <a:pt x="10119" y="7034"/>
                    <a:pt x="10433" y="6570"/>
                    <a:pt x="10653" y="6051"/>
                  </a:cubicBezTo>
                  <a:cubicBezTo>
                    <a:pt x="10882" y="5514"/>
                    <a:pt x="10998" y="4944"/>
                    <a:pt x="10998" y="4356"/>
                  </a:cubicBezTo>
                  <a:cubicBezTo>
                    <a:pt x="10998" y="3768"/>
                    <a:pt x="10882" y="3198"/>
                    <a:pt x="10653" y="2660"/>
                  </a:cubicBezTo>
                  <a:cubicBezTo>
                    <a:pt x="10433" y="2142"/>
                    <a:pt x="10119" y="1677"/>
                    <a:pt x="9720" y="1278"/>
                  </a:cubicBezTo>
                  <a:cubicBezTo>
                    <a:pt x="9322" y="875"/>
                    <a:pt x="8857" y="562"/>
                    <a:pt x="8339" y="345"/>
                  </a:cubicBezTo>
                  <a:cubicBezTo>
                    <a:pt x="7800" y="116"/>
                    <a:pt x="7231" y="0"/>
                    <a:pt x="664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5242440" y="2190944"/>
              <a:ext cx="624773" cy="616749"/>
            </a:xfrm>
            <a:custGeom>
              <a:avLst/>
              <a:gdLst/>
              <a:ahLst/>
              <a:cxnLst/>
              <a:rect l="l" t="t" r="r" b="b"/>
              <a:pathLst>
                <a:path w="17209" h="16988" extrusionOk="0">
                  <a:moveTo>
                    <a:pt x="6083" y="0"/>
                  </a:moveTo>
                  <a:lnTo>
                    <a:pt x="6083" y="430"/>
                  </a:lnTo>
                  <a:lnTo>
                    <a:pt x="8715" y="430"/>
                  </a:lnTo>
                  <a:cubicBezTo>
                    <a:pt x="13162" y="430"/>
                    <a:pt x="16778" y="4046"/>
                    <a:pt x="16778" y="8493"/>
                  </a:cubicBezTo>
                  <a:cubicBezTo>
                    <a:pt x="16778" y="12938"/>
                    <a:pt x="13162" y="16557"/>
                    <a:pt x="8715" y="16557"/>
                  </a:cubicBezTo>
                  <a:lnTo>
                    <a:pt x="1" y="16557"/>
                  </a:lnTo>
                  <a:lnTo>
                    <a:pt x="1" y="16987"/>
                  </a:lnTo>
                  <a:lnTo>
                    <a:pt x="8715" y="16987"/>
                  </a:lnTo>
                  <a:cubicBezTo>
                    <a:pt x="9860" y="16987"/>
                    <a:pt x="10975" y="16762"/>
                    <a:pt x="12020" y="16317"/>
                  </a:cubicBezTo>
                  <a:cubicBezTo>
                    <a:pt x="13031" y="15892"/>
                    <a:pt x="13941" y="15279"/>
                    <a:pt x="14718" y="14498"/>
                  </a:cubicBezTo>
                  <a:cubicBezTo>
                    <a:pt x="15501" y="13719"/>
                    <a:pt x="16112" y="12810"/>
                    <a:pt x="16542" y="11800"/>
                  </a:cubicBezTo>
                  <a:cubicBezTo>
                    <a:pt x="16984" y="10750"/>
                    <a:pt x="17208" y="9640"/>
                    <a:pt x="17208" y="8493"/>
                  </a:cubicBezTo>
                  <a:cubicBezTo>
                    <a:pt x="17208" y="7348"/>
                    <a:pt x="16984" y="6233"/>
                    <a:pt x="16542" y="5187"/>
                  </a:cubicBezTo>
                  <a:cubicBezTo>
                    <a:pt x="16112" y="4177"/>
                    <a:pt x="15501" y="3267"/>
                    <a:pt x="14718" y="2489"/>
                  </a:cubicBezTo>
                  <a:cubicBezTo>
                    <a:pt x="13941" y="1707"/>
                    <a:pt x="13031" y="1096"/>
                    <a:pt x="12020" y="669"/>
                  </a:cubicBezTo>
                  <a:cubicBezTo>
                    <a:pt x="10975" y="224"/>
                    <a:pt x="9860" y="0"/>
                    <a:pt x="8715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4902883" y="2812406"/>
              <a:ext cx="71303" cy="71412"/>
            </a:xfrm>
            <a:custGeom>
              <a:avLst/>
              <a:gdLst/>
              <a:ahLst/>
              <a:cxnLst/>
              <a:rect l="l" t="t" r="r" b="b"/>
              <a:pathLst>
                <a:path w="1964" h="1967" extrusionOk="0">
                  <a:moveTo>
                    <a:pt x="980" y="1"/>
                  </a:moveTo>
                  <a:cubicBezTo>
                    <a:pt x="438" y="1"/>
                    <a:pt x="0" y="442"/>
                    <a:pt x="0" y="984"/>
                  </a:cubicBezTo>
                  <a:cubicBezTo>
                    <a:pt x="0" y="1526"/>
                    <a:pt x="438" y="1967"/>
                    <a:pt x="980" y="1967"/>
                  </a:cubicBezTo>
                  <a:cubicBezTo>
                    <a:pt x="1526" y="1967"/>
                    <a:pt x="1964" y="1526"/>
                    <a:pt x="1964" y="984"/>
                  </a:cubicBezTo>
                  <a:cubicBezTo>
                    <a:pt x="1964" y="442"/>
                    <a:pt x="1526" y="1"/>
                    <a:pt x="98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5429662" y="2163098"/>
              <a:ext cx="71412" cy="71303"/>
            </a:xfrm>
            <a:custGeom>
              <a:avLst/>
              <a:gdLst/>
              <a:ahLst/>
              <a:cxnLst/>
              <a:rect l="l" t="t" r="r" b="b"/>
              <a:pathLst>
                <a:path w="1967" h="1964" extrusionOk="0">
                  <a:moveTo>
                    <a:pt x="983" y="1"/>
                  </a:moveTo>
                  <a:cubicBezTo>
                    <a:pt x="441" y="1"/>
                    <a:pt x="0" y="437"/>
                    <a:pt x="0" y="984"/>
                  </a:cubicBezTo>
                  <a:cubicBezTo>
                    <a:pt x="0" y="1525"/>
                    <a:pt x="441" y="1963"/>
                    <a:pt x="983" y="1963"/>
                  </a:cubicBezTo>
                  <a:cubicBezTo>
                    <a:pt x="1525" y="1963"/>
                    <a:pt x="1966" y="1525"/>
                    <a:pt x="1966" y="984"/>
                  </a:cubicBezTo>
                  <a:cubicBezTo>
                    <a:pt x="1966" y="437"/>
                    <a:pt x="1525" y="1"/>
                    <a:pt x="98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5195353" y="2132893"/>
              <a:ext cx="71448" cy="71412"/>
            </a:xfrm>
            <a:custGeom>
              <a:avLst/>
              <a:gdLst/>
              <a:ahLst/>
              <a:cxnLst/>
              <a:rect l="l" t="t" r="r" b="b"/>
              <a:pathLst>
                <a:path w="1968" h="1967" extrusionOk="0">
                  <a:moveTo>
                    <a:pt x="984" y="0"/>
                  </a:moveTo>
                  <a:cubicBezTo>
                    <a:pt x="442" y="0"/>
                    <a:pt x="1" y="442"/>
                    <a:pt x="1" y="983"/>
                  </a:cubicBezTo>
                  <a:cubicBezTo>
                    <a:pt x="1" y="1525"/>
                    <a:pt x="442" y="1966"/>
                    <a:pt x="984" y="1966"/>
                  </a:cubicBezTo>
                  <a:cubicBezTo>
                    <a:pt x="1526" y="1966"/>
                    <a:pt x="1968" y="1525"/>
                    <a:pt x="1968" y="983"/>
                  </a:cubicBezTo>
                  <a:cubicBezTo>
                    <a:pt x="1968" y="442"/>
                    <a:pt x="1526" y="0"/>
                    <a:pt x="98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5218842" y="2764194"/>
              <a:ext cx="71412" cy="71303"/>
            </a:xfrm>
            <a:custGeom>
              <a:avLst/>
              <a:gdLst/>
              <a:ahLst/>
              <a:cxnLst/>
              <a:rect l="l" t="t" r="r" b="b"/>
              <a:pathLst>
                <a:path w="1967" h="1964" extrusionOk="0">
                  <a:moveTo>
                    <a:pt x="983" y="0"/>
                  </a:moveTo>
                  <a:cubicBezTo>
                    <a:pt x="442" y="0"/>
                    <a:pt x="0" y="438"/>
                    <a:pt x="0" y="981"/>
                  </a:cubicBezTo>
                  <a:cubicBezTo>
                    <a:pt x="0" y="1522"/>
                    <a:pt x="442" y="1964"/>
                    <a:pt x="983" y="1964"/>
                  </a:cubicBezTo>
                  <a:cubicBezTo>
                    <a:pt x="1525" y="1964"/>
                    <a:pt x="1966" y="1522"/>
                    <a:pt x="1966" y="981"/>
                  </a:cubicBezTo>
                  <a:cubicBezTo>
                    <a:pt x="1966" y="438"/>
                    <a:pt x="1525" y="0"/>
                    <a:pt x="98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4741255" y="1975186"/>
              <a:ext cx="71303" cy="71412"/>
            </a:xfrm>
            <a:custGeom>
              <a:avLst/>
              <a:gdLst/>
              <a:ahLst/>
              <a:cxnLst/>
              <a:rect l="l" t="t" r="r" b="b"/>
              <a:pathLst>
                <a:path w="1964" h="1967" extrusionOk="0">
                  <a:moveTo>
                    <a:pt x="980" y="1"/>
                  </a:moveTo>
                  <a:cubicBezTo>
                    <a:pt x="438" y="1"/>
                    <a:pt x="0" y="442"/>
                    <a:pt x="0" y="984"/>
                  </a:cubicBezTo>
                  <a:cubicBezTo>
                    <a:pt x="0" y="1525"/>
                    <a:pt x="438" y="1967"/>
                    <a:pt x="980" y="1967"/>
                  </a:cubicBezTo>
                  <a:cubicBezTo>
                    <a:pt x="1526" y="1967"/>
                    <a:pt x="1963" y="1525"/>
                    <a:pt x="1963" y="984"/>
                  </a:cubicBezTo>
                  <a:cubicBezTo>
                    <a:pt x="1963" y="442"/>
                    <a:pt x="1526" y="1"/>
                    <a:pt x="98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4601264" y="4148560"/>
              <a:ext cx="71303" cy="71303"/>
            </a:xfrm>
            <a:custGeom>
              <a:avLst/>
              <a:gdLst/>
              <a:ahLst/>
              <a:cxnLst/>
              <a:rect l="l" t="t" r="r" b="b"/>
              <a:pathLst>
                <a:path w="1964" h="1964" extrusionOk="0">
                  <a:moveTo>
                    <a:pt x="984" y="0"/>
                  </a:moveTo>
                  <a:cubicBezTo>
                    <a:pt x="438" y="0"/>
                    <a:pt x="0" y="438"/>
                    <a:pt x="0" y="980"/>
                  </a:cubicBezTo>
                  <a:cubicBezTo>
                    <a:pt x="0" y="1522"/>
                    <a:pt x="438" y="1964"/>
                    <a:pt x="984" y="1964"/>
                  </a:cubicBezTo>
                  <a:cubicBezTo>
                    <a:pt x="1526" y="1964"/>
                    <a:pt x="1964" y="1522"/>
                    <a:pt x="1964" y="980"/>
                  </a:cubicBezTo>
                  <a:cubicBezTo>
                    <a:pt x="1964" y="438"/>
                    <a:pt x="1526" y="0"/>
                    <a:pt x="98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4938425" y="1510414"/>
              <a:ext cx="71448" cy="71412"/>
            </a:xfrm>
            <a:custGeom>
              <a:avLst/>
              <a:gdLst/>
              <a:ahLst/>
              <a:cxnLst/>
              <a:rect l="l" t="t" r="r" b="b"/>
              <a:pathLst>
                <a:path w="1968" h="1967" extrusionOk="0">
                  <a:moveTo>
                    <a:pt x="985" y="1"/>
                  </a:moveTo>
                  <a:cubicBezTo>
                    <a:pt x="442" y="1"/>
                    <a:pt x="1" y="442"/>
                    <a:pt x="1" y="984"/>
                  </a:cubicBezTo>
                  <a:cubicBezTo>
                    <a:pt x="1" y="1525"/>
                    <a:pt x="442" y="1967"/>
                    <a:pt x="985" y="1967"/>
                  </a:cubicBezTo>
                  <a:cubicBezTo>
                    <a:pt x="1526" y="1967"/>
                    <a:pt x="1968" y="1525"/>
                    <a:pt x="1968" y="984"/>
                  </a:cubicBezTo>
                  <a:cubicBezTo>
                    <a:pt x="1968" y="442"/>
                    <a:pt x="1526" y="1"/>
                    <a:pt x="98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4758826" y="3733417"/>
              <a:ext cx="71448" cy="71412"/>
            </a:xfrm>
            <a:custGeom>
              <a:avLst/>
              <a:gdLst/>
              <a:ahLst/>
              <a:cxnLst/>
              <a:rect l="l" t="t" r="r" b="b"/>
              <a:pathLst>
                <a:path w="1968" h="1967" extrusionOk="0">
                  <a:moveTo>
                    <a:pt x="984" y="0"/>
                  </a:moveTo>
                  <a:cubicBezTo>
                    <a:pt x="442" y="0"/>
                    <a:pt x="0" y="441"/>
                    <a:pt x="0" y="983"/>
                  </a:cubicBezTo>
                  <a:cubicBezTo>
                    <a:pt x="0" y="1525"/>
                    <a:pt x="442" y="1966"/>
                    <a:pt x="984" y="1966"/>
                  </a:cubicBezTo>
                  <a:cubicBezTo>
                    <a:pt x="1526" y="1966"/>
                    <a:pt x="1967" y="1525"/>
                    <a:pt x="1967" y="983"/>
                  </a:cubicBezTo>
                  <a:cubicBezTo>
                    <a:pt x="1967" y="441"/>
                    <a:pt x="1526" y="0"/>
                    <a:pt x="98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5001559" y="3432888"/>
              <a:ext cx="71412" cy="71303"/>
            </a:xfrm>
            <a:custGeom>
              <a:avLst/>
              <a:gdLst/>
              <a:ahLst/>
              <a:cxnLst/>
              <a:rect l="l" t="t" r="r" b="b"/>
              <a:pathLst>
                <a:path w="1967" h="1964" extrusionOk="0">
                  <a:moveTo>
                    <a:pt x="983" y="1"/>
                  </a:moveTo>
                  <a:cubicBezTo>
                    <a:pt x="441" y="1"/>
                    <a:pt x="0" y="442"/>
                    <a:pt x="0" y="985"/>
                  </a:cubicBezTo>
                  <a:cubicBezTo>
                    <a:pt x="0" y="1526"/>
                    <a:pt x="441" y="1964"/>
                    <a:pt x="983" y="1964"/>
                  </a:cubicBezTo>
                  <a:cubicBezTo>
                    <a:pt x="1526" y="1964"/>
                    <a:pt x="1967" y="1526"/>
                    <a:pt x="1967" y="985"/>
                  </a:cubicBezTo>
                  <a:cubicBezTo>
                    <a:pt x="1967" y="442"/>
                    <a:pt x="1526" y="1"/>
                    <a:pt x="98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4169820" y="2812406"/>
              <a:ext cx="71412" cy="71412"/>
            </a:xfrm>
            <a:custGeom>
              <a:avLst/>
              <a:gdLst/>
              <a:ahLst/>
              <a:cxnLst/>
              <a:rect l="l" t="t" r="r" b="b"/>
              <a:pathLst>
                <a:path w="1967" h="1967" extrusionOk="0">
                  <a:moveTo>
                    <a:pt x="983" y="1"/>
                  </a:moveTo>
                  <a:cubicBezTo>
                    <a:pt x="442" y="1"/>
                    <a:pt x="0" y="442"/>
                    <a:pt x="0" y="984"/>
                  </a:cubicBezTo>
                  <a:cubicBezTo>
                    <a:pt x="0" y="1526"/>
                    <a:pt x="442" y="1967"/>
                    <a:pt x="983" y="1967"/>
                  </a:cubicBezTo>
                  <a:cubicBezTo>
                    <a:pt x="1525" y="1967"/>
                    <a:pt x="1966" y="1526"/>
                    <a:pt x="1966" y="984"/>
                  </a:cubicBezTo>
                  <a:cubicBezTo>
                    <a:pt x="1966" y="442"/>
                    <a:pt x="1525" y="1"/>
                    <a:pt x="98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3930718" y="3432888"/>
              <a:ext cx="71448" cy="71448"/>
            </a:xfrm>
            <a:custGeom>
              <a:avLst/>
              <a:gdLst/>
              <a:ahLst/>
              <a:cxnLst/>
              <a:rect l="l" t="t" r="r" b="b"/>
              <a:pathLst>
                <a:path w="1968" h="1968" extrusionOk="0">
                  <a:moveTo>
                    <a:pt x="985" y="1"/>
                  </a:moveTo>
                  <a:cubicBezTo>
                    <a:pt x="442" y="1"/>
                    <a:pt x="1" y="442"/>
                    <a:pt x="1" y="985"/>
                  </a:cubicBezTo>
                  <a:cubicBezTo>
                    <a:pt x="1" y="1526"/>
                    <a:pt x="442" y="1968"/>
                    <a:pt x="985" y="1968"/>
                  </a:cubicBezTo>
                  <a:cubicBezTo>
                    <a:pt x="1527" y="1968"/>
                    <a:pt x="1968" y="1526"/>
                    <a:pt x="1968" y="985"/>
                  </a:cubicBezTo>
                  <a:cubicBezTo>
                    <a:pt x="1968" y="442"/>
                    <a:pt x="1527" y="1"/>
                    <a:pt x="98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4406054" y="3576255"/>
              <a:ext cx="71448" cy="71448"/>
            </a:xfrm>
            <a:custGeom>
              <a:avLst/>
              <a:gdLst/>
              <a:ahLst/>
              <a:cxnLst/>
              <a:rect l="l" t="t" r="r" b="b"/>
              <a:pathLst>
                <a:path w="1968" h="1968" extrusionOk="0">
                  <a:moveTo>
                    <a:pt x="984" y="0"/>
                  </a:moveTo>
                  <a:cubicBezTo>
                    <a:pt x="442" y="0"/>
                    <a:pt x="1" y="442"/>
                    <a:pt x="1" y="984"/>
                  </a:cubicBezTo>
                  <a:cubicBezTo>
                    <a:pt x="1" y="1526"/>
                    <a:pt x="442" y="1967"/>
                    <a:pt x="984" y="1967"/>
                  </a:cubicBezTo>
                  <a:cubicBezTo>
                    <a:pt x="1526" y="1967"/>
                    <a:pt x="1968" y="1526"/>
                    <a:pt x="1968" y="984"/>
                  </a:cubicBezTo>
                  <a:cubicBezTo>
                    <a:pt x="1968" y="442"/>
                    <a:pt x="1526" y="0"/>
                    <a:pt x="98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3865806" y="2764194"/>
              <a:ext cx="71448" cy="71303"/>
            </a:xfrm>
            <a:custGeom>
              <a:avLst/>
              <a:gdLst/>
              <a:ahLst/>
              <a:cxnLst/>
              <a:rect l="l" t="t" r="r" b="b"/>
              <a:pathLst>
                <a:path w="1968" h="1964" extrusionOk="0">
                  <a:moveTo>
                    <a:pt x="984" y="0"/>
                  </a:moveTo>
                  <a:cubicBezTo>
                    <a:pt x="442" y="0"/>
                    <a:pt x="0" y="438"/>
                    <a:pt x="0" y="981"/>
                  </a:cubicBezTo>
                  <a:cubicBezTo>
                    <a:pt x="0" y="1522"/>
                    <a:pt x="442" y="1964"/>
                    <a:pt x="984" y="1964"/>
                  </a:cubicBezTo>
                  <a:cubicBezTo>
                    <a:pt x="1526" y="1964"/>
                    <a:pt x="1967" y="1522"/>
                    <a:pt x="1967" y="981"/>
                  </a:cubicBezTo>
                  <a:cubicBezTo>
                    <a:pt x="1967" y="438"/>
                    <a:pt x="1526" y="0"/>
                    <a:pt x="98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3639664" y="2163098"/>
              <a:ext cx="71303" cy="71303"/>
            </a:xfrm>
            <a:custGeom>
              <a:avLst/>
              <a:gdLst/>
              <a:ahLst/>
              <a:cxnLst/>
              <a:rect l="l" t="t" r="r" b="b"/>
              <a:pathLst>
                <a:path w="1964" h="1964" extrusionOk="0">
                  <a:moveTo>
                    <a:pt x="984" y="1"/>
                  </a:moveTo>
                  <a:cubicBezTo>
                    <a:pt x="438" y="1"/>
                    <a:pt x="1" y="437"/>
                    <a:pt x="1" y="984"/>
                  </a:cubicBezTo>
                  <a:cubicBezTo>
                    <a:pt x="1" y="1525"/>
                    <a:pt x="438" y="1963"/>
                    <a:pt x="984" y="1963"/>
                  </a:cubicBezTo>
                  <a:cubicBezTo>
                    <a:pt x="1526" y="1963"/>
                    <a:pt x="1964" y="1525"/>
                    <a:pt x="1964" y="984"/>
                  </a:cubicBezTo>
                  <a:cubicBezTo>
                    <a:pt x="1964" y="437"/>
                    <a:pt x="1526" y="1"/>
                    <a:pt x="98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4471403" y="3888256"/>
              <a:ext cx="71303" cy="71448"/>
            </a:xfrm>
            <a:custGeom>
              <a:avLst/>
              <a:gdLst/>
              <a:ahLst/>
              <a:cxnLst/>
              <a:rect l="l" t="t" r="r" b="b"/>
              <a:pathLst>
                <a:path w="1964" h="1968" extrusionOk="0">
                  <a:moveTo>
                    <a:pt x="984" y="1"/>
                  </a:moveTo>
                  <a:cubicBezTo>
                    <a:pt x="442" y="1"/>
                    <a:pt x="0" y="442"/>
                    <a:pt x="0" y="984"/>
                  </a:cubicBezTo>
                  <a:cubicBezTo>
                    <a:pt x="0" y="1526"/>
                    <a:pt x="442" y="1967"/>
                    <a:pt x="984" y="1967"/>
                  </a:cubicBezTo>
                  <a:cubicBezTo>
                    <a:pt x="1526" y="1967"/>
                    <a:pt x="1964" y="1526"/>
                    <a:pt x="1964" y="984"/>
                  </a:cubicBezTo>
                  <a:cubicBezTo>
                    <a:pt x="1964" y="442"/>
                    <a:pt x="1526" y="1"/>
                    <a:pt x="98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3865806" y="2127375"/>
              <a:ext cx="71448" cy="71448"/>
            </a:xfrm>
            <a:custGeom>
              <a:avLst/>
              <a:gdLst/>
              <a:ahLst/>
              <a:cxnLst/>
              <a:rect l="l" t="t" r="r" b="b"/>
              <a:pathLst>
                <a:path w="1968" h="1968" extrusionOk="0">
                  <a:moveTo>
                    <a:pt x="984" y="1"/>
                  </a:moveTo>
                  <a:cubicBezTo>
                    <a:pt x="442" y="1"/>
                    <a:pt x="0" y="442"/>
                    <a:pt x="0" y="985"/>
                  </a:cubicBezTo>
                  <a:cubicBezTo>
                    <a:pt x="0" y="1526"/>
                    <a:pt x="442" y="1968"/>
                    <a:pt x="984" y="1968"/>
                  </a:cubicBezTo>
                  <a:cubicBezTo>
                    <a:pt x="1526" y="1968"/>
                    <a:pt x="1967" y="1526"/>
                    <a:pt x="1967" y="985"/>
                  </a:cubicBezTo>
                  <a:cubicBezTo>
                    <a:pt x="1967" y="442"/>
                    <a:pt x="1526" y="1"/>
                    <a:pt x="98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4113004" y="2151009"/>
              <a:ext cx="71303" cy="71303"/>
            </a:xfrm>
            <a:custGeom>
              <a:avLst/>
              <a:gdLst/>
              <a:ahLst/>
              <a:cxnLst/>
              <a:rect l="l" t="t" r="r" b="b"/>
              <a:pathLst>
                <a:path w="1964" h="1964" extrusionOk="0">
                  <a:moveTo>
                    <a:pt x="981" y="0"/>
                  </a:moveTo>
                  <a:cubicBezTo>
                    <a:pt x="438" y="0"/>
                    <a:pt x="1" y="438"/>
                    <a:pt x="1" y="980"/>
                  </a:cubicBezTo>
                  <a:cubicBezTo>
                    <a:pt x="1" y="1526"/>
                    <a:pt x="438" y="1963"/>
                    <a:pt x="981" y="1963"/>
                  </a:cubicBezTo>
                  <a:cubicBezTo>
                    <a:pt x="1526" y="1963"/>
                    <a:pt x="1964" y="1526"/>
                    <a:pt x="1964" y="980"/>
                  </a:cubicBezTo>
                  <a:cubicBezTo>
                    <a:pt x="1964" y="438"/>
                    <a:pt x="1526" y="0"/>
                    <a:pt x="9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4134097" y="1510414"/>
              <a:ext cx="71448" cy="71412"/>
            </a:xfrm>
            <a:custGeom>
              <a:avLst/>
              <a:gdLst/>
              <a:ahLst/>
              <a:cxnLst/>
              <a:rect l="l" t="t" r="r" b="b"/>
              <a:pathLst>
                <a:path w="1968" h="1967" extrusionOk="0">
                  <a:moveTo>
                    <a:pt x="984" y="1"/>
                  </a:moveTo>
                  <a:cubicBezTo>
                    <a:pt x="442" y="1"/>
                    <a:pt x="0" y="442"/>
                    <a:pt x="0" y="984"/>
                  </a:cubicBezTo>
                  <a:cubicBezTo>
                    <a:pt x="0" y="1525"/>
                    <a:pt x="442" y="1967"/>
                    <a:pt x="984" y="1967"/>
                  </a:cubicBezTo>
                  <a:cubicBezTo>
                    <a:pt x="1526" y="1967"/>
                    <a:pt x="1967" y="1525"/>
                    <a:pt x="1967" y="984"/>
                  </a:cubicBezTo>
                  <a:cubicBezTo>
                    <a:pt x="1967" y="442"/>
                    <a:pt x="1526" y="1"/>
                    <a:pt x="98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372208" y="2718958"/>
              <a:ext cx="15647" cy="17862"/>
            </a:xfrm>
            <a:custGeom>
              <a:avLst/>
              <a:gdLst/>
              <a:ahLst/>
              <a:cxnLst/>
              <a:rect l="l" t="t" r="r" b="b"/>
              <a:pathLst>
                <a:path w="431" h="492" extrusionOk="0">
                  <a:moveTo>
                    <a:pt x="1" y="0"/>
                  </a:moveTo>
                  <a:lnTo>
                    <a:pt x="1" y="492"/>
                  </a:lnTo>
                  <a:lnTo>
                    <a:pt x="430" y="492"/>
                  </a:lnTo>
                  <a:lnTo>
                    <a:pt x="43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5763265" y="2721354"/>
              <a:ext cx="1343" cy="12525"/>
            </a:xfrm>
            <a:custGeom>
              <a:avLst/>
              <a:gdLst/>
              <a:ahLst/>
              <a:cxnLst/>
              <a:rect l="l" t="t" r="r" b="b"/>
              <a:pathLst>
                <a:path w="37" h="345" extrusionOk="0">
                  <a:moveTo>
                    <a:pt x="1" y="0"/>
                  </a:moveTo>
                  <a:lnTo>
                    <a:pt x="1" y="344"/>
                  </a:lnTo>
                  <a:lnTo>
                    <a:pt x="36" y="344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cxnSp>
        <p:nvCxnSpPr>
          <p:cNvPr id="598" name="Google Shape;598;p30"/>
          <p:cNvCxnSpPr>
            <a:stCxn id="553" idx="2"/>
            <a:endCxn id="545" idx="3"/>
          </p:cNvCxnSpPr>
          <p:nvPr/>
        </p:nvCxnSpPr>
        <p:spPr>
          <a:xfrm flipH="1" flipV="1">
            <a:off x="4297171" y="2429285"/>
            <a:ext cx="1252423" cy="1498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99" name="Google Shape;599;p30"/>
          <p:cNvCxnSpPr>
            <a:stCxn id="544" idx="2"/>
            <a:endCxn id="551" idx="3"/>
          </p:cNvCxnSpPr>
          <p:nvPr/>
        </p:nvCxnSpPr>
        <p:spPr>
          <a:xfrm flipH="1">
            <a:off x="4297171" y="3702011"/>
            <a:ext cx="975200" cy="1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00" name="Google Shape;600;p30"/>
          <p:cNvCxnSpPr>
            <a:stCxn id="543" idx="6"/>
            <a:endCxn id="547" idx="1"/>
          </p:cNvCxnSpPr>
          <p:nvPr/>
        </p:nvCxnSpPr>
        <p:spPr>
          <a:xfrm flipV="1">
            <a:off x="6631545" y="2428352"/>
            <a:ext cx="1460155" cy="1591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01" name="Google Shape;601;p30"/>
          <p:cNvCxnSpPr>
            <a:stCxn id="542" idx="6"/>
            <a:endCxn id="554" idx="1"/>
          </p:cNvCxnSpPr>
          <p:nvPr/>
        </p:nvCxnSpPr>
        <p:spPr>
          <a:xfrm>
            <a:off x="6918387" y="3702011"/>
            <a:ext cx="1102612" cy="11890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02" name="Google Shape;602;p30"/>
          <p:cNvSpPr txBox="1">
            <a:spLocks noGrp="1"/>
          </p:cNvSpPr>
          <p:nvPr>
            <p:ph type="ctrTitle"/>
          </p:nvPr>
        </p:nvSpPr>
        <p:spPr>
          <a:xfrm>
            <a:off x="4195733" y="453480"/>
            <a:ext cx="3800400" cy="52125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TRIAL TIMELINE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89000"/>
              </a:schemeClr>
            </a:gs>
            <a:gs pos="6000">
              <a:schemeClr val="accent1">
                <a:lumMod val="75000"/>
              </a:schemeClr>
            </a:gs>
            <a:gs pos="7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1"/>
          <p:cNvSpPr/>
          <p:nvPr/>
        </p:nvSpPr>
        <p:spPr>
          <a:xfrm>
            <a:off x="9434701" y="1304633"/>
            <a:ext cx="1440400" cy="14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608" name="Google Shape;608;p31"/>
          <p:cNvSpPr/>
          <p:nvPr/>
        </p:nvSpPr>
        <p:spPr>
          <a:xfrm>
            <a:off x="9434701" y="3179767"/>
            <a:ext cx="1440400" cy="14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609" name="Google Shape;609;p31"/>
          <p:cNvSpPr/>
          <p:nvPr/>
        </p:nvSpPr>
        <p:spPr>
          <a:xfrm>
            <a:off x="3556368" y="1997333"/>
            <a:ext cx="1930000" cy="192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610" name="Google Shape;610;p31"/>
          <p:cNvSpPr/>
          <p:nvPr/>
        </p:nvSpPr>
        <p:spPr>
          <a:xfrm>
            <a:off x="6705772" y="1997333"/>
            <a:ext cx="1930000" cy="192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611" name="Google Shape;611;p31"/>
          <p:cNvSpPr txBox="1"/>
          <p:nvPr/>
        </p:nvSpPr>
        <p:spPr>
          <a:xfrm>
            <a:off x="9162884" y="3629744"/>
            <a:ext cx="1984000" cy="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333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Study the connection between habits and</a:t>
            </a:r>
            <a:br>
              <a:rPr lang="es" sz="1333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rPr>
            </a:br>
            <a:r>
              <a:rPr lang="es" sz="1333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the disease</a:t>
            </a:r>
            <a:endParaRPr sz="1333">
              <a:solidFill>
                <a:schemeClr val="dk2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12" name="Google Shape;612;p31"/>
          <p:cNvSpPr txBox="1"/>
          <p:nvPr/>
        </p:nvSpPr>
        <p:spPr>
          <a:xfrm>
            <a:off x="9492667" y="3321367"/>
            <a:ext cx="13244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2489">
                <a:solidFill>
                  <a:schemeClr val="dk2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GOAL</a:t>
            </a:r>
            <a:endParaRPr sz="2489">
              <a:solidFill>
                <a:schemeClr val="dk2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613" name="Google Shape;613;p31"/>
          <p:cNvSpPr txBox="1"/>
          <p:nvPr/>
        </p:nvSpPr>
        <p:spPr>
          <a:xfrm>
            <a:off x="6892972" y="2957909"/>
            <a:ext cx="1555600" cy="5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1467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Confirmation rate</a:t>
            </a:r>
            <a:endParaRPr sz="1467">
              <a:solidFill>
                <a:schemeClr val="dk2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14" name="Google Shape;614;p31"/>
          <p:cNvSpPr txBox="1"/>
          <p:nvPr/>
        </p:nvSpPr>
        <p:spPr>
          <a:xfrm>
            <a:off x="3859096" y="3367475"/>
            <a:ext cx="1324400" cy="3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2133">
                <a:solidFill>
                  <a:schemeClr val="dk2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SAMPLE</a:t>
            </a:r>
            <a:endParaRPr sz="2133">
              <a:solidFill>
                <a:schemeClr val="dk2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615" name="Google Shape;615;p31"/>
          <p:cNvSpPr txBox="1"/>
          <p:nvPr/>
        </p:nvSpPr>
        <p:spPr>
          <a:xfrm>
            <a:off x="6770772" y="2587185"/>
            <a:ext cx="1800000" cy="5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4000">
                <a:solidFill>
                  <a:schemeClr val="dk2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5%</a:t>
            </a:r>
            <a:endParaRPr sz="4000">
              <a:solidFill>
                <a:schemeClr val="dk2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616" name="Google Shape;616;p31"/>
          <p:cNvSpPr txBox="1"/>
          <p:nvPr/>
        </p:nvSpPr>
        <p:spPr>
          <a:xfrm>
            <a:off x="3187984" y="5176533"/>
            <a:ext cx="2666800" cy="11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333">
                <a:solidFill>
                  <a:schemeClr val="lt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Venus has a beautiful name and is the second planet from the Sun. It’s terribly hot—even hotter than Mercury—and its atmosphere is extremely poisonous </a:t>
            </a:r>
            <a:endParaRPr sz="1333"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  <a:p>
            <a:pPr algn="ctr"/>
            <a:endParaRPr sz="1333"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17" name="Google Shape;617;p31"/>
          <p:cNvSpPr txBox="1"/>
          <p:nvPr/>
        </p:nvSpPr>
        <p:spPr>
          <a:xfrm>
            <a:off x="3187900" y="4794784"/>
            <a:ext cx="2666800" cy="51320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2133" dirty="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RESULTS</a:t>
            </a:r>
            <a:endParaRPr sz="2133" dirty="0">
              <a:solidFill>
                <a:schemeClr val="lt1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618" name="Google Shape;618;p31"/>
          <p:cNvSpPr txBox="1"/>
          <p:nvPr/>
        </p:nvSpPr>
        <p:spPr>
          <a:xfrm>
            <a:off x="9492733" y="1913800"/>
            <a:ext cx="1324400" cy="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333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Experimentation time</a:t>
            </a:r>
            <a:endParaRPr sz="1333">
              <a:solidFill>
                <a:schemeClr val="dk2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19" name="Google Shape;619;p31"/>
          <p:cNvSpPr txBox="1"/>
          <p:nvPr/>
        </p:nvSpPr>
        <p:spPr>
          <a:xfrm>
            <a:off x="9434700" y="1648200"/>
            <a:ext cx="14404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2489" dirty="0">
                <a:solidFill>
                  <a:schemeClr val="dk2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6 MONTHS</a:t>
            </a:r>
            <a:endParaRPr sz="2489" dirty="0">
              <a:solidFill>
                <a:schemeClr val="dk2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625" name="Google Shape;625;p31"/>
          <p:cNvSpPr txBox="1"/>
          <p:nvPr/>
        </p:nvSpPr>
        <p:spPr>
          <a:xfrm>
            <a:off x="6337432" y="5176533"/>
            <a:ext cx="2666800" cy="11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333">
                <a:solidFill>
                  <a:schemeClr val="lt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Venus has a beautiful name and is the second planet from the Sun. It’s terribly hot—even hotter than Mercury—and its atmosphere is extremely poisonous </a:t>
            </a:r>
            <a:endParaRPr sz="1333"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  <a:p>
            <a:pPr algn="ctr"/>
            <a:endParaRPr sz="1333"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26" name="Google Shape;626;p31"/>
          <p:cNvSpPr txBox="1"/>
          <p:nvPr/>
        </p:nvSpPr>
        <p:spPr>
          <a:xfrm>
            <a:off x="6337300" y="4794784"/>
            <a:ext cx="2666800" cy="51320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2133" dirty="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POSSIBLE CAUSES</a:t>
            </a:r>
            <a:endParaRPr sz="2133" dirty="0">
              <a:solidFill>
                <a:schemeClr val="lt1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cxnSp>
        <p:nvCxnSpPr>
          <p:cNvPr id="627" name="Google Shape;627;p31"/>
          <p:cNvCxnSpPr>
            <a:stCxn id="609" idx="4"/>
            <a:endCxn id="617" idx="0"/>
          </p:cNvCxnSpPr>
          <p:nvPr/>
        </p:nvCxnSpPr>
        <p:spPr>
          <a:xfrm>
            <a:off x="4521368" y="3926933"/>
            <a:ext cx="0" cy="86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28" name="Google Shape;628;p31"/>
          <p:cNvCxnSpPr>
            <a:stCxn id="610" idx="4"/>
            <a:endCxn id="626" idx="0"/>
          </p:cNvCxnSpPr>
          <p:nvPr/>
        </p:nvCxnSpPr>
        <p:spPr>
          <a:xfrm>
            <a:off x="7670772" y="3926933"/>
            <a:ext cx="0" cy="86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29" name="Google Shape;629;p31"/>
          <p:cNvCxnSpPr>
            <a:stCxn id="610" idx="6"/>
            <a:endCxn id="607" idx="4"/>
          </p:cNvCxnSpPr>
          <p:nvPr/>
        </p:nvCxnSpPr>
        <p:spPr>
          <a:xfrm rot="10800000" flipH="1">
            <a:off x="8635772" y="2744533"/>
            <a:ext cx="1519200" cy="217600"/>
          </a:xfrm>
          <a:prstGeom prst="bentConnector2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0" name="Google Shape;630;p31"/>
          <p:cNvCxnSpPr>
            <a:endCxn id="608" idx="0"/>
          </p:cNvCxnSpPr>
          <p:nvPr/>
        </p:nvCxnSpPr>
        <p:spPr>
          <a:xfrm>
            <a:off x="8635701" y="2962167"/>
            <a:ext cx="1519200" cy="217600"/>
          </a:xfrm>
          <a:prstGeom prst="bentConnector2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1" name="Google Shape;631;p31"/>
          <p:cNvSpPr/>
          <p:nvPr/>
        </p:nvSpPr>
        <p:spPr>
          <a:xfrm flipH="1">
            <a:off x="1316968" y="1304633"/>
            <a:ext cx="1440400" cy="14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632" name="Google Shape;632;p31"/>
          <p:cNvSpPr/>
          <p:nvPr/>
        </p:nvSpPr>
        <p:spPr>
          <a:xfrm flipH="1">
            <a:off x="1316968" y="3179767"/>
            <a:ext cx="1440400" cy="14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cxnSp>
        <p:nvCxnSpPr>
          <p:cNvPr id="633" name="Google Shape;633;p31"/>
          <p:cNvCxnSpPr>
            <a:endCxn id="631" idx="4"/>
          </p:cNvCxnSpPr>
          <p:nvPr/>
        </p:nvCxnSpPr>
        <p:spPr>
          <a:xfrm rot="10800000">
            <a:off x="2037168" y="2744633"/>
            <a:ext cx="1519200" cy="217600"/>
          </a:xfrm>
          <a:prstGeom prst="bentConnector2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4" name="Google Shape;634;p31"/>
          <p:cNvCxnSpPr>
            <a:endCxn id="632" idx="0"/>
          </p:cNvCxnSpPr>
          <p:nvPr/>
        </p:nvCxnSpPr>
        <p:spPr>
          <a:xfrm flipH="1">
            <a:off x="2037168" y="2962167"/>
            <a:ext cx="1519200" cy="217600"/>
          </a:xfrm>
          <a:prstGeom prst="bentConnector2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5" name="Google Shape;635;p31"/>
          <p:cNvSpPr txBox="1"/>
          <p:nvPr/>
        </p:nvSpPr>
        <p:spPr>
          <a:xfrm>
            <a:off x="1482967" y="1807633"/>
            <a:ext cx="1108400" cy="4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1333" dirty="0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People with common habits</a:t>
            </a:r>
            <a:endParaRPr sz="1333" dirty="0">
              <a:solidFill>
                <a:schemeClr val="dk2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36" name="Google Shape;636;p31"/>
          <p:cNvSpPr txBox="1"/>
          <p:nvPr/>
        </p:nvSpPr>
        <p:spPr>
          <a:xfrm>
            <a:off x="1482967" y="3682767"/>
            <a:ext cx="1108400" cy="4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1333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20 - 80 participants</a:t>
            </a:r>
            <a:endParaRPr sz="1333">
              <a:solidFill>
                <a:schemeClr val="dk2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37" name="Google Shape;637;p31"/>
          <p:cNvSpPr txBox="1">
            <a:spLocks noGrp="1"/>
          </p:cNvSpPr>
          <p:nvPr>
            <p:ph type="ctrTitle"/>
          </p:nvPr>
        </p:nvSpPr>
        <p:spPr>
          <a:xfrm>
            <a:off x="4195733" y="569133"/>
            <a:ext cx="3800400" cy="40560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METHODOLOGY</a:t>
            </a:r>
            <a:endParaRPr dirty="0"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grpSp>
        <p:nvGrpSpPr>
          <p:cNvPr id="33" name="Google Shape;4093;p44"/>
          <p:cNvGrpSpPr/>
          <p:nvPr/>
        </p:nvGrpSpPr>
        <p:grpSpPr>
          <a:xfrm>
            <a:off x="4194425" y="2418738"/>
            <a:ext cx="726132" cy="531412"/>
            <a:chOff x="6232000" y="1435050"/>
            <a:chExt cx="488225" cy="481850"/>
          </a:xfrm>
        </p:grpSpPr>
        <p:sp>
          <p:nvSpPr>
            <p:cNvPr id="34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89000"/>
              </a:schemeClr>
            </a:gs>
            <a:gs pos="26000">
              <a:schemeClr val="accent1">
                <a:lumMod val="75000"/>
              </a:schemeClr>
            </a:gs>
            <a:gs pos="7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2"/>
          <p:cNvSpPr txBox="1"/>
          <p:nvPr/>
        </p:nvSpPr>
        <p:spPr>
          <a:xfrm>
            <a:off x="5953967" y="5153900"/>
            <a:ext cx="5151200" cy="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s" sz="1467" dirty="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IF YOU WANT TO MODIFY THESE GRAPHS, CLICK ON THEM, FOLLOW THE LINK, CHANGE THE DATA AND REPLACE THEM</a:t>
            </a:r>
            <a:endParaRPr sz="1467" dirty="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43" name="Google Shape;643;p32"/>
          <p:cNvSpPr txBox="1">
            <a:spLocks noGrp="1"/>
          </p:cNvSpPr>
          <p:nvPr>
            <p:ph type="subTitle" idx="1"/>
          </p:nvPr>
        </p:nvSpPr>
        <p:spPr>
          <a:xfrm>
            <a:off x="908233" y="3183600"/>
            <a:ext cx="2788400" cy="49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s"/>
              <a:t>Mercury is the closest planet to the Sun and the smallest one in the Solar System—it’s only a bit larger than our Moon. The planet’s name has nothing to do with the liquid metal since it was named after the Roman messenger god, Mercury</a:t>
            </a:r>
            <a:endParaRPr/>
          </a:p>
        </p:txBody>
      </p:sp>
      <p:sp>
        <p:nvSpPr>
          <p:cNvPr id="644" name="Google Shape;644;p32"/>
          <p:cNvSpPr txBox="1">
            <a:spLocks noGrp="1"/>
          </p:cNvSpPr>
          <p:nvPr>
            <p:ph type="ctrTitle"/>
          </p:nvPr>
        </p:nvSpPr>
        <p:spPr>
          <a:xfrm>
            <a:off x="4195733" y="461819"/>
            <a:ext cx="3800400" cy="512915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TENDENCY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645" name="Google Shape;645;p32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364" y="1486700"/>
            <a:ext cx="5932803" cy="36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89000"/>
              </a:schemeClr>
            </a:gs>
            <a:gs pos="26000">
              <a:schemeClr val="accent1">
                <a:lumMod val="75000"/>
              </a:schemeClr>
            </a:gs>
            <a:gs pos="7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0" name="Google Shape;650;p33"/>
          <p:cNvGraphicFramePr/>
          <p:nvPr/>
        </p:nvGraphicFramePr>
        <p:xfrm>
          <a:off x="6641051" y="2401034"/>
          <a:ext cx="4218133" cy="2927833"/>
        </p:xfrm>
        <a:graphic>
          <a:graphicData uri="http://schemas.openxmlformats.org/drawingml/2006/table">
            <a:tbl>
              <a:tblPr>
                <a:noFill/>
                <a:tableStyleId>{30887987-FC53-4D8C-90F7-A0EE3815A8AF}</a:tableStyleId>
              </a:tblPr>
              <a:tblGrid>
                <a:gridCol w="1222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rgbClr val="58A3B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8A3B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 dirty="0">
                          <a:solidFill>
                            <a:schemeClr val="accent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OUTCOME</a:t>
                      </a:r>
                      <a:endParaRPr sz="1300" dirty="0">
                        <a:solidFill>
                          <a:schemeClr val="accent1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TREATMENT</a:t>
                      </a:r>
                      <a:endParaRPr sz="1300">
                        <a:solidFill>
                          <a:schemeClr val="accent2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Test 1</a:t>
                      </a:r>
                      <a:endParaRPr sz="1300">
                        <a:solidFill>
                          <a:schemeClr val="accent2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Test 2</a:t>
                      </a:r>
                      <a:endParaRPr sz="1300">
                        <a:solidFill>
                          <a:schemeClr val="accent2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Test 3</a:t>
                      </a:r>
                      <a:endParaRPr sz="1300">
                        <a:solidFill>
                          <a:schemeClr val="accent2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Group 1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315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285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600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Group 2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210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390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600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Group 3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240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165</a:t>
                      </a:r>
                      <a:endParaRPr sz="130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 dirty="0">
                          <a:solidFill>
                            <a:schemeClr val="accent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580</a:t>
                      </a:r>
                      <a:endParaRPr sz="1300" dirty="0">
                        <a:solidFill>
                          <a:schemeClr val="accent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51" name="Google Shape;651;p33"/>
          <p:cNvSpPr txBox="1"/>
          <p:nvPr/>
        </p:nvSpPr>
        <p:spPr>
          <a:xfrm>
            <a:off x="7863417" y="1736133"/>
            <a:ext cx="2996000" cy="51320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2133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EXPERIMENT B</a:t>
            </a:r>
            <a:endParaRPr sz="2133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652" name="Google Shape;652;p33"/>
          <p:cNvGraphicFramePr/>
          <p:nvPr/>
        </p:nvGraphicFramePr>
        <p:xfrm>
          <a:off x="1332584" y="2401034"/>
          <a:ext cx="4218133" cy="2927833"/>
        </p:xfrm>
        <a:graphic>
          <a:graphicData uri="http://schemas.openxmlformats.org/drawingml/2006/table">
            <a:tbl>
              <a:tblPr>
                <a:noFill/>
                <a:tableStyleId>{30887987-FC53-4D8C-90F7-A0EE3815A8AF}</a:tableStyleId>
              </a:tblPr>
              <a:tblGrid>
                <a:gridCol w="1222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rgbClr val="58A3B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8A3B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accent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OUTCOME</a:t>
                      </a:r>
                      <a:endParaRPr sz="1300">
                        <a:solidFill>
                          <a:schemeClr val="accent1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TREATMENT</a:t>
                      </a:r>
                      <a:endParaRPr sz="1300">
                        <a:solidFill>
                          <a:schemeClr val="dk2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Test 1</a:t>
                      </a:r>
                      <a:endParaRPr sz="1300">
                        <a:solidFill>
                          <a:schemeClr val="dk2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 dirty="0">
                          <a:solidFill>
                            <a:schemeClr val="dk2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Test 2</a:t>
                      </a:r>
                      <a:endParaRPr sz="1300" dirty="0">
                        <a:solidFill>
                          <a:schemeClr val="dk2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Test 3</a:t>
                      </a:r>
                      <a:endParaRPr sz="1300">
                        <a:solidFill>
                          <a:schemeClr val="dk2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Group 1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315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285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600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Group 2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210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390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600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Group 3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240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165</a:t>
                      </a:r>
                      <a:endParaRPr sz="130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 dirty="0">
                          <a:solidFill>
                            <a:schemeClr val="dk2"/>
                          </a:solidFill>
                          <a:latin typeface="Saira Condensed"/>
                          <a:ea typeface="Saira Condensed"/>
                          <a:cs typeface="Saira Condensed"/>
                          <a:sym typeface="Saira Condensed"/>
                        </a:rPr>
                        <a:t>580</a:t>
                      </a:r>
                      <a:endParaRPr sz="1300" dirty="0">
                        <a:solidFill>
                          <a:schemeClr val="dk2"/>
                        </a:solidFill>
                        <a:latin typeface="Saira Condensed"/>
                        <a:ea typeface="Saira Condensed"/>
                        <a:cs typeface="Saira Condensed"/>
                        <a:sym typeface="Saira Condensed"/>
                      </a:endParaRPr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5346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53" name="Google Shape;653;p33"/>
          <p:cNvSpPr txBox="1"/>
          <p:nvPr/>
        </p:nvSpPr>
        <p:spPr>
          <a:xfrm>
            <a:off x="2554951" y="1736133"/>
            <a:ext cx="2996000" cy="51320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2133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EXPERIMENT A</a:t>
            </a:r>
            <a:endParaRPr sz="2133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4" name="Google Shape;654;p33"/>
          <p:cNvSpPr txBox="1">
            <a:spLocks noGrp="1"/>
          </p:cNvSpPr>
          <p:nvPr>
            <p:ph type="ctrTitle"/>
          </p:nvPr>
        </p:nvSpPr>
        <p:spPr>
          <a:xfrm>
            <a:off x="4195733" y="569133"/>
            <a:ext cx="3800400" cy="40560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/>
              <a:t>RESULTS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75000"/>
              </a:schemeClr>
            </a:gs>
            <a:gs pos="44000">
              <a:schemeClr val="accent1">
                <a:lumMod val="89000"/>
              </a:schemeClr>
            </a:gs>
            <a:gs pos="21000">
              <a:schemeClr val="accent1">
                <a:lumMod val="75000"/>
              </a:schemeClr>
            </a:gs>
            <a:gs pos="95000">
              <a:schemeClr val="accent1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4"/>
          <p:cNvSpPr/>
          <p:nvPr/>
        </p:nvSpPr>
        <p:spPr>
          <a:xfrm>
            <a:off x="10544624" y="5233832"/>
            <a:ext cx="522800" cy="522800"/>
          </a:xfrm>
          <a:prstGeom prst="ellipse">
            <a:avLst/>
          </a:prstGeom>
          <a:solidFill>
            <a:schemeClr val="accent5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60" name="Google Shape;660;p34"/>
          <p:cNvSpPr/>
          <p:nvPr/>
        </p:nvSpPr>
        <p:spPr>
          <a:xfrm>
            <a:off x="6832968" y="5233832"/>
            <a:ext cx="522800" cy="522800"/>
          </a:xfrm>
          <a:prstGeom prst="ellipse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grpSp>
        <p:nvGrpSpPr>
          <p:cNvPr id="661" name="Google Shape;661;p34"/>
          <p:cNvGrpSpPr/>
          <p:nvPr/>
        </p:nvGrpSpPr>
        <p:grpSpPr>
          <a:xfrm>
            <a:off x="1652238" y="5882256"/>
            <a:ext cx="2619463" cy="256429"/>
            <a:chOff x="1276275" y="4488685"/>
            <a:chExt cx="2060406" cy="201701"/>
          </a:xfrm>
        </p:grpSpPr>
        <p:sp>
          <p:nvSpPr>
            <p:cNvPr id="662" name="Google Shape;662;p34"/>
            <p:cNvSpPr txBox="1"/>
            <p:nvPr/>
          </p:nvSpPr>
          <p:spPr>
            <a:xfrm>
              <a:off x="1276275" y="4495264"/>
              <a:ext cx="387900" cy="1878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" sz="1200">
                  <a:solidFill>
                    <a:schemeClr val="bg1"/>
                  </a:solidFill>
                  <a:latin typeface="Saira Condensed"/>
                  <a:ea typeface="Saira Condensed"/>
                  <a:cs typeface="Saira Condensed"/>
                  <a:sym typeface="Saira Condensed"/>
                </a:rPr>
                <a:t>6% </a:t>
              </a:r>
              <a:endParaRPr sz="120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endParaRPr>
            </a:p>
          </p:txBody>
        </p:sp>
        <p:sp>
          <p:nvSpPr>
            <p:cNvPr id="663" name="Google Shape;663;p34"/>
            <p:cNvSpPr txBox="1"/>
            <p:nvPr/>
          </p:nvSpPr>
          <p:spPr>
            <a:xfrm>
              <a:off x="1818180" y="4490287"/>
              <a:ext cx="411300" cy="2001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" sz="1200">
                  <a:solidFill>
                    <a:schemeClr val="bg1"/>
                  </a:solidFill>
                  <a:latin typeface="Saira Condensed"/>
                  <a:ea typeface="Saira Condensed"/>
                  <a:cs typeface="Saira Condensed"/>
                  <a:sym typeface="Saira Condensed"/>
                </a:rPr>
                <a:t>24% </a:t>
              </a:r>
              <a:endParaRPr sz="120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endParaRPr>
            </a:p>
          </p:txBody>
        </p:sp>
        <p:sp>
          <p:nvSpPr>
            <p:cNvPr id="664" name="Google Shape;664;p34"/>
            <p:cNvSpPr txBox="1"/>
            <p:nvPr/>
          </p:nvSpPr>
          <p:spPr>
            <a:xfrm>
              <a:off x="2371775" y="4495249"/>
              <a:ext cx="411300" cy="1878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" sz="1200">
                  <a:solidFill>
                    <a:schemeClr val="bg1"/>
                  </a:solidFill>
                  <a:latin typeface="Saira Condensed"/>
                  <a:ea typeface="Saira Condensed"/>
                  <a:cs typeface="Saira Condensed"/>
                  <a:sym typeface="Saira Condensed"/>
                </a:rPr>
                <a:t>57% </a:t>
              </a:r>
              <a:endParaRPr sz="120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endParaRPr>
            </a:p>
          </p:txBody>
        </p:sp>
        <p:sp>
          <p:nvSpPr>
            <p:cNvPr id="665" name="Google Shape;665;p34"/>
            <p:cNvSpPr txBox="1"/>
            <p:nvPr/>
          </p:nvSpPr>
          <p:spPr>
            <a:xfrm>
              <a:off x="2925381" y="4488685"/>
              <a:ext cx="411300" cy="2001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" sz="1200">
                  <a:solidFill>
                    <a:schemeClr val="bg1"/>
                  </a:solidFill>
                  <a:latin typeface="Saira Condensed"/>
                  <a:ea typeface="Saira Condensed"/>
                  <a:cs typeface="Saira Condensed"/>
                  <a:sym typeface="Saira Condensed"/>
                </a:rPr>
                <a:t>13% </a:t>
              </a:r>
              <a:endParaRPr sz="120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endParaRPr>
            </a:p>
          </p:txBody>
        </p:sp>
      </p:grpSp>
      <p:sp>
        <p:nvSpPr>
          <p:cNvPr id="666" name="Google Shape;666;p34"/>
          <p:cNvSpPr/>
          <p:nvPr/>
        </p:nvSpPr>
        <p:spPr>
          <a:xfrm>
            <a:off x="9802229" y="5233832"/>
            <a:ext cx="522800" cy="522800"/>
          </a:xfrm>
          <a:prstGeom prst="ellipse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67" name="Google Shape;667;p34"/>
          <p:cNvSpPr/>
          <p:nvPr/>
        </p:nvSpPr>
        <p:spPr>
          <a:xfrm>
            <a:off x="7526209" y="5233832"/>
            <a:ext cx="522800" cy="522800"/>
          </a:xfrm>
          <a:prstGeom prst="ellipse">
            <a:avLst/>
          </a:prstGeom>
          <a:solidFill>
            <a:schemeClr val="accent5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grpSp>
        <p:nvGrpSpPr>
          <p:cNvPr id="668" name="Google Shape;668;p34"/>
          <p:cNvGrpSpPr/>
          <p:nvPr/>
        </p:nvGrpSpPr>
        <p:grpSpPr>
          <a:xfrm>
            <a:off x="1941329" y="2413089"/>
            <a:ext cx="2041280" cy="2150188"/>
            <a:chOff x="1520337" y="1303401"/>
            <a:chExt cx="1605621" cy="1691285"/>
          </a:xfrm>
        </p:grpSpPr>
        <p:sp>
          <p:nvSpPr>
            <p:cNvPr id="669" name="Google Shape;669;p34"/>
            <p:cNvSpPr/>
            <p:nvPr/>
          </p:nvSpPr>
          <p:spPr>
            <a:xfrm>
              <a:off x="1520337" y="1344170"/>
              <a:ext cx="1198996" cy="1571649"/>
            </a:xfrm>
            <a:custGeom>
              <a:avLst/>
              <a:gdLst/>
              <a:ahLst/>
              <a:cxnLst/>
              <a:rect l="l" t="t" r="r" b="b"/>
              <a:pathLst>
                <a:path w="60855" h="79769" extrusionOk="0">
                  <a:moveTo>
                    <a:pt x="39889" y="1"/>
                  </a:moveTo>
                  <a:cubicBezTo>
                    <a:pt x="17859" y="1"/>
                    <a:pt x="1" y="17860"/>
                    <a:pt x="1" y="39876"/>
                  </a:cubicBezTo>
                  <a:cubicBezTo>
                    <a:pt x="1" y="61910"/>
                    <a:pt x="17859" y="79768"/>
                    <a:pt x="39889" y="79768"/>
                  </a:cubicBezTo>
                  <a:cubicBezTo>
                    <a:pt x="47592" y="79768"/>
                    <a:pt x="54767" y="77594"/>
                    <a:pt x="60855" y="73804"/>
                  </a:cubicBezTo>
                  <a:lnTo>
                    <a:pt x="39889" y="39876"/>
                  </a:lnTo>
                  <a:lnTo>
                    <a:pt x="39889" y="1388"/>
                  </a:lnTo>
                  <a:lnTo>
                    <a:pt x="398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2299872" y="1303401"/>
              <a:ext cx="826086" cy="826500"/>
            </a:xfrm>
            <a:custGeom>
              <a:avLst/>
              <a:gdLst/>
              <a:ahLst/>
              <a:cxnLst/>
              <a:rect l="l" t="t" r="r" b="b"/>
              <a:pathLst>
                <a:path w="41928" h="41949" extrusionOk="0">
                  <a:moveTo>
                    <a:pt x="0" y="0"/>
                  </a:moveTo>
                  <a:lnTo>
                    <a:pt x="0" y="41949"/>
                  </a:lnTo>
                  <a:cubicBezTo>
                    <a:pt x="0" y="41932"/>
                    <a:pt x="28733" y="41134"/>
                    <a:pt x="41927" y="40766"/>
                  </a:cubicBezTo>
                  <a:cubicBezTo>
                    <a:pt x="41831" y="37245"/>
                    <a:pt x="41304" y="33832"/>
                    <a:pt x="40390" y="30580"/>
                  </a:cubicBezTo>
                  <a:cubicBezTo>
                    <a:pt x="40384" y="30552"/>
                    <a:pt x="40375" y="30525"/>
                    <a:pt x="40367" y="30498"/>
                  </a:cubicBezTo>
                  <a:cubicBezTo>
                    <a:pt x="40193" y="29887"/>
                    <a:pt x="40012" y="29287"/>
                    <a:pt x="39811" y="28696"/>
                  </a:cubicBezTo>
                  <a:cubicBezTo>
                    <a:pt x="39789" y="28623"/>
                    <a:pt x="39766" y="28555"/>
                    <a:pt x="39743" y="28482"/>
                  </a:cubicBezTo>
                  <a:cubicBezTo>
                    <a:pt x="39552" y="27932"/>
                    <a:pt x="39357" y="27386"/>
                    <a:pt x="39147" y="26840"/>
                  </a:cubicBezTo>
                  <a:cubicBezTo>
                    <a:pt x="39107" y="26730"/>
                    <a:pt x="39061" y="26626"/>
                    <a:pt x="39019" y="26516"/>
                  </a:cubicBezTo>
                  <a:cubicBezTo>
                    <a:pt x="38819" y="26016"/>
                    <a:pt x="38615" y="25519"/>
                    <a:pt x="38397" y="25028"/>
                  </a:cubicBezTo>
                  <a:cubicBezTo>
                    <a:pt x="38332" y="24878"/>
                    <a:pt x="38265" y="24733"/>
                    <a:pt x="38196" y="24587"/>
                  </a:cubicBezTo>
                  <a:cubicBezTo>
                    <a:pt x="37992" y="24137"/>
                    <a:pt x="37782" y="23690"/>
                    <a:pt x="37564" y="23249"/>
                  </a:cubicBezTo>
                  <a:cubicBezTo>
                    <a:pt x="37473" y="23072"/>
                    <a:pt x="37381" y="22894"/>
                    <a:pt x="37286" y="22717"/>
                  </a:cubicBezTo>
                  <a:cubicBezTo>
                    <a:pt x="37081" y="22312"/>
                    <a:pt x="36868" y="21912"/>
                    <a:pt x="36644" y="21516"/>
                  </a:cubicBezTo>
                  <a:cubicBezTo>
                    <a:pt x="36526" y="21307"/>
                    <a:pt x="36408" y="21097"/>
                    <a:pt x="36285" y="20888"/>
                  </a:cubicBezTo>
                  <a:cubicBezTo>
                    <a:pt x="36076" y="20534"/>
                    <a:pt x="35867" y="20179"/>
                    <a:pt x="35648" y="19828"/>
                  </a:cubicBezTo>
                  <a:cubicBezTo>
                    <a:pt x="35503" y="19591"/>
                    <a:pt x="35352" y="19360"/>
                    <a:pt x="35197" y="19123"/>
                  </a:cubicBezTo>
                  <a:cubicBezTo>
                    <a:pt x="34993" y="18809"/>
                    <a:pt x="34788" y="18495"/>
                    <a:pt x="34575" y="18181"/>
                  </a:cubicBezTo>
                  <a:cubicBezTo>
                    <a:pt x="34397" y="17926"/>
                    <a:pt x="34210" y="17671"/>
                    <a:pt x="34029" y="17417"/>
                  </a:cubicBezTo>
                  <a:cubicBezTo>
                    <a:pt x="33828" y="17139"/>
                    <a:pt x="33628" y="16861"/>
                    <a:pt x="33419" y="16588"/>
                  </a:cubicBezTo>
                  <a:cubicBezTo>
                    <a:pt x="33210" y="16315"/>
                    <a:pt x="32996" y="16047"/>
                    <a:pt x="32782" y="15779"/>
                  </a:cubicBezTo>
                  <a:cubicBezTo>
                    <a:pt x="32587" y="15533"/>
                    <a:pt x="32391" y="15288"/>
                    <a:pt x="32190" y="15046"/>
                  </a:cubicBezTo>
                  <a:cubicBezTo>
                    <a:pt x="31949" y="14764"/>
                    <a:pt x="31703" y="14482"/>
                    <a:pt x="31457" y="14205"/>
                  </a:cubicBezTo>
                  <a:cubicBezTo>
                    <a:pt x="31272" y="13990"/>
                    <a:pt x="31085" y="13776"/>
                    <a:pt x="30890" y="13562"/>
                  </a:cubicBezTo>
                  <a:cubicBezTo>
                    <a:pt x="30621" y="13272"/>
                    <a:pt x="30344" y="12985"/>
                    <a:pt x="30061" y="12699"/>
                  </a:cubicBezTo>
                  <a:cubicBezTo>
                    <a:pt x="29880" y="12512"/>
                    <a:pt x="29702" y="12321"/>
                    <a:pt x="29515" y="12139"/>
                  </a:cubicBezTo>
                  <a:cubicBezTo>
                    <a:pt x="29215" y="11843"/>
                    <a:pt x="28910" y="11552"/>
                    <a:pt x="28601" y="11265"/>
                  </a:cubicBezTo>
                  <a:cubicBezTo>
                    <a:pt x="28423" y="11101"/>
                    <a:pt x="28250" y="10937"/>
                    <a:pt x="28072" y="10778"/>
                  </a:cubicBezTo>
                  <a:cubicBezTo>
                    <a:pt x="27745" y="10483"/>
                    <a:pt x="27408" y="10196"/>
                    <a:pt x="27072" y="9910"/>
                  </a:cubicBezTo>
                  <a:cubicBezTo>
                    <a:pt x="26904" y="9768"/>
                    <a:pt x="26735" y="9623"/>
                    <a:pt x="26567" y="9482"/>
                  </a:cubicBezTo>
                  <a:cubicBezTo>
                    <a:pt x="26207" y="9190"/>
                    <a:pt x="25848" y="8909"/>
                    <a:pt x="25479" y="8631"/>
                  </a:cubicBezTo>
                  <a:cubicBezTo>
                    <a:pt x="25321" y="8503"/>
                    <a:pt x="25157" y="8376"/>
                    <a:pt x="24993" y="8253"/>
                  </a:cubicBezTo>
                  <a:cubicBezTo>
                    <a:pt x="24615" y="7972"/>
                    <a:pt x="24223" y="7703"/>
                    <a:pt x="23837" y="7430"/>
                  </a:cubicBezTo>
                  <a:cubicBezTo>
                    <a:pt x="23677" y="7321"/>
                    <a:pt x="23519" y="7207"/>
                    <a:pt x="23360" y="7098"/>
                  </a:cubicBezTo>
                  <a:cubicBezTo>
                    <a:pt x="22959" y="6829"/>
                    <a:pt x="22549" y="6574"/>
                    <a:pt x="22140" y="6319"/>
                  </a:cubicBezTo>
                  <a:cubicBezTo>
                    <a:pt x="21980" y="6219"/>
                    <a:pt x="21826" y="6115"/>
                    <a:pt x="21663" y="6019"/>
                  </a:cubicBezTo>
                  <a:cubicBezTo>
                    <a:pt x="21248" y="5769"/>
                    <a:pt x="20821" y="5528"/>
                    <a:pt x="20397" y="5291"/>
                  </a:cubicBezTo>
                  <a:cubicBezTo>
                    <a:pt x="20233" y="5200"/>
                    <a:pt x="20074" y="5110"/>
                    <a:pt x="19915" y="5018"/>
                  </a:cubicBezTo>
                  <a:cubicBezTo>
                    <a:pt x="19483" y="4786"/>
                    <a:pt x="19042" y="4568"/>
                    <a:pt x="18605" y="4350"/>
                  </a:cubicBezTo>
                  <a:cubicBezTo>
                    <a:pt x="18441" y="4268"/>
                    <a:pt x="18278" y="4181"/>
                    <a:pt x="18108" y="4100"/>
                  </a:cubicBezTo>
                  <a:cubicBezTo>
                    <a:pt x="17667" y="3890"/>
                    <a:pt x="17213" y="3690"/>
                    <a:pt x="16758" y="3489"/>
                  </a:cubicBezTo>
                  <a:cubicBezTo>
                    <a:pt x="16594" y="3417"/>
                    <a:pt x="16430" y="3340"/>
                    <a:pt x="16262" y="3266"/>
                  </a:cubicBezTo>
                  <a:cubicBezTo>
                    <a:pt x="15806" y="3080"/>
                    <a:pt x="15347" y="2903"/>
                    <a:pt x="14887" y="2725"/>
                  </a:cubicBezTo>
                  <a:cubicBezTo>
                    <a:pt x="14710" y="2661"/>
                    <a:pt x="14538" y="2588"/>
                    <a:pt x="14360" y="2525"/>
                  </a:cubicBezTo>
                  <a:cubicBezTo>
                    <a:pt x="13900" y="2357"/>
                    <a:pt x="13436" y="2206"/>
                    <a:pt x="12967" y="2052"/>
                  </a:cubicBezTo>
                  <a:cubicBezTo>
                    <a:pt x="12785" y="1993"/>
                    <a:pt x="12604" y="1929"/>
                    <a:pt x="12417" y="1870"/>
                  </a:cubicBezTo>
                  <a:cubicBezTo>
                    <a:pt x="11957" y="1729"/>
                    <a:pt x="11493" y="1601"/>
                    <a:pt x="11029" y="1474"/>
                  </a:cubicBezTo>
                  <a:cubicBezTo>
                    <a:pt x="10829" y="1420"/>
                    <a:pt x="10628" y="1360"/>
                    <a:pt x="10429" y="1311"/>
                  </a:cubicBezTo>
                  <a:cubicBezTo>
                    <a:pt x="9973" y="1192"/>
                    <a:pt x="9515" y="1092"/>
                    <a:pt x="9059" y="992"/>
                  </a:cubicBezTo>
                  <a:cubicBezTo>
                    <a:pt x="8841" y="942"/>
                    <a:pt x="8622" y="887"/>
                    <a:pt x="8404" y="847"/>
                  </a:cubicBezTo>
                  <a:cubicBezTo>
                    <a:pt x="7953" y="751"/>
                    <a:pt x="7494" y="677"/>
                    <a:pt x="7039" y="601"/>
                  </a:cubicBezTo>
                  <a:cubicBezTo>
                    <a:pt x="6807" y="559"/>
                    <a:pt x="6579" y="514"/>
                    <a:pt x="6348" y="478"/>
                  </a:cubicBezTo>
                  <a:cubicBezTo>
                    <a:pt x="5888" y="410"/>
                    <a:pt x="5428" y="360"/>
                    <a:pt x="4964" y="305"/>
                  </a:cubicBezTo>
                  <a:cubicBezTo>
                    <a:pt x="4727" y="278"/>
                    <a:pt x="4496" y="241"/>
                    <a:pt x="4259" y="213"/>
                  </a:cubicBezTo>
                  <a:cubicBezTo>
                    <a:pt x="3759" y="164"/>
                    <a:pt x="3253" y="131"/>
                    <a:pt x="2744" y="100"/>
                  </a:cubicBezTo>
                  <a:cubicBezTo>
                    <a:pt x="2544" y="87"/>
                    <a:pt x="2344" y="64"/>
                    <a:pt x="2144" y="55"/>
                  </a:cubicBezTo>
                  <a:cubicBezTo>
                    <a:pt x="1434" y="18"/>
                    <a:pt x="7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2299872" y="2108545"/>
              <a:ext cx="758763" cy="555906"/>
            </a:xfrm>
            <a:custGeom>
              <a:avLst/>
              <a:gdLst/>
              <a:ahLst/>
              <a:cxnLst/>
              <a:rect l="l" t="t" r="r" b="b"/>
              <a:pathLst>
                <a:path w="38511" h="28215" extrusionOk="0">
                  <a:moveTo>
                    <a:pt x="38479" y="0"/>
                  </a:moveTo>
                  <a:cubicBezTo>
                    <a:pt x="26367" y="338"/>
                    <a:pt x="0" y="1065"/>
                    <a:pt x="0" y="1088"/>
                  </a:cubicBezTo>
                  <a:lnTo>
                    <a:pt x="27313" y="28214"/>
                  </a:lnTo>
                  <a:cubicBezTo>
                    <a:pt x="34238" y="21272"/>
                    <a:pt x="38510" y="11671"/>
                    <a:pt x="38510" y="1088"/>
                  </a:cubicBezTo>
                  <a:cubicBezTo>
                    <a:pt x="38510" y="729"/>
                    <a:pt x="38510" y="355"/>
                    <a:pt x="3847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2299616" y="2129707"/>
              <a:ext cx="721368" cy="864979"/>
            </a:xfrm>
            <a:custGeom>
              <a:avLst/>
              <a:gdLst/>
              <a:ahLst/>
              <a:cxnLst/>
              <a:rect l="l" t="t" r="r" b="b"/>
              <a:pathLst>
                <a:path w="36613" h="43902" extrusionOk="0">
                  <a:moveTo>
                    <a:pt x="0" y="1"/>
                  </a:moveTo>
                  <a:lnTo>
                    <a:pt x="27121" y="43902"/>
                  </a:lnTo>
                  <a:cubicBezTo>
                    <a:pt x="30597" y="41768"/>
                    <a:pt x="33773" y="39225"/>
                    <a:pt x="36612" y="3636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</p:grpSp>
      <p:sp>
        <p:nvSpPr>
          <p:cNvPr id="673" name="Google Shape;673;p34"/>
          <p:cNvSpPr txBox="1"/>
          <p:nvPr/>
        </p:nvSpPr>
        <p:spPr>
          <a:xfrm>
            <a:off x="2263171" y="1467073"/>
            <a:ext cx="1397600" cy="438400"/>
          </a:xfrm>
          <a:prstGeom prst="rect">
            <a:avLst/>
          </a:prstGeom>
          <a:gradFill>
            <a:gsLst>
              <a:gs pos="7000">
                <a:schemeClr val="accent1">
                  <a:lumMod val="75000"/>
                </a:schemeClr>
              </a:gs>
              <a:gs pos="58000">
                <a:schemeClr val="accent1">
                  <a:lumMod val="89000"/>
                </a:schemeClr>
              </a:gs>
              <a:gs pos="21000">
                <a:schemeClr val="accent1">
                  <a:lumMod val="75000"/>
                </a:schemeClr>
              </a:gs>
              <a:gs pos="95000">
                <a:schemeClr val="accent1">
                  <a:lumMod val="70000"/>
                </a:schemeClr>
              </a:gs>
            </a:gsLst>
            <a:lin ang="2700000" scaled="1"/>
          </a:gradFill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121900" tIns="72000" rIns="121900" bIns="0" anchor="t" anchorCtr="0">
            <a:noAutofit/>
          </a:bodyPr>
          <a:lstStyle/>
          <a:p>
            <a:pPr algn="ctr"/>
            <a:r>
              <a:rPr lang="es" sz="2489" dirty="0">
                <a:solidFill>
                  <a:schemeClr val="bg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NEPTUNE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74" name="Google Shape;674;p34"/>
          <p:cNvSpPr txBox="1"/>
          <p:nvPr/>
        </p:nvSpPr>
        <p:spPr>
          <a:xfrm>
            <a:off x="8317625" y="1467073"/>
            <a:ext cx="1397600" cy="438400"/>
          </a:xfrm>
          <a:prstGeom prst="rect">
            <a:avLst/>
          </a:prstGeom>
          <a:gradFill>
            <a:gsLst>
              <a:gs pos="7000">
                <a:schemeClr val="accent1">
                  <a:lumMod val="75000"/>
                </a:schemeClr>
              </a:gs>
              <a:gs pos="64000">
                <a:schemeClr val="accent1">
                  <a:lumMod val="89000"/>
                </a:schemeClr>
              </a:gs>
              <a:gs pos="21000">
                <a:schemeClr val="accent1">
                  <a:lumMod val="75000"/>
                </a:schemeClr>
              </a:gs>
              <a:gs pos="95000">
                <a:schemeClr val="accent1">
                  <a:lumMod val="70000"/>
                </a:schemeClr>
              </a:gs>
            </a:gsLst>
            <a:lin ang="2700000" scaled="1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121900" tIns="72000" rIns="121900" bIns="0" anchor="t" anchorCtr="0">
            <a:noAutofit/>
          </a:bodyPr>
          <a:lstStyle/>
          <a:p>
            <a:pPr algn="ctr"/>
            <a:r>
              <a:rPr lang="es" sz="2489" dirty="0">
                <a:solidFill>
                  <a:schemeClr val="bg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SATURN</a:t>
            </a:r>
            <a:endParaRPr sz="2489" dirty="0">
              <a:solidFill>
                <a:schemeClr val="bg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75" name="Google Shape;675;p34"/>
          <p:cNvSpPr/>
          <p:nvPr/>
        </p:nvSpPr>
        <p:spPr>
          <a:xfrm>
            <a:off x="8268541" y="5233832"/>
            <a:ext cx="522800" cy="522800"/>
          </a:xfrm>
          <a:prstGeom prst="ellipse">
            <a:avLst/>
          </a:prstGeom>
          <a:solidFill>
            <a:schemeClr val="accent4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76" name="Google Shape;676;p34"/>
          <p:cNvSpPr/>
          <p:nvPr/>
        </p:nvSpPr>
        <p:spPr>
          <a:xfrm>
            <a:off x="9010872" y="5233832"/>
            <a:ext cx="522800" cy="522800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77" name="Google Shape;677;p34"/>
          <p:cNvSpPr/>
          <p:nvPr/>
        </p:nvSpPr>
        <p:spPr>
          <a:xfrm>
            <a:off x="6882045" y="2526121"/>
            <a:ext cx="424752" cy="2528223"/>
          </a:xfrm>
          <a:custGeom>
            <a:avLst/>
            <a:gdLst/>
            <a:ahLst/>
            <a:cxnLst/>
            <a:rect l="l" t="t" r="r" b="b"/>
            <a:pathLst>
              <a:path w="13364" h="46113" extrusionOk="0">
                <a:moveTo>
                  <a:pt x="0" y="0"/>
                </a:moveTo>
                <a:lnTo>
                  <a:pt x="0" y="46112"/>
                </a:lnTo>
                <a:lnTo>
                  <a:pt x="13364" y="46112"/>
                </a:lnTo>
                <a:lnTo>
                  <a:pt x="13364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78" name="Google Shape;678;p34"/>
          <p:cNvSpPr/>
          <p:nvPr/>
        </p:nvSpPr>
        <p:spPr>
          <a:xfrm>
            <a:off x="7575298" y="3346256"/>
            <a:ext cx="424721" cy="1708069"/>
          </a:xfrm>
          <a:custGeom>
            <a:avLst/>
            <a:gdLst/>
            <a:ahLst/>
            <a:cxnLst/>
            <a:rect l="l" t="t" r="r" b="b"/>
            <a:pathLst>
              <a:path w="13363" h="31154" extrusionOk="0">
                <a:moveTo>
                  <a:pt x="0" y="1"/>
                </a:moveTo>
                <a:lnTo>
                  <a:pt x="0" y="31153"/>
                </a:lnTo>
                <a:lnTo>
                  <a:pt x="13363" y="31153"/>
                </a:lnTo>
                <a:lnTo>
                  <a:pt x="13363" y="1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79" name="Google Shape;679;p34"/>
          <p:cNvSpPr/>
          <p:nvPr/>
        </p:nvSpPr>
        <p:spPr>
          <a:xfrm>
            <a:off x="9059962" y="2715073"/>
            <a:ext cx="424721" cy="2339273"/>
          </a:xfrm>
          <a:custGeom>
            <a:avLst/>
            <a:gdLst/>
            <a:ahLst/>
            <a:cxnLst/>
            <a:rect l="l" t="t" r="r" b="b"/>
            <a:pathLst>
              <a:path w="13363" h="48120" extrusionOk="0">
                <a:moveTo>
                  <a:pt x="0" y="0"/>
                </a:moveTo>
                <a:lnTo>
                  <a:pt x="0" y="48119"/>
                </a:lnTo>
                <a:lnTo>
                  <a:pt x="13363" y="48119"/>
                </a:lnTo>
                <a:lnTo>
                  <a:pt x="13363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80" name="Google Shape;680;p34"/>
          <p:cNvSpPr/>
          <p:nvPr/>
        </p:nvSpPr>
        <p:spPr>
          <a:xfrm>
            <a:off x="8317629" y="2205984"/>
            <a:ext cx="424752" cy="2848357"/>
          </a:xfrm>
          <a:custGeom>
            <a:avLst/>
            <a:gdLst/>
            <a:ahLst/>
            <a:cxnLst/>
            <a:rect l="l" t="t" r="r" b="b"/>
            <a:pathLst>
              <a:path w="13364" h="54727" extrusionOk="0">
                <a:moveTo>
                  <a:pt x="1" y="1"/>
                </a:moveTo>
                <a:lnTo>
                  <a:pt x="1" y="54726"/>
                </a:lnTo>
                <a:lnTo>
                  <a:pt x="13363" y="54726"/>
                </a:lnTo>
                <a:lnTo>
                  <a:pt x="13363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81" name="Google Shape;681;p34"/>
          <p:cNvSpPr/>
          <p:nvPr/>
        </p:nvSpPr>
        <p:spPr>
          <a:xfrm>
            <a:off x="9851328" y="3346256"/>
            <a:ext cx="424721" cy="1708069"/>
          </a:xfrm>
          <a:custGeom>
            <a:avLst/>
            <a:gdLst/>
            <a:ahLst/>
            <a:cxnLst/>
            <a:rect l="l" t="t" r="r" b="b"/>
            <a:pathLst>
              <a:path w="13363" h="31154" extrusionOk="0">
                <a:moveTo>
                  <a:pt x="0" y="1"/>
                </a:moveTo>
                <a:lnTo>
                  <a:pt x="0" y="31153"/>
                </a:lnTo>
                <a:lnTo>
                  <a:pt x="13363" y="31153"/>
                </a:lnTo>
                <a:lnTo>
                  <a:pt x="13363" y="1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82" name="Google Shape;682;p34"/>
          <p:cNvSpPr/>
          <p:nvPr/>
        </p:nvSpPr>
        <p:spPr>
          <a:xfrm>
            <a:off x="10593697" y="2206063"/>
            <a:ext cx="424752" cy="2848357"/>
          </a:xfrm>
          <a:custGeom>
            <a:avLst/>
            <a:gdLst/>
            <a:ahLst/>
            <a:cxnLst/>
            <a:rect l="l" t="t" r="r" b="b"/>
            <a:pathLst>
              <a:path w="13364" h="54727" extrusionOk="0">
                <a:moveTo>
                  <a:pt x="1" y="1"/>
                </a:moveTo>
                <a:lnTo>
                  <a:pt x="1" y="54726"/>
                </a:lnTo>
                <a:lnTo>
                  <a:pt x="13363" y="54726"/>
                </a:lnTo>
                <a:lnTo>
                  <a:pt x="13363" y="1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cxnSp>
        <p:nvCxnSpPr>
          <p:cNvPr id="683" name="Google Shape;683;p34"/>
          <p:cNvCxnSpPr/>
          <p:nvPr/>
        </p:nvCxnSpPr>
        <p:spPr>
          <a:xfrm>
            <a:off x="6650348" y="5055771"/>
            <a:ext cx="46584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4" name="Google Shape;684;p34"/>
          <p:cNvSpPr txBox="1"/>
          <p:nvPr/>
        </p:nvSpPr>
        <p:spPr>
          <a:xfrm>
            <a:off x="6847847" y="5891071"/>
            <a:ext cx="493200" cy="238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120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12% </a:t>
            </a:r>
            <a:endParaRPr sz="120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85" name="Google Shape;685;p34"/>
          <p:cNvSpPr txBox="1"/>
          <p:nvPr/>
        </p:nvSpPr>
        <p:spPr>
          <a:xfrm>
            <a:off x="7526208" y="5883271"/>
            <a:ext cx="522800" cy="25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120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23% </a:t>
            </a:r>
            <a:endParaRPr sz="120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86" name="Google Shape;686;p34"/>
          <p:cNvSpPr txBox="1"/>
          <p:nvPr/>
        </p:nvSpPr>
        <p:spPr>
          <a:xfrm>
            <a:off x="8268549" y="5891071"/>
            <a:ext cx="522800" cy="238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120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42% </a:t>
            </a:r>
            <a:endParaRPr sz="120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87" name="Google Shape;687;p34"/>
          <p:cNvSpPr txBox="1"/>
          <p:nvPr/>
        </p:nvSpPr>
        <p:spPr>
          <a:xfrm>
            <a:off x="9010873" y="5883271"/>
            <a:ext cx="522800" cy="25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1200" dirty="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64% </a:t>
            </a:r>
            <a:endParaRPr sz="1200" dirty="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88" name="Google Shape;688;p34"/>
          <p:cNvSpPr txBox="1"/>
          <p:nvPr/>
        </p:nvSpPr>
        <p:spPr>
          <a:xfrm>
            <a:off x="10544623" y="5883271"/>
            <a:ext cx="522800" cy="25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1200" dirty="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64% </a:t>
            </a:r>
            <a:endParaRPr sz="1200" dirty="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89" name="Google Shape;689;p34"/>
          <p:cNvSpPr txBox="1"/>
          <p:nvPr/>
        </p:nvSpPr>
        <p:spPr>
          <a:xfrm>
            <a:off x="9802237" y="5883271"/>
            <a:ext cx="522800" cy="25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1200" dirty="0">
                <a:solidFill>
                  <a:schemeClr val="bg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64% </a:t>
            </a:r>
            <a:endParaRPr sz="1200" dirty="0">
              <a:solidFill>
                <a:schemeClr val="bg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690" name="Google Shape;690;p34"/>
          <p:cNvSpPr/>
          <p:nvPr/>
        </p:nvSpPr>
        <p:spPr>
          <a:xfrm>
            <a:off x="1644800" y="5233840"/>
            <a:ext cx="522800" cy="522800"/>
          </a:xfrm>
          <a:prstGeom prst="ellipse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91" name="Google Shape;691;p34"/>
          <p:cNvSpPr/>
          <p:nvPr/>
        </p:nvSpPr>
        <p:spPr>
          <a:xfrm>
            <a:off x="2348616" y="5233840"/>
            <a:ext cx="522800" cy="522800"/>
          </a:xfrm>
          <a:prstGeom prst="ellipse">
            <a:avLst/>
          </a:prstGeom>
          <a:solidFill>
            <a:schemeClr val="accent5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92" name="Google Shape;692;p34"/>
          <p:cNvSpPr/>
          <p:nvPr/>
        </p:nvSpPr>
        <p:spPr>
          <a:xfrm>
            <a:off x="3052421" y="5233840"/>
            <a:ext cx="522800" cy="522800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sp>
        <p:nvSpPr>
          <p:cNvPr id="693" name="Google Shape;693;p34"/>
          <p:cNvSpPr/>
          <p:nvPr/>
        </p:nvSpPr>
        <p:spPr>
          <a:xfrm>
            <a:off x="3756239" y="5233840"/>
            <a:ext cx="522800" cy="522800"/>
          </a:xfrm>
          <a:prstGeom prst="ellipse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chemeClr val="bg1"/>
              </a:solidFill>
            </a:endParaRPr>
          </a:p>
        </p:txBody>
      </p:sp>
      <p:grpSp>
        <p:nvGrpSpPr>
          <p:cNvPr id="694" name="Google Shape;694;p34"/>
          <p:cNvGrpSpPr/>
          <p:nvPr/>
        </p:nvGrpSpPr>
        <p:grpSpPr>
          <a:xfrm>
            <a:off x="1736007" y="5325185"/>
            <a:ext cx="340268" cy="340049"/>
            <a:chOff x="1190625" y="239800"/>
            <a:chExt cx="5229525" cy="5226175"/>
          </a:xfrm>
        </p:grpSpPr>
        <p:sp>
          <p:nvSpPr>
            <p:cNvPr id="695" name="Google Shape;695;p34"/>
            <p:cNvSpPr/>
            <p:nvPr/>
          </p:nvSpPr>
          <p:spPr>
            <a:xfrm>
              <a:off x="3291150" y="2242025"/>
              <a:ext cx="1680450" cy="1680450"/>
            </a:xfrm>
            <a:custGeom>
              <a:avLst/>
              <a:gdLst/>
              <a:ahLst/>
              <a:cxnLst/>
              <a:rect l="l" t="t" r="r" b="b"/>
              <a:pathLst>
                <a:path w="67218" h="67218" extrusionOk="0">
                  <a:moveTo>
                    <a:pt x="33609" y="1"/>
                  </a:moveTo>
                  <a:cubicBezTo>
                    <a:pt x="15091" y="1"/>
                    <a:pt x="1" y="15091"/>
                    <a:pt x="1" y="33609"/>
                  </a:cubicBezTo>
                  <a:cubicBezTo>
                    <a:pt x="1" y="52128"/>
                    <a:pt x="15091" y="67218"/>
                    <a:pt x="33609" y="67218"/>
                  </a:cubicBezTo>
                  <a:cubicBezTo>
                    <a:pt x="42583" y="67218"/>
                    <a:pt x="51019" y="63723"/>
                    <a:pt x="57371" y="57371"/>
                  </a:cubicBezTo>
                  <a:lnTo>
                    <a:pt x="52632" y="52632"/>
                  </a:lnTo>
                  <a:cubicBezTo>
                    <a:pt x="47523" y="57707"/>
                    <a:pt x="40802" y="60496"/>
                    <a:pt x="33609" y="60496"/>
                  </a:cubicBezTo>
                  <a:cubicBezTo>
                    <a:pt x="18788" y="60496"/>
                    <a:pt x="6722" y="48431"/>
                    <a:pt x="6722" y="33609"/>
                  </a:cubicBezTo>
                  <a:cubicBezTo>
                    <a:pt x="6722" y="18788"/>
                    <a:pt x="18788" y="6722"/>
                    <a:pt x="33609" y="6722"/>
                  </a:cubicBezTo>
                  <a:cubicBezTo>
                    <a:pt x="48431" y="6722"/>
                    <a:pt x="60496" y="18788"/>
                    <a:pt x="60496" y="33609"/>
                  </a:cubicBezTo>
                  <a:cubicBezTo>
                    <a:pt x="60496" y="38953"/>
                    <a:pt x="58917" y="44129"/>
                    <a:pt x="55959" y="48532"/>
                  </a:cubicBezTo>
                  <a:lnTo>
                    <a:pt x="61572" y="52296"/>
                  </a:lnTo>
                  <a:cubicBezTo>
                    <a:pt x="65269" y="46750"/>
                    <a:pt x="67218" y="40297"/>
                    <a:pt x="67218" y="33609"/>
                  </a:cubicBezTo>
                  <a:cubicBezTo>
                    <a:pt x="67218" y="15091"/>
                    <a:pt x="52128" y="1"/>
                    <a:pt x="33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1190625" y="239800"/>
              <a:ext cx="5229525" cy="5226175"/>
            </a:xfrm>
            <a:custGeom>
              <a:avLst/>
              <a:gdLst/>
              <a:ahLst/>
              <a:cxnLst/>
              <a:rect l="l" t="t" r="r" b="b"/>
              <a:pathLst>
                <a:path w="209181" h="209047" extrusionOk="0">
                  <a:moveTo>
                    <a:pt x="101061" y="29307"/>
                  </a:moveTo>
                  <a:cubicBezTo>
                    <a:pt x="104725" y="33542"/>
                    <a:pt x="109833" y="36466"/>
                    <a:pt x="115580" y="37440"/>
                  </a:cubicBezTo>
                  <a:cubicBezTo>
                    <a:pt x="129629" y="39826"/>
                    <a:pt x="142333" y="46548"/>
                    <a:pt x="152314" y="56832"/>
                  </a:cubicBezTo>
                  <a:cubicBezTo>
                    <a:pt x="156045" y="60630"/>
                    <a:pt x="160952" y="62949"/>
                    <a:pt x="166161" y="63453"/>
                  </a:cubicBezTo>
                  <a:cubicBezTo>
                    <a:pt x="164481" y="68394"/>
                    <a:pt x="164615" y="73704"/>
                    <a:pt x="166497" y="78409"/>
                  </a:cubicBezTo>
                  <a:cubicBezTo>
                    <a:pt x="169757" y="86408"/>
                    <a:pt x="171404" y="94911"/>
                    <a:pt x="171404" y="103616"/>
                  </a:cubicBezTo>
                  <a:cubicBezTo>
                    <a:pt x="171404" y="117698"/>
                    <a:pt x="167069" y="131208"/>
                    <a:pt x="158835" y="142669"/>
                  </a:cubicBezTo>
                  <a:cubicBezTo>
                    <a:pt x="156079" y="146534"/>
                    <a:pt x="155138" y="151340"/>
                    <a:pt x="156179" y="155810"/>
                  </a:cubicBezTo>
                  <a:cubicBezTo>
                    <a:pt x="154930" y="155500"/>
                    <a:pt x="153662" y="155347"/>
                    <a:pt x="152400" y="155347"/>
                  </a:cubicBezTo>
                  <a:cubicBezTo>
                    <a:pt x="149150" y="155347"/>
                    <a:pt x="145943" y="156360"/>
                    <a:pt x="143207" y="158297"/>
                  </a:cubicBezTo>
                  <a:cubicBezTo>
                    <a:pt x="131780" y="166498"/>
                    <a:pt x="118269" y="170833"/>
                    <a:pt x="104187" y="170833"/>
                  </a:cubicBezTo>
                  <a:cubicBezTo>
                    <a:pt x="96154" y="170833"/>
                    <a:pt x="88256" y="169388"/>
                    <a:pt x="80694" y="166565"/>
                  </a:cubicBezTo>
                  <a:cubicBezTo>
                    <a:pt x="79384" y="166061"/>
                    <a:pt x="78006" y="165825"/>
                    <a:pt x="76661" y="165825"/>
                  </a:cubicBezTo>
                  <a:cubicBezTo>
                    <a:pt x="74544" y="165825"/>
                    <a:pt x="72427" y="166430"/>
                    <a:pt x="70578" y="167573"/>
                  </a:cubicBezTo>
                  <a:cubicBezTo>
                    <a:pt x="70377" y="163977"/>
                    <a:pt x="68595" y="160650"/>
                    <a:pt x="65705" y="158633"/>
                  </a:cubicBezTo>
                  <a:cubicBezTo>
                    <a:pt x="50245" y="147811"/>
                    <a:pt x="39994" y="130940"/>
                    <a:pt x="37608" y="112320"/>
                  </a:cubicBezTo>
                  <a:cubicBezTo>
                    <a:pt x="37138" y="108691"/>
                    <a:pt x="34852" y="105531"/>
                    <a:pt x="31458" y="103851"/>
                  </a:cubicBezTo>
                  <a:lnTo>
                    <a:pt x="31054" y="103616"/>
                  </a:lnTo>
                  <a:lnTo>
                    <a:pt x="31458" y="103414"/>
                  </a:lnTo>
                  <a:cubicBezTo>
                    <a:pt x="34852" y="101734"/>
                    <a:pt x="37138" y="98541"/>
                    <a:pt x="37608" y="94945"/>
                  </a:cubicBezTo>
                  <a:cubicBezTo>
                    <a:pt x="38549" y="87652"/>
                    <a:pt x="40666" y="80594"/>
                    <a:pt x="43893" y="74006"/>
                  </a:cubicBezTo>
                  <a:cubicBezTo>
                    <a:pt x="46514" y="68696"/>
                    <a:pt x="47019" y="62848"/>
                    <a:pt x="45304" y="57505"/>
                  </a:cubicBezTo>
                  <a:lnTo>
                    <a:pt x="45304" y="57505"/>
                  </a:lnTo>
                  <a:cubicBezTo>
                    <a:pt x="45688" y="57525"/>
                    <a:pt x="46071" y="57535"/>
                    <a:pt x="46454" y="57535"/>
                  </a:cubicBezTo>
                  <a:cubicBezTo>
                    <a:pt x="51742" y="57535"/>
                    <a:pt x="56941" y="55597"/>
                    <a:pt x="61235" y="51993"/>
                  </a:cubicBezTo>
                  <a:cubicBezTo>
                    <a:pt x="68898" y="45641"/>
                    <a:pt x="78006" y="40969"/>
                    <a:pt x="87584" y="38516"/>
                  </a:cubicBezTo>
                  <a:cubicBezTo>
                    <a:pt x="93062" y="37138"/>
                    <a:pt x="97801" y="33844"/>
                    <a:pt x="101061" y="29307"/>
                  </a:cubicBezTo>
                  <a:close/>
                  <a:moveTo>
                    <a:pt x="92625" y="0"/>
                  </a:moveTo>
                  <a:lnTo>
                    <a:pt x="88895" y="5579"/>
                  </a:lnTo>
                  <a:lnTo>
                    <a:pt x="97465" y="11326"/>
                  </a:lnTo>
                  <a:lnTo>
                    <a:pt x="97465" y="22148"/>
                  </a:lnTo>
                  <a:lnTo>
                    <a:pt x="97028" y="23022"/>
                  </a:lnTo>
                  <a:cubicBezTo>
                    <a:pt x="94776" y="27526"/>
                    <a:pt x="90743" y="30786"/>
                    <a:pt x="85937" y="32029"/>
                  </a:cubicBezTo>
                  <a:cubicBezTo>
                    <a:pt x="75384" y="34684"/>
                    <a:pt x="65335" y="39826"/>
                    <a:pt x="56933" y="46851"/>
                  </a:cubicBezTo>
                  <a:cubicBezTo>
                    <a:pt x="53823" y="49430"/>
                    <a:pt x="50091" y="50782"/>
                    <a:pt x="46344" y="50782"/>
                  </a:cubicBezTo>
                  <a:cubicBezTo>
                    <a:pt x="44867" y="50782"/>
                    <a:pt x="43388" y="50572"/>
                    <a:pt x="41944" y="50144"/>
                  </a:cubicBezTo>
                  <a:lnTo>
                    <a:pt x="37104" y="46010"/>
                  </a:lnTo>
                  <a:lnTo>
                    <a:pt x="40028" y="28400"/>
                  </a:lnTo>
                  <a:lnTo>
                    <a:pt x="55488" y="19124"/>
                  </a:lnTo>
                  <a:lnTo>
                    <a:pt x="52060" y="13343"/>
                  </a:lnTo>
                  <a:lnTo>
                    <a:pt x="38818" y="21275"/>
                  </a:lnTo>
                  <a:lnTo>
                    <a:pt x="33441" y="5075"/>
                  </a:lnTo>
                  <a:lnTo>
                    <a:pt x="27055" y="7226"/>
                  </a:lnTo>
                  <a:lnTo>
                    <a:pt x="33508" y="26585"/>
                  </a:lnTo>
                  <a:lnTo>
                    <a:pt x="31122" y="40902"/>
                  </a:lnTo>
                  <a:lnTo>
                    <a:pt x="20165" y="31492"/>
                  </a:lnTo>
                  <a:lnTo>
                    <a:pt x="20165" y="9511"/>
                  </a:lnTo>
                  <a:lnTo>
                    <a:pt x="13443" y="9511"/>
                  </a:lnTo>
                  <a:lnTo>
                    <a:pt x="13443" y="29677"/>
                  </a:lnTo>
                  <a:lnTo>
                    <a:pt x="0" y="29677"/>
                  </a:lnTo>
                  <a:lnTo>
                    <a:pt x="0" y="36398"/>
                  </a:lnTo>
                  <a:lnTo>
                    <a:pt x="15561" y="36398"/>
                  </a:lnTo>
                  <a:lnTo>
                    <a:pt x="18451" y="38885"/>
                  </a:lnTo>
                  <a:lnTo>
                    <a:pt x="5008" y="46952"/>
                  </a:lnTo>
                  <a:lnTo>
                    <a:pt x="8436" y="52732"/>
                  </a:lnTo>
                  <a:lnTo>
                    <a:pt x="23829" y="43490"/>
                  </a:lnTo>
                  <a:lnTo>
                    <a:pt x="37440" y="55152"/>
                  </a:lnTo>
                  <a:lnTo>
                    <a:pt x="38852" y="59420"/>
                  </a:lnTo>
                  <a:cubicBezTo>
                    <a:pt x="40095" y="63117"/>
                    <a:pt x="39759" y="67251"/>
                    <a:pt x="37877" y="71049"/>
                  </a:cubicBezTo>
                  <a:cubicBezTo>
                    <a:pt x="34314" y="78308"/>
                    <a:pt x="31962" y="86038"/>
                    <a:pt x="30920" y="94071"/>
                  </a:cubicBezTo>
                  <a:cubicBezTo>
                    <a:pt x="30752" y="95482"/>
                    <a:pt x="29844" y="96726"/>
                    <a:pt x="28467" y="97398"/>
                  </a:cubicBezTo>
                  <a:lnTo>
                    <a:pt x="23257" y="99986"/>
                  </a:lnTo>
                  <a:lnTo>
                    <a:pt x="15494" y="97398"/>
                  </a:lnTo>
                  <a:lnTo>
                    <a:pt x="6050" y="84795"/>
                  </a:lnTo>
                  <a:lnTo>
                    <a:pt x="672" y="88828"/>
                  </a:lnTo>
                  <a:lnTo>
                    <a:pt x="9007" y="99952"/>
                  </a:lnTo>
                  <a:lnTo>
                    <a:pt x="975" y="107951"/>
                  </a:lnTo>
                  <a:lnTo>
                    <a:pt x="5747" y="112724"/>
                  </a:lnTo>
                  <a:lnTo>
                    <a:pt x="14351" y="104120"/>
                  </a:lnTo>
                  <a:lnTo>
                    <a:pt x="16804" y="104926"/>
                  </a:lnTo>
                  <a:lnTo>
                    <a:pt x="16804" y="125764"/>
                  </a:lnTo>
                  <a:lnTo>
                    <a:pt x="7696" y="134838"/>
                  </a:lnTo>
                  <a:lnTo>
                    <a:pt x="12469" y="139611"/>
                  </a:lnTo>
                  <a:lnTo>
                    <a:pt x="19796" y="132250"/>
                  </a:lnTo>
                  <a:lnTo>
                    <a:pt x="27559" y="142602"/>
                  </a:lnTo>
                  <a:lnTo>
                    <a:pt x="32936" y="138569"/>
                  </a:lnTo>
                  <a:lnTo>
                    <a:pt x="23526" y="126033"/>
                  </a:lnTo>
                  <a:lnTo>
                    <a:pt x="23526" y="107380"/>
                  </a:lnTo>
                  <a:lnTo>
                    <a:pt x="28467" y="109833"/>
                  </a:lnTo>
                  <a:cubicBezTo>
                    <a:pt x="29844" y="110539"/>
                    <a:pt x="30752" y="111783"/>
                    <a:pt x="30920" y="113161"/>
                  </a:cubicBezTo>
                  <a:cubicBezTo>
                    <a:pt x="33575" y="133662"/>
                    <a:pt x="44834" y="152247"/>
                    <a:pt x="61840" y="164145"/>
                  </a:cubicBezTo>
                  <a:cubicBezTo>
                    <a:pt x="63117" y="165019"/>
                    <a:pt x="63856" y="166531"/>
                    <a:pt x="63856" y="168144"/>
                  </a:cubicBezTo>
                  <a:lnTo>
                    <a:pt x="63856" y="173253"/>
                  </a:lnTo>
                  <a:lnTo>
                    <a:pt x="55051" y="187940"/>
                  </a:lnTo>
                  <a:lnTo>
                    <a:pt x="37843" y="190797"/>
                  </a:lnTo>
                  <a:lnTo>
                    <a:pt x="25543" y="181588"/>
                  </a:lnTo>
                  <a:lnTo>
                    <a:pt x="21510" y="186965"/>
                  </a:lnTo>
                  <a:lnTo>
                    <a:pt x="31357" y="194359"/>
                  </a:lnTo>
                  <a:lnTo>
                    <a:pt x="21510" y="201753"/>
                  </a:lnTo>
                  <a:lnTo>
                    <a:pt x="25543" y="207130"/>
                  </a:lnTo>
                  <a:lnTo>
                    <a:pt x="38347" y="197552"/>
                  </a:lnTo>
                  <a:lnTo>
                    <a:pt x="55017" y="194762"/>
                  </a:lnTo>
                  <a:lnTo>
                    <a:pt x="60731" y="209046"/>
                  </a:lnTo>
                  <a:lnTo>
                    <a:pt x="66982" y="206559"/>
                  </a:lnTo>
                  <a:lnTo>
                    <a:pt x="60865" y="191301"/>
                  </a:lnTo>
                  <a:lnTo>
                    <a:pt x="69772" y="176479"/>
                  </a:lnTo>
                  <a:lnTo>
                    <a:pt x="73670" y="173555"/>
                  </a:lnTo>
                  <a:cubicBezTo>
                    <a:pt x="74570" y="172897"/>
                    <a:pt x="75627" y="172554"/>
                    <a:pt x="76682" y="172554"/>
                  </a:cubicBezTo>
                  <a:cubicBezTo>
                    <a:pt x="77244" y="172554"/>
                    <a:pt x="77805" y="172651"/>
                    <a:pt x="78342" y="172850"/>
                  </a:cubicBezTo>
                  <a:cubicBezTo>
                    <a:pt x="86643" y="175975"/>
                    <a:pt x="95348" y="177555"/>
                    <a:pt x="104187" y="177555"/>
                  </a:cubicBezTo>
                  <a:cubicBezTo>
                    <a:pt x="119680" y="177555"/>
                    <a:pt x="134535" y="172782"/>
                    <a:pt x="147139" y="163775"/>
                  </a:cubicBezTo>
                  <a:cubicBezTo>
                    <a:pt x="148695" y="162660"/>
                    <a:pt x="150524" y="162075"/>
                    <a:pt x="152393" y="162075"/>
                  </a:cubicBezTo>
                  <a:cubicBezTo>
                    <a:pt x="153228" y="162075"/>
                    <a:pt x="154072" y="162192"/>
                    <a:pt x="154902" y="162431"/>
                  </a:cubicBezTo>
                  <a:lnTo>
                    <a:pt x="159708" y="163775"/>
                  </a:lnTo>
                  <a:lnTo>
                    <a:pt x="167942" y="170631"/>
                  </a:lnTo>
                  <a:lnTo>
                    <a:pt x="162128" y="188007"/>
                  </a:lnTo>
                  <a:lnTo>
                    <a:pt x="143946" y="191032"/>
                  </a:lnTo>
                  <a:lnTo>
                    <a:pt x="145055" y="197686"/>
                  </a:lnTo>
                  <a:lnTo>
                    <a:pt x="162162" y="194830"/>
                  </a:lnTo>
                  <a:lnTo>
                    <a:pt x="164783" y="205248"/>
                  </a:lnTo>
                  <a:lnTo>
                    <a:pt x="171303" y="203635"/>
                  </a:lnTo>
                  <a:lnTo>
                    <a:pt x="168178" y="191133"/>
                  </a:lnTo>
                  <a:lnTo>
                    <a:pt x="173488" y="175269"/>
                  </a:lnTo>
                  <a:lnTo>
                    <a:pt x="178428" y="179370"/>
                  </a:lnTo>
                  <a:lnTo>
                    <a:pt x="181554" y="195031"/>
                  </a:lnTo>
                  <a:lnTo>
                    <a:pt x="188141" y="193687"/>
                  </a:lnTo>
                  <a:lnTo>
                    <a:pt x="185453" y="180311"/>
                  </a:lnTo>
                  <a:lnTo>
                    <a:pt x="202190" y="177521"/>
                  </a:lnTo>
                  <a:lnTo>
                    <a:pt x="201081" y="170867"/>
                  </a:lnTo>
                  <a:lnTo>
                    <a:pt x="182461" y="173992"/>
                  </a:lnTo>
                  <a:lnTo>
                    <a:pt x="172110" y="165355"/>
                  </a:lnTo>
                  <a:lnTo>
                    <a:pt x="203568" y="143341"/>
                  </a:lnTo>
                  <a:lnTo>
                    <a:pt x="199736" y="137829"/>
                  </a:lnTo>
                  <a:lnTo>
                    <a:pt x="188209" y="145895"/>
                  </a:lnTo>
                  <a:lnTo>
                    <a:pt x="188209" y="130503"/>
                  </a:lnTo>
                  <a:lnTo>
                    <a:pt x="181487" y="130503"/>
                  </a:lnTo>
                  <a:lnTo>
                    <a:pt x="181487" y="150601"/>
                  </a:lnTo>
                  <a:lnTo>
                    <a:pt x="166766" y="160918"/>
                  </a:lnTo>
                  <a:lnTo>
                    <a:pt x="164212" y="158768"/>
                  </a:lnTo>
                  <a:lnTo>
                    <a:pt x="162935" y="154936"/>
                  </a:lnTo>
                  <a:cubicBezTo>
                    <a:pt x="162027" y="152180"/>
                    <a:pt x="162531" y="149055"/>
                    <a:pt x="164313" y="146601"/>
                  </a:cubicBezTo>
                  <a:cubicBezTo>
                    <a:pt x="173353" y="133964"/>
                    <a:pt x="178126" y="119109"/>
                    <a:pt x="178126" y="103616"/>
                  </a:cubicBezTo>
                  <a:cubicBezTo>
                    <a:pt x="178126" y="94037"/>
                    <a:pt x="176311" y="84694"/>
                    <a:pt x="172749" y="75889"/>
                  </a:cubicBezTo>
                  <a:cubicBezTo>
                    <a:pt x="171169" y="71990"/>
                    <a:pt x="171404" y="67453"/>
                    <a:pt x="173421" y="63420"/>
                  </a:cubicBezTo>
                  <a:lnTo>
                    <a:pt x="174093" y="62075"/>
                  </a:lnTo>
                  <a:lnTo>
                    <a:pt x="180546" y="56698"/>
                  </a:lnTo>
                  <a:lnTo>
                    <a:pt x="191973" y="65268"/>
                  </a:lnTo>
                  <a:lnTo>
                    <a:pt x="195031" y="77535"/>
                  </a:lnTo>
                  <a:lnTo>
                    <a:pt x="201551" y="75922"/>
                  </a:lnTo>
                  <a:lnTo>
                    <a:pt x="198997" y="65739"/>
                  </a:lnTo>
                  <a:lnTo>
                    <a:pt x="209180" y="63185"/>
                  </a:lnTo>
                  <a:lnTo>
                    <a:pt x="207567" y="56664"/>
                  </a:lnTo>
                  <a:lnTo>
                    <a:pt x="195670" y="59656"/>
                  </a:lnTo>
                  <a:lnTo>
                    <a:pt x="185856" y="52262"/>
                  </a:lnTo>
                  <a:lnTo>
                    <a:pt x="192779" y="46481"/>
                  </a:lnTo>
                  <a:lnTo>
                    <a:pt x="208374" y="46481"/>
                  </a:lnTo>
                  <a:lnTo>
                    <a:pt x="208374" y="39759"/>
                  </a:lnTo>
                  <a:lnTo>
                    <a:pt x="194930" y="39759"/>
                  </a:lnTo>
                  <a:lnTo>
                    <a:pt x="194930" y="19930"/>
                  </a:lnTo>
                  <a:lnTo>
                    <a:pt x="198224" y="3462"/>
                  </a:lnTo>
                  <a:lnTo>
                    <a:pt x="191637" y="2151"/>
                  </a:lnTo>
                  <a:lnTo>
                    <a:pt x="189015" y="15225"/>
                  </a:lnTo>
                  <a:lnTo>
                    <a:pt x="172480" y="9680"/>
                  </a:lnTo>
                  <a:lnTo>
                    <a:pt x="170329" y="16065"/>
                  </a:lnTo>
                  <a:lnTo>
                    <a:pt x="188276" y="22047"/>
                  </a:lnTo>
                  <a:lnTo>
                    <a:pt x="188209" y="41541"/>
                  </a:lnTo>
                  <a:lnTo>
                    <a:pt x="170026" y="56698"/>
                  </a:lnTo>
                  <a:cubicBezTo>
                    <a:pt x="169433" y="56765"/>
                    <a:pt x="168839" y="56798"/>
                    <a:pt x="168248" y="56798"/>
                  </a:cubicBezTo>
                  <a:cubicBezTo>
                    <a:pt x="164089" y="56798"/>
                    <a:pt x="160067" y="55158"/>
                    <a:pt x="157154" y="52127"/>
                  </a:cubicBezTo>
                  <a:cubicBezTo>
                    <a:pt x="146164" y="40835"/>
                    <a:pt x="132149" y="33441"/>
                    <a:pt x="116689" y="30786"/>
                  </a:cubicBezTo>
                  <a:cubicBezTo>
                    <a:pt x="111346" y="29878"/>
                    <a:pt x="106708" y="26618"/>
                    <a:pt x="104187" y="22081"/>
                  </a:cubicBezTo>
                  <a:lnTo>
                    <a:pt x="104187" y="11326"/>
                  </a:lnTo>
                  <a:lnTo>
                    <a:pt x="112757" y="5579"/>
                  </a:lnTo>
                  <a:lnTo>
                    <a:pt x="109060" y="0"/>
                  </a:lnTo>
                  <a:lnTo>
                    <a:pt x="100826" y="5478"/>
                  </a:lnTo>
                  <a:lnTo>
                    <a:pt x="92625" y="0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3543225" y="1401800"/>
              <a:ext cx="168050" cy="168075"/>
            </a:xfrm>
            <a:custGeom>
              <a:avLst/>
              <a:gdLst/>
              <a:ahLst/>
              <a:cxnLst/>
              <a:rect l="l" t="t" r="r" b="b"/>
              <a:pathLst>
                <a:path w="6722" h="6723" extrusionOk="0">
                  <a:moveTo>
                    <a:pt x="0" y="1"/>
                  </a:moveTo>
                  <a:lnTo>
                    <a:pt x="0" y="6723"/>
                  </a:lnTo>
                  <a:lnTo>
                    <a:pt x="6722" y="6723"/>
                  </a:lnTo>
                  <a:lnTo>
                    <a:pt x="6722" y="1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2534950" y="3166275"/>
              <a:ext cx="168075" cy="168050"/>
            </a:xfrm>
            <a:custGeom>
              <a:avLst/>
              <a:gdLst/>
              <a:ahLst/>
              <a:cxnLst/>
              <a:rect l="l" t="t" r="r" b="b"/>
              <a:pathLst>
                <a:path w="6723" h="6722" extrusionOk="0">
                  <a:moveTo>
                    <a:pt x="1" y="0"/>
                  </a:moveTo>
                  <a:lnTo>
                    <a:pt x="1" y="6722"/>
                  </a:lnTo>
                  <a:lnTo>
                    <a:pt x="6723" y="6722"/>
                  </a:lnTo>
                  <a:lnTo>
                    <a:pt x="6723" y="0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3795275" y="4174525"/>
              <a:ext cx="168075" cy="168075"/>
            </a:xfrm>
            <a:custGeom>
              <a:avLst/>
              <a:gdLst/>
              <a:ahLst/>
              <a:cxnLst/>
              <a:rect l="l" t="t" r="r" b="b"/>
              <a:pathLst>
                <a:path w="6723" h="6723" extrusionOk="0">
                  <a:moveTo>
                    <a:pt x="1" y="1"/>
                  </a:moveTo>
                  <a:lnTo>
                    <a:pt x="1" y="6722"/>
                  </a:lnTo>
                  <a:lnTo>
                    <a:pt x="6723" y="6722"/>
                  </a:lnTo>
                  <a:lnTo>
                    <a:pt x="6723" y="1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2955075" y="2242025"/>
              <a:ext cx="168050" cy="168075"/>
            </a:xfrm>
            <a:custGeom>
              <a:avLst/>
              <a:gdLst/>
              <a:ahLst/>
              <a:cxnLst/>
              <a:rect l="l" t="t" r="r" b="b"/>
              <a:pathLst>
                <a:path w="6722" h="6723" extrusionOk="0">
                  <a:moveTo>
                    <a:pt x="0" y="1"/>
                  </a:moveTo>
                  <a:lnTo>
                    <a:pt x="0" y="6722"/>
                  </a:lnTo>
                  <a:lnTo>
                    <a:pt x="6722" y="6722"/>
                  </a:lnTo>
                  <a:lnTo>
                    <a:pt x="6722" y="1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2787025" y="1653875"/>
              <a:ext cx="168075" cy="168075"/>
            </a:xfrm>
            <a:custGeom>
              <a:avLst/>
              <a:gdLst/>
              <a:ahLst/>
              <a:cxnLst/>
              <a:rect l="l" t="t" r="r" b="b"/>
              <a:pathLst>
                <a:path w="6723" h="6723" extrusionOk="0">
                  <a:moveTo>
                    <a:pt x="0" y="1"/>
                  </a:moveTo>
                  <a:lnTo>
                    <a:pt x="0" y="6722"/>
                  </a:lnTo>
                  <a:lnTo>
                    <a:pt x="6722" y="6722"/>
                  </a:lnTo>
                  <a:lnTo>
                    <a:pt x="6722" y="1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4383425" y="1821925"/>
              <a:ext cx="168075" cy="168075"/>
            </a:xfrm>
            <a:custGeom>
              <a:avLst/>
              <a:gdLst/>
              <a:ahLst/>
              <a:cxnLst/>
              <a:rect l="l" t="t" r="r" b="b"/>
              <a:pathLst>
                <a:path w="6723" h="6723" extrusionOk="0">
                  <a:moveTo>
                    <a:pt x="1" y="0"/>
                  </a:moveTo>
                  <a:lnTo>
                    <a:pt x="1" y="6722"/>
                  </a:lnTo>
                  <a:lnTo>
                    <a:pt x="6723" y="6722"/>
                  </a:lnTo>
                  <a:lnTo>
                    <a:pt x="6723" y="0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</p:grpSp>
      <p:grpSp>
        <p:nvGrpSpPr>
          <p:cNvPr id="703" name="Google Shape;703;p34"/>
          <p:cNvGrpSpPr/>
          <p:nvPr/>
        </p:nvGrpSpPr>
        <p:grpSpPr>
          <a:xfrm>
            <a:off x="6975604" y="5367134"/>
            <a:ext cx="3977824" cy="256303"/>
            <a:chOff x="5295544" y="3927543"/>
            <a:chExt cx="3128860" cy="201602"/>
          </a:xfrm>
        </p:grpSpPr>
        <p:grpSp>
          <p:nvGrpSpPr>
            <p:cNvPr id="704" name="Google Shape;704;p34"/>
            <p:cNvGrpSpPr/>
            <p:nvPr/>
          </p:nvGrpSpPr>
          <p:grpSpPr>
            <a:xfrm>
              <a:off x="8222802" y="3927543"/>
              <a:ext cx="201602" cy="201602"/>
              <a:chOff x="24774" y="238125"/>
              <a:chExt cx="5209350" cy="5209350"/>
            </a:xfrm>
          </p:grpSpPr>
          <p:sp>
            <p:nvSpPr>
              <p:cNvPr id="705" name="Google Shape;705;p34"/>
              <p:cNvSpPr/>
              <p:nvPr/>
            </p:nvSpPr>
            <p:spPr>
              <a:xfrm>
                <a:off x="24774" y="238125"/>
                <a:ext cx="5209350" cy="5209350"/>
              </a:xfrm>
              <a:custGeom>
                <a:avLst/>
                <a:gdLst/>
                <a:ahLst/>
                <a:cxnLst/>
                <a:rect l="l" t="t" r="r" b="b"/>
                <a:pathLst>
                  <a:path w="208374" h="208374" extrusionOk="0">
                    <a:moveTo>
                      <a:pt x="95785" y="6722"/>
                    </a:moveTo>
                    <a:cubicBezTo>
                      <a:pt x="104422" y="6722"/>
                      <a:pt x="109497" y="8906"/>
                      <a:pt x="110741" y="10083"/>
                    </a:cubicBezTo>
                    <a:cubicBezTo>
                      <a:pt x="109497" y="11259"/>
                      <a:pt x="104422" y="13443"/>
                      <a:pt x="95785" y="13443"/>
                    </a:cubicBezTo>
                    <a:cubicBezTo>
                      <a:pt x="87147" y="13443"/>
                      <a:pt x="82072" y="11259"/>
                      <a:pt x="80829" y="10083"/>
                    </a:cubicBezTo>
                    <a:cubicBezTo>
                      <a:pt x="82072" y="8906"/>
                      <a:pt x="87147" y="6722"/>
                      <a:pt x="95785" y="6722"/>
                    </a:cubicBezTo>
                    <a:close/>
                    <a:moveTo>
                      <a:pt x="110909" y="17611"/>
                    </a:moveTo>
                    <a:lnTo>
                      <a:pt x="110909" y="33373"/>
                    </a:lnTo>
                    <a:cubicBezTo>
                      <a:pt x="110909" y="40902"/>
                      <a:pt x="117059" y="47052"/>
                      <a:pt x="124587" y="47052"/>
                    </a:cubicBezTo>
                    <a:cubicBezTo>
                      <a:pt x="127310" y="47052"/>
                      <a:pt x="129931" y="46246"/>
                      <a:pt x="132183" y="44767"/>
                    </a:cubicBezTo>
                    <a:lnTo>
                      <a:pt x="140350" y="39289"/>
                    </a:lnTo>
                    <a:cubicBezTo>
                      <a:pt x="145929" y="35592"/>
                      <a:pt x="152449" y="33609"/>
                      <a:pt x="159171" y="33609"/>
                    </a:cubicBezTo>
                    <a:cubicBezTo>
                      <a:pt x="169959" y="33609"/>
                      <a:pt x="180210" y="38818"/>
                      <a:pt x="186562" y="47556"/>
                    </a:cubicBezTo>
                    <a:lnTo>
                      <a:pt x="187167" y="48396"/>
                    </a:lnTo>
                    <a:cubicBezTo>
                      <a:pt x="196644" y="61437"/>
                      <a:pt x="201652" y="76829"/>
                      <a:pt x="201652" y="92928"/>
                    </a:cubicBezTo>
                    <a:cubicBezTo>
                      <a:pt x="201652" y="114101"/>
                      <a:pt x="192712" y="134435"/>
                      <a:pt x="177118" y="148752"/>
                    </a:cubicBezTo>
                    <a:cubicBezTo>
                      <a:pt x="167674" y="157389"/>
                      <a:pt x="156818" y="163977"/>
                      <a:pt x="144820" y="168346"/>
                    </a:cubicBezTo>
                    <a:lnTo>
                      <a:pt x="143139" y="168951"/>
                    </a:lnTo>
                    <a:cubicBezTo>
                      <a:pt x="132519" y="172816"/>
                      <a:pt x="121394" y="174765"/>
                      <a:pt x="110102" y="174765"/>
                    </a:cubicBezTo>
                    <a:cubicBezTo>
                      <a:pt x="90945" y="174765"/>
                      <a:pt x="72124" y="171438"/>
                      <a:pt x="54144" y="164918"/>
                    </a:cubicBezTo>
                    <a:lnTo>
                      <a:pt x="46716" y="162195"/>
                    </a:lnTo>
                    <a:cubicBezTo>
                      <a:pt x="45106" y="161618"/>
                      <a:pt x="43429" y="161337"/>
                      <a:pt x="41760" y="161337"/>
                    </a:cubicBezTo>
                    <a:cubicBezTo>
                      <a:pt x="37890" y="161337"/>
                      <a:pt x="34064" y="162849"/>
                      <a:pt x="31222" y="165691"/>
                    </a:cubicBezTo>
                    <a:cubicBezTo>
                      <a:pt x="28467" y="168447"/>
                      <a:pt x="26887" y="172244"/>
                      <a:pt x="26887" y="176109"/>
                    </a:cubicBezTo>
                    <a:lnTo>
                      <a:pt x="26887" y="190158"/>
                    </a:lnTo>
                    <a:cubicBezTo>
                      <a:pt x="24097" y="188948"/>
                      <a:pt x="20669" y="188209"/>
                      <a:pt x="16804" y="188209"/>
                    </a:cubicBezTo>
                    <a:cubicBezTo>
                      <a:pt x="12939" y="188209"/>
                      <a:pt x="9511" y="188948"/>
                      <a:pt x="6722" y="190158"/>
                    </a:cubicBezTo>
                    <a:lnTo>
                      <a:pt x="6722" y="138031"/>
                    </a:lnTo>
                    <a:cubicBezTo>
                      <a:pt x="6722" y="126772"/>
                      <a:pt x="15863" y="117630"/>
                      <a:pt x="27122" y="117630"/>
                    </a:cubicBezTo>
                    <a:cubicBezTo>
                      <a:pt x="32567" y="117630"/>
                      <a:pt x="37709" y="119748"/>
                      <a:pt x="41540" y="123613"/>
                    </a:cubicBezTo>
                    <a:cubicBezTo>
                      <a:pt x="44195" y="126268"/>
                      <a:pt x="47724" y="127713"/>
                      <a:pt x="51455" y="127713"/>
                    </a:cubicBezTo>
                    <a:lnTo>
                      <a:pt x="57068" y="127713"/>
                    </a:lnTo>
                    <a:cubicBezTo>
                      <a:pt x="60025" y="127713"/>
                      <a:pt x="62848" y="126805"/>
                      <a:pt x="65234" y="125091"/>
                    </a:cubicBezTo>
                    <a:cubicBezTo>
                      <a:pt x="79115" y="115210"/>
                      <a:pt x="87383" y="99112"/>
                      <a:pt x="87383" y="82039"/>
                    </a:cubicBezTo>
                    <a:lnTo>
                      <a:pt x="87383" y="81199"/>
                    </a:lnTo>
                    <a:cubicBezTo>
                      <a:pt x="87383" y="73805"/>
                      <a:pt x="86206" y="66478"/>
                      <a:pt x="83854" y="59420"/>
                    </a:cubicBezTo>
                    <a:cubicBezTo>
                      <a:pt x="81736" y="53068"/>
                      <a:pt x="80661" y="46481"/>
                      <a:pt x="80661" y="39793"/>
                    </a:cubicBezTo>
                    <a:lnTo>
                      <a:pt x="80661" y="17611"/>
                    </a:lnTo>
                    <a:cubicBezTo>
                      <a:pt x="84828" y="19325"/>
                      <a:pt x="90407" y="20165"/>
                      <a:pt x="95785" y="20165"/>
                    </a:cubicBezTo>
                    <a:cubicBezTo>
                      <a:pt x="101162" y="20165"/>
                      <a:pt x="106741" y="19325"/>
                      <a:pt x="110909" y="17611"/>
                    </a:cubicBezTo>
                    <a:close/>
                    <a:moveTo>
                      <a:pt x="16804" y="194930"/>
                    </a:moveTo>
                    <a:cubicBezTo>
                      <a:pt x="23324" y="194930"/>
                      <a:pt x="26887" y="197451"/>
                      <a:pt x="26887" y="198291"/>
                    </a:cubicBezTo>
                    <a:cubicBezTo>
                      <a:pt x="26887" y="199131"/>
                      <a:pt x="23324" y="201652"/>
                      <a:pt x="16804" y="201652"/>
                    </a:cubicBezTo>
                    <a:cubicBezTo>
                      <a:pt x="10284" y="201652"/>
                      <a:pt x="6722" y="199131"/>
                      <a:pt x="6722" y="198291"/>
                    </a:cubicBezTo>
                    <a:cubicBezTo>
                      <a:pt x="6722" y="197451"/>
                      <a:pt x="10284" y="194930"/>
                      <a:pt x="16804" y="194930"/>
                    </a:cubicBezTo>
                    <a:close/>
                    <a:moveTo>
                      <a:pt x="95785" y="0"/>
                    </a:moveTo>
                    <a:cubicBezTo>
                      <a:pt x="85265" y="0"/>
                      <a:pt x="73939" y="3159"/>
                      <a:pt x="73939" y="10083"/>
                    </a:cubicBezTo>
                    <a:lnTo>
                      <a:pt x="73939" y="39793"/>
                    </a:lnTo>
                    <a:cubicBezTo>
                      <a:pt x="73939" y="47187"/>
                      <a:pt x="75115" y="54513"/>
                      <a:pt x="77468" y="61571"/>
                    </a:cubicBezTo>
                    <a:cubicBezTo>
                      <a:pt x="79585" y="67923"/>
                      <a:pt x="80661" y="74510"/>
                      <a:pt x="80661" y="81199"/>
                    </a:cubicBezTo>
                    <a:lnTo>
                      <a:pt x="80661" y="82039"/>
                    </a:lnTo>
                    <a:cubicBezTo>
                      <a:pt x="80661" y="96927"/>
                      <a:pt x="73435" y="110976"/>
                      <a:pt x="61336" y="119647"/>
                    </a:cubicBezTo>
                    <a:cubicBezTo>
                      <a:pt x="60092" y="120521"/>
                      <a:pt x="58614" y="120991"/>
                      <a:pt x="57068" y="120991"/>
                    </a:cubicBezTo>
                    <a:lnTo>
                      <a:pt x="51455" y="120991"/>
                    </a:lnTo>
                    <a:cubicBezTo>
                      <a:pt x="49506" y="120991"/>
                      <a:pt x="47691" y="120218"/>
                      <a:pt x="46313" y="118840"/>
                    </a:cubicBezTo>
                    <a:cubicBezTo>
                      <a:pt x="41171" y="113732"/>
                      <a:pt x="34382" y="110909"/>
                      <a:pt x="27122" y="110909"/>
                    </a:cubicBezTo>
                    <a:cubicBezTo>
                      <a:pt x="12166" y="110909"/>
                      <a:pt x="0" y="123075"/>
                      <a:pt x="0" y="138031"/>
                    </a:cubicBezTo>
                    <a:lnTo>
                      <a:pt x="0" y="198291"/>
                    </a:lnTo>
                    <a:cubicBezTo>
                      <a:pt x="0" y="204038"/>
                      <a:pt x="7226" y="208374"/>
                      <a:pt x="16804" y="208374"/>
                    </a:cubicBezTo>
                    <a:cubicBezTo>
                      <a:pt x="26383" y="208374"/>
                      <a:pt x="33609" y="204038"/>
                      <a:pt x="33609" y="198291"/>
                    </a:cubicBezTo>
                    <a:lnTo>
                      <a:pt x="33609" y="176109"/>
                    </a:lnTo>
                    <a:cubicBezTo>
                      <a:pt x="33609" y="173992"/>
                      <a:pt x="34482" y="171942"/>
                      <a:pt x="36028" y="170396"/>
                    </a:cubicBezTo>
                    <a:cubicBezTo>
                      <a:pt x="37532" y="168869"/>
                      <a:pt x="39610" y="168048"/>
                      <a:pt x="41724" y="168048"/>
                    </a:cubicBezTo>
                    <a:cubicBezTo>
                      <a:pt x="42634" y="168048"/>
                      <a:pt x="43551" y="168200"/>
                      <a:pt x="44431" y="168514"/>
                    </a:cubicBezTo>
                    <a:lnTo>
                      <a:pt x="51858" y="171236"/>
                    </a:lnTo>
                    <a:cubicBezTo>
                      <a:pt x="70578" y="178025"/>
                      <a:pt x="90172" y="181487"/>
                      <a:pt x="110102" y="181487"/>
                    </a:cubicBezTo>
                    <a:cubicBezTo>
                      <a:pt x="122167" y="181487"/>
                      <a:pt x="134065" y="179403"/>
                      <a:pt x="145425" y="175269"/>
                    </a:cubicBezTo>
                    <a:lnTo>
                      <a:pt x="147105" y="174664"/>
                    </a:lnTo>
                    <a:cubicBezTo>
                      <a:pt x="159944" y="169993"/>
                      <a:pt x="171572" y="162935"/>
                      <a:pt x="181655" y="153692"/>
                    </a:cubicBezTo>
                    <a:cubicBezTo>
                      <a:pt x="198627" y="138132"/>
                      <a:pt x="208374" y="115983"/>
                      <a:pt x="208374" y="92928"/>
                    </a:cubicBezTo>
                    <a:cubicBezTo>
                      <a:pt x="208374" y="75384"/>
                      <a:pt x="202929" y="58614"/>
                      <a:pt x="192611" y="44431"/>
                    </a:cubicBezTo>
                    <a:lnTo>
                      <a:pt x="192006" y="43624"/>
                    </a:lnTo>
                    <a:cubicBezTo>
                      <a:pt x="184377" y="33138"/>
                      <a:pt x="172110" y="26887"/>
                      <a:pt x="159171" y="26887"/>
                    </a:cubicBezTo>
                    <a:cubicBezTo>
                      <a:pt x="151105" y="26887"/>
                      <a:pt x="143307" y="29240"/>
                      <a:pt x="136619" y="33709"/>
                    </a:cubicBezTo>
                    <a:lnTo>
                      <a:pt x="128452" y="39154"/>
                    </a:lnTo>
                    <a:cubicBezTo>
                      <a:pt x="127310" y="39927"/>
                      <a:pt x="125965" y="40330"/>
                      <a:pt x="124587" y="40330"/>
                    </a:cubicBezTo>
                    <a:cubicBezTo>
                      <a:pt x="120756" y="40330"/>
                      <a:pt x="117630" y="37205"/>
                      <a:pt x="117630" y="33373"/>
                    </a:cubicBezTo>
                    <a:lnTo>
                      <a:pt x="117630" y="10083"/>
                    </a:lnTo>
                    <a:cubicBezTo>
                      <a:pt x="117630" y="3159"/>
                      <a:pt x="106304" y="0"/>
                      <a:pt x="95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06" name="Google Shape;706;p34"/>
              <p:cNvSpPr/>
              <p:nvPr/>
            </p:nvSpPr>
            <p:spPr>
              <a:xfrm>
                <a:off x="3119274" y="2828500"/>
                <a:ext cx="1752725" cy="1580475"/>
              </a:xfrm>
              <a:custGeom>
                <a:avLst/>
                <a:gdLst/>
                <a:ahLst/>
                <a:cxnLst/>
                <a:rect l="l" t="t" r="r" b="b"/>
                <a:pathLst>
                  <a:path w="70109" h="63219" extrusionOk="0">
                    <a:moveTo>
                      <a:pt x="63487" y="1"/>
                    </a:moveTo>
                    <a:cubicBezTo>
                      <a:pt x="61135" y="13478"/>
                      <a:pt x="54312" y="25980"/>
                      <a:pt x="44230" y="35222"/>
                    </a:cubicBezTo>
                    <a:cubicBezTo>
                      <a:pt x="36130" y="42650"/>
                      <a:pt x="26787" y="48330"/>
                      <a:pt x="16435" y="52094"/>
                    </a:cubicBezTo>
                    <a:lnTo>
                      <a:pt x="14755" y="52699"/>
                    </a:lnTo>
                    <a:cubicBezTo>
                      <a:pt x="9949" y="54447"/>
                      <a:pt x="5008" y="55757"/>
                      <a:pt x="1" y="56564"/>
                    </a:cubicBezTo>
                    <a:lnTo>
                      <a:pt x="1110" y="63218"/>
                    </a:lnTo>
                    <a:cubicBezTo>
                      <a:pt x="6521" y="62311"/>
                      <a:pt x="11865" y="60899"/>
                      <a:pt x="17040" y="59017"/>
                    </a:cubicBezTo>
                    <a:lnTo>
                      <a:pt x="18721" y="58412"/>
                    </a:lnTo>
                    <a:cubicBezTo>
                      <a:pt x="29912" y="54346"/>
                      <a:pt x="40029" y="48195"/>
                      <a:pt x="48767" y="40163"/>
                    </a:cubicBezTo>
                    <a:cubicBezTo>
                      <a:pt x="59925" y="29946"/>
                      <a:pt x="67521" y="16099"/>
                      <a:pt x="70108" y="1143"/>
                    </a:cubicBezTo>
                    <a:lnTo>
                      <a:pt x="634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07" name="Google Shape;707;p34"/>
              <p:cNvSpPr/>
              <p:nvPr/>
            </p:nvSpPr>
            <p:spPr>
              <a:xfrm>
                <a:off x="3962475" y="4263600"/>
                <a:ext cx="176475" cy="175625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7025" extrusionOk="0">
                    <a:moveTo>
                      <a:pt x="6454" y="0"/>
                    </a:moveTo>
                    <a:cubicBezTo>
                      <a:pt x="4336" y="168"/>
                      <a:pt x="2152" y="269"/>
                      <a:pt x="1" y="303"/>
                    </a:cubicBezTo>
                    <a:lnTo>
                      <a:pt x="68" y="7024"/>
                    </a:lnTo>
                    <a:cubicBezTo>
                      <a:pt x="2387" y="6991"/>
                      <a:pt x="4740" y="6890"/>
                      <a:pt x="7059" y="6688"/>
                    </a:cubicBezTo>
                    <a:lnTo>
                      <a:pt x="6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08" name="Google Shape;708;p34"/>
            <p:cNvGrpSpPr/>
            <p:nvPr/>
          </p:nvGrpSpPr>
          <p:grpSpPr>
            <a:xfrm>
              <a:off x="7634651" y="3927543"/>
              <a:ext cx="201538" cy="201602"/>
              <a:chOff x="1191450" y="238125"/>
              <a:chExt cx="5207700" cy="5209350"/>
            </a:xfrm>
          </p:grpSpPr>
          <p:sp>
            <p:nvSpPr>
              <p:cNvPr id="709" name="Google Shape;709;p34"/>
              <p:cNvSpPr/>
              <p:nvPr/>
            </p:nvSpPr>
            <p:spPr>
              <a:xfrm>
                <a:off x="1778775" y="850625"/>
                <a:ext cx="479775" cy="899900"/>
              </a:xfrm>
              <a:custGeom>
                <a:avLst/>
                <a:gdLst/>
                <a:ahLst/>
                <a:cxnLst/>
                <a:rect l="l" t="t" r="r" b="b"/>
                <a:pathLst>
                  <a:path w="19191" h="35996" extrusionOk="0">
                    <a:moveTo>
                      <a:pt x="14452" y="1"/>
                    </a:moveTo>
                    <a:lnTo>
                      <a:pt x="11158" y="3294"/>
                    </a:lnTo>
                    <a:cubicBezTo>
                      <a:pt x="6285" y="8168"/>
                      <a:pt x="2823" y="14284"/>
                      <a:pt x="1143" y="20973"/>
                    </a:cubicBezTo>
                    <a:cubicBezTo>
                      <a:pt x="403" y="23964"/>
                      <a:pt x="0" y="27089"/>
                      <a:pt x="0" y="30181"/>
                    </a:cubicBezTo>
                    <a:lnTo>
                      <a:pt x="0" y="35996"/>
                    </a:lnTo>
                    <a:lnTo>
                      <a:pt x="6722" y="35996"/>
                    </a:lnTo>
                    <a:lnTo>
                      <a:pt x="6722" y="30181"/>
                    </a:lnTo>
                    <a:cubicBezTo>
                      <a:pt x="6722" y="27627"/>
                      <a:pt x="7058" y="25073"/>
                      <a:pt x="7663" y="22586"/>
                    </a:cubicBezTo>
                    <a:cubicBezTo>
                      <a:pt x="9041" y="17108"/>
                      <a:pt x="11898" y="12066"/>
                      <a:pt x="15897" y="8067"/>
                    </a:cubicBezTo>
                    <a:lnTo>
                      <a:pt x="19191" y="4773"/>
                    </a:lnTo>
                    <a:lnTo>
                      <a:pt x="144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10" name="Google Shape;710;p34"/>
              <p:cNvSpPr/>
              <p:nvPr/>
            </p:nvSpPr>
            <p:spPr>
              <a:xfrm>
                <a:off x="1779600" y="1918550"/>
                <a:ext cx="1680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723" extrusionOk="0">
                    <a:moveTo>
                      <a:pt x="1" y="0"/>
                    </a:moveTo>
                    <a:lnTo>
                      <a:pt x="1" y="6722"/>
                    </a:lnTo>
                    <a:lnTo>
                      <a:pt x="6722" y="6722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11" name="Google Shape;711;p34"/>
              <p:cNvSpPr/>
              <p:nvPr/>
            </p:nvSpPr>
            <p:spPr>
              <a:xfrm>
                <a:off x="3887700" y="3440175"/>
                <a:ext cx="532725" cy="532725"/>
              </a:xfrm>
              <a:custGeom>
                <a:avLst/>
                <a:gdLst/>
                <a:ahLst/>
                <a:cxnLst/>
                <a:rect l="l" t="t" r="r" b="b"/>
                <a:pathLst>
                  <a:path w="21309" h="21309" extrusionOk="0">
                    <a:moveTo>
                      <a:pt x="18318" y="1"/>
                    </a:moveTo>
                    <a:lnTo>
                      <a:pt x="15864" y="1211"/>
                    </a:lnTo>
                    <a:cubicBezTo>
                      <a:pt x="12705" y="2790"/>
                      <a:pt x="9848" y="4840"/>
                      <a:pt x="7361" y="7327"/>
                    </a:cubicBezTo>
                    <a:cubicBezTo>
                      <a:pt x="4874" y="9814"/>
                      <a:pt x="2824" y="12671"/>
                      <a:pt x="1244" y="15830"/>
                    </a:cubicBezTo>
                    <a:lnTo>
                      <a:pt x="1" y="18284"/>
                    </a:lnTo>
                    <a:lnTo>
                      <a:pt x="6017" y="21309"/>
                    </a:lnTo>
                    <a:lnTo>
                      <a:pt x="7260" y="18821"/>
                    </a:lnTo>
                    <a:cubicBezTo>
                      <a:pt x="8504" y="16334"/>
                      <a:pt x="10151" y="14049"/>
                      <a:pt x="12134" y="12100"/>
                    </a:cubicBezTo>
                    <a:cubicBezTo>
                      <a:pt x="14083" y="10117"/>
                      <a:pt x="16368" y="8470"/>
                      <a:pt x="18855" y="7226"/>
                    </a:cubicBezTo>
                    <a:lnTo>
                      <a:pt x="21309" y="5983"/>
                    </a:lnTo>
                    <a:lnTo>
                      <a:pt x="183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12" name="Google Shape;712;p34"/>
              <p:cNvSpPr/>
              <p:nvPr/>
            </p:nvSpPr>
            <p:spPr>
              <a:xfrm>
                <a:off x="3169325" y="3440175"/>
                <a:ext cx="532725" cy="532725"/>
              </a:xfrm>
              <a:custGeom>
                <a:avLst/>
                <a:gdLst/>
                <a:ahLst/>
                <a:cxnLst/>
                <a:rect l="l" t="t" r="r" b="b"/>
                <a:pathLst>
                  <a:path w="21309" h="21309" extrusionOk="0">
                    <a:moveTo>
                      <a:pt x="3025" y="1"/>
                    </a:moveTo>
                    <a:lnTo>
                      <a:pt x="0" y="5983"/>
                    </a:lnTo>
                    <a:lnTo>
                      <a:pt x="2487" y="7226"/>
                    </a:lnTo>
                    <a:cubicBezTo>
                      <a:pt x="4974" y="8470"/>
                      <a:pt x="7226" y="10117"/>
                      <a:pt x="9209" y="12100"/>
                    </a:cubicBezTo>
                    <a:cubicBezTo>
                      <a:pt x="11192" y="14049"/>
                      <a:pt x="12839" y="16334"/>
                      <a:pt x="14082" y="18821"/>
                    </a:cubicBezTo>
                    <a:lnTo>
                      <a:pt x="15292" y="21309"/>
                    </a:lnTo>
                    <a:lnTo>
                      <a:pt x="21308" y="18284"/>
                    </a:lnTo>
                    <a:lnTo>
                      <a:pt x="20098" y="15830"/>
                    </a:lnTo>
                    <a:cubicBezTo>
                      <a:pt x="18519" y="12671"/>
                      <a:pt x="16469" y="9814"/>
                      <a:pt x="13982" y="7327"/>
                    </a:cubicBezTo>
                    <a:cubicBezTo>
                      <a:pt x="11495" y="4840"/>
                      <a:pt x="8638" y="2790"/>
                      <a:pt x="5479" y="1211"/>
                    </a:cubicBezTo>
                    <a:lnTo>
                      <a:pt x="30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13" name="Google Shape;713;p34"/>
              <p:cNvSpPr/>
              <p:nvPr/>
            </p:nvSpPr>
            <p:spPr>
              <a:xfrm>
                <a:off x="5332050" y="850625"/>
                <a:ext cx="478950" cy="899900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35996" extrusionOk="0">
                    <a:moveTo>
                      <a:pt x="4739" y="1"/>
                    </a:moveTo>
                    <a:lnTo>
                      <a:pt x="0" y="4773"/>
                    </a:lnTo>
                    <a:lnTo>
                      <a:pt x="3294" y="8067"/>
                    </a:lnTo>
                    <a:cubicBezTo>
                      <a:pt x="7293" y="12066"/>
                      <a:pt x="10150" y="17108"/>
                      <a:pt x="11528" y="22586"/>
                    </a:cubicBezTo>
                    <a:cubicBezTo>
                      <a:pt x="12133" y="25073"/>
                      <a:pt x="12435" y="27627"/>
                      <a:pt x="12435" y="30181"/>
                    </a:cubicBezTo>
                    <a:lnTo>
                      <a:pt x="12435" y="35996"/>
                    </a:lnTo>
                    <a:lnTo>
                      <a:pt x="19157" y="35996"/>
                    </a:lnTo>
                    <a:lnTo>
                      <a:pt x="19157" y="30181"/>
                    </a:lnTo>
                    <a:cubicBezTo>
                      <a:pt x="19157" y="27089"/>
                      <a:pt x="18787" y="23964"/>
                      <a:pt x="18048" y="20973"/>
                    </a:cubicBezTo>
                    <a:cubicBezTo>
                      <a:pt x="16368" y="14284"/>
                      <a:pt x="12906" y="8201"/>
                      <a:pt x="8033" y="3294"/>
                    </a:cubicBezTo>
                    <a:lnTo>
                      <a:pt x="47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14" name="Google Shape;714;p34"/>
              <p:cNvSpPr/>
              <p:nvPr/>
            </p:nvSpPr>
            <p:spPr>
              <a:xfrm>
                <a:off x="5642925" y="1918550"/>
                <a:ext cx="1680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723" extrusionOk="0">
                    <a:moveTo>
                      <a:pt x="0" y="0"/>
                    </a:moveTo>
                    <a:lnTo>
                      <a:pt x="0" y="6722"/>
                    </a:lnTo>
                    <a:lnTo>
                      <a:pt x="6722" y="6722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15" name="Google Shape;715;p34"/>
              <p:cNvSpPr/>
              <p:nvPr/>
            </p:nvSpPr>
            <p:spPr>
              <a:xfrm>
                <a:off x="1191450" y="238125"/>
                <a:ext cx="5207700" cy="5209350"/>
              </a:xfrm>
              <a:custGeom>
                <a:avLst/>
                <a:gdLst/>
                <a:ahLst/>
                <a:cxnLst/>
                <a:rect l="l" t="t" r="r" b="b"/>
                <a:pathLst>
                  <a:path w="208308" h="208374" extrusionOk="0">
                    <a:moveTo>
                      <a:pt x="60194" y="48195"/>
                    </a:moveTo>
                    <a:lnTo>
                      <a:pt x="65168" y="53135"/>
                    </a:lnTo>
                    <a:cubicBezTo>
                      <a:pt x="69201" y="57168"/>
                      <a:pt x="72797" y="61706"/>
                      <a:pt x="75822" y="66545"/>
                    </a:cubicBezTo>
                    <a:cubicBezTo>
                      <a:pt x="83350" y="78611"/>
                      <a:pt x="87350" y="92491"/>
                      <a:pt x="87350" y="106708"/>
                    </a:cubicBezTo>
                    <a:lnTo>
                      <a:pt x="87350" y="107749"/>
                    </a:lnTo>
                    <a:cubicBezTo>
                      <a:pt x="86543" y="107649"/>
                      <a:pt x="85736" y="107548"/>
                      <a:pt x="84930" y="107548"/>
                    </a:cubicBezTo>
                    <a:lnTo>
                      <a:pt x="84526" y="107548"/>
                    </a:lnTo>
                    <a:cubicBezTo>
                      <a:pt x="83182" y="107548"/>
                      <a:pt x="81905" y="107682"/>
                      <a:pt x="80628" y="107917"/>
                    </a:cubicBezTo>
                    <a:lnTo>
                      <a:pt x="80628" y="107077"/>
                    </a:lnTo>
                    <a:cubicBezTo>
                      <a:pt x="80628" y="100322"/>
                      <a:pt x="79552" y="93667"/>
                      <a:pt x="77401" y="87248"/>
                    </a:cubicBezTo>
                    <a:cubicBezTo>
                      <a:pt x="74813" y="79518"/>
                      <a:pt x="70848" y="72460"/>
                      <a:pt x="65538" y="66276"/>
                    </a:cubicBezTo>
                    <a:lnTo>
                      <a:pt x="55455" y="54547"/>
                    </a:lnTo>
                    <a:cubicBezTo>
                      <a:pt x="56900" y="51791"/>
                      <a:pt x="58917" y="49472"/>
                      <a:pt x="60194" y="48195"/>
                    </a:cubicBezTo>
                    <a:close/>
                    <a:moveTo>
                      <a:pt x="43658" y="6722"/>
                    </a:moveTo>
                    <a:cubicBezTo>
                      <a:pt x="49809" y="6722"/>
                      <a:pt x="55556" y="9478"/>
                      <a:pt x="59387" y="14250"/>
                    </a:cubicBezTo>
                    <a:cubicBezTo>
                      <a:pt x="66243" y="22820"/>
                      <a:pt x="64966" y="35457"/>
                      <a:pt x="56463" y="42481"/>
                    </a:cubicBezTo>
                    <a:cubicBezTo>
                      <a:pt x="55489" y="43355"/>
                      <a:pt x="47053" y="51119"/>
                      <a:pt x="47053" y="60496"/>
                    </a:cubicBezTo>
                    <a:cubicBezTo>
                      <a:pt x="47053" y="70074"/>
                      <a:pt x="50514" y="75418"/>
                      <a:pt x="51556" y="76829"/>
                    </a:cubicBezTo>
                    <a:lnTo>
                      <a:pt x="51792" y="77098"/>
                    </a:lnTo>
                    <a:cubicBezTo>
                      <a:pt x="59085" y="84929"/>
                      <a:pt x="58816" y="97465"/>
                      <a:pt x="51153" y="105061"/>
                    </a:cubicBezTo>
                    <a:cubicBezTo>
                      <a:pt x="47322" y="108825"/>
                      <a:pt x="42280" y="110909"/>
                      <a:pt x="36937" y="110909"/>
                    </a:cubicBezTo>
                    <a:cubicBezTo>
                      <a:pt x="31559" y="110909"/>
                      <a:pt x="26484" y="108791"/>
                      <a:pt x="22653" y="104960"/>
                    </a:cubicBezTo>
                    <a:cubicBezTo>
                      <a:pt x="19998" y="102305"/>
                      <a:pt x="6722" y="87651"/>
                      <a:pt x="6722" y="60496"/>
                    </a:cubicBezTo>
                    <a:cubicBezTo>
                      <a:pt x="6722" y="31559"/>
                      <a:pt x="28568" y="13175"/>
                      <a:pt x="31055" y="11158"/>
                    </a:cubicBezTo>
                    <a:cubicBezTo>
                      <a:pt x="34618" y="8301"/>
                      <a:pt x="39121" y="6722"/>
                      <a:pt x="43658" y="6722"/>
                    </a:cubicBezTo>
                    <a:close/>
                    <a:moveTo>
                      <a:pt x="164616" y="6722"/>
                    </a:moveTo>
                    <a:cubicBezTo>
                      <a:pt x="169187" y="6722"/>
                      <a:pt x="173690" y="8301"/>
                      <a:pt x="177253" y="11158"/>
                    </a:cubicBezTo>
                    <a:cubicBezTo>
                      <a:pt x="179740" y="13175"/>
                      <a:pt x="201585" y="31559"/>
                      <a:pt x="201585" y="60496"/>
                    </a:cubicBezTo>
                    <a:cubicBezTo>
                      <a:pt x="201585" y="87651"/>
                      <a:pt x="188310" y="102305"/>
                      <a:pt x="185621" y="104960"/>
                    </a:cubicBezTo>
                    <a:cubicBezTo>
                      <a:pt x="181823" y="108791"/>
                      <a:pt x="176749" y="110909"/>
                      <a:pt x="171371" y="110909"/>
                    </a:cubicBezTo>
                    <a:cubicBezTo>
                      <a:pt x="166027" y="110909"/>
                      <a:pt x="160986" y="108825"/>
                      <a:pt x="157155" y="105061"/>
                    </a:cubicBezTo>
                    <a:cubicBezTo>
                      <a:pt x="149492" y="97465"/>
                      <a:pt x="149189" y="84929"/>
                      <a:pt x="156516" y="77098"/>
                    </a:cubicBezTo>
                    <a:lnTo>
                      <a:pt x="156718" y="76829"/>
                    </a:lnTo>
                    <a:cubicBezTo>
                      <a:pt x="157793" y="75418"/>
                      <a:pt x="161255" y="70074"/>
                      <a:pt x="161255" y="60496"/>
                    </a:cubicBezTo>
                    <a:cubicBezTo>
                      <a:pt x="161255" y="51119"/>
                      <a:pt x="152819" y="43355"/>
                      <a:pt x="151777" y="42414"/>
                    </a:cubicBezTo>
                    <a:cubicBezTo>
                      <a:pt x="143342" y="35457"/>
                      <a:pt x="142064" y="22820"/>
                      <a:pt x="148921" y="14250"/>
                    </a:cubicBezTo>
                    <a:cubicBezTo>
                      <a:pt x="152752" y="9478"/>
                      <a:pt x="158499" y="6722"/>
                      <a:pt x="164616" y="6722"/>
                    </a:cubicBezTo>
                    <a:close/>
                    <a:moveTo>
                      <a:pt x="123781" y="114269"/>
                    </a:moveTo>
                    <a:cubicBezTo>
                      <a:pt x="131478" y="114269"/>
                      <a:pt x="137763" y="120554"/>
                      <a:pt x="137763" y="128251"/>
                    </a:cubicBezTo>
                    <a:cubicBezTo>
                      <a:pt x="137763" y="129763"/>
                      <a:pt x="137527" y="131242"/>
                      <a:pt x="137057" y="132687"/>
                    </a:cubicBezTo>
                    <a:lnTo>
                      <a:pt x="134469" y="140383"/>
                    </a:lnTo>
                    <a:cubicBezTo>
                      <a:pt x="132486" y="146299"/>
                      <a:pt x="129125" y="151743"/>
                      <a:pt x="124722" y="156146"/>
                    </a:cubicBezTo>
                    <a:cubicBezTo>
                      <a:pt x="119211" y="161658"/>
                      <a:pt x="111917" y="164682"/>
                      <a:pt x="104154" y="164682"/>
                    </a:cubicBezTo>
                    <a:cubicBezTo>
                      <a:pt x="96390" y="164682"/>
                      <a:pt x="89064" y="161658"/>
                      <a:pt x="83585" y="156146"/>
                    </a:cubicBezTo>
                    <a:cubicBezTo>
                      <a:pt x="79183" y="151743"/>
                      <a:pt x="75788" y="146299"/>
                      <a:pt x="73839" y="140383"/>
                    </a:cubicBezTo>
                    <a:lnTo>
                      <a:pt x="71251" y="132687"/>
                    </a:lnTo>
                    <a:cubicBezTo>
                      <a:pt x="70780" y="131242"/>
                      <a:pt x="70545" y="129763"/>
                      <a:pt x="70545" y="128251"/>
                    </a:cubicBezTo>
                    <a:cubicBezTo>
                      <a:pt x="70545" y="120554"/>
                      <a:pt x="76830" y="114269"/>
                      <a:pt x="84526" y="114269"/>
                    </a:cubicBezTo>
                    <a:lnTo>
                      <a:pt x="84930" y="114269"/>
                    </a:lnTo>
                    <a:cubicBezTo>
                      <a:pt x="87921" y="114269"/>
                      <a:pt x="90912" y="115278"/>
                      <a:pt x="93298" y="117059"/>
                    </a:cubicBezTo>
                    <a:lnTo>
                      <a:pt x="104154" y="125192"/>
                    </a:lnTo>
                    <a:lnTo>
                      <a:pt x="114976" y="117059"/>
                    </a:lnTo>
                    <a:cubicBezTo>
                      <a:pt x="117396" y="115278"/>
                      <a:pt x="120387" y="114269"/>
                      <a:pt x="123378" y="114269"/>
                    </a:cubicBezTo>
                    <a:close/>
                    <a:moveTo>
                      <a:pt x="107515" y="171236"/>
                    </a:moveTo>
                    <a:lnTo>
                      <a:pt x="107515" y="201652"/>
                    </a:lnTo>
                    <a:lnTo>
                      <a:pt x="100793" y="201652"/>
                    </a:lnTo>
                    <a:lnTo>
                      <a:pt x="100793" y="171236"/>
                    </a:lnTo>
                    <a:cubicBezTo>
                      <a:pt x="101902" y="171337"/>
                      <a:pt x="103011" y="171404"/>
                      <a:pt x="104154" y="171404"/>
                    </a:cubicBezTo>
                    <a:cubicBezTo>
                      <a:pt x="105263" y="171404"/>
                      <a:pt x="106406" y="171337"/>
                      <a:pt x="107515" y="171236"/>
                    </a:cubicBezTo>
                    <a:close/>
                    <a:moveTo>
                      <a:pt x="43692" y="0"/>
                    </a:moveTo>
                    <a:cubicBezTo>
                      <a:pt x="37575" y="0"/>
                      <a:pt x="31626" y="2117"/>
                      <a:pt x="26854" y="5915"/>
                    </a:cubicBezTo>
                    <a:cubicBezTo>
                      <a:pt x="24098" y="8133"/>
                      <a:pt x="1" y="28433"/>
                      <a:pt x="1" y="60496"/>
                    </a:cubicBezTo>
                    <a:cubicBezTo>
                      <a:pt x="1" y="90273"/>
                      <a:pt x="14923" y="106741"/>
                      <a:pt x="17914" y="109699"/>
                    </a:cubicBezTo>
                    <a:cubicBezTo>
                      <a:pt x="22989" y="114807"/>
                      <a:pt x="29744" y="117630"/>
                      <a:pt x="36937" y="117630"/>
                    </a:cubicBezTo>
                    <a:cubicBezTo>
                      <a:pt x="44062" y="117630"/>
                      <a:pt x="50783" y="114874"/>
                      <a:pt x="55858" y="109833"/>
                    </a:cubicBezTo>
                    <a:cubicBezTo>
                      <a:pt x="66042" y="99784"/>
                      <a:pt x="66479" y="83148"/>
                      <a:pt x="56866" y="72662"/>
                    </a:cubicBezTo>
                    <a:cubicBezTo>
                      <a:pt x="56362" y="71956"/>
                      <a:pt x="54346" y="68763"/>
                      <a:pt x="53875" y="62983"/>
                    </a:cubicBezTo>
                    <a:lnTo>
                      <a:pt x="53875" y="62983"/>
                    </a:lnTo>
                    <a:lnTo>
                      <a:pt x="60429" y="70645"/>
                    </a:lnTo>
                    <a:cubicBezTo>
                      <a:pt x="65168" y="76191"/>
                      <a:pt x="68730" y="82476"/>
                      <a:pt x="71016" y="89399"/>
                    </a:cubicBezTo>
                    <a:cubicBezTo>
                      <a:pt x="72931" y="95113"/>
                      <a:pt x="73906" y="101061"/>
                      <a:pt x="73906" y="107077"/>
                    </a:cubicBezTo>
                    <a:lnTo>
                      <a:pt x="73906" y="110505"/>
                    </a:lnTo>
                    <a:cubicBezTo>
                      <a:pt x="67856" y="114135"/>
                      <a:pt x="63823" y="120722"/>
                      <a:pt x="63823" y="128251"/>
                    </a:cubicBezTo>
                    <a:cubicBezTo>
                      <a:pt x="63823" y="130469"/>
                      <a:pt x="64193" y="132687"/>
                      <a:pt x="64865" y="134804"/>
                    </a:cubicBezTo>
                    <a:lnTo>
                      <a:pt x="67453" y="142501"/>
                    </a:lnTo>
                    <a:cubicBezTo>
                      <a:pt x="69739" y="149391"/>
                      <a:pt x="73671" y="155776"/>
                      <a:pt x="78813" y="160918"/>
                    </a:cubicBezTo>
                    <a:cubicBezTo>
                      <a:pt x="83148" y="165220"/>
                      <a:pt x="88358" y="168279"/>
                      <a:pt x="94071" y="169959"/>
                    </a:cubicBezTo>
                    <a:lnTo>
                      <a:pt x="94071" y="208374"/>
                    </a:lnTo>
                    <a:lnTo>
                      <a:pt x="114236" y="208374"/>
                    </a:lnTo>
                    <a:lnTo>
                      <a:pt x="114236" y="169959"/>
                    </a:lnTo>
                    <a:cubicBezTo>
                      <a:pt x="119916" y="168279"/>
                      <a:pt x="125159" y="165220"/>
                      <a:pt x="129461" y="160918"/>
                    </a:cubicBezTo>
                    <a:cubicBezTo>
                      <a:pt x="134603" y="155776"/>
                      <a:pt x="138536" y="149391"/>
                      <a:pt x="140855" y="142501"/>
                    </a:cubicBezTo>
                    <a:lnTo>
                      <a:pt x="143409" y="134804"/>
                    </a:lnTo>
                    <a:cubicBezTo>
                      <a:pt x="144115" y="132687"/>
                      <a:pt x="144484" y="130469"/>
                      <a:pt x="144484" y="128251"/>
                    </a:cubicBezTo>
                    <a:cubicBezTo>
                      <a:pt x="144484" y="120722"/>
                      <a:pt x="140418" y="114135"/>
                      <a:pt x="134402" y="110505"/>
                    </a:cubicBezTo>
                    <a:lnTo>
                      <a:pt x="134402" y="107077"/>
                    </a:lnTo>
                    <a:cubicBezTo>
                      <a:pt x="134402" y="105128"/>
                      <a:pt x="134502" y="103145"/>
                      <a:pt x="134704" y="101162"/>
                    </a:cubicBezTo>
                    <a:lnTo>
                      <a:pt x="128016" y="100456"/>
                    </a:lnTo>
                    <a:cubicBezTo>
                      <a:pt x="127781" y="102674"/>
                      <a:pt x="127680" y="104893"/>
                      <a:pt x="127680" y="107077"/>
                    </a:cubicBezTo>
                    <a:lnTo>
                      <a:pt x="127680" y="107917"/>
                    </a:lnTo>
                    <a:cubicBezTo>
                      <a:pt x="126403" y="107682"/>
                      <a:pt x="125092" y="107548"/>
                      <a:pt x="123781" y="107548"/>
                    </a:cubicBezTo>
                    <a:lnTo>
                      <a:pt x="123378" y="107548"/>
                    </a:lnTo>
                    <a:cubicBezTo>
                      <a:pt x="122571" y="107548"/>
                      <a:pt x="121765" y="107649"/>
                      <a:pt x="120958" y="107749"/>
                    </a:cubicBezTo>
                    <a:lnTo>
                      <a:pt x="120958" y="106708"/>
                    </a:lnTo>
                    <a:cubicBezTo>
                      <a:pt x="120958" y="92491"/>
                      <a:pt x="124924" y="78611"/>
                      <a:pt x="132486" y="66545"/>
                    </a:cubicBezTo>
                    <a:cubicBezTo>
                      <a:pt x="135511" y="61706"/>
                      <a:pt x="139107" y="57168"/>
                      <a:pt x="143140" y="53135"/>
                    </a:cubicBezTo>
                    <a:lnTo>
                      <a:pt x="148080" y="48195"/>
                    </a:lnTo>
                    <a:cubicBezTo>
                      <a:pt x="149425" y="49539"/>
                      <a:pt x="151408" y="51858"/>
                      <a:pt x="152853" y="54547"/>
                    </a:cubicBezTo>
                    <a:lnTo>
                      <a:pt x="142770" y="66276"/>
                    </a:lnTo>
                    <a:cubicBezTo>
                      <a:pt x="137460" y="72460"/>
                      <a:pt x="133461" y="79518"/>
                      <a:pt x="130906" y="87248"/>
                    </a:cubicBezTo>
                    <a:cubicBezTo>
                      <a:pt x="130234" y="89265"/>
                      <a:pt x="129663" y="91315"/>
                      <a:pt x="129192" y="93365"/>
                    </a:cubicBezTo>
                    <a:lnTo>
                      <a:pt x="135746" y="94844"/>
                    </a:lnTo>
                    <a:cubicBezTo>
                      <a:pt x="136183" y="92995"/>
                      <a:pt x="136687" y="91147"/>
                      <a:pt x="137258" y="89399"/>
                    </a:cubicBezTo>
                    <a:cubicBezTo>
                      <a:pt x="139577" y="82476"/>
                      <a:pt x="143140" y="76191"/>
                      <a:pt x="147879" y="70645"/>
                    </a:cubicBezTo>
                    <a:lnTo>
                      <a:pt x="154432" y="62983"/>
                    </a:lnTo>
                    <a:lnTo>
                      <a:pt x="154432" y="62983"/>
                    </a:lnTo>
                    <a:cubicBezTo>
                      <a:pt x="153962" y="68763"/>
                      <a:pt x="151945" y="71956"/>
                      <a:pt x="151441" y="72662"/>
                    </a:cubicBezTo>
                    <a:cubicBezTo>
                      <a:pt x="141829" y="83114"/>
                      <a:pt x="142266" y="99751"/>
                      <a:pt x="152450" y="109833"/>
                    </a:cubicBezTo>
                    <a:cubicBezTo>
                      <a:pt x="157524" y="114874"/>
                      <a:pt x="164246" y="117630"/>
                      <a:pt x="171371" y="117630"/>
                    </a:cubicBezTo>
                    <a:cubicBezTo>
                      <a:pt x="178563" y="117630"/>
                      <a:pt x="185319" y="114807"/>
                      <a:pt x="190394" y="109732"/>
                    </a:cubicBezTo>
                    <a:cubicBezTo>
                      <a:pt x="193385" y="106708"/>
                      <a:pt x="208307" y="90273"/>
                      <a:pt x="208307" y="60496"/>
                    </a:cubicBezTo>
                    <a:cubicBezTo>
                      <a:pt x="208307" y="28433"/>
                      <a:pt x="184210" y="8133"/>
                      <a:pt x="181454" y="5915"/>
                    </a:cubicBezTo>
                    <a:cubicBezTo>
                      <a:pt x="176681" y="2117"/>
                      <a:pt x="170733" y="0"/>
                      <a:pt x="164616" y="0"/>
                    </a:cubicBezTo>
                    <a:cubicBezTo>
                      <a:pt x="156449" y="0"/>
                      <a:pt x="148786" y="3663"/>
                      <a:pt x="143678" y="10049"/>
                    </a:cubicBezTo>
                    <a:cubicBezTo>
                      <a:pt x="135780" y="19930"/>
                      <a:pt x="136015" y="33810"/>
                      <a:pt x="143409" y="43389"/>
                    </a:cubicBezTo>
                    <a:lnTo>
                      <a:pt x="138401" y="48396"/>
                    </a:lnTo>
                    <a:cubicBezTo>
                      <a:pt x="133998" y="52799"/>
                      <a:pt x="130066" y="57706"/>
                      <a:pt x="126772" y="62983"/>
                    </a:cubicBezTo>
                    <a:cubicBezTo>
                      <a:pt x="118572" y="76124"/>
                      <a:pt x="114236" y="91248"/>
                      <a:pt x="114236" y="106708"/>
                    </a:cubicBezTo>
                    <a:lnTo>
                      <a:pt x="114236" y="109732"/>
                    </a:lnTo>
                    <a:cubicBezTo>
                      <a:pt x="113094" y="110270"/>
                      <a:pt x="111985" y="110909"/>
                      <a:pt x="110943" y="111682"/>
                    </a:cubicBezTo>
                    <a:lnTo>
                      <a:pt x="104154" y="116790"/>
                    </a:lnTo>
                    <a:lnTo>
                      <a:pt x="97365" y="111682"/>
                    </a:lnTo>
                    <a:cubicBezTo>
                      <a:pt x="96323" y="110909"/>
                      <a:pt x="95214" y="110270"/>
                      <a:pt x="94071" y="109732"/>
                    </a:cubicBezTo>
                    <a:lnTo>
                      <a:pt x="94071" y="106708"/>
                    </a:lnTo>
                    <a:cubicBezTo>
                      <a:pt x="94071" y="91248"/>
                      <a:pt x="89736" y="76124"/>
                      <a:pt x="81535" y="62983"/>
                    </a:cubicBezTo>
                    <a:cubicBezTo>
                      <a:pt x="78242" y="57706"/>
                      <a:pt x="74309" y="52799"/>
                      <a:pt x="69907" y="48396"/>
                    </a:cubicBezTo>
                    <a:lnTo>
                      <a:pt x="64899" y="43355"/>
                    </a:lnTo>
                    <a:cubicBezTo>
                      <a:pt x="72293" y="33777"/>
                      <a:pt x="72528" y="19896"/>
                      <a:pt x="64630" y="10049"/>
                    </a:cubicBezTo>
                    <a:cubicBezTo>
                      <a:pt x="59522" y="3663"/>
                      <a:pt x="51859" y="0"/>
                      <a:pt x="436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16" name="Google Shape;716;p34"/>
            <p:cNvGrpSpPr/>
            <p:nvPr/>
          </p:nvGrpSpPr>
          <p:grpSpPr>
            <a:xfrm>
              <a:off x="7001318" y="3927543"/>
              <a:ext cx="201602" cy="201602"/>
              <a:chOff x="1190625" y="238125"/>
              <a:chExt cx="5209350" cy="5209350"/>
            </a:xfrm>
          </p:grpSpPr>
          <p:sp>
            <p:nvSpPr>
              <p:cNvPr id="717" name="Google Shape;717;p34"/>
              <p:cNvSpPr/>
              <p:nvPr/>
            </p:nvSpPr>
            <p:spPr>
              <a:xfrm>
                <a:off x="1190625" y="238125"/>
                <a:ext cx="5209350" cy="5209350"/>
              </a:xfrm>
              <a:custGeom>
                <a:avLst/>
                <a:gdLst/>
                <a:ahLst/>
                <a:cxnLst/>
                <a:rect l="l" t="t" r="r" b="b"/>
                <a:pathLst>
                  <a:path w="208374" h="208374" extrusionOk="0">
                    <a:moveTo>
                      <a:pt x="120991" y="6722"/>
                    </a:moveTo>
                    <a:cubicBezTo>
                      <a:pt x="135813" y="6722"/>
                      <a:pt x="147878" y="18787"/>
                      <a:pt x="147878" y="33609"/>
                    </a:cubicBezTo>
                    <a:lnTo>
                      <a:pt x="154600" y="33609"/>
                    </a:lnTo>
                    <a:cubicBezTo>
                      <a:pt x="154600" y="31256"/>
                      <a:pt x="154365" y="28937"/>
                      <a:pt x="153894" y="26719"/>
                    </a:cubicBezTo>
                    <a:cubicBezTo>
                      <a:pt x="158330" y="24635"/>
                      <a:pt x="163069" y="23526"/>
                      <a:pt x="168043" y="23526"/>
                    </a:cubicBezTo>
                    <a:cubicBezTo>
                      <a:pt x="186562" y="23526"/>
                      <a:pt x="201652" y="38616"/>
                      <a:pt x="201652" y="57135"/>
                    </a:cubicBezTo>
                    <a:cubicBezTo>
                      <a:pt x="201652" y="75653"/>
                      <a:pt x="186562" y="90743"/>
                      <a:pt x="168043" y="90743"/>
                    </a:cubicBezTo>
                    <a:lnTo>
                      <a:pt x="168043" y="97465"/>
                    </a:lnTo>
                    <a:cubicBezTo>
                      <a:pt x="176983" y="97465"/>
                      <a:pt x="185217" y="94508"/>
                      <a:pt x="191905" y="89567"/>
                    </a:cubicBezTo>
                    <a:cubicBezTo>
                      <a:pt x="193888" y="94171"/>
                      <a:pt x="194930" y="99146"/>
                      <a:pt x="194930" y="104187"/>
                    </a:cubicBezTo>
                    <a:cubicBezTo>
                      <a:pt x="194930" y="120185"/>
                      <a:pt x="184814" y="133998"/>
                      <a:pt x="170194" y="139073"/>
                    </a:cubicBezTo>
                    <a:cubicBezTo>
                      <a:pt x="170967" y="136552"/>
                      <a:pt x="171404" y="133863"/>
                      <a:pt x="171404" y="131074"/>
                    </a:cubicBezTo>
                    <a:cubicBezTo>
                      <a:pt x="171404" y="127041"/>
                      <a:pt x="170530" y="123142"/>
                      <a:pt x="168816" y="119512"/>
                    </a:cubicBezTo>
                    <a:lnTo>
                      <a:pt x="162733" y="122403"/>
                    </a:lnTo>
                    <a:cubicBezTo>
                      <a:pt x="164044" y="125125"/>
                      <a:pt x="164682" y="128049"/>
                      <a:pt x="164682" y="131074"/>
                    </a:cubicBezTo>
                    <a:cubicBezTo>
                      <a:pt x="164682" y="142198"/>
                      <a:pt x="155642" y="151239"/>
                      <a:pt x="144517" y="151239"/>
                    </a:cubicBezTo>
                    <a:cubicBezTo>
                      <a:pt x="133393" y="151239"/>
                      <a:pt x="124352" y="142198"/>
                      <a:pt x="124352" y="131074"/>
                    </a:cubicBezTo>
                    <a:lnTo>
                      <a:pt x="117630" y="131074"/>
                    </a:lnTo>
                    <a:cubicBezTo>
                      <a:pt x="117630" y="135981"/>
                      <a:pt x="118975" y="140551"/>
                      <a:pt x="121260" y="144517"/>
                    </a:cubicBezTo>
                    <a:lnTo>
                      <a:pt x="120991" y="144517"/>
                    </a:lnTo>
                    <a:cubicBezTo>
                      <a:pt x="120991" y="160481"/>
                      <a:pt x="123545" y="176277"/>
                      <a:pt x="128620" y="191435"/>
                    </a:cubicBezTo>
                    <a:lnTo>
                      <a:pt x="130939" y="198459"/>
                    </a:lnTo>
                    <a:cubicBezTo>
                      <a:pt x="131040" y="198694"/>
                      <a:pt x="131074" y="198963"/>
                      <a:pt x="131074" y="199232"/>
                    </a:cubicBezTo>
                    <a:cubicBezTo>
                      <a:pt x="131074" y="200576"/>
                      <a:pt x="129998" y="201652"/>
                      <a:pt x="128654" y="201652"/>
                    </a:cubicBezTo>
                    <a:lnTo>
                      <a:pt x="101061" y="201652"/>
                    </a:lnTo>
                    <a:cubicBezTo>
                      <a:pt x="99952" y="201652"/>
                      <a:pt x="98877" y="201081"/>
                      <a:pt x="98272" y="200140"/>
                    </a:cubicBezTo>
                    <a:lnTo>
                      <a:pt x="81770" y="175404"/>
                    </a:lnTo>
                    <a:cubicBezTo>
                      <a:pt x="76661" y="167741"/>
                      <a:pt x="73939" y="158801"/>
                      <a:pt x="73939" y="149559"/>
                    </a:cubicBezTo>
                    <a:cubicBezTo>
                      <a:pt x="73939" y="144921"/>
                      <a:pt x="77703" y="141156"/>
                      <a:pt x="82341" y="141156"/>
                    </a:cubicBezTo>
                    <a:cubicBezTo>
                      <a:pt x="86979" y="141156"/>
                      <a:pt x="90743" y="144921"/>
                      <a:pt x="90743" y="149559"/>
                    </a:cubicBezTo>
                    <a:lnTo>
                      <a:pt x="90743" y="154600"/>
                    </a:lnTo>
                    <a:lnTo>
                      <a:pt x="97465" y="154600"/>
                    </a:lnTo>
                    <a:lnTo>
                      <a:pt x="97465" y="149559"/>
                    </a:lnTo>
                    <a:cubicBezTo>
                      <a:pt x="97465" y="143038"/>
                      <a:pt x="93298" y="137527"/>
                      <a:pt x="87517" y="135409"/>
                    </a:cubicBezTo>
                    <a:cubicBezTo>
                      <a:pt x="88760" y="116152"/>
                      <a:pt x="104792" y="100826"/>
                      <a:pt x="124352" y="100826"/>
                    </a:cubicBezTo>
                    <a:cubicBezTo>
                      <a:pt x="126940" y="100826"/>
                      <a:pt x="129528" y="101095"/>
                      <a:pt x="132015" y="101633"/>
                    </a:cubicBezTo>
                    <a:cubicBezTo>
                      <a:pt x="132015" y="101666"/>
                      <a:pt x="132015" y="101666"/>
                      <a:pt x="132015" y="101666"/>
                    </a:cubicBezTo>
                    <a:lnTo>
                      <a:pt x="132116" y="101666"/>
                    </a:lnTo>
                    <a:cubicBezTo>
                      <a:pt x="136619" y="102607"/>
                      <a:pt x="140921" y="104422"/>
                      <a:pt x="144786" y="106976"/>
                    </a:cubicBezTo>
                    <a:lnTo>
                      <a:pt x="148517" y="101397"/>
                    </a:lnTo>
                    <a:cubicBezTo>
                      <a:pt x="145223" y="99179"/>
                      <a:pt x="141661" y="97499"/>
                      <a:pt x="137930" y="96289"/>
                    </a:cubicBezTo>
                    <a:cubicBezTo>
                      <a:pt x="137863" y="95549"/>
                      <a:pt x="137796" y="94844"/>
                      <a:pt x="137796" y="94104"/>
                    </a:cubicBezTo>
                    <a:cubicBezTo>
                      <a:pt x="137796" y="81131"/>
                      <a:pt x="148349" y="70578"/>
                      <a:pt x="161322" y="70578"/>
                    </a:cubicBezTo>
                    <a:cubicBezTo>
                      <a:pt x="164380" y="70578"/>
                      <a:pt x="167338" y="71150"/>
                      <a:pt x="170161" y="72292"/>
                    </a:cubicBezTo>
                    <a:lnTo>
                      <a:pt x="172681" y="66041"/>
                    </a:lnTo>
                    <a:cubicBezTo>
                      <a:pt x="169757" y="64865"/>
                      <a:pt x="166699" y="64193"/>
                      <a:pt x="163540" y="63957"/>
                    </a:cubicBezTo>
                    <a:cubicBezTo>
                      <a:pt x="168413" y="58580"/>
                      <a:pt x="171404" y="51488"/>
                      <a:pt x="171404" y="43691"/>
                    </a:cubicBezTo>
                    <a:lnTo>
                      <a:pt x="164682" y="43691"/>
                    </a:lnTo>
                    <a:cubicBezTo>
                      <a:pt x="164682" y="56664"/>
                      <a:pt x="154129" y="67217"/>
                      <a:pt x="141156" y="67217"/>
                    </a:cubicBezTo>
                    <a:cubicBezTo>
                      <a:pt x="133057" y="67217"/>
                      <a:pt x="125562" y="62983"/>
                      <a:pt x="121260" y="56160"/>
                    </a:cubicBezTo>
                    <a:cubicBezTo>
                      <a:pt x="123243" y="52430"/>
                      <a:pt x="124352" y="48195"/>
                      <a:pt x="124352" y="43691"/>
                    </a:cubicBezTo>
                    <a:lnTo>
                      <a:pt x="117630" y="43691"/>
                    </a:lnTo>
                    <a:cubicBezTo>
                      <a:pt x="117630" y="54816"/>
                      <a:pt x="108590" y="63856"/>
                      <a:pt x="97465" y="63856"/>
                    </a:cubicBezTo>
                    <a:cubicBezTo>
                      <a:pt x="92054" y="63856"/>
                      <a:pt x="86979" y="61739"/>
                      <a:pt x="83181" y="57908"/>
                    </a:cubicBezTo>
                    <a:cubicBezTo>
                      <a:pt x="83719" y="55488"/>
                      <a:pt x="84022" y="52967"/>
                      <a:pt x="84022" y="50413"/>
                    </a:cubicBezTo>
                    <a:cubicBezTo>
                      <a:pt x="84022" y="37574"/>
                      <a:pt x="76863" y="26013"/>
                      <a:pt x="65369" y="20300"/>
                    </a:cubicBezTo>
                    <a:lnTo>
                      <a:pt x="62344" y="26316"/>
                    </a:lnTo>
                    <a:cubicBezTo>
                      <a:pt x="71586" y="30886"/>
                      <a:pt x="77300" y="40129"/>
                      <a:pt x="77300" y="50413"/>
                    </a:cubicBezTo>
                    <a:cubicBezTo>
                      <a:pt x="77300" y="60496"/>
                      <a:pt x="71620" y="69637"/>
                      <a:pt x="62848" y="74242"/>
                    </a:cubicBezTo>
                    <a:cubicBezTo>
                      <a:pt x="57068" y="64025"/>
                      <a:pt x="46145" y="57135"/>
                      <a:pt x="33609" y="57135"/>
                    </a:cubicBezTo>
                    <a:lnTo>
                      <a:pt x="33609" y="63856"/>
                    </a:lnTo>
                    <a:cubicBezTo>
                      <a:pt x="48430" y="63856"/>
                      <a:pt x="60496" y="75922"/>
                      <a:pt x="60496" y="90743"/>
                    </a:cubicBezTo>
                    <a:cubicBezTo>
                      <a:pt x="60496" y="104590"/>
                      <a:pt x="50211" y="116152"/>
                      <a:pt x="36600" y="117664"/>
                    </a:cubicBezTo>
                    <a:lnTo>
                      <a:pt x="33609" y="117966"/>
                    </a:lnTo>
                    <a:lnTo>
                      <a:pt x="33609" y="141156"/>
                    </a:lnTo>
                    <a:lnTo>
                      <a:pt x="26887" y="141156"/>
                    </a:lnTo>
                    <a:lnTo>
                      <a:pt x="26887" y="136014"/>
                    </a:lnTo>
                    <a:cubicBezTo>
                      <a:pt x="26887" y="129225"/>
                      <a:pt x="25206" y="122705"/>
                      <a:pt x="23392" y="116656"/>
                    </a:cubicBezTo>
                    <a:lnTo>
                      <a:pt x="22955" y="115278"/>
                    </a:lnTo>
                    <a:lnTo>
                      <a:pt x="21678" y="114606"/>
                    </a:lnTo>
                    <a:cubicBezTo>
                      <a:pt x="12435" y="110035"/>
                      <a:pt x="6722" y="100893"/>
                      <a:pt x="6722" y="90743"/>
                    </a:cubicBezTo>
                    <a:cubicBezTo>
                      <a:pt x="6722" y="83316"/>
                      <a:pt x="12738" y="77300"/>
                      <a:pt x="20165" y="77300"/>
                    </a:cubicBezTo>
                    <a:cubicBezTo>
                      <a:pt x="27593" y="77300"/>
                      <a:pt x="33609" y="83316"/>
                      <a:pt x="33609" y="90743"/>
                    </a:cubicBezTo>
                    <a:lnTo>
                      <a:pt x="40330" y="90743"/>
                    </a:lnTo>
                    <a:cubicBezTo>
                      <a:pt x="40330" y="79619"/>
                      <a:pt x="31290" y="70578"/>
                      <a:pt x="20165" y="70578"/>
                    </a:cubicBezTo>
                    <a:cubicBezTo>
                      <a:pt x="19560" y="70578"/>
                      <a:pt x="18955" y="70612"/>
                      <a:pt x="18350" y="70679"/>
                    </a:cubicBezTo>
                    <a:cubicBezTo>
                      <a:pt x="11158" y="66444"/>
                      <a:pt x="6722" y="58748"/>
                      <a:pt x="6722" y="50413"/>
                    </a:cubicBezTo>
                    <a:cubicBezTo>
                      <a:pt x="6722" y="37440"/>
                      <a:pt x="17275" y="26887"/>
                      <a:pt x="30248" y="26887"/>
                    </a:cubicBezTo>
                    <a:cubicBezTo>
                      <a:pt x="35995" y="26887"/>
                      <a:pt x="41507" y="28971"/>
                      <a:pt x="45809" y="32768"/>
                    </a:cubicBezTo>
                    <a:lnTo>
                      <a:pt x="50245" y="27727"/>
                    </a:lnTo>
                    <a:cubicBezTo>
                      <a:pt x="47926" y="25677"/>
                      <a:pt x="45338" y="24064"/>
                      <a:pt x="42582" y="22820"/>
                    </a:cubicBezTo>
                    <a:cubicBezTo>
                      <a:pt x="46783" y="13141"/>
                      <a:pt x="56295" y="6722"/>
                      <a:pt x="67217" y="6722"/>
                    </a:cubicBezTo>
                    <a:cubicBezTo>
                      <a:pt x="82039" y="6722"/>
                      <a:pt x="94104" y="18787"/>
                      <a:pt x="94104" y="33609"/>
                    </a:cubicBezTo>
                    <a:lnTo>
                      <a:pt x="100826" y="33609"/>
                    </a:lnTo>
                    <a:cubicBezTo>
                      <a:pt x="100826" y="28735"/>
                      <a:pt x="99751" y="24131"/>
                      <a:pt x="97902" y="19964"/>
                    </a:cubicBezTo>
                    <a:cubicBezTo>
                      <a:pt x="102742" y="11763"/>
                      <a:pt x="111413" y="6722"/>
                      <a:pt x="120991" y="6722"/>
                    </a:cubicBezTo>
                    <a:close/>
                    <a:moveTo>
                      <a:pt x="67217" y="0"/>
                    </a:moveTo>
                    <a:cubicBezTo>
                      <a:pt x="53337" y="0"/>
                      <a:pt x="41238" y="8301"/>
                      <a:pt x="36129" y="20770"/>
                    </a:cubicBezTo>
                    <a:cubicBezTo>
                      <a:pt x="34214" y="20367"/>
                      <a:pt x="32231" y="20165"/>
                      <a:pt x="30248" y="20165"/>
                    </a:cubicBezTo>
                    <a:cubicBezTo>
                      <a:pt x="13578" y="20165"/>
                      <a:pt x="0" y="33743"/>
                      <a:pt x="0" y="50413"/>
                    </a:cubicBezTo>
                    <a:cubicBezTo>
                      <a:pt x="0" y="59218"/>
                      <a:pt x="3899" y="67453"/>
                      <a:pt x="10385" y="73132"/>
                    </a:cubicBezTo>
                    <a:cubicBezTo>
                      <a:pt x="4201" y="76594"/>
                      <a:pt x="0" y="83181"/>
                      <a:pt x="0" y="90743"/>
                    </a:cubicBezTo>
                    <a:cubicBezTo>
                      <a:pt x="0" y="102977"/>
                      <a:pt x="6621" y="114034"/>
                      <a:pt x="17342" y="119949"/>
                    </a:cubicBezTo>
                    <a:cubicBezTo>
                      <a:pt x="18854" y="125091"/>
                      <a:pt x="20165" y="130570"/>
                      <a:pt x="20165" y="136014"/>
                    </a:cubicBezTo>
                    <a:lnTo>
                      <a:pt x="20165" y="147878"/>
                    </a:lnTo>
                    <a:lnTo>
                      <a:pt x="40330" y="147878"/>
                    </a:lnTo>
                    <a:lnTo>
                      <a:pt x="40330" y="123882"/>
                    </a:lnTo>
                    <a:cubicBezTo>
                      <a:pt x="55858" y="120722"/>
                      <a:pt x="67217" y="106976"/>
                      <a:pt x="67217" y="90743"/>
                    </a:cubicBezTo>
                    <a:cubicBezTo>
                      <a:pt x="67217" y="87147"/>
                      <a:pt x="66646" y="83652"/>
                      <a:pt x="65571" y="80392"/>
                    </a:cubicBezTo>
                    <a:cubicBezTo>
                      <a:pt x="72326" y="76997"/>
                      <a:pt x="77636" y="71418"/>
                      <a:pt x="80795" y="64764"/>
                    </a:cubicBezTo>
                    <a:cubicBezTo>
                      <a:pt x="85500" y="68528"/>
                      <a:pt x="91315" y="70578"/>
                      <a:pt x="97465" y="70578"/>
                    </a:cubicBezTo>
                    <a:cubicBezTo>
                      <a:pt x="105229" y="70578"/>
                      <a:pt x="112186" y="67251"/>
                      <a:pt x="117093" y="62008"/>
                    </a:cubicBezTo>
                    <a:cubicBezTo>
                      <a:pt x="122336" y="68864"/>
                      <a:pt x="130301" y="73166"/>
                      <a:pt x="138972" y="73805"/>
                    </a:cubicBezTo>
                    <a:cubicBezTo>
                      <a:pt x="134099" y="79182"/>
                      <a:pt x="131074" y="86273"/>
                      <a:pt x="131074" y="94104"/>
                    </a:cubicBezTo>
                    <a:cubicBezTo>
                      <a:pt x="131074" y="94272"/>
                      <a:pt x="131107" y="94474"/>
                      <a:pt x="131107" y="94642"/>
                    </a:cubicBezTo>
                    <a:cubicBezTo>
                      <a:pt x="128889" y="94306"/>
                      <a:pt x="126637" y="94104"/>
                      <a:pt x="124352" y="94104"/>
                    </a:cubicBezTo>
                    <a:cubicBezTo>
                      <a:pt x="101330" y="94104"/>
                      <a:pt x="82476" y="111984"/>
                      <a:pt x="80829" y="134603"/>
                    </a:cubicBezTo>
                    <a:cubicBezTo>
                      <a:pt x="73200" y="135376"/>
                      <a:pt x="67217" y="141728"/>
                      <a:pt x="67217" y="149559"/>
                    </a:cubicBezTo>
                    <a:cubicBezTo>
                      <a:pt x="67217" y="160112"/>
                      <a:pt x="70309" y="170362"/>
                      <a:pt x="76157" y="179134"/>
                    </a:cubicBezTo>
                    <a:lnTo>
                      <a:pt x="92659" y="203870"/>
                    </a:lnTo>
                    <a:cubicBezTo>
                      <a:pt x="94541" y="206693"/>
                      <a:pt x="97700" y="208374"/>
                      <a:pt x="101061" y="208374"/>
                    </a:cubicBezTo>
                    <a:lnTo>
                      <a:pt x="128654" y="208374"/>
                    </a:lnTo>
                    <a:cubicBezTo>
                      <a:pt x="133695" y="208374"/>
                      <a:pt x="137796" y="204273"/>
                      <a:pt x="137796" y="199232"/>
                    </a:cubicBezTo>
                    <a:cubicBezTo>
                      <a:pt x="137796" y="198257"/>
                      <a:pt x="137627" y="197283"/>
                      <a:pt x="137325" y="196342"/>
                    </a:cubicBezTo>
                    <a:lnTo>
                      <a:pt x="134972" y="189284"/>
                    </a:lnTo>
                    <a:cubicBezTo>
                      <a:pt x="130973" y="177286"/>
                      <a:pt x="128620" y="164817"/>
                      <a:pt x="127948" y="152214"/>
                    </a:cubicBezTo>
                    <a:lnTo>
                      <a:pt x="127948" y="152214"/>
                    </a:lnTo>
                    <a:cubicBezTo>
                      <a:pt x="132519" y="155810"/>
                      <a:pt x="138266" y="157961"/>
                      <a:pt x="144517" y="157961"/>
                    </a:cubicBezTo>
                    <a:cubicBezTo>
                      <a:pt x="153323" y="157961"/>
                      <a:pt x="161154" y="153692"/>
                      <a:pt x="166060" y="147105"/>
                    </a:cubicBezTo>
                    <a:cubicBezTo>
                      <a:pt x="186730" y="143240"/>
                      <a:pt x="201652" y="125327"/>
                      <a:pt x="201652" y="104187"/>
                    </a:cubicBezTo>
                    <a:cubicBezTo>
                      <a:pt x="201652" y="97499"/>
                      <a:pt x="200039" y="90945"/>
                      <a:pt x="197115" y="84996"/>
                    </a:cubicBezTo>
                    <a:cubicBezTo>
                      <a:pt x="204072" y="77770"/>
                      <a:pt x="208374" y="67957"/>
                      <a:pt x="208374" y="57135"/>
                    </a:cubicBezTo>
                    <a:cubicBezTo>
                      <a:pt x="208374" y="34886"/>
                      <a:pt x="190292" y="16804"/>
                      <a:pt x="168043" y="16804"/>
                    </a:cubicBezTo>
                    <a:cubicBezTo>
                      <a:pt x="162363" y="16804"/>
                      <a:pt x="156952" y="18014"/>
                      <a:pt x="151844" y="20266"/>
                    </a:cubicBezTo>
                    <a:cubicBezTo>
                      <a:pt x="146668" y="8369"/>
                      <a:pt x="134771" y="0"/>
                      <a:pt x="120991" y="0"/>
                    </a:cubicBezTo>
                    <a:cubicBezTo>
                      <a:pt x="110236" y="0"/>
                      <a:pt x="100389" y="5075"/>
                      <a:pt x="94104" y="13511"/>
                    </a:cubicBezTo>
                    <a:cubicBezTo>
                      <a:pt x="87954" y="5344"/>
                      <a:pt x="78207" y="0"/>
                      <a:pt x="67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18" name="Google Shape;718;p34"/>
              <p:cNvSpPr/>
              <p:nvPr/>
            </p:nvSpPr>
            <p:spPr>
              <a:xfrm>
                <a:off x="4299425" y="3010825"/>
                <a:ext cx="168050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2" h="6723" extrusionOk="0">
                    <a:moveTo>
                      <a:pt x="0" y="1"/>
                    </a:moveTo>
                    <a:lnTo>
                      <a:pt x="0" y="6722"/>
                    </a:lnTo>
                    <a:lnTo>
                      <a:pt x="6722" y="6722"/>
                    </a:lnTo>
                    <a:lnTo>
                      <a:pt x="6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19" name="Google Shape;719;p34"/>
              <p:cNvSpPr/>
              <p:nvPr/>
            </p:nvSpPr>
            <p:spPr>
              <a:xfrm>
                <a:off x="5895825" y="1582450"/>
                <a:ext cx="1680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723" extrusionOk="0">
                    <a:moveTo>
                      <a:pt x="1" y="1"/>
                    </a:moveTo>
                    <a:lnTo>
                      <a:pt x="1" y="6723"/>
                    </a:lnTo>
                    <a:lnTo>
                      <a:pt x="6722" y="6723"/>
                    </a:lnTo>
                    <a:lnTo>
                      <a:pt x="6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20" name="Google Shape;720;p34"/>
              <p:cNvSpPr/>
              <p:nvPr/>
            </p:nvSpPr>
            <p:spPr>
              <a:xfrm>
                <a:off x="3543225" y="1498425"/>
                <a:ext cx="168050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2" h="6723" extrusionOk="0">
                    <a:moveTo>
                      <a:pt x="0" y="1"/>
                    </a:moveTo>
                    <a:lnTo>
                      <a:pt x="0" y="6723"/>
                    </a:lnTo>
                    <a:lnTo>
                      <a:pt x="6722" y="6723"/>
                    </a:lnTo>
                    <a:lnTo>
                      <a:pt x="6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21" name="Google Shape;721;p34"/>
              <p:cNvSpPr/>
              <p:nvPr/>
            </p:nvSpPr>
            <p:spPr>
              <a:xfrm>
                <a:off x="2703000" y="1078325"/>
                <a:ext cx="1680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723" extrusionOk="0">
                    <a:moveTo>
                      <a:pt x="1" y="1"/>
                    </a:moveTo>
                    <a:lnTo>
                      <a:pt x="1" y="6722"/>
                    </a:lnTo>
                    <a:lnTo>
                      <a:pt x="6722" y="6722"/>
                    </a:lnTo>
                    <a:lnTo>
                      <a:pt x="6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22" name="Google Shape;722;p34"/>
              <p:cNvSpPr/>
              <p:nvPr/>
            </p:nvSpPr>
            <p:spPr>
              <a:xfrm>
                <a:off x="1694750" y="1666475"/>
                <a:ext cx="168050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2" h="6723" extrusionOk="0">
                    <a:moveTo>
                      <a:pt x="0" y="1"/>
                    </a:moveTo>
                    <a:lnTo>
                      <a:pt x="0" y="6722"/>
                    </a:lnTo>
                    <a:lnTo>
                      <a:pt x="6722" y="6722"/>
                    </a:lnTo>
                    <a:lnTo>
                      <a:pt x="6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23" name="Google Shape;723;p34"/>
              <p:cNvSpPr/>
              <p:nvPr/>
            </p:nvSpPr>
            <p:spPr>
              <a:xfrm>
                <a:off x="2198875" y="2758750"/>
                <a:ext cx="1680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723" extrusionOk="0">
                    <a:moveTo>
                      <a:pt x="0" y="1"/>
                    </a:moveTo>
                    <a:lnTo>
                      <a:pt x="0" y="6723"/>
                    </a:lnTo>
                    <a:lnTo>
                      <a:pt x="6722" y="6723"/>
                    </a:lnTo>
                    <a:lnTo>
                      <a:pt x="6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24" name="Google Shape;724;p34"/>
              <p:cNvSpPr/>
              <p:nvPr/>
            </p:nvSpPr>
            <p:spPr>
              <a:xfrm>
                <a:off x="3459200" y="4271150"/>
                <a:ext cx="1680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723" extrusionOk="0">
                    <a:moveTo>
                      <a:pt x="0" y="1"/>
                    </a:moveTo>
                    <a:lnTo>
                      <a:pt x="0" y="6722"/>
                    </a:lnTo>
                    <a:lnTo>
                      <a:pt x="6722" y="6722"/>
                    </a:lnTo>
                    <a:lnTo>
                      <a:pt x="6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25" name="Google Shape;725;p34"/>
            <p:cNvGrpSpPr/>
            <p:nvPr/>
          </p:nvGrpSpPr>
          <p:grpSpPr>
            <a:xfrm>
              <a:off x="6417393" y="3927543"/>
              <a:ext cx="201602" cy="201602"/>
              <a:chOff x="1190625" y="238125"/>
              <a:chExt cx="5209350" cy="5209350"/>
            </a:xfrm>
          </p:grpSpPr>
          <p:sp>
            <p:nvSpPr>
              <p:cNvPr id="726" name="Google Shape;726;p34"/>
              <p:cNvSpPr/>
              <p:nvPr/>
            </p:nvSpPr>
            <p:spPr>
              <a:xfrm>
                <a:off x="1719100" y="1822750"/>
                <a:ext cx="980575" cy="3198750"/>
              </a:xfrm>
              <a:custGeom>
                <a:avLst/>
                <a:gdLst/>
                <a:ahLst/>
                <a:cxnLst/>
                <a:rect l="l" t="t" r="r" b="b"/>
                <a:pathLst>
                  <a:path w="39223" h="127950" extrusionOk="0">
                    <a:moveTo>
                      <a:pt x="22586" y="1"/>
                    </a:moveTo>
                    <a:cubicBezTo>
                      <a:pt x="22552" y="270"/>
                      <a:pt x="19897" y="19124"/>
                      <a:pt x="17914" y="50414"/>
                    </a:cubicBezTo>
                    <a:cubicBezTo>
                      <a:pt x="14621" y="43491"/>
                      <a:pt x="10151" y="37105"/>
                      <a:pt x="4773" y="31694"/>
                    </a:cubicBezTo>
                    <a:lnTo>
                      <a:pt x="1" y="36466"/>
                    </a:lnTo>
                    <a:cubicBezTo>
                      <a:pt x="6252" y="42718"/>
                      <a:pt x="11159" y="50414"/>
                      <a:pt x="14150" y="58715"/>
                    </a:cubicBezTo>
                    <a:lnTo>
                      <a:pt x="17040" y="66748"/>
                    </a:lnTo>
                    <a:cubicBezTo>
                      <a:pt x="16704" y="73906"/>
                      <a:pt x="16402" y="81536"/>
                      <a:pt x="16200" y="89602"/>
                    </a:cubicBezTo>
                    <a:lnTo>
                      <a:pt x="16032" y="90039"/>
                    </a:lnTo>
                    <a:lnTo>
                      <a:pt x="16200" y="90072"/>
                    </a:lnTo>
                    <a:cubicBezTo>
                      <a:pt x="16032" y="96189"/>
                      <a:pt x="15931" y="102507"/>
                      <a:pt x="15864" y="109095"/>
                    </a:cubicBezTo>
                    <a:cubicBezTo>
                      <a:pt x="15831" y="113195"/>
                      <a:pt x="13343" y="116825"/>
                      <a:pt x="9546" y="118337"/>
                    </a:cubicBezTo>
                    <a:lnTo>
                      <a:pt x="1144" y="121698"/>
                    </a:lnTo>
                    <a:lnTo>
                      <a:pt x="3631" y="127949"/>
                    </a:lnTo>
                    <a:lnTo>
                      <a:pt x="12033" y="124588"/>
                    </a:lnTo>
                    <a:cubicBezTo>
                      <a:pt x="18385" y="122034"/>
                      <a:pt x="22519" y="115984"/>
                      <a:pt x="22586" y="109128"/>
                    </a:cubicBezTo>
                    <a:cubicBezTo>
                      <a:pt x="22653" y="102843"/>
                      <a:pt x="22754" y="96760"/>
                      <a:pt x="22888" y="90912"/>
                    </a:cubicBezTo>
                    <a:lnTo>
                      <a:pt x="24871" y="85569"/>
                    </a:lnTo>
                    <a:cubicBezTo>
                      <a:pt x="28030" y="77166"/>
                      <a:pt x="32870" y="69705"/>
                      <a:pt x="39222" y="63353"/>
                    </a:cubicBezTo>
                    <a:lnTo>
                      <a:pt x="34450" y="58581"/>
                    </a:lnTo>
                    <a:cubicBezTo>
                      <a:pt x="30114" y="62950"/>
                      <a:pt x="26484" y="67823"/>
                      <a:pt x="23493" y="73066"/>
                    </a:cubicBezTo>
                    <a:cubicBezTo>
                      <a:pt x="25308" y="29005"/>
                      <a:pt x="29207" y="1278"/>
                      <a:pt x="29240" y="942"/>
                    </a:cubicBezTo>
                    <a:lnTo>
                      <a:pt x="225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27" name="Google Shape;727;p34"/>
              <p:cNvSpPr/>
              <p:nvPr/>
            </p:nvSpPr>
            <p:spPr>
              <a:xfrm>
                <a:off x="1190625" y="238125"/>
                <a:ext cx="5209350" cy="5209350"/>
              </a:xfrm>
              <a:custGeom>
                <a:avLst/>
                <a:gdLst/>
                <a:ahLst/>
                <a:cxnLst/>
                <a:rect l="l" t="t" r="r" b="b"/>
                <a:pathLst>
                  <a:path w="208374" h="208374" extrusionOk="0">
                    <a:moveTo>
                      <a:pt x="114269" y="6722"/>
                    </a:moveTo>
                    <a:lnTo>
                      <a:pt x="114269" y="13443"/>
                    </a:lnTo>
                    <a:lnTo>
                      <a:pt x="107548" y="13443"/>
                    </a:lnTo>
                    <a:lnTo>
                      <a:pt x="107548" y="20165"/>
                    </a:lnTo>
                    <a:lnTo>
                      <a:pt x="114269" y="20165"/>
                    </a:lnTo>
                    <a:lnTo>
                      <a:pt x="114269" y="26887"/>
                    </a:lnTo>
                    <a:lnTo>
                      <a:pt x="94104" y="26887"/>
                    </a:lnTo>
                    <a:lnTo>
                      <a:pt x="94104" y="20165"/>
                    </a:lnTo>
                    <a:lnTo>
                      <a:pt x="100826" y="20165"/>
                    </a:lnTo>
                    <a:lnTo>
                      <a:pt x="100826" y="13443"/>
                    </a:lnTo>
                    <a:lnTo>
                      <a:pt x="94104" y="13443"/>
                    </a:lnTo>
                    <a:lnTo>
                      <a:pt x="94104" y="6722"/>
                    </a:lnTo>
                    <a:close/>
                    <a:moveTo>
                      <a:pt x="114269" y="33609"/>
                    </a:moveTo>
                    <a:lnTo>
                      <a:pt x="114269" y="40330"/>
                    </a:lnTo>
                    <a:lnTo>
                      <a:pt x="94104" y="40330"/>
                    </a:lnTo>
                    <a:lnTo>
                      <a:pt x="94104" y="33609"/>
                    </a:lnTo>
                    <a:close/>
                    <a:moveTo>
                      <a:pt x="114269" y="47052"/>
                    </a:moveTo>
                    <a:lnTo>
                      <a:pt x="114269" y="53774"/>
                    </a:lnTo>
                    <a:lnTo>
                      <a:pt x="100826" y="53774"/>
                    </a:lnTo>
                    <a:lnTo>
                      <a:pt x="100826" y="60496"/>
                    </a:lnTo>
                    <a:lnTo>
                      <a:pt x="114269" y="60496"/>
                    </a:lnTo>
                    <a:lnTo>
                      <a:pt x="114269" y="71956"/>
                    </a:lnTo>
                    <a:lnTo>
                      <a:pt x="125091" y="82778"/>
                    </a:lnTo>
                    <a:cubicBezTo>
                      <a:pt x="122504" y="88424"/>
                      <a:pt x="120252" y="94205"/>
                      <a:pt x="118336" y="100154"/>
                    </a:cubicBezTo>
                    <a:lnTo>
                      <a:pt x="118034" y="99851"/>
                    </a:lnTo>
                    <a:cubicBezTo>
                      <a:pt x="114404" y="96188"/>
                      <a:pt x="109329" y="94104"/>
                      <a:pt x="104187" y="94104"/>
                    </a:cubicBezTo>
                    <a:cubicBezTo>
                      <a:pt x="99045" y="94104"/>
                      <a:pt x="93970" y="96188"/>
                      <a:pt x="90340" y="99851"/>
                    </a:cubicBezTo>
                    <a:lnTo>
                      <a:pt x="90038" y="100154"/>
                    </a:lnTo>
                    <a:cubicBezTo>
                      <a:pt x="88122" y="94205"/>
                      <a:pt x="85870" y="88424"/>
                      <a:pt x="83282" y="82778"/>
                    </a:cubicBezTo>
                    <a:lnTo>
                      <a:pt x="94104" y="71956"/>
                    </a:lnTo>
                    <a:lnTo>
                      <a:pt x="94104" y="47052"/>
                    </a:lnTo>
                    <a:close/>
                    <a:moveTo>
                      <a:pt x="44733" y="47052"/>
                    </a:moveTo>
                    <a:cubicBezTo>
                      <a:pt x="49472" y="47052"/>
                      <a:pt x="53841" y="49169"/>
                      <a:pt x="56799" y="52833"/>
                    </a:cubicBezTo>
                    <a:lnTo>
                      <a:pt x="57975" y="54312"/>
                    </a:lnTo>
                    <a:cubicBezTo>
                      <a:pt x="70981" y="70612"/>
                      <a:pt x="80325" y="89063"/>
                      <a:pt x="85702" y="109228"/>
                    </a:cubicBezTo>
                    <a:cubicBezTo>
                      <a:pt x="89029" y="121798"/>
                      <a:pt x="90743" y="134737"/>
                      <a:pt x="90743" y="147744"/>
                    </a:cubicBezTo>
                    <a:lnTo>
                      <a:pt x="90743" y="153356"/>
                    </a:lnTo>
                    <a:cubicBezTo>
                      <a:pt x="90743" y="159776"/>
                      <a:pt x="88256" y="165792"/>
                      <a:pt x="83719" y="170329"/>
                    </a:cubicBezTo>
                    <a:cubicBezTo>
                      <a:pt x="82509" y="171505"/>
                      <a:pt x="81165" y="172614"/>
                      <a:pt x="79720" y="173522"/>
                    </a:cubicBezTo>
                    <a:lnTo>
                      <a:pt x="40062" y="199030"/>
                    </a:lnTo>
                    <a:cubicBezTo>
                      <a:pt x="37406" y="200745"/>
                      <a:pt x="34314" y="201652"/>
                      <a:pt x="31122" y="201652"/>
                    </a:cubicBezTo>
                    <a:cubicBezTo>
                      <a:pt x="24030" y="201652"/>
                      <a:pt x="17712" y="197115"/>
                      <a:pt x="15460" y="190359"/>
                    </a:cubicBezTo>
                    <a:cubicBezTo>
                      <a:pt x="9679" y="172950"/>
                      <a:pt x="6722" y="154835"/>
                      <a:pt x="6722" y="136451"/>
                    </a:cubicBezTo>
                    <a:cubicBezTo>
                      <a:pt x="6722" y="115446"/>
                      <a:pt x="10553" y="94877"/>
                      <a:pt x="18081" y="75250"/>
                    </a:cubicBezTo>
                    <a:cubicBezTo>
                      <a:pt x="21375" y="66713"/>
                      <a:pt x="26349" y="59084"/>
                      <a:pt x="32802" y="52598"/>
                    </a:cubicBezTo>
                    <a:lnTo>
                      <a:pt x="33844" y="51556"/>
                    </a:lnTo>
                    <a:cubicBezTo>
                      <a:pt x="36734" y="48699"/>
                      <a:pt x="40700" y="47052"/>
                      <a:pt x="44733" y="47052"/>
                    </a:cubicBezTo>
                    <a:close/>
                    <a:moveTo>
                      <a:pt x="163641" y="47052"/>
                    </a:moveTo>
                    <a:cubicBezTo>
                      <a:pt x="167674" y="47052"/>
                      <a:pt x="171673" y="48699"/>
                      <a:pt x="174530" y="51556"/>
                    </a:cubicBezTo>
                    <a:lnTo>
                      <a:pt x="175572" y="52598"/>
                    </a:lnTo>
                    <a:cubicBezTo>
                      <a:pt x="182058" y="59084"/>
                      <a:pt x="186999" y="66713"/>
                      <a:pt x="190292" y="75250"/>
                    </a:cubicBezTo>
                    <a:cubicBezTo>
                      <a:pt x="197821" y="94877"/>
                      <a:pt x="201652" y="115446"/>
                      <a:pt x="201652" y="136485"/>
                    </a:cubicBezTo>
                    <a:cubicBezTo>
                      <a:pt x="201652" y="154835"/>
                      <a:pt x="198728" y="172950"/>
                      <a:pt x="192914" y="190359"/>
                    </a:cubicBezTo>
                    <a:cubicBezTo>
                      <a:pt x="190662" y="197115"/>
                      <a:pt x="184377" y="201652"/>
                      <a:pt x="177252" y="201652"/>
                    </a:cubicBezTo>
                    <a:cubicBezTo>
                      <a:pt x="174059" y="201652"/>
                      <a:pt x="170967" y="200745"/>
                      <a:pt x="168312" y="199030"/>
                    </a:cubicBezTo>
                    <a:lnTo>
                      <a:pt x="128654" y="173522"/>
                    </a:lnTo>
                    <a:cubicBezTo>
                      <a:pt x="127209" y="172614"/>
                      <a:pt x="125864" y="171505"/>
                      <a:pt x="124655" y="170329"/>
                    </a:cubicBezTo>
                    <a:cubicBezTo>
                      <a:pt x="120117" y="165792"/>
                      <a:pt x="117630" y="159776"/>
                      <a:pt x="117630" y="153356"/>
                    </a:cubicBezTo>
                    <a:lnTo>
                      <a:pt x="117630" y="147744"/>
                    </a:lnTo>
                    <a:cubicBezTo>
                      <a:pt x="117630" y="134737"/>
                      <a:pt x="119344" y="121798"/>
                      <a:pt x="122672" y="109195"/>
                    </a:cubicBezTo>
                    <a:cubicBezTo>
                      <a:pt x="128049" y="89063"/>
                      <a:pt x="137392" y="70578"/>
                      <a:pt x="150399" y="54312"/>
                    </a:cubicBezTo>
                    <a:lnTo>
                      <a:pt x="151575" y="52833"/>
                    </a:lnTo>
                    <a:cubicBezTo>
                      <a:pt x="154533" y="49169"/>
                      <a:pt x="158902" y="47052"/>
                      <a:pt x="163641" y="47052"/>
                    </a:cubicBezTo>
                    <a:close/>
                    <a:moveTo>
                      <a:pt x="87383" y="0"/>
                    </a:moveTo>
                    <a:lnTo>
                      <a:pt x="87383" y="69200"/>
                    </a:lnTo>
                    <a:lnTo>
                      <a:pt x="80190" y="76359"/>
                    </a:lnTo>
                    <a:cubicBezTo>
                      <a:pt x="75451" y="67116"/>
                      <a:pt x="69805" y="58345"/>
                      <a:pt x="63218" y="50111"/>
                    </a:cubicBezTo>
                    <a:lnTo>
                      <a:pt x="62042" y="48632"/>
                    </a:lnTo>
                    <a:cubicBezTo>
                      <a:pt x="57807" y="43355"/>
                      <a:pt x="51522" y="40330"/>
                      <a:pt x="44733" y="40330"/>
                    </a:cubicBezTo>
                    <a:cubicBezTo>
                      <a:pt x="38919" y="40330"/>
                      <a:pt x="33205" y="42683"/>
                      <a:pt x="29105" y="46817"/>
                    </a:cubicBezTo>
                    <a:lnTo>
                      <a:pt x="28063" y="47859"/>
                    </a:lnTo>
                    <a:cubicBezTo>
                      <a:pt x="20905" y="54984"/>
                      <a:pt x="15460" y="63420"/>
                      <a:pt x="11797" y="72830"/>
                    </a:cubicBezTo>
                    <a:cubicBezTo>
                      <a:pt x="3966" y="93230"/>
                      <a:pt x="0" y="114639"/>
                      <a:pt x="0" y="136485"/>
                    </a:cubicBezTo>
                    <a:cubicBezTo>
                      <a:pt x="0" y="155574"/>
                      <a:pt x="3058" y="174395"/>
                      <a:pt x="9074" y="192477"/>
                    </a:cubicBezTo>
                    <a:cubicBezTo>
                      <a:pt x="12267" y="201988"/>
                      <a:pt x="21106" y="208374"/>
                      <a:pt x="31122" y="208374"/>
                    </a:cubicBezTo>
                    <a:cubicBezTo>
                      <a:pt x="35592" y="208374"/>
                      <a:pt x="39927" y="207097"/>
                      <a:pt x="43691" y="204677"/>
                    </a:cubicBezTo>
                    <a:lnTo>
                      <a:pt x="83383" y="179168"/>
                    </a:lnTo>
                    <a:cubicBezTo>
                      <a:pt x="85198" y="177991"/>
                      <a:pt x="86946" y="176614"/>
                      <a:pt x="88458" y="175068"/>
                    </a:cubicBezTo>
                    <a:cubicBezTo>
                      <a:pt x="94272" y="169253"/>
                      <a:pt x="97465" y="161557"/>
                      <a:pt x="97465" y="153356"/>
                    </a:cubicBezTo>
                    <a:lnTo>
                      <a:pt x="97465" y="147744"/>
                    </a:lnTo>
                    <a:cubicBezTo>
                      <a:pt x="97465" y="134166"/>
                      <a:pt x="95684" y="120621"/>
                      <a:pt x="92189" y="107481"/>
                    </a:cubicBezTo>
                    <a:lnTo>
                      <a:pt x="95079" y="104590"/>
                    </a:lnTo>
                    <a:cubicBezTo>
                      <a:pt x="97499" y="102204"/>
                      <a:pt x="100792" y="100826"/>
                      <a:pt x="104187" y="100826"/>
                    </a:cubicBezTo>
                    <a:cubicBezTo>
                      <a:pt x="107581" y="100826"/>
                      <a:pt x="110875" y="102204"/>
                      <a:pt x="113295" y="104590"/>
                    </a:cubicBezTo>
                    <a:lnTo>
                      <a:pt x="116185" y="107481"/>
                    </a:lnTo>
                    <a:cubicBezTo>
                      <a:pt x="112690" y="120621"/>
                      <a:pt x="110909" y="134166"/>
                      <a:pt x="110909" y="147744"/>
                    </a:cubicBezTo>
                    <a:lnTo>
                      <a:pt x="110909" y="153356"/>
                    </a:lnTo>
                    <a:cubicBezTo>
                      <a:pt x="110909" y="161557"/>
                      <a:pt x="114101" y="169253"/>
                      <a:pt x="119882" y="175068"/>
                    </a:cubicBezTo>
                    <a:cubicBezTo>
                      <a:pt x="121462" y="176614"/>
                      <a:pt x="123176" y="177991"/>
                      <a:pt x="125024" y="179168"/>
                    </a:cubicBezTo>
                    <a:lnTo>
                      <a:pt x="164682" y="204677"/>
                    </a:lnTo>
                    <a:cubicBezTo>
                      <a:pt x="168447" y="207097"/>
                      <a:pt x="172782" y="208374"/>
                      <a:pt x="177252" y="208374"/>
                    </a:cubicBezTo>
                    <a:cubicBezTo>
                      <a:pt x="187267" y="208374"/>
                      <a:pt x="196107" y="201988"/>
                      <a:pt x="199299" y="192477"/>
                    </a:cubicBezTo>
                    <a:cubicBezTo>
                      <a:pt x="205315" y="174395"/>
                      <a:pt x="208374" y="155574"/>
                      <a:pt x="208374" y="136451"/>
                    </a:cubicBezTo>
                    <a:cubicBezTo>
                      <a:pt x="208374" y="114639"/>
                      <a:pt x="204408" y="93230"/>
                      <a:pt x="196577" y="72864"/>
                    </a:cubicBezTo>
                    <a:cubicBezTo>
                      <a:pt x="192914" y="63420"/>
                      <a:pt x="187469" y="54984"/>
                      <a:pt x="180310" y="47859"/>
                    </a:cubicBezTo>
                    <a:lnTo>
                      <a:pt x="179269" y="46817"/>
                    </a:lnTo>
                    <a:cubicBezTo>
                      <a:pt x="175168" y="42683"/>
                      <a:pt x="169455" y="40330"/>
                      <a:pt x="163641" y="40330"/>
                    </a:cubicBezTo>
                    <a:cubicBezTo>
                      <a:pt x="156852" y="40330"/>
                      <a:pt x="150567" y="43355"/>
                      <a:pt x="146332" y="48632"/>
                    </a:cubicBezTo>
                    <a:lnTo>
                      <a:pt x="145156" y="50111"/>
                    </a:lnTo>
                    <a:cubicBezTo>
                      <a:pt x="138569" y="58345"/>
                      <a:pt x="132922" y="67116"/>
                      <a:pt x="128183" y="76359"/>
                    </a:cubicBezTo>
                    <a:lnTo>
                      <a:pt x="120991" y="69200"/>
                    </a:lnTo>
                    <a:lnTo>
                      <a:pt x="1209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28" name="Google Shape;728;p34"/>
              <p:cNvSpPr/>
              <p:nvPr/>
            </p:nvSpPr>
            <p:spPr>
              <a:xfrm>
                <a:off x="3483575" y="2052150"/>
                <a:ext cx="623450" cy="430200"/>
              </a:xfrm>
              <a:custGeom>
                <a:avLst/>
                <a:gdLst/>
                <a:ahLst/>
                <a:cxnLst/>
                <a:rect l="l" t="t" r="r" b="b"/>
                <a:pathLst>
                  <a:path w="24938" h="17208" extrusionOk="0">
                    <a:moveTo>
                      <a:pt x="12469" y="0"/>
                    </a:moveTo>
                    <a:lnTo>
                      <a:pt x="0" y="12435"/>
                    </a:lnTo>
                    <a:lnTo>
                      <a:pt x="4772" y="17208"/>
                    </a:lnTo>
                    <a:lnTo>
                      <a:pt x="12469" y="9478"/>
                    </a:lnTo>
                    <a:lnTo>
                      <a:pt x="20165" y="17208"/>
                    </a:lnTo>
                    <a:lnTo>
                      <a:pt x="24938" y="12435"/>
                    </a:lnTo>
                    <a:lnTo>
                      <a:pt x="124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29" name="Google Shape;729;p34"/>
              <p:cNvSpPr/>
              <p:nvPr/>
            </p:nvSpPr>
            <p:spPr>
              <a:xfrm>
                <a:off x="4890925" y="2161375"/>
                <a:ext cx="980550" cy="2860125"/>
              </a:xfrm>
              <a:custGeom>
                <a:avLst/>
                <a:gdLst/>
                <a:ahLst/>
                <a:cxnLst/>
                <a:rect l="l" t="t" r="r" b="b"/>
                <a:pathLst>
                  <a:path w="39222" h="114405" extrusionOk="0">
                    <a:moveTo>
                      <a:pt x="18250" y="0"/>
                    </a:moveTo>
                    <a:lnTo>
                      <a:pt x="11562" y="706"/>
                    </a:lnTo>
                    <a:cubicBezTo>
                      <a:pt x="12805" y="12335"/>
                      <a:pt x="14654" y="32836"/>
                      <a:pt x="15729" y="59521"/>
                    </a:cubicBezTo>
                    <a:cubicBezTo>
                      <a:pt x="12738" y="54278"/>
                      <a:pt x="9108" y="49405"/>
                      <a:pt x="4773" y="45036"/>
                    </a:cubicBezTo>
                    <a:lnTo>
                      <a:pt x="1" y="49808"/>
                    </a:lnTo>
                    <a:cubicBezTo>
                      <a:pt x="6353" y="56160"/>
                      <a:pt x="11192" y="63621"/>
                      <a:pt x="14318" y="72024"/>
                    </a:cubicBezTo>
                    <a:lnTo>
                      <a:pt x="16334" y="77367"/>
                    </a:lnTo>
                    <a:cubicBezTo>
                      <a:pt x="16469" y="83215"/>
                      <a:pt x="16570" y="89298"/>
                      <a:pt x="16637" y="95583"/>
                    </a:cubicBezTo>
                    <a:cubicBezTo>
                      <a:pt x="16704" y="102439"/>
                      <a:pt x="20838" y="108489"/>
                      <a:pt x="27190" y="111043"/>
                    </a:cubicBezTo>
                    <a:lnTo>
                      <a:pt x="35592" y="114404"/>
                    </a:lnTo>
                    <a:lnTo>
                      <a:pt x="38079" y="108153"/>
                    </a:lnTo>
                    <a:lnTo>
                      <a:pt x="29677" y="104792"/>
                    </a:lnTo>
                    <a:cubicBezTo>
                      <a:pt x="25879" y="103280"/>
                      <a:pt x="23392" y="99650"/>
                      <a:pt x="23359" y="95550"/>
                    </a:cubicBezTo>
                    <a:cubicBezTo>
                      <a:pt x="23291" y="88962"/>
                      <a:pt x="23191" y="82644"/>
                      <a:pt x="23022" y="76527"/>
                    </a:cubicBezTo>
                    <a:lnTo>
                      <a:pt x="23191" y="76494"/>
                    </a:lnTo>
                    <a:lnTo>
                      <a:pt x="23022" y="76057"/>
                    </a:lnTo>
                    <a:cubicBezTo>
                      <a:pt x="22821" y="67991"/>
                      <a:pt x="22518" y="60328"/>
                      <a:pt x="22182" y="53203"/>
                    </a:cubicBezTo>
                    <a:lnTo>
                      <a:pt x="25073" y="45170"/>
                    </a:lnTo>
                    <a:cubicBezTo>
                      <a:pt x="28064" y="36869"/>
                      <a:pt x="32971" y="29173"/>
                      <a:pt x="39222" y="22921"/>
                    </a:cubicBezTo>
                    <a:lnTo>
                      <a:pt x="34449" y="18149"/>
                    </a:lnTo>
                    <a:cubicBezTo>
                      <a:pt x="29072" y="23560"/>
                      <a:pt x="24602" y="29946"/>
                      <a:pt x="21308" y="36835"/>
                    </a:cubicBezTo>
                    <a:cubicBezTo>
                      <a:pt x="20300" y="20804"/>
                      <a:pt x="19124" y="8201"/>
                      <a:pt x="182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30" name="Google Shape;730;p34"/>
              <p:cNvSpPr/>
              <p:nvPr/>
            </p:nvSpPr>
            <p:spPr>
              <a:xfrm>
                <a:off x="5140475" y="1822750"/>
                <a:ext cx="188225" cy="189925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7597" extrusionOk="0">
                    <a:moveTo>
                      <a:pt x="6655" y="1"/>
                    </a:moveTo>
                    <a:lnTo>
                      <a:pt x="0" y="942"/>
                    </a:lnTo>
                    <a:cubicBezTo>
                      <a:pt x="0" y="976"/>
                      <a:pt x="336" y="3261"/>
                      <a:pt x="841" y="7596"/>
                    </a:cubicBezTo>
                    <a:lnTo>
                      <a:pt x="7529" y="6790"/>
                    </a:lnTo>
                    <a:cubicBezTo>
                      <a:pt x="6991" y="2354"/>
                      <a:pt x="6655" y="1"/>
                      <a:pt x="66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1" name="Google Shape;731;p34"/>
            <p:cNvGrpSpPr/>
            <p:nvPr/>
          </p:nvGrpSpPr>
          <p:grpSpPr>
            <a:xfrm>
              <a:off x="5833472" y="3927543"/>
              <a:ext cx="201602" cy="201602"/>
              <a:chOff x="1190625" y="238125"/>
              <a:chExt cx="5209350" cy="5209350"/>
            </a:xfrm>
          </p:grpSpPr>
          <p:sp>
            <p:nvSpPr>
              <p:cNvPr id="732" name="Google Shape;732;p34"/>
              <p:cNvSpPr/>
              <p:nvPr/>
            </p:nvSpPr>
            <p:spPr>
              <a:xfrm>
                <a:off x="3963325" y="1330400"/>
                <a:ext cx="2436650" cy="4117075"/>
              </a:xfrm>
              <a:custGeom>
                <a:avLst/>
                <a:gdLst/>
                <a:ahLst/>
                <a:cxnLst/>
                <a:rect l="l" t="t" r="r" b="b"/>
                <a:pathLst>
                  <a:path w="97466" h="164683" extrusionOk="0">
                    <a:moveTo>
                      <a:pt x="53829" y="6765"/>
                    </a:moveTo>
                    <a:cubicBezTo>
                      <a:pt x="54897" y="6765"/>
                      <a:pt x="55978" y="6828"/>
                      <a:pt x="57068" y="6957"/>
                    </a:cubicBezTo>
                    <a:cubicBezTo>
                      <a:pt x="67151" y="7966"/>
                      <a:pt x="76259" y="13746"/>
                      <a:pt x="81434" y="22384"/>
                    </a:cubicBezTo>
                    <a:lnTo>
                      <a:pt x="82577" y="24299"/>
                    </a:lnTo>
                    <a:cubicBezTo>
                      <a:pt x="87921" y="33206"/>
                      <a:pt x="90744" y="43389"/>
                      <a:pt x="90744" y="53774"/>
                    </a:cubicBezTo>
                    <a:cubicBezTo>
                      <a:pt x="90744" y="64159"/>
                      <a:pt x="87921" y="74343"/>
                      <a:pt x="82577" y="83249"/>
                    </a:cubicBezTo>
                    <a:lnTo>
                      <a:pt x="81434" y="85165"/>
                    </a:lnTo>
                    <a:cubicBezTo>
                      <a:pt x="76259" y="93802"/>
                      <a:pt x="67151" y="99583"/>
                      <a:pt x="57034" y="100625"/>
                    </a:cubicBezTo>
                    <a:cubicBezTo>
                      <a:pt x="55959" y="100725"/>
                      <a:pt x="54884" y="100826"/>
                      <a:pt x="53774" y="100826"/>
                    </a:cubicBezTo>
                    <a:cubicBezTo>
                      <a:pt x="38953" y="100826"/>
                      <a:pt x="26888" y="88895"/>
                      <a:pt x="26888" y="74208"/>
                    </a:cubicBezTo>
                    <a:cubicBezTo>
                      <a:pt x="26888" y="68730"/>
                      <a:pt x="28602" y="63420"/>
                      <a:pt x="31761" y="58983"/>
                    </a:cubicBezTo>
                    <a:cubicBezTo>
                      <a:pt x="37676" y="64126"/>
                      <a:pt x="45372" y="67218"/>
                      <a:pt x="53774" y="67218"/>
                    </a:cubicBezTo>
                    <a:lnTo>
                      <a:pt x="53774" y="60496"/>
                    </a:lnTo>
                    <a:cubicBezTo>
                      <a:pt x="38953" y="60496"/>
                      <a:pt x="26888" y="48430"/>
                      <a:pt x="26888" y="33609"/>
                    </a:cubicBezTo>
                    <a:cubicBezTo>
                      <a:pt x="26888" y="18755"/>
                      <a:pt x="39101" y="6765"/>
                      <a:pt x="53829" y="6765"/>
                    </a:cubicBezTo>
                    <a:close/>
                    <a:moveTo>
                      <a:pt x="53774" y="0"/>
                    </a:moveTo>
                    <a:cubicBezTo>
                      <a:pt x="35256" y="0"/>
                      <a:pt x="20166" y="15091"/>
                      <a:pt x="20166" y="33609"/>
                    </a:cubicBezTo>
                    <a:cubicBezTo>
                      <a:pt x="20166" y="41272"/>
                      <a:pt x="22754" y="48363"/>
                      <a:pt x="27089" y="54009"/>
                    </a:cubicBezTo>
                    <a:cubicBezTo>
                      <a:pt x="24669" y="57101"/>
                      <a:pt x="22888" y="60597"/>
                      <a:pt x="21712" y="64260"/>
                    </a:cubicBezTo>
                    <a:lnTo>
                      <a:pt x="10823" y="75149"/>
                    </a:lnTo>
                    <a:cubicBezTo>
                      <a:pt x="9310" y="76695"/>
                      <a:pt x="7932" y="78342"/>
                      <a:pt x="6722" y="80090"/>
                    </a:cubicBezTo>
                    <a:lnTo>
                      <a:pt x="6722" y="67218"/>
                    </a:lnTo>
                    <a:lnTo>
                      <a:pt x="1" y="67218"/>
                    </a:lnTo>
                    <a:lnTo>
                      <a:pt x="1" y="97465"/>
                    </a:lnTo>
                    <a:lnTo>
                      <a:pt x="202" y="97465"/>
                    </a:lnTo>
                    <a:cubicBezTo>
                      <a:pt x="68" y="98743"/>
                      <a:pt x="1" y="100020"/>
                      <a:pt x="1" y="101297"/>
                    </a:cubicBezTo>
                    <a:lnTo>
                      <a:pt x="1" y="164683"/>
                    </a:lnTo>
                    <a:lnTo>
                      <a:pt x="6722" y="164683"/>
                    </a:lnTo>
                    <a:lnTo>
                      <a:pt x="6722" y="101297"/>
                    </a:lnTo>
                    <a:cubicBezTo>
                      <a:pt x="6722" y="93231"/>
                      <a:pt x="9882" y="85635"/>
                      <a:pt x="15595" y="79922"/>
                    </a:cubicBezTo>
                    <a:lnTo>
                      <a:pt x="20233" y="75284"/>
                    </a:lnTo>
                    <a:cubicBezTo>
                      <a:pt x="20334" y="78443"/>
                      <a:pt x="20838" y="81501"/>
                      <a:pt x="21779" y="84392"/>
                    </a:cubicBezTo>
                    <a:lnTo>
                      <a:pt x="20334" y="85837"/>
                    </a:lnTo>
                    <a:cubicBezTo>
                      <a:pt x="15897" y="90273"/>
                      <a:pt x="13444" y="96188"/>
                      <a:pt x="13444" y="102473"/>
                    </a:cubicBezTo>
                    <a:lnTo>
                      <a:pt x="13444" y="164683"/>
                    </a:lnTo>
                    <a:lnTo>
                      <a:pt x="20166" y="164683"/>
                    </a:lnTo>
                    <a:lnTo>
                      <a:pt x="20166" y="102473"/>
                    </a:lnTo>
                    <a:cubicBezTo>
                      <a:pt x="20166" y="98138"/>
                      <a:pt x="21813" y="94105"/>
                      <a:pt x="24770" y="90979"/>
                    </a:cubicBezTo>
                    <a:cubicBezTo>
                      <a:pt x="30618" y="100860"/>
                      <a:pt x="41406" y="107548"/>
                      <a:pt x="53774" y="107548"/>
                    </a:cubicBezTo>
                    <a:cubicBezTo>
                      <a:pt x="55018" y="107548"/>
                      <a:pt x="56329" y="107481"/>
                      <a:pt x="57774" y="107313"/>
                    </a:cubicBezTo>
                    <a:cubicBezTo>
                      <a:pt x="69940" y="106036"/>
                      <a:pt x="80930" y="99045"/>
                      <a:pt x="87181" y="88626"/>
                    </a:cubicBezTo>
                    <a:lnTo>
                      <a:pt x="88358" y="86711"/>
                    </a:lnTo>
                    <a:cubicBezTo>
                      <a:pt x="94306" y="76762"/>
                      <a:pt x="97466" y="65369"/>
                      <a:pt x="97466" y="53774"/>
                    </a:cubicBezTo>
                    <a:cubicBezTo>
                      <a:pt x="97466" y="42179"/>
                      <a:pt x="94306" y="30786"/>
                      <a:pt x="88358" y="20838"/>
                    </a:cubicBezTo>
                    <a:lnTo>
                      <a:pt x="87181" y="18922"/>
                    </a:lnTo>
                    <a:cubicBezTo>
                      <a:pt x="80930" y="8503"/>
                      <a:pt x="69940" y="1513"/>
                      <a:pt x="57807" y="269"/>
                    </a:cubicBezTo>
                    <a:cubicBezTo>
                      <a:pt x="56329" y="101"/>
                      <a:pt x="55018" y="0"/>
                      <a:pt x="537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33" name="Google Shape;733;p34"/>
              <p:cNvSpPr/>
              <p:nvPr/>
            </p:nvSpPr>
            <p:spPr>
              <a:xfrm>
                <a:off x="5307675" y="1666475"/>
                <a:ext cx="704125" cy="696575"/>
              </a:xfrm>
              <a:custGeom>
                <a:avLst/>
                <a:gdLst/>
                <a:ahLst/>
                <a:cxnLst/>
                <a:rect l="l" t="t" r="r" b="b"/>
                <a:pathLst>
                  <a:path w="28165" h="27863" extrusionOk="0">
                    <a:moveTo>
                      <a:pt x="0" y="1"/>
                    </a:moveTo>
                    <a:lnTo>
                      <a:pt x="0" y="6722"/>
                    </a:lnTo>
                    <a:cubicBezTo>
                      <a:pt x="572" y="6722"/>
                      <a:pt x="1143" y="6790"/>
                      <a:pt x="1916" y="6857"/>
                    </a:cubicBezTo>
                    <a:cubicBezTo>
                      <a:pt x="7798" y="7462"/>
                      <a:pt x="13108" y="10823"/>
                      <a:pt x="16133" y="15830"/>
                    </a:cubicBezTo>
                    <a:lnTo>
                      <a:pt x="17275" y="17780"/>
                    </a:lnTo>
                    <a:cubicBezTo>
                      <a:pt x="19157" y="20905"/>
                      <a:pt x="20670" y="24300"/>
                      <a:pt x="21712" y="27862"/>
                    </a:cubicBezTo>
                    <a:lnTo>
                      <a:pt x="28165" y="25947"/>
                    </a:lnTo>
                    <a:cubicBezTo>
                      <a:pt x="26955" y="21846"/>
                      <a:pt x="25241" y="17948"/>
                      <a:pt x="23056" y="14318"/>
                    </a:cubicBezTo>
                    <a:lnTo>
                      <a:pt x="21880" y="12402"/>
                    </a:lnTo>
                    <a:cubicBezTo>
                      <a:pt x="17813" y="5580"/>
                      <a:pt x="10587" y="1009"/>
                      <a:pt x="2656" y="202"/>
                    </a:cubicBezTo>
                    <a:cubicBezTo>
                      <a:pt x="1614" y="68"/>
                      <a:pt x="841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34" name="Google Shape;734;p34"/>
              <p:cNvSpPr/>
              <p:nvPr/>
            </p:nvSpPr>
            <p:spPr>
              <a:xfrm>
                <a:off x="5884900" y="2494925"/>
                <a:ext cx="179000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7160" h="7194" extrusionOk="0">
                    <a:moveTo>
                      <a:pt x="6655" y="1"/>
                    </a:moveTo>
                    <a:lnTo>
                      <a:pt x="1" y="942"/>
                    </a:lnTo>
                    <a:cubicBezTo>
                      <a:pt x="303" y="3026"/>
                      <a:pt x="438" y="5109"/>
                      <a:pt x="438" y="7193"/>
                    </a:cubicBezTo>
                    <a:lnTo>
                      <a:pt x="7159" y="7193"/>
                    </a:lnTo>
                    <a:cubicBezTo>
                      <a:pt x="7159" y="4807"/>
                      <a:pt x="6991" y="2387"/>
                      <a:pt x="66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35" name="Google Shape;735;p34"/>
              <p:cNvSpPr/>
              <p:nvPr/>
            </p:nvSpPr>
            <p:spPr>
              <a:xfrm>
                <a:off x="2282900" y="1666475"/>
                <a:ext cx="504150" cy="87552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35021" extrusionOk="0">
                    <a:moveTo>
                      <a:pt x="0" y="1"/>
                    </a:moveTo>
                    <a:lnTo>
                      <a:pt x="0" y="6722"/>
                    </a:lnTo>
                    <a:cubicBezTo>
                      <a:pt x="7428" y="6722"/>
                      <a:pt x="13444" y="12738"/>
                      <a:pt x="13444" y="20166"/>
                    </a:cubicBezTo>
                    <a:cubicBezTo>
                      <a:pt x="13444" y="23896"/>
                      <a:pt x="11864" y="27526"/>
                      <a:pt x="9108" y="30047"/>
                    </a:cubicBezTo>
                    <a:lnTo>
                      <a:pt x="13645" y="35021"/>
                    </a:lnTo>
                    <a:cubicBezTo>
                      <a:pt x="17779" y="31190"/>
                      <a:pt x="20165" y="25779"/>
                      <a:pt x="20165" y="20166"/>
                    </a:cubicBezTo>
                    <a:cubicBezTo>
                      <a:pt x="20165" y="9041"/>
                      <a:pt x="11125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36" name="Google Shape;736;p34"/>
              <p:cNvSpPr/>
              <p:nvPr/>
            </p:nvSpPr>
            <p:spPr>
              <a:xfrm>
                <a:off x="2282900" y="2478975"/>
                <a:ext cx="20167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8067" h="7832" extrusionOk="0">
                    <a:moveTo>
                      <a:pt x="5378" y="0"/>
                    </a:moveTo>
                    <a:cubicBezTo>
                      <a:pt x="3664" y="740"/>
                      <a:pt x="1882" y="1109"/>
                      <a:pt x="0" y="1109"/>
                    </a:cubicBezTo>
                    <a:lnTo>
                      <a:pt x="0" y="7831"/>
                    </a:lnTo>
                    <a:cubicBezTo>
                      <a:pt x="2790" y="7831"/>
                      <a:pt x="5512" y="7260"/>
                      <a:pt x="8066" y="6151"/>
                    </a:cubicBezTo>
                    <a:lnTo>
                      <a:pt x="53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37" name="Google Shape;737;p34"/>
              <p:cNvSpPr/>
              <p:nvPr/>
            </p:nvSpPr>
            <p:spPr>
              <a:xfrm>
                <a:off x="3963325" y="238125"/>
                <a:ext cx="168075" cy="26046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104187" extrusionOk="0">
                    <a:moveTo>
                      <a:pt x="1" y="0"/>
                    </a:moveTo>
                    <a:lnTo>
                      <a:pt x="1" y="104187"/>
                    </a:lnTo>
                    <a:lnTo>
                      <a:pt x="6722" y="104187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38" name="Google Shape;738;p34"/>
              <p:cNvSpPr/>
              <p:nvPr/>
            </p:nvSpPr>
            <p:spPr>
              <a:xfrm>
                <a:off x="1190625" y="238125"/>
                <a:ext cx="2436650" cy="5209350"/>
              </a:xfrm>
              <a:custGeom>
                <a:avLst/>
                <a:gdLst/>
                <a:ahLst/>
                <a:cxnLst/>
                <a:rect l="l" t="t" r="r" b="b"/>
                <a:pathLst>
                  <a:path w="97466" h="208374" extrusionOk="0">
                    <a:moveTo>
                      <a:pt x="43691" y="50413"/>
                    </a:moveTo>
                    <a:cubicBezTo>
                      <a:pt x="58513" y="50413"/>
                      <a:pt x="70578" y="62479"/>
                      <a:pt x="70578" y="77300"/>
                    </a:cubicBezTo>
                    <a:cubicBezTo>
                      <a:pt x="70578" y="92121"/>
                      <a:pt x="58513" y="104187"/>
                      <a:pt x="43691" y="104187"/>
                    </a:cubicBezTo>
                    <a:lnTo>
                      <a:pt x="43691" y="110909"/>
                    </a:lnTo>
                    <a:cubicBezTo>
                      <a:pt x="52093" y="110909"/>
                      <a:pt x="59823" y="107817"/>
                      <a:pt x="65705" y="102674"/>
                    </a:cubicBezTo>
                    <a:cubicBezTo>
                      <a:pt x="68864" y="107144"/>
                      <a:pt x="70578" y="112421"/>
                      <a:pt x="70578" y="117899"/>
                    </a:cubicBezTo>
                    <a:cubicBezTo>
                      <a:pt x="70578" y="132605"/>
                      <a:pt x="58379" y="144503"/>
                      <a:pt x="43615" y="144503"/>
                    </a:cubicBezTo>
                    <a:cubicBezTo>
                      <a:pt x="42555" y="144503"/>
                      <a:pt x="41481" y="144442"/>
                      <a:pt x="40398" y="144316"/>
                    </a:cubicBezTo>
                    <a:cubicBezTo>
                      <a:pt x="30315" y="143274"/>
                      <a:pt x="21207" y="137493"/>
                      <a:pt x="16031" y="128856"/>
                    </a:cubicBezTo>
                    <a:lnTo>
                      <a:pt x="14889" y="126940"/>
                    </a:lnTo>
                    <a:cubicBezTo>
                      <a:pt x="9545" y="118034"/>
                      <a:pt x="6722" y="107850"/>
                      <a:pt x="6722" y="97465"/>
                    </a:cubicBezTo>
                    <a:cubicBezTo>
                      <a:pt x="6722" y="87080"/>
                      <a:pt x="9545" y="76897"/>
                      <a:pt x="14889" y="67990"/>
                    </a:cubicBezTo>
                    <a:lnTo>
                      <a:pt x="16031" y="66075"/>
                    </a:lnTo>
                    <a:cubicBezTo>
                      <a:pt x="21207" y="57437"/>
                      <a:pt x="30315" y="51690"/>
                      <a:pt x="40431" y="50615"/>
                    </a:cubicBezTo>
                    <a:cubicBezTo>
                      <a:pt x="41507" y="50514"/>
                      <a:pt x="42582" y="50413"/>
                      <a:pt x="43691" y="50413"/>
                    </a:cubicBezTo>
                    <a:close/>
                    <a:moveTo>
                      <a:pt x="90743" y="0"/>
                    </a:moveTo>
                    <a:lnTo>
                      <a:pt x="90743" y="123781"/>
                    </a:lnTo>
                    <a:cubicBezTo>
                      <a:pt x="89533" y="122033"/>
                      <a:pt x="88156" y="120386"/>
                      <a:pt x="86643" y="118840"/>
                    </a:cubicBezTo>
                    <a:lnTo>
                      <a:pt x="75754" y="107951"/>
                    </a:lnTo>
                    <a:cubicBezTo>
                      <a:pt x="74578" y="104288"/>
                      <a:pt x="72796" y="100792"/>
                      <a:pt x="70377" y="97700"/>
                    </a:cubicBezTo>
                    <a:cubicBezTo>
                      <a:pt x="74712" y="92054"/>
                      <a:pt x="77300" y="84963"/>
                      <a:pt x="77300" y="77300"/>
                    </a:cubicBezTo>
                    <a:cubicBezTo>
                      <a:pt x="77300" y="58782"/>
                      <a:pt x="62210" y="43691"/>
                      <a:pt x="43691" y="43691"/>
                    </a:cubicBezTo>
                    <a:cubicBezTo>
                      <a:pt x="42448" y="43691"/>
                      <a:pt x="41137" y="43792"/>
                      <a:pt x="39692" y="43960"/>
                    </a:cubicBezTo>
                    <a:cubicBezTo>
                      <a:pt x="27525" y="45204"/>
                      <a:pt x="16535" y="52161"/>
                      <a:pt x="10284" y="62613"/>
                    </a:cubicBezTo>
                    <a:lnTo>
                      <a:pt x="9108" y="64529"/>
                    </a:lnTo>
                    <a:cubicBezTo>
                      <a:pt x="3159" y="74477"/>
                      <a:pt x="0" y="85870"/>
                      <a:pt x="0" y="97465"/>
                    </a:cubicBezTo>
                    <a:cubicBezTo>
                      <a:pt x="0" y="109060"/>
                      <a:pt x="3159" y="120453"/>
                      <a:pt x="9142" y="130402"/>
                    </a:cubicBezTo>
                    <a:lnTo>
                      <a:pt x="10284" y="132317"/>
                    </a:lnTo>
                    <a:cubicBezTo>
                      <a:pt x="16535" y="142736"/>
                      <a:pt x="27525" y="149727"/>
                      <a:pt x="39658" y="150970"/>
                    </a:cubicBezTo>
                    <a:cubicBezTo>
                      <a:pt x="41137" y="151172"/>
                      <a:pt x="42448" y="151239"/>
                      <a:pt x="43691" y="151239"/>
                    </a:cubicBezTo>
                    <a:cubicBezTo>
                      <a:pt x="56059" y="151239"/>
                      <a:pt x="66881" y="144551"/>
                      <a:pt x="72696" y="134670"/>
                    </a:cubicBezTo>
                    <a:cubicBezTo>
                      <a:pt x="75653" y="137796"/>
                      <a:pt x="77300" y="141829"/>
                      <a:pt x="77300" y="146164"/>
                    </a:cubicBezTo>
                    <a:lnTo>
                      <a:pt x="77300" y="208374"/>
                    </a:lnTo>
                    <a:lnTo>
                      <a:pt x="84022" y="208374"/>
                    </a:lnTo>
                    <a:lnTo>
                      <a:pt x="84022" y="146164"/>
                    </a:lnTo>
                    <a:cubicBezTo>
                      <a:pt x="84022" y="139879"/>
                      <a:pt x="81568" y="133964"/>
                      <a:pt x="77132" y="129494"/>
                    </a:cubicBezTo>
                    <a:lnTo>
                      <a:pt x="75687" y="128083"/>
                    </a:lnTo>
                    <a:cubicBezTo>
                      <a:pt x="76628" y="125192"/>
                      <a:pt x="77132" y="122134"/>
                      <a:pt x="77233" y="118975"/>
                    </a:cubicBezTo>
                    <a:lnTo>
                      <a:pt x="81871" y="123613"/>
                    </a:lnTo>
                    <a:cubicBezTo>
                      <a:pt x="87584" y="129326"/>
                      <a:pt x="90743" y="136922"/>
                      <a:pt x="90743" y="144988"/>
                    </a:cubicBezTo>
                    <a:lnTo>
                      <a:pt x="90743" y="208374"/>
                    </a:lnTo>
                    <a:lnTo>
                      <a:pt x="97465" y="208374"/>
                    </a:lnTo>
                    <a:lnTo>
                      <a:pt x="97465" y="144988"/>
                    </a:lnTo>
                    <a:cubicBezTo>
                      <a:pt x="97465" y="143711"/>
                      <a:pt x="97398" y="142434"/>
                      <a:pt x="97263" y="141156"/>
                    </a:cubicBezTo>
                    <a:lnTo>
                      <a:pt x="97465" y="141156"/>
                    </a:lnTo>
                    <a:lnTo>
                      <a:pt x="974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9" name="Google Shape;739;p34"/>
            <p:cNvGrpSpPr/>
            <p:nvPr/>
          </p:nvGrpSpPr>
          <p:grpSpPr>
            <a:xfrm>
              <a:off x="5295544" y="3943801"/>
              <a:ext cx="201602" cy="169086"/>
              <a:chOff x="1190625" y="658225"/>
              <a:chExt cx="5209350" cy="4369150"/>
            </a:xfrm>
          </p:grpSpPr>
          <p:sp>
            <p:nvSpPr>
              <p:cNvPr id="740" name="Google Shape;740;p34"/>
              <p:cNvSpPr/>
              <p:nvPr/>
            </p:nvSpPr>
            <p:spPr>
              <a:xfrm>
                <a:off x="1190625" y="658225"/>
                <a:ext cx="5209350" cy="4369150"/>
              </a:xfrm>
              <a:custGeom>
                <a:avLst/>
                <a:gdLst/>
                <a:ahLst/>
                <a:cxnLst/>
                <a:rect l="l" t="t" r="r" b="b"/>
                <a:pathLst>
                  <a:path w="208374" h="174766" extrusionOk="0">
                    <a:moveTo>
                      <a:pt x="129124" y="13444"/>
                    </a:moveTo>
                    <a:cubicBezTo>
                      <a:pt x="128217" y="15528"/>
                      <a:pt x="127713" y="17813"/>
                      <a:pt x="127713" y="20166"/>
                    </a:cubicBezTo>
                    <a:cubicBezTo>
                      <a:pt x="127713" y="21443"/>
                      <a:pt x="127881" y="22686"/>
                      <a:pt x="128150" y="23896"/>
                    </a:cubicBezTo>
                    <a:cubicBezTo>
                      <a:pt x="126940" y="23661"/>
                      <a:pt x="125663" y="23526"/>
                      <a:pt x="124352" y="23526"/>
                    </a:cubicBezTo>
                    <a:cubicBezTo>
                      <a:pt x="124352" y="19796"/>
                      <a:pt x="123109" y="16301"/>
                      <a:pt x="120991" y="13477"/>
                    </a:cubicBezTo>
                    <a:cubicBezTo>
                      <a:pt x="121394" y="13477"/>
                      <a:pt x="121798" y="13444"/>
                      <a:pt x="122201" y="13444"/>
                    </a:cubicBezTo>
                    <a:close/>
                    <a:moveTo>
                      <a:pt x="90710" y="17275"/>
                    </a:moveTo>
                    <a:lnTo>
                      <a:pt x="90710" y="17275"/>
                    </a:lnTo>
                    <a:cubicBezTo>
                      <a:pt x="90441" y="24467"/>
                      <a:pt x="84559" y="30248"/>
                      <a:pt x="77300" y="30248"/>
                    </a:cubicBezTo>
                    <a:cubicBezTo>
                      <a:pt x="73569" y="30248"/>
                      <a:pt x="70141" y="28736"/>
                      <a:pt x="67654" y="26148"/>
                    </a:cubicBezTo>
                    <a:cubicBezTo>
                      <a:pt x="74880" y="22249"/>
                      <a:pt x="82610" y="19292"/>
                      <a:pt x="90710" y="17275"/>
                    </a:cubicBezTo>
                    <a:close/>
                    <a:moveTo>
                      <a:pt x="151978" y="13444"/>
                    </a:moveTo>
                    <a:cubicBezTo>
                      <a:pt x="153625" y="15292"/>
                      <a:pt x="154600" y="17645"/>
                      <a:pt x="154600" y="20166"/>
                    </a:cubicBezTo>
                    <a:cubicBezTo>
                      <a:pt x="154600" y="25711"/>
                      <a:pt x="150063" y="30248"/>
                      <a:pt x="144517" y="30248"/>
                    </a:cubicBezTo>
                    <a:cubicBezTo>
                      <a:pt x="138972" y="30248"/>
                      <a:pt x="134435" y="25711"/>
                      <a:pt x="134435" y="20166"/>
                    </a:cubicBezTo>
                    <a:cubicBezTo>
                      <a:pt x="134435" y="17645"/>
                      <a:pt x="135409" y="15292"/>
                      <a:pt x="137056" y="13444"/>
                    </a:cubicBezTo>
                    <a:close/>
                    <a:moveTo>
                      <a:pt x="110707" y="13982"/>
                    </a:moveTo>
                    <a:cubicBezTo>
                      <a:pt x="114807" y="15326"/>
                      <a:pt x="117630" y="19157"/>
                      <a:pt x="117630" y="23526"/>
                    </a:cubicBezTo>
                    <a:cubicBezTo>
                      <a:pt x="117630" y="29072"/>
                      <a:pt x="113093" y="33609"/>
                      <a:pt x="107548" y="33609"/>
                    </a:cubicBezTo>
                    <a:cubicBezTo>
                      <a:pt x="102002" y="33609"/>
                      <a:pt x="97465" y="29072"/>
                      <a:pt x="97465" y="23526"/>
                    </a:cubicBezTo>
                    <a:cubicBezTo>
                      <a:pt x="97465" y="20031"/>
                      <a:pt x="99347" y="16771"/>
                      <a:pt x="102271" y="14956"/>
                    </a:cubicBezTo>
                    <a:cubicBezTo>
                      <a:pt x="105061" y="14519"/>
                      <a:pt x="107884" y="14217"/>
                      <a:pt x="110707" y="13982"/>
                    </a:cubicBezTo>
                    <a:close/>
                    <a:moveTo>
                      <a:pt x="200240" y="10150"/>
                    </a:moveTo>
                    <a:cubicBezTo>
                      <a:pt x="201148" y="11427"/>
                      <a:pt x="201652" y="12973"/>
                      <a:pt x="201652" y="14620"/>
                    </a:cubicBezTo>
                    <a:cubicBezTo>
                      <a:pt x="201652" y="15628"/>
                      <a:pt x="201450" y="16637"/>
                      <a:pt x="201114" y="17510"/>
                    </a:cubicBezTo>
                    <a:lnTo>
                      <a:pt x="198762" y="23157"/>
                    </a:lnTo>
                    <a:cubicBezTo>
                      <a:pt x="197182" y="26921"/>
                      <a:pt x="195300" y="30517"/>
                      <a:pt x="193250" y="33979"/>
                    </a:cubicBezTo>
                    <a:cubicBezTo>
                      <a:pt x="190124" y="31458"/>
                      <a:pt x="188209" y="27627"/>
                      <a:pt x="188209" y="23526"/>
                    </a:cubicBezTo>
                    <a:cubicBezTo>
                      <a:pt x="188209" y="16603"/>
                      <a:pt x="193384" y="10856"/>
                      <a:pt x="200240" y="10150"/>
                    </a:cubicBezTo>
                    <a:close/>
                    <a:moveTo>
                      <a:pt x="189687" y="7293"/>
                    </a:moveTo>
                    <a:lnTo>
                      <a:pt x="189687" y="7293"/>
                    </a:lnTo>
                    <a:cubicBezTo>
                      <a:pt x="185083" y="10688"/>
                      <a:pt x="182058" y="15998"/>
                      <a:pt x="181621" y="22048"/>
                    </a:cubicBezTo>
                    <a:cubicBezTo>
                      <a:pt x="179470" y="22989"/>
                      <a:pt x="177151" y="23526"/>
                      <a:pt x="174765" y="23526"/>
                    </a:cubicBezTo>
                    <a:lnTo>
                      <a:pt x="174765" y="30248"/>
                    </a:lnTo>
                    <a:cubicBezTo>
                      <a:pt x="177353" y="30248"/>
                      <a:pt x="179874" y="29811"/>
                      <a:pt x="182260" y="29005"/>
                    </a:cubicBezTo>
                    <a:cubicBezTo>
                      <a:pt x="183470" y="33206"/>
                      <a:pt x="186058" y="36936"/>
                      <a:pt x="189553" y="39591"/>
                    </a:cubicBezTo>
                    <a:cubicBezTo>
                      <a:pt x="189015" y="40364"/>
                      <a:pt x="188477" y="41104"/>
                      <a:pt x="187906" y="41843"/>
                    </a:cubicBezTo>
                    <a:cubicBezTo>
                      <a:pt x="184276" y="38718"/>
                      <a:pt x="179672" y="36970"/>
                      <a:pt x="174765" y="36970"/>
                    </a:cubicBezTo>
                    <a:cubicBezTo>
                      <a:pt x="170866" y="36970"/>
                      <a:pt x="167203" y="38113"/>
                      <a:pt x="164111" y="40028"/>
                    </a:cubicBezTo>
                    <a:cubicBezTo>
                      <a:pt x="163036" y="36264"/>
                      <a:pt x="160381" y="33138"/>
                      <a:pt x="156852" y="31492"/>
                    </a:cubicBezTo>
                    <a:cubicBezTo>
                      <a:pt x="158465" y="29744"/>
                      <a:pt x="159675" y="27660"/>
                      <a:pt x="160414" y="25341"/>
                    </a:cubicBezTo>
                    <a:cubicBezTo>
                      <a:pt x="162128" y="26652"/>
                      <a:pt x="163977" y="27727"/>
                      <a:pt x="165960" y="28534"/>
                    </a:cubicBezTo>
                    <a:lnTo>
                      <a:pt x="168480" y="22316"/>
                    </a:lnTo>
                    <a:cubicBezTo>
                      <a:pt x="165355" y="21073"/>
                      <a:pt x="162733" y="18922"/>
                      <a:pt x="160817" y="16132"/>
                    </a:cubicBezTo>
                    <a:cubicBezTo>
                      <a:pt x="160582" y="15091"/>
                      <a:pt x="160212" y="14116"/>
                      <a:pt x="159776" y="13175"/>
                    </a:cubicBezTo>
                    <a:cubicBezTo>
                      <a:pt x="165590" y="12772"/>
                      <a:pt x="171337" y="11898"/>
                      <a:pt x="176983" y="10486"/>
                    </a:cubicBezTo>
                    <a:lnTo>
                      <a:pt x="189687" y="7293"/>
                    </a:lnTo>
                    <a:close/>
                    <a:moveTo>
                      <a:pt x="92222" y="30349"/>
                    </a:moveTo>
                    <a:cubicBezTo>
                      <a:pt x="92928" y="31929"/>
                      <a:pt x="93903" y="33407"/>
                      <a:pt x="95079" y="34684"/>
                    </a:cubicBezTo>
                    <a:cubicBezTo>
                      <a:pt x="90004" y="36567"/>
                      <a:pt x="86072" y="40801"/>
                      <a:pt x="84660" y="46078"/>
                    </a:cubicBezTo>
                    <a:cubicBezTo>
                      <a:pt x="81736" y="43221"/>
                      <a:pt x="77938" y="41272"/>
                      <a:pt x="73737" y="40600"/>
                    </a:cubicBezTo>
                    <a:cubicBezTo>
                      <a:pt x="73536" y="39154"/>
                      <a:pt x="73200" y="37776"/>
                      <a:pt x="72763" y="36432"/>
                    </a:cubicBezTo>
                    <a:lnTo>
                      <a:pt x="72763" y="36432"/>
                    </a:lnTo>
                    <a:cubicBezTo>
                      <a:pt x="74242" y="36735"/>
                      <a:pt x="75754" y="36970"/>
                      <a:pt x="77300" y="36970"/>
                    </a:cubicBezTo>
                    <a:cubicBezTo>
                      <a:pt x="83215" y="36970"/>
                      <a:pt x="88525" y="34416"/>
                      <a:pt x="92222" y="30349"/>
                    </a:cubicBezTo>
                    <a:close/>
                    <a:moveTo>
                      <a:pt x="151239" y="36970"/>
                    </a:moveTo>
                    <a:cubicBezTo>
                      <a:pt x="154936" y="36970"/>
                      <a:pt x="157961" y="39995"/>
                      <a:pt x="157961" y="43692"/>
                    </a:cubicBezTo>
                    <a:cubicBezTo>
                      <a:pt x="157961" y="47389"/>
                      <a:pt x="154936" y="50413"/>
                      <a:pt x="151239" y="50413"/>
                    </a:cubicBezTo>
                    <a:cubicBezTo>
                      <a:pt x="147542" y="50413"/>
                      <a:pt x="144517" y="47389"/>
                      <a:pt x="144517" y="43692"/>
                    </a:cubicBezTo>
                    <a:cubicBezTo>
                      <a:pt x="144517" y="39995"/>
                      <a:pt x="147542" y="36970"/>
                      <a:pt x="151239" y="36970"/>
                    </a:cubicBezTo>
                    <a:close/>
                    <a:moveTo>
                      <a:pt x="124352" y="30248"/>
                    </a:moveTo>
                    <a:cubicBezTo>
                      <a:pt x="131780" y="30248"/>
                      <a:pt x="137796" y="36264"/>
                      <a:pt x="137796" y="43692"/>
                    </a:cubicBezTo>
                    <a:cubicBezTo>
                      <a:pt x="137796" y="47153"/>
                      <a:pt x="136418" y="50447"/>
                      <a:pt x="134099" y="52934"/>
                    </a:cubicBezTo>
                    <a:cubicBezTo>
                      <a:pt x="131208" y="51321"/>
                      <a:pt x="127881" y="50413"/>
                      <a:pt x="124352" y="50413"/>
                    </a:cubicBezTo>
                    <a:cubicBezTo>
                      <a:pt x="121932" y="50413"/>
                      <a:pt x="119647" y="50850"/>
                      <a:pt x="117496" y="51623"/>
                    </a:cubicBezTo>
                    <a:cubicBezTo>
                      <a:pt x="117529" y="51220"/>
                      <a:pt x="117630" y="50850"/>
                      <a:pt x="117630" y="50413"/>
                    </a:cubicBezTo>
                    <a:cubicBezTo>
                      <a:pt x="117630" y="46111"/>
                      <a:pt x="115950" y="42246"/>
                      <a:pt x="113295" y="39255"/>
                    </a:cubicBezTo>
                    <a:cubicBezTo>
                      <a:pt x="117563" y="37676"/>
                      <a:pt x="120991" y="34483"/>
                      <a:pt x="122840" y="30383"/>
                    </a:cubicBezTo>
                    <a:cubicBezTo>
                      <a:pt x="123344" y="30349"/>
                      <a:pt x="123848" y="30248"/>
                      <a:pt x="124352" y="30248"/>
                    </a:cubicBezTo>
                    <a:close/>
                    <a:moveTo>
                      <a:pt x="60563" y="30315"/>
                    </a:moveTo>
                    <a:cubicBezTo>
                      <a:pt x="64697" y="33475"/>
                      <a:pt x="67217" y="38348"/>
                      <a:pt x="67217" y="43692"/>
                    </a:cubicBezTo>
                    <a:cubicBezTo>
                      <a:pt x="67217" y="51959"/>
                      <a:pt x="61201" y="58916"/>
                      <a:pt x="53102" y="60227"/>
                    </a:cubicBezTo>
                    <a:cubicBezTo>
                      <a:pt x="49741" y="57034"/>
                      <a:pt x="45405" y="54850"/>
                      <a:pt x="40633" y="54077"/>
                    </a:cubicBezTo>
                    <a:cubicBezTo>
                      <a:pt x="40700" y="53606"/>
                      <a:pt x="40734" y="53102"/>
                      <a:pt x="40801" y="52598"/>
                    </a:cubicBezTo>
                    <a:lnTo>
                      <a:pt x="41809" y="46044"/>
                    </a:lnTo>
                    <a:cubicBezTo>
                      <a:pt x="47455" y="39995"/>
                      <a:pt x="53740" y="34752"/>
                      <a:pt x="60563" y="30315"/>
                    </a:cubicBezTo>
                    <a:close/>
                    <a:moveTo>
                      <a:pt x="100826" y="40331"/>
                    </a:moveTo>
                    <a:cubicBezTo>
                      <a:pt x="106371" y="40331"/>
                      <a:pt x="110909" y="44868"/>
                      <a:pt x="110909" y="50413"/>
                    </a:cubicBezTo>
                    <a:cubicBezTo>
                      <a:pt x="110909" y="55959"/>
                      <a:pt x="106371" y="60496"/>
                      <a:pt x="100826" y="60496"/>
                    </a:cubicBezTo>
                    <a:cubicBezTo>
                      <a:pt x="95281" y="60496"/>
                      <a:pt x="90743" y="55959"/>
                      <a:pt x="90743" y="50413"/>
                    </a:cubicBezTo>
                    <a:cubicBezTo>
                      <a:pt x="90743" y="44868"/>
                      <a:pt x="95281" y="40331"/>
                      <a:pt x="100826" y="40331"/>
                    </a:cubicBezTo>
                    <a:close/>
                    <a:moveTo>
                      <a:pt x="174765" y="43692"/>
                    </a:moveTo>
                    <a:cubicBezTo>
                      <a:pt x="178059" y="43692"/>
                      <a:pt x="181151" y="44902"/>
                      <a:pt x="183571" y="47019"/>
                    </a:cubicBezTo>
                    <a:cubicBezTo>
                      <a:pt x="178059" y="53102"/>
                      <a:pt x="171707" y="58412"/>
                      <a:pt x="164481" y="62748"/>
                    </a:cubicBezTo>
                    <a:cubicBezTo>
                      <a:pt x="164010" y="63050"/>
                      <a:pt x="163506" y="63285"/>
                      <a:pt x="163002" y="63588"/>
                    </a:cubicBezTo>
                    <a:cubicBezTo>
                      <a:pt x="161927" y="61605"/>
                      <a:pt x="161322" y="59420"/>
                      <a:pt x="161322" y="57135"/>
                    </a:cubicBezTo>
                    <a:cubicBezTo>
                      <a:pt x="161322" y="49708"/>
                      <a:pt x="167338" y="43692"/>
                      <a:pt x="174765" y="43692"/>
                    </a:cubicBezTo>
                    <a:close/>
                    <a:moveTo>
                      <a:pt x="141997" y="53404"/>
                    </a:moveTo>
                    <a:cubicBezTo>
                      <a:pt x="144416" y="55690"/>
                      <a:pt x="147643" y="57135"/>
                      <a:pt x="151239" y="57135"/>
                    </a:cubicBezTo>
                    <a:cubicBezTo>
                      <a:pt x="152415" y="57135"/>
                      <a:pt x="153524" y="56933"/>
                      <a:pt x="154633" y="56665"/>
                    </a:cubicBezTo>
                    <a:lnTo>
                      <a:pt x="154633" y="56665"/>
                    </a:lnTo>
                    <a:cubicBezTo>
                      <a:pt x="154633" y="56799"/>
                      <a:pt x="154600" y="56967"/>
                      <a:pt x="154600" y="57135"/>
                    </a:cubicBezTo>
                    <a:cubicBezTo>
                      <a:pt x="154600" y="60496"/>
                      <a:pt x="155474" y="63756"/>
                      <a:pt x="157053" y="66680"/>
                    </a:cubicBezTo>
                    <a:cubicBezTo>
                      <a:pt x="154129" y="68058"/>
                      <a:pt x="151105" y="69301"/>
                      <a:pt x="148046" y="70310"/>
                    </a:cubicBezTo>
                    <a:cubicBezTo>
                      <a:pt x="146870" y="70713"/>
                      <a:pt x="145660" y="71116"/>
                      <a:pt x="144416" y="71520"/>
                    </a:cubicBezTo>
                    <a:cubicBezTo>
                      <a:pt x="144450" y="71217"/>
                      <a:pt x="144517" y="70915"/>
                      <a:pt x="144517" y="70579"/>
                    </a:cubicBezTo>
                    <a:cubicBezTo>
                      <a:pt x="144517" y="65403"/>
                      <a:pt x="142534" y="60698"/>
                      <a:pt x="139342" y="57135"/>
                    </a:cubicBezTo>
                    <a:cubicBezTo>
                      <a:pt x="140383" y="55992"/>
                      <a:pt x="141257" y="54749"/>
                      <a:pt x="141997" y="53404"/>
                    </a:cubicBezTo>
                    <a:close/>
                    <a:moveTo>
                      <a:pt x="124352" y="57135"/>
                    </a:moveTo>
                    <a:cubicBezTo>
                      <a:pt x="131780" y="57135"/>
                      <a:pt x="137796" y="63151"/>
                      <a:pt x="137796" y="70579"/>
                    </a:cubicBezTo>
                    <a:cubicBezTo>
                      <a:pt x="137796" y="71721"/>
                      <a:pt x="137594" y="72830"/>
                      <a:pt x="137325" y="73906"/>
                    </a:cubicBezTo>
                    <a:cubicBezTo>
                      <a:pt x="134401" y="74880"/>
                      <a:pt x="131712" y="75788"/>
                      <a:pt x="129763" y="76426"/>
                    </a:cubicBezTo>
                    <a:cubicBezTo>
                      <a:pt x="125596" y="72797"/>
                      <a:pt x="120218" y="70579"/>
                      <a:pt x="114269" y="70579"/>
                    </a:cubicBezTo>
                    <a:cubicBezTo>
                      <a:pt x="113127" y="70579"/>
                      <a:pt x="112018" y="70679"/>
                      <a:pt x="110942" y="70847"/>
                    </a:cubicBezTo>
                    <a:cubicBezTo>
                      <a:pt x="110909" y="70747"/>
                      <a:pt x="110909" y="70679"/>
                      <a:pt x="110909" y="70579"/>
                    </a:cubicBezTo>
                    <a:cubicBezTo>
                      <a:pt x="110909" y="63151"/>
                      <a:pt x="116925" y="57135"/>
                      <a:pt x="124352" y="57135"/>
                    </a:cubicBezTo>
                    <a:close/>
                    <a:moveTo>
                      <a:pt x="90475" y="63554"/>
                    </a:moveTo>
                    <a:cubicBezTo>
                      <a:pt x="93331" y="65806"/>
                      <a:pt x="96894" y="67218"/>
                      <a:pt x="100826" y="67218"/>
                    </a:cubicBezTo>
                    <a:cubicBezTo>
                      <a:pt x="102103" y="67218"/>
                      <a:pt x="103347" y="67050"/>
                      <a:pt x="104557" y="66781"/>
                    </a:cubicBezTo>
                    <a:lnTo>
                      <a:pt x="104557" y="66781"/>
                    </a:lnTo>
                    <a:cubicBezTo>
                      <a:pt x="104321" y="67991"/>
                      <a:pt x="104187" y="69268"/>
                      <a:pt x="104187" y="70579"/>
                    </a:cubicBezTo>
                    <a:cubicBezTo>
                      <a:pt x="104187" y="71318"/>
                      <a:pt x="104254" y="72057"/>
                      <a:pt x="104321" y="72830"/>
                    </a:cubicBezTo>
                    <a:cubicBezTo>
                      <a:pt x="99818" y="74948"/>
                      <a:pt x="96054" y="78409"/>
                      <a:pt x="93667" y="82778"/>
                    </a:cubicBezTo>
                    <a:cubicBezTo>
                      <a:pt x="91718" y="79250"/>
                      <a:pt x="89029" y="76158"/>
                      <a:pt x="85837" y="73671"/>
                    </a:cubicBezTo>
                    <a:cubicBezTo>
                      <a:pt x="88290" y="70814"/>
                      <a:pt x="89903" y="67318"/>
                      <a:pt x="90475" y="63554"/>
                    </a:cubicBezTo>
                    <a:close/>
                    <a:moveTo>
                      <a:pt x="39826" y="60798"/>
                    </a:moveTo>
                    <a:cubicBezTo>
                      <a:pt x="47724" y="62143"/>
                      <a:pt x="53774" y="69033"/>
                      <a:pt x="53774" y="77300"/>
                    </a:cubicBezTo>
                    <a:cubicBezTo>
                      <a:pt x="53774" y="79855"/>
                      <a:pt x="53169" y="82375"/>
                      <a:pt x="52060" y="84661"/>
                    </a:cubicBezTo>
                    <a:cubicBezTo>
                      <a:pt x="47657" y="85635"/>
                      <a:pt x="43691" y="87786"/>
                      <a:pt x="40532" y="90912"/>
                    </a:cubicBezTo>
                    <a:cubicBezTo>
                      <a:pt x="39154" y="80930"/>
                      <a:pt x="38919" y="70847"/>
                      <a:pt x="39826" y="60798"/>
                    </a:cubicBezTo>
                    <a:close/>
                    <a:moveTo>
                      <a:pt x="73637" y="47422"/>
                    </a:moveTo>
                    <a:cubicBezTo>
                      <a:pt x="79585" y="48800"/>
                      <a:pt x="84022" y="54144"/>
                      <a:pt x="84022" y="60496"/>
                    </a:cubicBezTo>
                    <a:cubicBezTo>
                      <a:pt x="84022" y="64159"/>
                      <a:pt x="82543" y="67587"/>
                      <a:pt x="79989" y="70074"/>
                    </a:cubicBezTo>
                    <a:cubicBezTo>
                      <a:pt x="78812" y="69537"/>
                      <a:pt x="77670" y="69033"/>
                      <a:pt x="76426" y="68663"/>
                    </a:cubicBezTo>
                    <a:lnTo>
                      <a:pt x="74376" y="75048"/>
                    </a:lnTo>
                    <a:cubicBezTo>
                      <a:pt x="81871" y="77435"/>
                      <a:pt x="87551" y="83518"/>
                      <a:pt x="89735" y="90878"/>
                    </a:cubicBezTo>
                    <a:cubicBezTo>
                      <a:pt x="88962" y="90811"/>
                      <a:pt x="88189" y="90744"/>
                      <a:pt x="87383" y="90744"/>
                    </a:cubicBezTo>
                    <a:cubicBezTo>
                      <a:pt x="83316" y="90744"/>
                      <a:pt x="79518" y="91954"/>
                      <a:pt x="76359" y="94071"/>
                    </a:cubicBezTo>
                    <a:cubicBezTo>
                      <a:pt x="72460" y="88526"/>
                      <a:pt x="66310" y="84896"/>
                      <a:pt x="59420" y="84190"/>
                    </a:cubicBezTo>
                    <a:cubicBezTo>
                      <a:pt x="60092" y="81972"/>
                      <a:pt x="60496" y="79653"/>
                      <a:pt x="60496" y="77300"/>
                    </a:cubicBezTo>
                    <a:cubicBezTo>
                      <a:pt x="60496" y="76527"/>
                      <a:pt x="60462" y="75754"/>
                      <a:pt x="60395" y="74981"/>
                    </a:cubicBezTo>
                    <a:cubicBezTo>
                      <a:pt x="62579" y="74309"/>
                      <a:pt x="64865" y="73939"/>
                      <a:pt x="67217" y="73939"/>
                    </a:cubicBezTo>
                    <a:lnTo>
                      <a:pt x="67217" y="67218"/>
                    </a:lnTo>
                    <a:cubicBezTo>
                      <a:pt x="64327" y="67218"/>
                      <a:pt x="61504" y="67655"/>
                      <a:pt x="58748" y="68461"/>
                    </a:cubicBezTo>
                    <a:cubicBezTo>
                      <a:pt x="58412" y="67655"/>
                      <a:pt x="58076" y="66848"/>
                      <a:pt x="57639" y="66075"/>
                    </a:cubicBezTo>
                    <a:cubicBezTo>
                      <a:pt x="66007" y="63386"/>
                      <a:pt x="72225" y="56160"/>
                      <a:pt x="73637" y="47422"/>
                    </a:cubicBezTo>
                    <a:close/>
                    <a:moveTo>
                      <a:pt x="114269" y="77300"/>
                    </a:moveTo>
                    <a:cubicBezTo>
                      <a:pt x="123545" y="77300"/>
                      <a:pt x="131074" y="84829"/>
                      <a:pt x="131074" y="94105"/>
                    </a:cubicBezTo>
                    <a:cubicBezTo>
                      <a:pt x="131074" y="94306"/>
                      <a:pt x="131040" y="94508"/>
                      <a:pt x="131040" y="94710"/>
                    </a:cubicBezTo>
                    <a:cubicBezTo>
                      <a:pt x="126369" y="95516"/>
                      <a:pt x="121865" y="97163"/>
                      <a:pt x="117798" y="99684"/>
                    </a:cubicBezTo>
                    <a:lnTo>
                      <a:pt x="104725" y="107884"/>
                    </a:lnTo>
                    <a:cubicBezTo>
                      <a:pt x="100221" y="104759"/>
                      <a:pt x="97465" y="99616"/>
                      <a:pt x="97465" y="94105"/>
                    </a:cubicBezTo>
                    <a:cubicBezTo>
                      <a:pt x="97465" y="84829"/>
                      <a:pt x="104993" y="77300"/>
                      <a:pt x="114269" y="77300"/>
                    </a:cubicBezTo>
                    <a:close/>
                    <a:moveTo>
                      <a:pt x="20606" y="30259"/>
                    </a:moveTo>
                    <a:cubicBezTo>
                      <a:pt x="26151" y="30259"/>
                      <a:pt x="31681" y="31887"/>
                      <a:pt x="36331" y="34987"/>
                    </a:cubicBezTo>
                    <a:lnTo>
                      <a:pt x="36701" y="35222"/>
                    </a:lnTo>
                    <a:lnTo>
                      <a:pt x="34146" y="51590"/>
                    </a:lnTo>
                    <a:cubicBezTo>
                      <a:pt x="31727" y="67520"/>
                      <a:pt x="32063" y="83518"/>
                      <a:pt x="35121" y="99280"/>
                    </a:cubicBezTo>
                    <a:cubicBezTo>
                      <a:pt x="35087" y="99415"/>
                      <a:pt x="34987" y="99549"/>
                      <a:pt x="34953" y="99717"/>
                    </a:cubicBezTo>
                    <a:lnTo>
                      <a:pt x="35255" y="99818"/>
                    </a:lnTo>
                    <a:cubicBezTo>
                      <a:pt x="35457" y="100826"/>
                      <a:pt x="35625" y="101902"/>
                      <a:pt x="35860" y="102910"/>
                    </a:cubicBezTo>
                    <a:cubicBezTo>
                      <a:pt x="36432" y="105565"/>
                      <a:pt x="37373" y="108119"/>
                      <a:pt x="38616" y="110539"/>
                    </a:cubicBezTo>
                    <a:cubicBezTo>
                      <a:pt x="31342" y="115786"/>
                      <a:pt x="22614" y="118574"/>
                      <a:pt x="13721" y="118574"/>
                    </a:cubicBezTo>
                    <a:cubicBezTo>
                      <a:pt x="12589" y="118574"/>
                      <a:pt x="11453" y="118528"/>
                      <a:pt x="10318" y="118437"/>
                    </a:cubicBezTo>
                    <a:cubicBezTo>
                      <a:pt x="7932" y="108792"/>
                      <a:pt x="6722" y="98877"/>
                      <a:pt x="6722" y="88828"/>
                    </a:cubicBezTo>
                    <a:lnTo>
                      <a:pt x="6722" y="32870"/>
                    </a:lnTo>
                    <a:lnTo>
                      <a:pt x="13847" y="31088"/>
                    </a:lnTo>
                    <a:cubicBezTo>
                      <a:pt x="16063" y="30532"/>
                      <a:pt x="18336" y="30259"/>
                      <a:pt x="20606" y="30259"/>
                    </a:cubicBezTo>
                    <a:close/>
                    <a:moveTo>
                      <a:pt x="87383" y="97465"/>
                    </a:moveTo>
                    <a:cubicBezTo>
                      <a:pt x="88660" y="97465"/>
                      <a:pt x="89903" y="97701"/>
                      <a:pt x="91113" y="98070"/>
                    </a:cubicBezTo>
                    <a:cubicBezTo>
                      <a:pt x="92021" y="103313"/>
                      <a:pt x="94709" y="108086"/>
                      <a:pt x="98675" y="111648"/>
                    </a:cubicBezTo>
                    <a:lnTo>
                      <a:pt x="82408" y="120924"/>
                    </a:lnTo>
                    <a:cubicBezTo>
                      <a:pt x="81635" y="121361"/>
                      <a:pt x="80795" y="121731"/>
                      <a:pt x="79989" y="122101"/>
                    </a:cubicBezTo>
                    <a:cubicBezTo>
                      <a:pt x="76258" y="119647"/>
                      <a:pt x="73939" y="115480"/>
                      <a:pt x="73939" y="110909"/>
                    </a:cubicBezTo>
                    <a:cubicBezTo>
                      <a:pt x="73939" y="103481"/>
                      <a:pt x="79955" y="97465"/>
                      <a:pt x="87383" y="97465"/>
                    </a:cubicBezTo>
                    <a:close/>
                    <a:moveTo>
                      <a:pt x="57135" y="90744"/>
                    </a:moveTo>
                    <a:cubicBezTo>
                      <a:pt x="63016" y="90744"/>
                      <a:pt x="68360" y="93836"/>
                      <a:pt x="71385" y="98709"/>
                    </a:cubicBezTo>
                    <a:cubicBezTo>
                      <a:pt x="68763" y="102103"/>
                      <a:pt x="67217" y="106305"/>
                      <a:pt x="67217" y="110909"/>
                    </a:cubicBezTo>
                    <a:cubicBezTo>
                      <a:pt x="67217" y="115883"/>
                      <a:pt x="69066" y="120588"/>
                      <a:pt x="72191" y="124184"/>
                    </a:cubicBezTo>
                    <a:cubicBezTo>
                      <a:pt x="71318" y="124285"/>
                      <a:pt x="70410" y="124352"/>
                      <a:pt x="69503" y="124352"/>
                    </a:cubicBezTo>
                    <a:cubicBezTo>
                      <a:pt x="60764" y="124352"/>
                      <a:pt x="52698" y="120017"/>
                      <a:pt x="47859" y="112757"/>
                    </a:cubicBezTo>
                    <a:lnTo>
                      <a:pt x="46178" y="110237"/>
                    </a:lnTo>
                    <a:cubicBezTo>
                      <a:pt x="44397" y="107582"/>
                      <a:pt x="43120" y="104624"/>
                      <a:pt x="42414" y="101465"/>
                    </a:cubicBezTo>
                    <a:cubicBezTo>
                      <a:pt x="42313" y="100994"/>
                      <a:pt x="42246" y="100524"/>
                      <a:pt x="42145" y="100020"/>
                    </a:cubicBezTo>
                    <a:cubicBezTo>
                      <a:pt x="44968" y="94407"/>
                      <a:pt x="50715" y="90744"/>
                      <a:pt x="57135" y="90744"/>
                    </a:cubicBezTo>
                    <a:close/>
                    <a:moveTo>
                      <a:pt x="137291" y="100826"/>
                    </a:moveTo>
                    <a:cubicBezTo>
                      <a:pt x="148752" y="100826"/>
                      <a:pt x="159070" y="107212"/>
                      <a:pt x="164212" y="117463"/>
                    </a:cubicBezTo>
                    <a:lnTo>
                      <a:pt x="164884" y="118807"/>
                    </a:lnTo>
                    <a:cubicBezTo>
                      <a:pt x="166934" y="122941"/>
                      <a:pt x="168043" y="127612"/>
                      <a:pt x="168043" y="132250"/>
                    </a:cubicBezTo>
                    <a:lnTo>
                      <a:pt x="168043" y="168044"/>
                    </a:lnTo>
                    <a:lnTo>
                      <a:pt x="131309" y="168044"/>
                    </a:lnTo>
                    <a:cubicBezTo>
                      <a:pt x="137661" y="159574"/>
                      <a:pt x="141156" y="149189"/>
                      <a:pt x="141156" y="138602"/>
                    </a:cubicBezTo>
                    <a:cubicBezTo>
                      <a:pt x="141156" y="130738"/>
                      <a:pt x="134771" y="124352"/>
                      <a:pt x="126906" y="124352"/>
                    </a:cubicBezTo>
                    <a:cubicBezTo>
                      <a:pt x="124722" y="124352"/>
                      <a:pt x="122504" y="124857"/>
                      <a:pt x="120554" y="125865"/>
                    </a:cubicBezTo>
                    <a:cubicBezTo>
                      <a:pt x="108422" y="131914"/>
                      <a:pt x="97196" y="139611"/>
                      <a:pt x="87147" y="148752"/>
                    </a:cubicBezTo>
                    <a:lnTo>
                      <a:pt x="74477" y="160280"/>
                    </a:lnTo>
                    <a:cubicBezTo>
                      <a:pt x="68965" y="165288"/>
                      <a:pt x="61806" y="168044"/>
                      <a:pt x="54345" y="168044"/>
                    </a:cubicBezTo>
                    <a:cubicBezTo>
                      <a:pt x="48094" y="168044"/>
                      <a:pt x="42078" y="166128"/>
                      <a:pt x="36970" y="162465"/>
                    </a:cubicBezTo>
                    <a:cubicBezTo>
                      <a:pt x="27761" y="155911"/>
                      <a:pt x="20602" y="146904"/>
                      <a:pt x="16233" y="136452"/>
                    </a:cubicBezTo>
                    <a:cubicBezTo>
                      <a:pt x="14721" y="132788"/>
                      <a:pt x="13376" y="129091"/>
                      <a:pt x="12234" y="125327"/>
                    </a:cubicBezTo>
                    <a:cubicBezTo>
                      <a:pt x="12704" y="125327"/>
                      <a:pt x="13208" y="125361"/>
                      <a:pt x="13679" y="125361"/>
                    </a:cubicBezTo>
                    <a:cubicBezTo>
                      <a:pt x="23829" y="125361"/>
                      <a:pt x="33810" y="122201"/>
                      <a:pt x="42145" y="116320"/>
                    </a:cubicBezTo>
                    <a:lnTo>
                      <a:pt x="42246" y="116488"/>
                    </a:lnTo>
                    <a:cubicBezTo>
                      <a:pt x="48329" y="125630"/>
                      <a:pt x="58513" y="131074"/>
                      <a:pt x="69503" y="131074"/>
                    </a:cubicBezTo>
                    <a:cubicBezTo>
                      <a:pt x="75183" y="131074"/>
                      <a:pt x="80795" y="129595"/>
                      <a:pt x="85736" y="126772"/>
                    </a:cubicBezTo>
                    <a:lnTo>
                      <a:pt x="102607" y="117127"/>
                    </a:lnTo>
                    <a:lnTo>
                      <a:pt x="121361" y="105397"/>
                    </a:lnTo>
                    <a:cubicBezTo>
                      <a:pt x="126133" y="102406"/>
                      <a:pt x="131645" y="100826"/>
                      <a:pt x="137291" y="100826"/>
                    </a:cubicBezTo>
                    <a:close/>
                    <a:moveTo>
                      <a:pt x="192947" y="0"/>
                    </a:moveTo>
                    <a:cubicBezTo>
                      <a:pt x="191737" y="0"/>
                      <a:pt x="190561" y="135"/>
                      <a:pt x="189418" y="437"/>
                    </a:cubicBezTo>
                    <a:lnTo>
                      <a:pt x="175370" y="3966"/>
                    </a:lnTo>
                    <a:cubicBezTo>
                      <a:pt x="168010" y="5781"/>
                      <a:pt x="160414" y="6722"/>
                      <a:pt x="152852" y="6722"/>
                    </a:cubicBezTo>
                    <a:lnTo>
                      <a:pt x="122201" y="6722"/>
                    </a:lnTo>
                    <a:cubicBezTo>
                      <a:pt x="114908" y="6722"/>
                      <a:pt x="107581" y="7293"/>
                      <a:pt x="100355" y="8436"/>
                    </a:cubicBezTo>
                    <a:lnTo>
                      <a:pt x="100322" y="8369"/>
                    </a:lnTo>
                    <a:cubicBezTo>
                      <a:pt x="100255" y="8402"/>
                      <a:pt x="100187" y="8436"/>
                      <a:pt x="100120" y="8470"/>
                    </a:cubicBezTo>
                    <a:cubicBezTo>
                      <a:pt x="97566" y="8873"/>
                      <a:pt x="95045" y="9344"/>
                      <a:pt x="92491" y="9881"/>
                    </a:cubicBezTo>
                    <a:cubicBezTo>
                      <a:pt x="74073" y="13813"/>
                      <a:pt x="57336" y="22451"/>
                      <a:pt x="43523" y="34953"/>
                    </a:cubicBezTo>
                    <a:lnTo>
                      <a:pt x="43960" y="31996"/>
                    </a:lnTo>
                    <a:lnTo>
                      <a:pt x="40062" y="29408"/>
                    </a:lnTo>
                    <a:cubicBezTo>
                      <a:pt x="34295" y="25548"/>
                      <a:pt x="27448" y="23546"/>
                      <a:pt x="20586" y="23546"/>
                    </a:cubicBezTo>
                    <a:cubicBezTo>
                      <a:pt x="17769" y="23546"/>
                      <a:pt x="14949" y="23884"/>
                      <a:pt x="12200" y="24568"/>
                    </a:cubicBezTo>
                    <a:lnTo>
                      <a:pt x="0" y="27627"/>
                    </a:lnTo>
                    <a:lnTo>
                      <a:pt x="0" y="88828"/>
                    </a:lnTo>
                    <a:cubicBezTo>
                      <a:pt x="0" y="106170"/>
                      <a:pt x="3394" y="123075"/>
                      <a:pt x="10049" y="139039"/>
                    </a:cubicBezTo>
                    <a:cubicBezTo>
                      <a:pt x="14889" y="150634"/>
                      <a:pt x="22820" y="160650"/>
                      <a:pt x="33071" y="167943"/>
                    </a:cubicBezTo>
                    <a:cubicBezTo>
                      <a:pt x="39322" y="172413"/>
                      <a:pt x="46682" y="174765"/>
                      <a:pt x="54345" y="174765"/>
                    </a:cubicBezTo>
                    <a:cubicBezTo>
                      <a:pt x="63487" y="174765"/>
                      <a:pt x="72225" y="171371"/>
                      <a:pt x="79014" y="165254"/>
                    </a:cubicBezTo>
                    <a:lnTo>
                      <a:pt x="91651" y="153726"/>
                    </a:lnTo>
                    <a:cubicBezTo>
                      <a:pt x="101263" y="145022"/>
                      <a:pt x="111984" y="137661"/>
                      <a:pt x="123545" y="131881"/>
                    </a:cubicBezTo>
                    <a:cubicBezTo>
                      <a:pt x="124587" y="131343"/>
                      <a:pt x="125764" y="131074"/>
                      <a:pt x="126906" y="131074"/>
                    </a:cubicBezTo>
                    <a:cubicBezTo>
                      <a:pt x="131074" y="131074"/>
                      <a:pt x="134435" y="134435"/>
                      <a:pt x="134435" y="138602"/>
                    </a:cubicBezTo>
                    <a:cubicBezTo>
                      <a:pt x="134435" y="148147"/>
                      <a:pt x="131141" y="157524"/>
                      <a:pt x="125159" y="164985"/>
                    </a:cubicBezTo>
                    <a:lnTo>
                      <a:pt x="117361" y="174765"/>
                    </a:lnTo>
                    <a:lnTo>
                      <a:pt x="174765" y="174765"/>
                    </a:lnTo>
                    <a:lnTo>
                      <a:pt x="174765" y="132250"/>
                    </a:lnTo>
                    <a:cubicBezTo>
                      <a:pt x="174765" y="126571"/>
                      <a:pt x="173421" y="120891"/>
                      <a:pt x="170866" y="115782"/>
                    </a:cubicBezTo>
                    <a:lnTo>
                      <a:pt x="170194" y="114438"/>
                    </a:lnTo>
                    <a:cubicBezTo>
                      <a:pt x="164010" y="102036"/>
                      <a:pt x="151609" y="94340"/>
                      <a:pt x="137796" y="94138"/>
                    </a:cubicBezTo>
                    <a:cubicBezTo>
                      <a:pt x="137796" y="94138"/>
                      <a:pt x="137796" y="94105"/>
                      <a:pt x="137796" y="94105"/>
                    </a:cubicBezTo>
                    <a:cubicBezTo>
                      <a:pt x="137796" y="89668"/>
                      <a:pt x="136518" y="85534"/>
                      <a:pt x="134401" y="81972"/>
                    </a:cubicBezTo>
                    <a:cubicBezTo>
                      <a:pt x="138804" y="80493"/>
                      <a:pt x="145055" y="78409"/>
                      <a:pt x="150164" y="76695"/>
                    </a:cubicBezTo>
                    <a:cubicBezTo>
                      <a:pt x="156381" y="74612"/>
                      <a:pt x="162363" y="71856"/>
                      <a:pt x="167942" y="68495"/>
                    </a:cubicBezTo>
                    <a:cubicBezTo>
                      <a:pt x="184646" y="58479"/>
                      <a:pt x="197417" y="43692"/>
                      <a:pt x="204946" y="25745"/>
                    </a:cubicBezTo>
                    <a:lnTo>
                      <a:pt x="207332" y="20065"/>
                    </a:lnTo>
                    <a:cubicBezTo>
                      <a:pt x="208004" y="18351"/>
                      <a:pt x="208374" y="16502"/>
                      <a:pt x="208374" y="14620"/>
                    </a:cubicBezTo>
                    <a:cubicBezTo>
                      <a:pt x="208374" y="6554"/>
                      <a:pt x="201820" y="0"/>
                      <a:pt x="193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41" name="Google Shape;741;p34"/>
              <p:cNvSpPr/>
              <p:nvPr/>
            </p:nvSpPr>
            <p:spPr>
              <a:xfrm>
                <a:off x="1610725" y="1666475"/>
                <a:ext cx="1680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723" extrusionOk="0">
                    <a:moveTo>
                      <a:pt x="0" y="1"/>
                    </a:moveTo>
                    <a:lnTo>
                      <a:pt x="0" y="6722"/>
                    </a:lnTo>
                    <a:lnTo>
                      <a:pt x="6722" y="6722"/>
                    </a:lnTo>
                    <a:lnTo>
                      <a:pt x="6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42" name="Google Shape;742;p34"/>
              <p:cNvSpPr/>
              <p:nvPr/>
            </p:nvSpPr>
            <p:spPr>
              <a:xfrm>
                <a:off x="1610725" y="2002575"/>
                <a:ext cx="168075" cy="168050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722" extrusionOk="0">
                    <a:moveTo>
                      <a:pt x="0" y="0"/>
                    </a:moveTo>
                    <a:lnTo>
                      <a:pt x="0" y="6722"/>
                    </a:lnTo>
                    <a:lnTo>
                      <a:pt x="6722" y="6722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43" name="Google Shape;743;p34"/>
              <p:cNvSpPr/>
              <p:nvPr/>
            </p:nvSpPr>
            <p:spPr>
              <a:xfrm>
                <a:off x="1610725" y="2338650"/>
                <a:ext cx="1680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723" extrusionOk="0">
                    <a:moveTo>
                      <a:pt x="0" y="1"/>
                    </a:moveTo>
                    <a:lnTo>
                      <a:pt x="0" y="6722"/>
                    </a:lnTo>
                    <a:lnTo>
                      <a:pt x="6722" y="6722"/>
                    </a:lnTo>
                    <a:lnTo>
                      <a:pt x="6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744" name="Google Shape;744;p34"/>
              <p:cNvSpPr/>
              <p:nvPr/>
            </p:nvSpPr>
            <p:spPr>
              <a:xfrm>
                <a:off x="1610725" y="3094850"/>
                <a:ext cx="1680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723" extrusionOk="0">
                    <a:moveTo>
                      <a:pt x="0" y="0"/>
                    </a:moveTo>
                    <a:lnTo>
                      <a:pt x="0" y="6722"/>
                    </a:lnTo>
                    <a:lnTo>
                      <a:pt x="6722" y="6722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45" name="Google Shape;745;p34"/>
          <p:cNvSpPr txBox="1">
            <a:spLocks noGrp="1"/>
          </p:cNvSpPr>
          <p:nvPr>
            <p:ph type="ctrTitle"/>
          </p:nvPr>
        </p:nvSpPr>
        <p:spPr>
          <a:xfrm>
            <a:off x="4195733" y="480291"/>
            <a:ext cx="3800400" cy="494443"/>
          </a:xfrm>
          <a:prstGeom prst="rect">
            <a:avLst/>
          </a:prstGeom>
          <a:gradFill>
            <a:gsLst>
              <a:gs pos="7000">
                <a:schemeClr val="accent1">
                  <a:lumMod val="75000"/>
                </a:schemeClr>
              </a:gs>
              <a:gs pos="44000">
                <a:schemeClr val="accent1">
                  <a:lumMod val="89000"/>
                </a:schemeClr>
              </a:gs>
              <a:gs pos="21000">
                <a:schemeClr val="accent1">
                  <a:lumMod val="75000"/>
                </a:schemeClr>
              </a:gs>
              <a:gs pos="95000">
                <a:schemeClr val="accent1">
                  <a:lumMod val="70000"/>
                </a:schemeClr>
              </a:gs>
            </a:gsLst>
            <a:lin ang="2700000" scaled="1"/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RESULTS ANALYSIS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746" name="Google Shape;746;p34"/>
          <p:cNvGrpSpPr/>
          <p:nvPr/>
        </p:nvGrpSpPr>
        <p:grpSpPr>
          <a:xfrm>
            <a:off x="2443063" y="5328279"/>
            <a:ext cx="334011" cy="334011"/>
            <a:chOff x="1190625" y="238125"/>
            <a:chExt cx="5218925" cy="5218925"/>
          </a:xfrm>
        </p:grpSpPr>
        <p:sp>
          <p:nvSpPr>
            <p:cNvPr id="747" name="Google Shape;747;p34"/>
            <p:cNvSpPr/>
            <p:nvPr/>
          </p:nvSpPr>
          <p:spPr>
            <a:xfrm>
              <a:off x="1190625" y="238125"/>
              <a:ext cx="5218925" cy="5218925"/>
            </a:xfrm>
            <a:custGeom>
              <a:avLst/>
              <a:gdLst/>
              <a:ahLst/>
              <a:cxnLst/>
              <a:rect l="l" t="t" r="r" b="b"/>
              <a:pathLst>
                <a:path w="208757" h="208757" extrusionOk="0">
                  <a:moveTo>
                    <a:pt x="183726" y="6781"/>
                  </a:moveTo>
                  <a:cubicBezTo>
                    <a:pt x="193789" y="6781"/>
                    <a:pt x="201976" y="14968"/>
                    <a:pt x="201976" y="25031"/>
                  </a:cubicBezTo>
                  <a:cubicBezTo>
                    <a:pt x="201976" y="35093"/>
                    <a:pt x="193789" y="43281"/>
                    <a:pt x="183726" y="43281"/>
                  </a:cubicBezTo>
                  <a:cubicBezTo>
                    <a:pt x="173663" y="43281"/>
                    <a:pt x="165476" y="35093"/>
                    <a:pt x="165476" y="25031"/>
                  </a:cubicBezTo>
                  <a:cubicBezTo>
                    <a:pt x="165476" y="14968"/>
                    <a:pt x="173663" y="6781"/>
                    <a:pt x="183726" y="6781"/>
                  </a:cubicBezTo>
                  <a:close/>
                  <a:moveTo>
                    <a:pt x="53884" y="46454"/>
                  </a:moveTo>
                  <a:cubicBezTo>
                    <a:pt x="57960" y="46454"/>
                    <a:pt x="61314" y="49773"/>
                    <a:pt x="61314" y="53884"/>
                  </a:cubicBezTo>
                  <a:cubicBezTo>
                    <a:pt x="61314" y="57960"/>
                    <a:pt x="57960" y="61314"/>
                    <a:pt x="53884" y="61314"/>
                  </a:cubicBezTo>
                  <a:cubicBezTo>
                    <a:pt x="49773" y="61314"/>
                    <a:pt x="46454" y="57960"/>
                    <a:pt x="46454" y="53884"/>
                  </a:cubicBezTo>
                  <a:cubicBezTo>
                    <a:pt x="46454" y="49773"/>
                    <a:pt x="49773" y="46454"/>
                    <a:pt x="53884" y="46454"/>
                  </a:cubicBezTo>
                  <a:close/>
                  <a:moveTo>
                    <a:pt x="104378" y="78915"/>
                  </a:moveTo>
                  <a:cubicBezTo>
                    <a:pt x="118408" y="78915"/>
                    <a:pt x="129842" y="90312"/>
                    <a:pt x="129842" y="104378"/>
                  </a:cubicBezTo>
                  <a:cubicBezTo>
                    <a:pt x="129842" y="118408"/>
                    <a:pt x="118408" y="129842"/>
                    <a:pt x="104378" y="129842"/>
                  </a:cubicBezTo>
                  <a:cubicBezTo>
                    <a:pt x="90312" y="129842"/>
                    <a:pt x="78915" y="118408"/>
                    <a:pt x="78915" y="104378"/>
                  </a:cubicBezTo>
                  <a:cubicBezTo>
                    <a:pt x="78915" y="90312"/>
                    <a:pt x="90312" y="78915"/>
                    <a:pt x="104378" y="78915"/>
                  </a:cubicBezTo>
                  <a:close/>
                  <a:moveTo>
                    <a:pt x="17817" y="140229"/>
                  </a:moveTo>
                  <a:cubicBezTo>
                    <a:pt x="23913" y="140229"/>
                    <a:pt x="28854" y="145170"/>
                    <a:pt x="28854" y="151266"/>
                  </a:cubicBezTo>
                  <a:cubicBezTo>
                    <a:pt x="28854" y="157361"/>
                    <a:pt x="23913" y="162302"/>
                    <a:pt x="17817" y="162302"/>
                  </a:cubicBezTo>
                  <a:cubicBezTo>
                    <a:pt x="11722" y="162302"/>
                    <a:pt x="6781" y="157361"/>
                    <a:pt x="6781" y="151266"/>
                  </a:cubicBezTo>
                  <a:cubicBezTo>
                    <a:pt x="6781" y="145170"/>
                    <a:pt x="11722" y="140229"/>
                    <a:pt x="17817" y="140229"/>
                  </a:cubicBezTo>
                  <a:close/>
                  <a:moveTo>
                    <a:pt x="118805" y="161869"/>
                  </a:moveTo>
                  <a:cubicBezTo>
                    <a:pt x="122881" y="161869"/>
                    <a:pt x="126235" y="165187"/>
                    <a:pt x="126235" y="169299"/>
                  </a:cubicBezTo>
                  <a:cubicBezTo>
                    <a:pt x="126235" y="173375"/>
                    <a:pt x="122881" y="176729"/>
                    <a:pt x="118805" y="176729"/>
                  </a:cubicBezTo>
                  <a:cubicBezTo>
                    <a:pt x="114693" y="176729"/>
                    <a:pt x="111375" y="173375"/>
                    <a:pt x="111375" y="169299"/>
                  </a:cubicBezTo>
                  <a:cubicBezTo>
                    <a:pt x="111375" y="165187"/>
                    <a:pt x="114693" y="161869"/>
                    <a:pt x="118805" y="161869"/>
                  </a:cubicBezTo>
                  <a:close/>
                  <a:moveTo>
                    <a:pt x="194546" y="187116"/>
                  </a:moveTo>
                  <a:cubicBezTo>
                    <a:pt x="198622" y="187116"/>
                    <a:pt x="201976" y="190434"/>
                    <a:pt x="201976" y="194546"/>
                  </a:cubicBezTo>
                  <a:cubicBezTo>
                    <a:pt x="201976" y="198622"/>
                    <a:pt x="198622" y="201976"/>
                    <a:pt x="194546" y="201976"/>
                  </a:cubicBezTo>
                  <a:cubicBezTo>
                    <a:pt x="190434" y="201976"/>
                    <a:pt x="187116" y="198622"/>
                    <a:pt x="187116" y="194546"/>
                  </a:cubicBezTo>
                  <a:cubicBezTo>
                    <a:pt x="187116" y="190434"/>
                    <a:pt x="190434" y="187116"/>
                    <a:pt x="194546" y="187116"/>
                  </a:cubicBezTo>
                  <a:close/>
                  <a:moveTo>
                    <a:pt x="183726" y="0"/>
                  </a:moveTo>
                  <a:cubicBezTo>
                    <a:pt x="169912" y="0"/>
                    <a:pt x="158695" y="11217"/>
                    <a:pt x="158695" y="25031"/>
                  </a:cubicBezTo>
                  <a:cubicBezTo>
                    <a:pt x="158695" y="30693"/>
                    <a:pt x="160607" y="35959"/>
                    <a:pt x="163817" y="40143"/>
                  </a:cubicBezTo>
                  <a:lnTo>
                    <a:pt x="124648" y="79312"/>
                  </a:lnTo>
                  <a:cubicBezTo>
                    <a:pt x="119094" y="74839"/>
                    <a:pt x="112025" y="72134"/>
                    <a:pt x="104378" y="72134"/>
                  </a:cubicBezTo>
                  <a:cubicBezTo>
                    <a:pt x="96696" y="72134"/>
                    <a:pt x="89663" y="74839"/>
                    <a:pt x="84109" y="79312"/>
                  </a:cubicBezTo>
                  <a:lnTo>
                    <a:pt x="66003" y="61242"/>
                  </a:lnTo>
                  <a:cubicBezTo>
                    <a:pt x="67337" y="59078"/>
                    <a:pt x="68095" y="56553"/>
                    <a:pt x="68095" y="53884"/>
                  </a:cubicBezTo>
                  <a:cubicBezTo>
                    <a:pt x="68095" y="46058"/>
                    <a:pt x="61711" y="39674"/>
                    <a:pt x="53884" y="39674"/>
                  </a:cubicBezTo>
                  <a:cubicBezTo>
                    <a:pt x="46058" y="39674"/>
                    <a:pt x="39674" y="46058"/>
                    <a:pt x="39674" y="53884"/>
                  </a:cubicBezTo>
                  <a:cubicBezTo>
                    <a:pt x="39674" y="61711"/>
                    <a:pt x="46058" y="68095"/>
                    <a:pt x="53884" y="68095"/>
                  </a:cubicBezTo>
                  <a:cubicBezTo>
                    <a:pt x="56553" y="68095"/>
                    <a:pt x="59078" y="67337"/>
                    <a:pt x="61242" y="66003"/>
                  </a:cubicBezTo>
                  <a:lnTo>
                    <a:pt x="79312" y="84109"/>
                  </a:lnTo>
                  <a:cubicBezTo>
                    <a:pt x="74839" y="89663"/>
                    <a:pt x="72134" y="96696"/>
                    <a:pt x="72134" y="104378"/>
                  </a:cubicBezTo>
                  <a:cubicBezTo>
                    <a:pt x="72134" y="108706"/>
                    <a:pt x="73000" y="112854"/>
                    <a:pt x="74587" y="116677"/>
                  </a:cubicBezTo>
                  <a:lnTo>
                    <a:pt x="31559" y="139977"/>
                  </a:lnTo>
                  <a:cubicBezTo>
                    <a:pt x="28313" y="135973"/>
                    <a:pt x="23335" y="133448"/>
                    <a:pt x="17817" y="133448"/>
                  </a:cubicBezTo>
                  <a:cubicBezTo>
                    <a:pt x="8007" y="133448"/>
                    <a:pt x="0" y="141455"/>
                    <a:pt x="0" y="151266"/>
                  </a:cubicBezTo>
                  <a:cubicBezTo>
                    <a:pt x="0" y="161076"/>
                    <a:pt x="8007" y="169083"/>
                    <a:pt x="17817" y="169083"/>
                  </a:cubicBezTo>
                  <a:cubicBezTo>
                    <a:pt x="27627" y="169083"/>
                    <a:pt x="35634" y="161076"/>
                    <a:pt x="35634" y="151266"/>
                  </a:cubicBezTo>
                  <a:cubicBezTo>
                    <a:pt x="35634" y="149390"/>
                    <a:pt x="35310" y="147587"/>
                    <a:pt x="34805" y="145892"/>
                  </a:cubicBezTo>
                  <a:lnTo>
                    <a:pt x="77797" y="122592"/>
                  </a:lnTo>
                  <a:cubicBezTo>
                    <a:pt x="83640" y="131068"/>
                    <a:pt x="93342" y="136622"/>
                    <a:pt x="104378" y="136622"/>
                  </a:cubicBezTo>
                  <a:cubicBezTo>
                    <a:pt x="105605" y="136622"/>
                    <a:pt x="106831" y="136514"/>
                    <a:pt x="108021" y="136406"/>
                  </a:cubicBezTo>
                  <a:lnTo>
                    <a:pt x="112493" y="156567"/>
                  </a:lnTo>
                  <a:cubicBezTo>
                    <a:pt x="107805" y="158876"/>
                    <a:pt x="104595" y="163709"/>
                    <a:pt x="104595" y="169299"/>
                  </a:cubicBezTo>
                  <a:cubicBezTo>
                    <a:pt x="104595" y="177126"/>
                    <a:pt x="110979" y="183510"/>
                    <a:pt x="118805" y="183510"/>
                  </a:cubicBezTo>
                  <a:cubicBezTo>
                    <a:pt x="126632" y="183510"/>
                    <a:pt x="133016" y="177126"/>
                    <a:pt x="133016" y="169299"/>
                  </a:cubicBezTo>
                  <a:cubicBezTo>
                    <a:pt x="133016" y="161581"/>
                    <a:pt x="126776" y="155269"/>
                    <a:pt x="119094" y="155089"/>
                  </a:cubicBezTo>
                  <a:lnTo>
                    <a:pt x="114621" y="134927"/>
                  </a:lnTo>
                  <a:cubicBezTo>
                    <a:pt x="118300" y="133701"/>
                    <a:pt x="121690" y="131789"/>
                    <a:pt x="124648" y="129409"/>
                  </a:cubicBezTo>
                  <a:cubicBezTo>
                    <a:pt x="124756" y="129517"/>
                    <a:pt x="124828" y="129625"/>
                    <a:pt x="124937" y="129697"/>
                  </a:cubicBezTo>
                  <a:lnTo>
                    <a:pt x="182391" y="187188"/>
                  </a:lnTo>
                  <a:cubicBezTo>
                    <a:pt x="181093" y="189316"/>
                    <a:pt x="180336" y="191841"/>
                    <a:pt x="180336" y="194546"/>
                  </a:cubicBezTo>
                  <a:cubicBezTo>
                    <a:pt x="180336" y="202373"/>
                    <a:pt x="186720" y="208757"/>
                    <a:pt x="194546" y="208757"/>
                  </a:cubicBezTo>
                  <a:cubicBezTo>
                    <a:pt x="202373" y="208757"/>
                    <a:pt x="208757" y="202373"/>
                    <a:pt x="208757" y="194546"/>
                  </a:cubicBezTo>
                  <a:cubicBezTo>
                    <a:pt x="208757" y="186720"/>
                    <a:pt x="202373" y="180336"/>
                    <a:pt x="194546" y="180336"/>
                  </a:cubicBezTo>
                  <a:cubicBezTo>
                    <a:pt x="191841" y="180336"/>
                    <a:pt x="189316" y="181093"/>
                    <a:pt x="187188" y="182391"/>
                  </a:cubicBezTo>
                  <a:lnTo>
                    <a:pt x="129697" y="124937"/>
                  </a:lnTo>
                  <a:cubicBezTo>
                    <a:pt x="129625" y="124828"/>
                    <a:pt x="129517" y="124756"/>
                    <a:pt x="129409" y="124648"/>
                  </a:cubicBezTo>
                  <a:cubicBezTo>
                    <a:pt x="133917" y="119094"/>
                    <a:pt x="136622" y="112061"/>
                    <a:pt x="136622" y="104378"/>
                  </a:cubicBezTo>
                  <a:cubicBezTo>
                    <a:pt x="136622" y="96696"/>
                    <a:pt x="133917" y="89663"/>
                    <a:pt x="129409" y="84109"/>
                  </a:cubicBezTo>
                  <a:lnTo>
                    <a:pt x="168578" y="44940"/>
                  </a:lnTo>
                  <a:cubicBezTo>
                    <a:pt x="172798" y="48150"/>
                    <a:pt x="178027" y="50061"/>
                    <a:pt x="183726" y="50061"/>
                  </a:cubicBezTo>
                  <a:cubicBezTo>
                    <a:pt x="197504" y="50061"/>
                    <a:pt x="208757" y="38808"/>
                    <a:pt x="208757" y="25031"/>
                  </a:cubicBezTo>
                  <a:cubicBezTo>
                    <a:pt x="208757" y="11217"/>
                    <a:pt x="197504" y="0"/>
                    <a:pt x="1837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3715300" y="2402150"/>
              <a:ext cx="530225" cy="530200"/>
            </a:xfrm>
            <a:custGeom>
              <a:avLst/>
              <a:gdLst/>
              <a:ahLst/>
              <a:cxnLst/>
              <a:rect l="l" t="t" r="r" b="b"/>
              <a:pathLst>
                <a:path w="21209" h="21208" extrusionOk="0">
                  <a:moveTo>
                    <a:pt x="3391" y="0"/>
                  </a:moveTo>
                  <a:cubicBezTo>
                    <a:pt x="1516" y="0"/>
                    <a:pt x="1" y="1515"/>
                    <a:pt x="1" y="3390"/>
                  </a:cubicBezTo>
                  <a:cubicBezTo>
                    <a:pt x="1" y="5266"/>
                    <a:pt x="1516" y="6781"/>
                    <a:pt x="3391" y="6781"/>
                  </a:cubicBezTo>
                  <a:cubicBezTo>
                    <a:pt x="9487" y="6781"/>
                    <a:pt x="14428" y="11722"/>
                    <a:pt x="14428" y="17817"/>
                  </a:cubicBezTo>
                  <a:cubicBezTo>
                    <a:pt x="14428" y="19693"/>
                    <a:pt x="15943" y="21208"/>
                    <a:pt x="17818" y="21208"/>
                  </a:cubicBezTo>
                  <a:cubicBezTo>
                    <a:pt x="19694" y="21208"/>
                    <a:pt x="21208" y="19693"/>
                    <a:pt x="21208" y="17817"/>
                  </a:cubicBezTo>
                  <a:cubicBezTo>
                    <a:pt x="21208" y="8007"/>
                    <a:pt x="13202" y="0"/>
                    <a:pt x="3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5699000" y="598775"/>
              <a:ext cx="349875" cy="349875"/>
            </a:xfrm>
            <a:custGeom>
              <a:avLst/>
              <a:gdLst/>
              <a:ahLst/>
              <a:cxnLst/>
              <a:rect l="l" t="t" r="r" b="b"/>
              <a:pathLst>
                <a:path w="13995" h="13995" extrusionOk="0">
                  <a:moveTo>
                    <a:pt x="3391" y="1"/>
                  </a:moveTo>
                  <a:cubicBezTo>
                    <a:pt x="1515" y="1"/>
                    <a:pt x="1" y="1516"/>
                    <a:pt x="1" y="3391"/>
                  </a:cubicBezTo>
                  <a:cubicBezTo>
                    <a:pt x="1" y="5267"/>
                    <a:pt x="1515" y="6781"/>
                    <a:pt x="3391" y="6781"/>
                  </a:cubicBezTo>
                  <a:cubicBezTo>
                    <a:pt x="5483" y="6781"/>
                    <a:pt x="7214" y="8477"/>
                    <a:pt x="7214" y="10605"/>
                  </a:cubicBezTo>
                  <a:cubicBezTo>
                    <a:pt x="7214" y="12480"/>
                    <a:pt x="8729" y="13995"/>
                    <a:pt x="10604" y="13995"/>
                  </a:cubicBezTo>
                  <a:cubicBezTo>
                    <a:pt x="12480" y="13995"/>
                    <a:pt x="13995" y="12480"/>
                    <a:pt x="13995" y="10605"/>
                  </a:cubicBezTo>
                  <a:cubicBezTo>
                    <a:pt x="13995" y="4762"/>
                    <a:pt x="9234" y="1"/>
                    <a:pt x="3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</p:grpSp>
      <p:grpSp>
        <p:nvGrpSpPr>
          <p:cNvPr id="750" name="Google Shape;750;p34"/>
          <p:cNvGrpSpPr/>
          <p:nvPr/>
        </p:nvGrpSpPr>
        <p:grpSpPr>
          <a:xfrm>
            <a:off x="3203817" y="5325157"/>
            <a:ext cx="220083" cy="340247"/>
            <a:chOff x="2128075" y="238175"/>
            <a:chExt cx="3375500" cy="5218500"/>
          </a:xfrm>
        </p:grpSpPr>
        <p:sp>
          <p:nvSpPr>
            <p:cNvPr id="751" name="Google Shape;751;p34"/>
            <p:cNvSpPr/>
            <p:nvPr/>
          </p:nvSpPr>
          <p:spPr>
            <a:xfrm>
              <a:off x="3816125" y="238175"/>
              <a:ext cx="737125" cy="939250"/>
            </a:xfrm>
            <a:custGeom>
              <a:avLst/>
              <a:gdLst/>
              <a:ahLst/>
              <a:cxnLst/>
              <a:rect l="l" t="t" r="r" b="b"/>
              <a:pathLst>
                <a:path w="29485" h="37570" extrusionOk="0">
                  <a:moveTo>
                    <a:pt x="26160" y="0"/>
                  </a:moveTo>
                  <a:cubicBezTo>
                    <a:pt x="24702" y="0"/>
                    <a:pt x="23424" y="1059"/>
                    <a:pt x="23161" y="2547"/>
                  </a:cubicBezTo>
                  <a:lnTo>
                    <a:pt x="21960" y="9654"/>
                  </a:lnTo>
                  <a:lnTo>
                    <a:pt x="19338" y="12277"/>
                  </a:lnTo>
                  <a:lnTo>
                    <a:pt x="17695" y="7988"/>
                  </a:lnTo>
                  <a:cubicBezTo>
                    <a:pt x="17239" y="6753"/>
                    <a:pt x="16076" y="6004"/>
                    <a:pt x="14834" y="6004"/>
                  </a:cubicBezTo>
                  <a:cubicBezTo>
                    <a:pt x="14474" y="6004"/>
                    <a:pt x="14107" y="6067"/>
                    <a:pt x="13750" y="6199"/>
                  </a:cubicBezTo>
                  <a:cubicBezTo>
                    <a:pt x="12181" y="6811"/>
                    <a:pt x="11397" y="8576"/>
                    <a:pt x="11985" y="10145"/>
                  </a:cubicBezTo>
                  <a:lnTo>
                    <a:pt x="14803" y="17595"/>
                  </a:lnTo>
                  <a:lnTo>
                    <a:pt x="11054" y="24801"/>
                  </a:lnTo>
                  <a:lnTo>
                    <a:pt x="2598" y="27056"/>
                  </a:lnTo>
                  <a:cubicBezTo>
                    <a:pt x="956" y="27497"/>
                    <a:pt x="0" y="29163"/>
                    <a:pt x="441" y="30806"/>
                  </a:cubicBezTo>
                  <a:cubicBezTo>
                    <a:pt x="811" y="32160"/>
                    <a:pt x="2040" y="33068"/>
                    <a:pt x="3394" y="33068"/>
                  </a:cubicBezTo>
                  <a:cubicBezTo>
                    <a:pt x="3657" y="33068"/>
                    <a:pt x="3924" y="33034"/>
                    <a:pt x="4191" y="32962"/>
                  </a:cubicBezTo>
                  <a:lnTo>
                    <a:pt x="12230" y="30806"/>
                  </a:lnTo>
                  <a:lnTo>
                    <a:pt x="18112" y="36688"/>
                  </a:lnTo>
                  <a:cubicBezTo>
                    <a:pt x="18725" y="37276"/>
                    <a:pt x="19485" y="37570"/>
                    <a:pt x="20269" y="37570"/>
                  </a:cubicBezTo>
                  <a:cubicBezTo>
                    <a:pt x="21053" y="37570"/>
                    <a:pt x="21837" y="37276"/>
                    <a:pt x="22450" y="36688"/>
                  </a:cubicBezTo>
                  <a:cubicBezTo>
                    <a:pt x="23627" y="35487"/>
                    <a:pt x="23627" y="33551"/>
                    <a:pt x="22450" y="32374"/>
                  </a:cubicBezTo>
                  <a:lnTo>
                    <a:pt x="16887" y="26811"/>
                  </a:lnTo>
                  <a:lnTo>
                    <a:pt x="20636" y="19605"/>
                  </a:lnTo>
                  <a:lnTo>
                    <a:pt x="26960" y="13282"/>
                  </a:lnTo>
                  <a:cubicBezTo>
                    <a:pt x="27425" y="12841"/>
                    <a:pt x="27720" y="12252"/>
                    <a:pt x="27818" y="11640"/>
                  </a:cubicBezTo>
                  <a:lnTo>
                    <a:pt x="29190" y="3576"/>
                  </a:lnTo>
                  <a:cubicBezTo>
                    <a:pt x="29484" y="1910"/>
                    <a:pt x="28357" y="317"/>
                    <a:pt x="26690" y="47"/>
                  </a:cubicBezTo>
                  <a:cubicBezTo>
                    <a:pt x="26512" y="16"/>
                    <a:pt x="26335" y="0"/>
                    <a:pt x="26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3547750" y="1350800"/>
              <a:ext cx="773875" cy="713850"/>
            </a:xfrm>
            <a:custGeom>
              <a:avLst/>
              <a:gdLst/>
              <a:ahLst/>
              <a:cxnLst/>
              <a:rect l="l" t="t" r="r" b="b"/>
              <a:pathLst>
                <a:path w="30955" h="28554" extrusionOk="0">
                  <a:moveTo>
                    <a:pt x="13554" y="6104"/>
                  </a:moveTo>
                  <a:cubicBezTo>
                    <a:pt x="15147" y="6104"/>
                    <a:pt x="16740" y="6716"/>
                    <a:pt x="17941" y="7942"/>
                  </a:cubicBezTo>
                  <a:lnTo>
                    <a:pt x="21813" y="11790"/>
                  </a:lnTo>
                  <a:cubicBezTo>
                    <a:pt x="22989" y="12966"/>
                    <a:pt x="23627" y="14535"/>
                    <a:pt x="23627" y="16201"/>
                  </a:cubicBezTo>
                  <a:cubicBezTo>
                    <a:pt x="23627" y="17868"/>
                    <a:pt x="22989" y="19436"/>
                    <a:pt x="21813" y="20613"/>
                  </a:cubicBezTo>
                  <a:cubicBezTo>
                    <a:pt x="20600" y="21826"/>
                    <a:pt x="19007" y="22433"/>
                    <a:pt x="17414" y="22433"/>
                  </a:cubicBezTo>
                  <a:cubicBezTo>
                    <a:pt x="15821" y="22433"/>
                    <a:pt x="14228" y="21826"/>
                    <a:pt x="13014" y="20613"/>
                  </a:cubicBezTo>
                  <a:lnTo>
                    <a:pt x="9142" y="16740"/>
                  </a:lnTo>
                  <a:cubicBezTo>
                    <a:pt x="6716" y="14314"/>
                    <a:pt x="6716" y="10368"/>
                    <a:pt x="9142" y="7942"/>
                  </a:cubicBezTo>
                  <a:cubicBezTo>
                    <a:pt x="10343" y="6716"/>
                    <a:pt x="11936" y="6104"/>
                    <a:pt x="13554" y="6104"/>
                  </a:cubicBezTo>
                  <a:close/>
                  <a:moveTo>
                    <a:pt x="13541" y="1"/>
                  </a:moveTo>
                  <a:cubicBezTo>
                    <a:pt x="10380" y="1"/>
                    <a:pt x="7218" y="1202"/>
                    <a:pt x="4804" y="3604"/>
                  </a:cubicBezTo>
                  <a:cubicBezTo>
                    <a:pt x="0" y="8432"/>
                    <a:pt x="0" y="16250"/>
                    <a:pt x="4804" y="21078"/>
                  </a:cubicBezTo>
                  <a:lnTo>
                    <a:pt x="8676" y="24926"/>
                  </a:lnTo>
                  <a:cubicBezTo>
                    <a:pt x="11078" y="27353"/>
                    <a:pt x="14240" y="28554"/>
                    <a:pt x="17401" y="28554"/>
                  </a:cubicBezTo>
                  <a:cubicBezTo>
                    <a:pt x="20563" y="28554"/>
                    <a:pt x="23725" y="27353"/>
                    <a:pt x="26127" y="24926"/>
                  </a:cubicBezTo>
                  <a:cubicBezTo>
                    <a:pt x="30955" y="20123"/>
                    <a:pt x="30955" y="12280"/>
                    <a:pt x="26127" y="7476"/>
                  </a:cubicBezTo>
                  <a:lnTo>
                    <a:pt x="22279" y="3604"/>
                  </a:lnTo>
                  <a:cubicBezTo>
                    <a:pt x="19865" y="1202"/>
                    <a:pt x="16703" y="1"/>
                    <a:pt x="135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4523200" y="2299925"/>
              <a:ext cx="153200" cy="153200"/>
            </a:xfrm>
            <a:custGeom>
              <a:avLst/>
              <a:gdLst/>
              <a:ahLst/>
              <a:cxnLst/>
              <a:rect l="l" t="t" r="r" b="b"/>
              <a:pathLst>
                <a:path w="6128" h="6128" extrusionOk="0">
                  <a:moveTo>
                    <a:pt x="3039" y="0"/>
                  </a:moveTo>
                  <a:cubicBezTo>
                    <a:pt x="1348" y="0"/>
                    <a:pt x="0" y="1373"/>
                    <a:pt x="0" y="3064"/>
                  </a:cubicBezTo>
                  <a:cubicBezTo>
                    <a:pt x="0" y="4755"/>
                    <a:pt x="1373" y="6127"/>
                    <a:pt x="3064" y="6127"/>
                  </a:cubicBezTo>
                  <a:cubicBezTo>
                    <a:pt x="4755" y="6127"/>
                    <a:pt x="6127" y="4755"/>
                    <a:pt x="6127" y="3064"/>
                  </a:cubicBezTo>
                  <a:cubicBezTo>
                    <a:pt x="6127" y="1373"/>
                    <a:pt x="4755" y="0"/>
                    <a:pt x="3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4960675" y="2855425"/>
              <a:ext cx="172800" cy="152825"/>
            </a:xfrm>
            <a:custGeom>
              <a:avLst/>
              <a:gdLst/>
              <a:ahLst/>
              <a:cxnLst/>
              <a:rect l="l" t="t" r="r" b="b"/>
              <a:pathLst>
                <a:path w="6912" h="6113" extrusionOk="0">
                  <a:moveTo>
                    <a:pt x="3439" y="0"/>
                  </a:moveTo>
                  <a:cubicBezTo>
                    <a:pt x="2208" y="0"/>
                    <a:pt x="1062" y="759"/>
                    <a:pt x="589" y="1970"/>
                  </a:cubicBezTo>
                  <a:cubicBezTo>
                    <a:pt x="0" y="3563"/>
                    <a:pt x="809" y="5328"/>
                    <a:pt x="2378" y="5916"/>
                  </a:cubicBezTo>
                  <a:cubicBezTo>
                    <a:pt x="2745" y="6063"/>
                    <a:pt x="3113" y="6112"/>
                    <a:pt x="3456" y="6112"/>
                  </a:cubicBezTo>
                  <a:cubicBezTo>
                    <a:pt x="4706" y="6112"/>
                    <a:pt x="5858" y="5377"/>
                    <a:pt x="6324" y="4151"/>
                  </a:cubicBezTo>
                  <a:cubicBezTo>
                    <a:pt x="6912" y="2583"/>
                    <a:pt x="6128" y="794"/>
                    <a:pt x="4559" y="206"/>
                  </a:cubicBezTo>
                  <a:lnTo>
                    <a:pt x="4535" y="206"/>
                  </a:lnTo>
                  <a:cubicBezTo>
                    <a:pt x="4172" y="66"/>
                    <a:pt x="3802" y="0"/>
                    <a:pt x="34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2128075" y="453800"/>
              <a:ext cx="3375500" cy="5002875"/>
            </a:xfrm>
            <a:custGeom>
              <a:avLst/>
              <a:gdLst/>
              <a:ahLst/>
              <a:cxnLst/>
              <a:rect l="l" t="t" r="r" b="b"/>
              <a:pathLst>
                <a:path w="135020" h="200115" extrusionOk="0">
                  <a:moveTo>
                    <a:pt x="98746" y="71431"/>
                  </a:moveTo>
                  <a:cubicBezTo>
                    <a:pt x="100119" y="71431"/>
                    <a:pt x="101491" y="71958"/>
                    <a:pt x="102545" y="73012"/>
                  </a:cubicBezTo>
                  <a:lnTo>
                    <a:pt x="112079" y="82521"/>
                  </a:lnTo>
                  <a:cubicBezTo>
                    <a:pt x="113525" y="83967"/>
                    <a:pt x="113991" y="86099"/>
                    <a:pt x="113378" y="87987"/>
                  </a:cubicBezTo>
                  <a:cubicBezTo>
                    <a:pt x="112912" y="88134"/>
                    <a:pt x="112447" y="88305"/>
                    <a:pt x="112006" y="88501"/>
                  </a:cubicBezTo>
                  <a:cubicBezTo>
                    <a:pt x="110339" y="89261"/>
                    <a:pt x="108942" y="90364"/>
                    <a:pt x="107839" y="91687"/>
                  </a:cubicBezTo>
                  <a:cubicBezTo>
                    <a:pt x="106565" y="91589"/>
                    <a:pt x="105388" y="91026"/>
                    <a:pt x="104481" y="90119"/>
                  </a:cubicBezTo>
                  <a:lnTo>
                    <a:pt x="94947" y="80585"/>
                  </a:lnTo>
                  <a:cubicBezTo>
                    <a:pt x="92864" y="78502"/>
                    <a:pt x="92864" y="75095"/>
                    <a:pt x="94947" y="73012"/>
                  </a:cubicBezTo>
                  <a:cubicBezTo>
                    <a:pt x="96001" y="71958"/>
                    <a:pt x="97374" y="71431"/>
                    <a:pt x="98746" y="71431"/>
                  </a:cubicBezTo>
                  <a:close/>
                  <a:moveTo>
                    <a:pt x="116690" y="93624"/>
                  </a:moveTo>
                  <a:cubicBezTo>
                    <a:pt x="118740" y="93624"/>
                    <a:pt x="120703" y="94798"/>
                    <a:pt x="121588" y="96785"/>
                  </a:cubicBezTo>
                  <a:lnTo>
                    <a:pt x="127103" y="109089"/>
                  </a:lnTo>
                  <a:cubicBezTo>
                    <a:pt x="128108" y="111343"/>
                    <a:pt x="127446" y="114015"/>
                    <a:pt x="125510" y="115510"/>
                  </a:cubicBezTo>
                  <a:cubicBezTo>
                    <a:pt x="125412" y="115485"/>
                    <a:pt x="125338" y="115485"/>
                    <a:pt x="125240" y="115461"/>
                  </a:cubicBezTo>
                  <a:cubicBezTo>
                    <a:pt x="124532" y="115331"/>
                    <a:pt x="123831" y="115269"/>
                    <a:pt x="123139" y="115269"/>
                  </a:cubicBezTo>
                  <a:cubicBezTo>
                    <a:pt x="121868" y="115269"/>
                    <a:pt x="120631" y="115481"/>
                    <a:pt x="119456" y="115878"/>
                  </a:cubicBezTo>
                  <a:cubicBezTo>
                    <a:pt x="118500" y="115314"/>
                    <a:pt x="117765" y="114505"/>
                    <a:pt x="117299" y="113476"/>
                  </a:cubicBezTo>
                  <a:lnTo>
                    <a:pt x="111785" y="101172"/>
                  </a:lnTo>
                  <a:cubicBezTo>
                    <a:pt x="110584" y="98476"/>
                    <a:pt x="111809" y="95290"/>
                    <a:pt x="114505" y="94089"/>
                  </a:cubicBezTo>
                  <a:cubicBezTo>
                    <a:pt x="115215" y="93773"/>
                    <a:pt x="115958" y="93624"/>
                    <a:pt x="116690" y="93624"/>
                  </a:cubicBezTo>
                  <a:close/>
                  <a:moveTo>
                    <a:pt x="59826" y="136024"/>
                  </a:moveTo>
                  <a:cubicBezTo>
                    <a:pt x="61125" y="136024"/>
                    <a:pt x="62204" y="137102"/>
                    <a:pt x="62204" y="138426"/>
                  </a:cubicBezTo>
                  <a:cubicBezTo>
                    <a:pt x="62204" y="139749"/>
                    <a:pt x="61125" y="140827"/>
                    <a:pt x="59826" y="140827"/>
                  </a:cubicBezTo>
                  <a:cubicBezTo>
                    <a:pt x="58503" y="140827"/>
                    <a:pt x="57424" y="139749"/>
                    <a:pt x="57424" y="138426"/>
                  </a:cubicBezTo>
                  <a:cubicBezTo>
                    <a:pt x="57424" y="137102"/>
                    <a:pt x="58503" y="136024"/>
                    <a:pt x="59826" y="136024"/>
                  </a:cubicBezTo>
                  <a:close/>
                  <a:moveTo>
                    <a:pt x="123159" y="121375"/>
                  </a:moveTo>
                  <a:cubicBezTo>
                    <a:pt x="123481" y="121375"/>
                    <a:pt x="123809" y="121405"/>
                    <a:pt x="124137" y="121466"/>
                  </a:cubicBezTo>
                  <a:cubicBezTo>
                    <a:pt x="125559" y="121735"/>
                    <a:pt x="126760" y="122519"/>
                    <a:pt x="127593" y="123696"/>
                  </a:cubicBezTo>
                  <a:cubicBezTo>
                    <a:pt x="128402" y="124897"/>
                    <a:pt x="128696" y="126318"/>
                    <a:pt x="128451" y="127715"/>
                  </a:cubicBezTo>
                  <a:lnTo>
                    <a:pt x="126000" y="140975"/>
                  </a:lnTo>
                  <a:cubicBezTo>
                    <a:pt x="125608" y="143107"/>
                    <a:pt x="123990" y="144749"/>
                    <a:pt x="121956" y="145239"/>
                  </a:cubicBezTo>
                  <a:cubicBezTo>
                    <a:pt x="120265" y="143327"/>
                    <a:pt x="118035" y="142053"/>
                    <a:pt x="115584" y="141563"/>
                  </a:cubicBezTo>
                  <a:cubicBezTo>
                    <a:pt x="115339" y="140754"/>
                    <a:pt x="115290" y="139896"/>
                    <a:pt x="115437" y="139038"/>
                  </a:cubicBezTo>
                  <a:lnTo>
                    <a:pt x="117888" y="125779"/>
                  </a:lnTo>
                  <a:cubicBezTo>
                    <a:pt x="118366" y="123191"/>
                    <a:pt x="120619" y="121375"/>
                    <a:pt x="123159" y="121375"/>
                  </a:cubicBezTo>
                  <a:close/>
                  <a:moveTo>
                    <a:pt x="8529" y="157126"/>
                  </a:moveTo>
                  <a:cubicBezTo>
                    <a:pt x="9853" y="157126"/>
                    <a:pt x="10931" y="158204"/>
                    <a:pt x="10931" y="159528"/>
                  </a:cubicBezTo>
                  <a:cubicBezTo>
                    <a:pt x="10931" y="160851"/>
                    <a:pt x="9853" y="161930"/>
                    <a:pt x="8529" y="161930"/>
                  </a:cubicBezTo>
                  <a:cubicBezTo>
                    <a:pt x="7206" y="161930"/>
                    <a:pt x="6128" y="160851"/>
                    <a:pt x="6128" y="159528"/>
                  </a:cubicBezTo>
                  <a:cubicBezTo>
                    <a:pt x="6128" y="158204"/>
                    <a:pt x="7206" y="157126"/>
                    <a:pt x="8529" y="157126"/>
                  </a:cubicBezTo>
                  <a:close/>
                  <a:moveTo>
                    <a:pt x="19166" y="176267"/>
                  </a:moveTo>
                  <a:cubicBezTo>
                    <a:pt x="20490" y="176267"/>
                    <a:pt x="21568" y="177346"/>
                    <a:pt x="21568" y="178669"/>
                  </a:cubicBezTo>
                  <a:cubicBezTo>
                    <a:pt x="21568" y="179993"/>
                    <a:pt x="20490" y="181071"/>
                    <a:pt x="19166" y="181071"/>
                  </a:cubicBezTo>
                  <a:cubicBezTo>
                    <a:pt x="17843" y="181071"/>
                    <a:pt x="16764" y="179993"/>
                    <a:pt x="16764" y="178669"/>
                  </a:cubicBezTo>
                  <a:cubicBezTo>
                    <a:pt x="16764" y="177346"/>
                    <a:pt x="17843" y="176267"/>
                    <a:pt x="19166" y="176267"/>
                  </a:cubicBezTo>
                  <a:close/>
                  <a:moveTo>
                    <a:pt x="57008" y="189183"/>
                  </a:moveTo>
                  <a:cubicBezTo>
                    <a:pt x="58331" y="189183"/>
                    <a:pt x="59410" y="190262"/>
                    <a:pt x="59410" y="191585"/>
                  </a:cubicBezTo>
                  <a:cubicBezTo>
                    <a:pt x="59410" y="192909"/>
                    <a:pt x="58331" y="193987"/>
                    <a:pt x="57008" y="193987"/>
                  </a:cubicBezTo>
                  <a:cubicBezTo>
                    <a:pt x="55684" y="193987"/>
                    <a:pt x="54606" y="192909"/>
                    <a:pt x="54606" y="191585"/>
                  </a:cubicBezTo>
                  <a:cubicBezTo>
                    <a:pt x="54606" y="190262"/>
                    <a:pt x="55684" y="189183"/>
                    <a:pt x="57008" y="189183"/>
                  </a:cubicBezTo>
                  <a:close/>
                  <a:moveTo>
                    <a:pt x="40881" y="0"/>
                  </a:moveTo>
                  <a:cubicBezTo>
                    <a:pt x="39190" y="0"/>
                    <a:pt x="37817" y="1348"/>
                    <a:pt x="37817" y="3039"/>
                  </a:cubicBezTo>
                  <a:lnTo>
                    <a:pt x="37817" y="8799"/>
                  </a:lnTo>
                  <a:lnTo>
                    <a:pt x="36053" y="11911"/>
                  </a:lnTo>
                  <a:lnTo>
                    <a:pt x="29484" y="10220"/>
                  </a:lnTo>
                  <a:cubicBezTo>
                    <a:pt x="29229" y="10155"/>
                    <a:pt x="28973" y="10124"/>
                    <a:pt x="28722" y="10124"/>
                  </a:cubicBezTo>
                  <a:cubicBezTo>
                    <a:pt x="27354" y="10124"/>
                    <a:pt x="26111" y="11039"/>
                    <a:pt x="25759" y="12426"/>
                  </a:cubicBezTo>
                  <a:cubicBezTo>
                    <a:pt x="25342" y="14068"/>
                    <a:pt x="26323" y="15735"/>
                    <a:pt x="27965" y="16151"/>
                  </a:cubicBezTo>
                  <a:lnTo>
                    <a:pt x="36004" y="18210"/>
                  </a:lnTo>
                  <a:lnTo>
                    <a:pt x="45881" y="28087"/>
                  </a:lnTo>
                  <a:lnTo>
                    <a:pt x="38455" y="55831"/>
                  </a:lnTo>
                  <a:lnTo>
                    <a:pt x="26764" y="57498"/>
                  </a:lnTo>
                  <a:lnTo>
                    <a:pt x="24142" y="53307"/>
                  </a:lnTo>
                  <a:cubicBezTo>
                    <a:pt x="23576" y="52380"/>
                    <a:pt x="22574" y="51849"/>
                    <a:pt x="21517" y="51849"/>
                  </a:cubicBezTo>
                  <a:cubicBezTo>
                    <a:pt x="21428" y="51849"/>
                    <a:pt x="21339" y="51853"/>
                    <a:pt x="21250" y="51861"/>
                  </a:cubicBezTo>
                  <a:lnTo>
                    <a:pt x="14265" y="52547"/>
                  </a:lnTo>
                  <a:cubicBezTo>
                    <a:pt x="12573" y="52718"/>
                    <a:pt x="11348" y="54213"/>
                    <a:pt x="11520" y="55905"/>
                  </a:cubicBezTo>
                  <a:cubicBezTo>
                    <a:pt x="11682" y="57480"/>
                    <a:pt x="13027" y="58662"/>
                    <a:pt x="14582" y="58662"/>
                  </a:cubicBezTo>
                  <a:cubicBezTo>
                    <a:pt x="14671" y="58662"/>
                    <a:pt x="14762" y="58658"/>
                    <a:pt x="14853" y="58650"/>
                  </a:cubicBezTo>
                  <a:lnTo>
                    <a:pt x="19951" y="58135"/>
                  </a:lnTo>
                  <a:lnTo>
                    <a:pt x="21348" y="60365"/>
                  </a:lnTo>
                  <a:lnTo>
                    <a:pt x="17745" y="63968"/>
                  </a:lnTo>
                  <a:cubicBezTo>
                    <a:pt x="16544" y="65169"/>
                    <a:pt x="16544" y="67105"/>
                    <a:pt x="17745" y="68306"/>
                  </a:cubicBezTo>
                  <a:cubicBezTo>
                    <a:pt x="18333" y="68894"/>
                    <a:pt x="19117" y="69188"/>
                    <a:pt x="19902" y="69188"/>
                  </a:cubicBezTo>
                  <a:cubicBezTo>
                    <a:pt x="20686" y="69188"/>
                    <a:pt x="21470" y="68894"/>
                    <a:pt x="22058" y="68306"/>
                  </a:cubicBezTo>
                  <a:lnTo>
                    <a:pt x="26666" y="63698"/>
                  </a:lnTo>
                  <a:lnTo>
                    <a:pt x="39803" y="61811"/>
                  </a:lnTo>
                  <a:lnTo>
                    <a:pt x="60341" y="82350"/>
                  </a:lnTo>
                  <a:lnTo>
                    <a:pt x="54581" y="99457"/>
                  </a:lnTo>
                  <a:lnTo>
                    <a:pt x="44900" y="103231"/>
                  </a:lnTo>
                  <a:cubicBezTo>
                    <a:pt x="43332" y="103844"/>
                    <a:pt x="42548" y="105633"/>
                    <a:pt x="43160" y="107201"/>
                  </a:cubicBezTo>
                  <a:cubicBezTo>
                    <a:pt x="43626" y="108402"/>
                    <a:pt x="44778" y="109138"/>
                    <a:pt x="46003" y="109138"/>
                  </a:cubicBezTo>
                  <a:cubicBezTo>
                    <a:pt x="46371" y="109138"/>
                    <a:pt x="46763" y="109064"/>
                    <a:pt x="47131" y="108917"/>
                  </a:cubicBezTo>
                  <a:lnTo>
                    <a:pt x="55023" y="105829"/>
                  </a:lnTo>
                  <a:lnTo>
                    <a:pt x="56885" y="112226"/>
                  </a:lnTo>
                  <a:cubicBezTo>
                    <a:pt x="57277" y="113574"/>
                    <a:pt x="58478" y="114432"/>
                    <a:pt x="59802" y="114432"/>
                  </a:cubicBezTo>
                  <a:cubicBezTo>
                    <a:pt x="60096" y="114432"/>
                    <a:pt x="60390" y="114383"/>
                    <a:pt x="60684" y="114309"/>
                  </a:cubicBezTo>
                  <a:cubicBezTo>
                    <a:pt x="62302" y="113843"/>
                    <a:pt x="63233" y="112128"/>
                    <a:pt x="62743" y="110510"/>
                  </a:cubicBezTo>
                  <a:lnTo>
                    <a:pt x="60218" y="101834"/>
                  </a:lnTo>
                  <a:lnTo>
                    <a:pt x="66223" y="84065"/>
                  </a:lnTo>
                  <a:lnTo>
                    <a:pt x="87374" y="78404"/>
                  </a:lnTo>
                  <a:cubicBezTo>
                    <a:pt x="87717" y="80781"/>
                    <a:pt x="88796" y="83085"/>
                    <a:pt x="90634" y="84923"/>
                  </a:cubicBezTo>
                  <a:lnTo>
                    <a:pt x="100168" y="94457"/>
                  </a:lnTo>
                  <a:cubicBezTo>
                    <a:pt x="101614" y="95903"/>
                    <a:pt x="103378" y="96908"/>
                    <a:pt x="105315" y="97422"/>
                  </a:cubicBezTo>
                  <a:cubicBezTo>
                    <a:pt x="105045" y="99481"/>
                    <a:pt x="105315" y="101638"/>
                    <a:pt x="106221" y="103672"/>
                  </a:cubicBezTo>
                  <a:lnTo>
                    <a:pt x="111736" y="115976"/>
                  </a:lnTo>
                  <a:cubicBezTo>
                    <a:pt x="112324" y="117324"/>
                    <a:pt x="113182" y="118525"/>
                    <a:pt x="114236" y="119529"/>
                  </a:cubicBezTo>
                  <a:cubicBezTo>
                    <a:pt x="113059" y="120975"/>
                    <a:pt x="112226" y="122716"/>
                    <a:pt x="111883" y="124676"/>
                  </a:cubicBezTo>
                  <a:lnTo>
                    <a:pt x="109432" y="137911"/>
                  </a:lnTo>
                  <a:cubicBezTo>
                    <a:pt x="109162" y="139308"/>
                    <a:pt x="109187" y="140680"/>
                    <a:pt x="109408" y="142028"/>
                  </a:cubicBezTo>
                  <a:cubicBezTo>
                    <a:pt x="108133" y="142494"/>
                    <a:pt x="106957" y="143180"/>
                    <a:pt x="105903" y="144087"/>
                  </a:cubicBezTo>
                  <a:lnTo>
                    <a:pt x="95634" y="152812"/>
                  </a:lnTo>
                  <a:cubicBezTo>
                    <a:pt x="93281" y="154797"/>
                    <a:pt x="91859" y="157567"/>
                    <a:pt x="91614" y="160631"/>
                  </a:cubicBezTo>
                  <a:cubicBezTo>
                    <a:pt x="91516" y="161881"/>
                    <a:pt x="91614" y="163130"/>
                    <a:pt x="91908" y="164331"/>
                  </a:cubicBezTo>
                  <a:cubicBezTo>
                    <a:pt x="79875" y="164209"/>
                    <a:pt x="68993" y="156758"/>
                    <a:pt x="64655" y="145435"/>
                  </a:cubicBezTo>
                  <a:cubicBezTo>
                    <a:pt x="66860" y="143891"/>
                    <a:pt x="68331" y="141342"/>
                    <a:pt x="68331" y="138426"/>
                  </a:cubicBezTo>
                  <a:cubicBezTo>
                    <a:pt x="68331" y="133744"/>
                    <a:pt x="64508" y="129921"/>
                    <a:pt x="59826" y="129921"/>
                  </a:cubicBezTo>
                  <a:cubicBezTo>
                    <a:pt x="55121" y="129921"/>
                    <a:pt x="51297" y="133744"/>
                    <a:pt x="51297" y="138426"/>
                  </a:cubicBezTo>
                  <a:cubicBezTo>
                    <a:pt x="51297" y="142715"/>
                    <a:pt x="54508" y="146293"/>
                    <a:pt x="58650" y="146857"/>
                  </a:cubicBezTo>
                  <a:cubicBezTo>
                    <a:pt x="63209" y="159650"/>
                    <a:pt x="74630" y="168522"/>
                    <a:pt x="87766" y="170164"/>
                  </a:cubicBezTo>
                  <a:cubicBezTo>
                    <a:pt x="82031" y="173694"/>
                    <a:pt x="75438" y="175605"/>
                    <a:pt x="68527" y="175605"/>
                  </a:cubicBezTo>
                  <a:lnTo>
                    <a:pt x="61370" y="175605"/>
                  </a:lnTo>
                  <a:lnTo>
                    <a:pt x="58944" y="172223"/>
                  </a:lnTo>
                  <a:cubicBezTo>
                    <a:pt x="51812" y="162346"/>
                    <a:pt x="40317" y="156464"/>
                    <a:pt x="28136" y="156464"/>
                  </a:cubicBezTo>
                  <a:lnTo>
                    <a:pt x="16446" y="156464"/>
                  </a:lnTo>
                  <a:cubicBezTo>
                    <a:pt x="15220" y="153278"/>
                    <a:pt x="12132" y="150999"/>
                    <a:pt x="8529" y="150999"/>
                  </a:cubicBezTo>
                  <a:cubicBezTo>
                    <a:pt x="3824" y="150999"/>
                    <a:pt x="0" y="154822"/>
                    <a:pt x="0" y="159528"/>
                  </a:cubicBezTo>
                  <a:cubicBezTo>
                    <a:pt x="0" y="164209"/>
                    <a:pt x="3824" y="168032"/>
                    <a:pt x="8529" y="168032"/>
                  </a:cubicBezTo>
                  <a:cubicBezTo>
                    <a:pt x="12132" y="168032"/>
                    <a:pt x="15220" y="165777"/>
                    <a:pt x="16446" y="162591"/>
                  </a:cubicBezTo>
                  <a:lnTo>
                    <a:pt x="28136" y="162591"/>
                  </a:lnTo>
                  <a:cubicBezTo>
                    <a:pt x="38283" y="162591"/>
                    <a:pt x="47866" y="167444"/>
                    <a:pt x="53846" y="175605"/>
                  </a:cubicBezTo>
                  <a:lnTo>
                    <a:pt x="27107" y="175605"/>
                  </a:lnTo>
                  <a:cubicBezTo>
                    <a:pt x="25857" y="172419"/>
                    <a:pt x="22769" y="170140"/>
                    <a:pt x="19166" y="170140"/>
                  </a:cubicBezTo>
                  <a:cubicBezTo>
                    <a:pt x="14461" y="170140"/>
                    <a:pt x="10662" y="173963"/>
                    <a:pt x="10662" y="178669"/>
                  </a:cubicBezTo>
                  <a:cubicBezTo>
                    <a:pt x="10662" y="183350"/>
                    <a:pt x="14461" y="187174"/>
                    <a:pt x="19166" y="187174"/>
                  </a:cubicBezTo>
                  <a:cubicBezTo>
                    <a:pt x="22769" y="187174"/>
                    <a:pt x="25857" y="184894"/>
                    <a:pt x="27107" y="181733"/>
                  </a:cubicBezTo>
                  <a:lnTo>
                    <a:pt x="68527" y="181733"/>
                  </a:lnTo>
                  <a:cubicBezTo>
                    <a:pt x="76688" y="181733"/>
                    <a:pt x="84482" y="179453"/>
                    <a:pt x="91222" y="175238"/>
                  </a:cubicBezTo>
                  <a:lnTo>
                    <a:pt x="91222" y="175238"/>
                  </a:lnTo>
                  <a:cubicBezTo>
                    <a:pt x="86005" y="184150"/>
                    <a:pt x="76409" y="189849"/>
                    <a:pt x="65812" y="189849"/>
                  </a:cubicBezTo>
                  <a:cubicBezTo>
                    <a:pt x="65655" y="189849"/>
                    <a:pt x="65498" y="189848"/>
                    <a:pt x="65341" y="189845"/>
                  </a:cubicBezTo>
                  <a:cubicBezTo>
                    <a:pt x="64532" y="185973"/>
                    <a:pt x="61101" y="183081"/>
                    <a:pt x="57008" y="183081"/>
                  </a:cubicBezTo>
                  <a:cubicBezTo>
                    <a:pt x="52327" y="183081"/>
                    <a:pt x="48503" y="186904"/>
                    <a:pt x="48503" y="191585"/>
                  </a:cubicBezTo>
                  <a:cubicBezTo>
                    <a:pt x="48503" y="196291"/>
                    <a:pt x="52327" y="200114"/>
                    <a:pt x="57008" y="200114"/>
                  </a:cubicBezTo>
                  <a:cubicBezTo>
                    <a:pt x="60120" y="200114"/>
                    <a:pt x="62841" y="198423"/>
                    <a:pt x="64311" y="195923"/>
                  </a:cubicBezTo>
                  <a:cubicBezTo>
                    <a:pt x="64826" y="195948"/>
                    <a:pt x="65316" y="195972"/>
                    <a:pt x="65806" y="195972"/>
                  </a:cubicBezTo>
                  <a:cubicBezTo>
                    <a:pt x="80806" y="195972"/>
                    <a:pt x="94188" y="186512"/>
                    <a:pt x="99261" y="172395"/>
                  </a:cubicBezTo>
                  <a:cubicBezTo>
                    <a:pt x="100192" y="172713"/>
                    <a:pt x="101148" y="172909"/>
                    <a:pt x="102153" y="173008"/>
                  </a:cubicBezTo>
                  <a:cubicBezTo>
                    <a:pt x="102447" y="173032"/>
                    <a:pt x="102766" y="173032"/>
                    <a:pt x="103084" y="173032"/>
                  </a:cubicBezTo>
                  <a:cubicBezTo>
                    <a:pt x="105805" y="173032"/>
                    <a:pt x="108403" y="172076"/>
                    <a:pt x="110510" y="170312"/>
                  </a:cubicBezTo>
                  <a:lnTo>
                    <a:pt x="112496" y="168620"/>
                  </a:lnTo>
                  <a:cubicBezTo>
                    <a:pt x="113770" y="167518"/>
                    <a:pt x="113917" y="165581"/>
                    <a:pt x="112839" y="164307"/>
                  </a:cubicBezTo>
                  <a:cubicBezTo>
                    <a:pt x="112231" y="163591"/>
                    <a:pt x="111378" y="163225"/>
                    <a:pt x="110517" y="163225"/>
                  </a:cubicBezTo>
                  <a:cubicBezTo>
                    <a:pt x="109816" y="163225"/>
                    <a:pt x="109109" y="163468"/>
                    <a:pt x="108525" y="163964"/>
                  </a:cubicBezTo>
                  <a:lnTo>
                    <a:pt x="106540" y="165655"/>
                  </a:lnTo>
                  <a:cubicBezTo>
                    <a:pt x="105532" y="166510"/>
                    <a:pt x="104298" y="166928"/>
                    <a:pt x="103069" y="166928"/>
                  </a:cubicBezTo>
                  <a:cubicBezTo>
                    <a:pt x="101549" y="166928"/>
                    <a:pt x="100037" y="166289"/>
                    <a:pt x="98967" y="165042"/>
                  </a:cubicBezTo>
                  <a:cubicBezTo>
                    <a:pt x="98060" y="163939"/>
                    <a:pt x="97594" y="162542"/>
                    <a:pt x="97717" y="161121"/>
                  </a:cubicBezTo>
                  <a:cubicBezTo>
                    <a:pt x="97839" y="159699"/>
                    <a:pt x="98501" y="158400"/>
                    <a:pt x="99580" y="157469"/>
                  </a:cubicBezTo>
                  <a:lnTo>
                    <a:pt x="109849" y="148744"/>
                  </a:lnTo>
                  <a:cubicBezTo>
                    <a:pt x="110835" y="147911"/>
                    <a:pt x="112038" y="147450"/>
                    <a:pt x="113316" y="147450"/>
                  </a:cubicBezTo>
                  <a:cubicBezTo>
                    <a:pt x="113466" y="147450"/>
                    <a:pt x="113618" y="147456"/>
                    <a:pt x="113770" y="147469"/>
                  </a:cubicBezTo>
                  <a:cubicBezTo>
                    <a:pt x="115192" y="147592"/>
                    <a:pt x="116491" y="148254"/>
                    <a:pt x="117422" y="149332"/>
                  </a:cubicBezTo>
                  <a:cubicBezTo>
                    <a:pt x="118941" y="151146"/>
                    <a:pt x="119138" y="153695"/>
                    <a:pt x="117863" y="155680"/>
                  </a:cubicBezTo>
                  <a:cubicBezTo>
                    <a:pt x="116981" y="157101"/>
                    <a:pt x="117397" y="158988"/>
                    <a:pt x="118843" y="159895"/>
                  </a:cubicBezTo>
                  <a:cubicBezTo>
                    <a:pt x="119346" y="160216"/>
                    <a:pt x="119906" y="160368"/>
                    <a:pt x="120461" y="160368"/>
                  </a:cubicBezTo>
                  <a:cubicBezTo>
                    <a:pt x="121476" y="160368"/>
                    <a:pt x="122473" y="159859"/>
                    <a:pt x="123059" y="158939"/>
                  </a:cubicBezTo>
                  <a:cubicBezTo>
                    <a:pt x="124628" y="156440"/>
                    <a:pt x="125142" y="153548"/>
                    <a:pt x="124628" y="150803"/>
                  </a:cubicBezTo>
                  <a:cubicBezTo>
                    <a:pt x="128377" y="149430"/>
                    <a:pt x="131245" y="146170"/>
                    <a:pt x="132005" y="142077"/>
                  </a:cubicBezTo>
                  <a:lnTo>
                    <a:pt x="134456" y="128843"/>
                  </a:lnTo>
                  <a:cubicBezTo>
                    <a:pt x="135019" y="125828"/>
                    <a:pt x="134358" y="122765"/>
                    <a:pt x="132617" y="120240"/>
                  </a:cubicBezTo>
                  <a:cubicBezTo>
                    <a:pt x="132176" y="119603"/>
                    <a:pt x="131686" y="119015"/>
                    <a:pt x="131147" y="118500"/>
                  </a:cubicBezTo>
                  <a:cubicBezTo>
                    <a:pt x="133794" y="115191"/>
                    <a:pt x="134480" y="110584"/>
                    <a:pt x="132691" y="106589"/>
                  </a:cubicBezTo>
                  <a:lnTo>
                    <a:pt x="127176" y="94285"/>
                  </a:lnTo>
                  <a:cubicBezTo>
                    <a:pt x="125706" y="91001"/>
                    <a:pt x="122887" y="88771"/>
                    <a:pt x="119652" y="87889"/>
                  </a:cubicBezTo>
                  <a:cubicBezTo>
                    <a:pt x="120142" y="84408"/>
                    <a:pt x="118991" y="80806"/>
                    <a:pt x="116393" y="78208"/>
                  </a:cubicBezTo>
                  <a:lnTo>
                    <a:pt x="106859" y="68674"/>
                  </a:lnTo>
                  <a:cubicBezTo>
                    <a:pt x="105070" y="66885"/>
                    <a:pt x="102815" y="65806"/>
                    <a:pt x="100462" y="65439"/>
                  </a:cubicBezTo>
                  <a:lnTo>
                    <a:pt x="106148" y="44214"/>
                  </a:lnTo>
                  <a:lnTo>
                    <a:pt x="113035" y="42253"/>
                  </a:lnTo>
                  <a:lnTo>
                    <a:pt x="123182" y="50978"/>
                  </a:lnTo>
                  <a:cubicBezTo>
                    <a:pt x="123770" y="51469"/>
                    <a:pt x="124480" y="51714"/>
                    <a:pt x="125167" y="51714"/>
                  </a:cubicBezTo>
                  <a:cubicBezTo>
                    <a:pt x="126025" y="51714"/>
                    <a:pt x="126882" y="51346"/>
                    <a:pt x="127495" y="50660"/>
                  </a:cubicBezTo>
                  <a:cubicBezTo>
                    <a:pt x="128598" y="49385"/>
                    <a:pt x="128451" y="47449"/>
                    <a:pt x="127176" y="46346"/>
                  </a:cubicBezTo>
                  <a:lnTo>
                    <a:pt x="118059" y="38503"/>
                  </a:lnTo>
                  <a:lnTo>
                    <a:pt x="121588" y="34263"/>
                  </a:lnTo>
                  <a:lnTo>
                    <a:pt x="128426" y="36249"/>
                  </a:lnTo>
                  <a:cubicBezTo>
                    <a:pt x="128709" y="36330"/>
                    <a:pt x="128993" y="36368"/>
                    <a:pt x="129273" y="36368"/>
                  </a:cubicBezTo>
                  <a:cubicBezTo>
                    <a:pt x="130597" y="36368"/>
                    <a:pt x="131816" y="35501"/>
                    <a:pt x="132201" y="34165"/>
                  </a:cubicBezTo>
                  <a:cubicBezTo>
                    <a:pt x="132666" y="32548"/>
                    <a:pt x="131735" y="30857"/>
                    <a:pt x="130117" y="30391"/>
                  </a:cubicBezTo>
                  <a:lnTo>
                    <a:pt x="121368" y="27842"/>
                  </a:lnTo>
                  <a:cubicBezTo>
                    <a:pt x="121084" y="27757"/>
                    <a:pt x="120794" y="27716"/>
                    <a:pt x="120506" y="27716"/>
                  </a:cubicBezTo>
                  <a:cubicBezTo>
                    <a:pt x="119628" y="27716"/>
                    <a:pt x="118773" y="28102"/>
                    <a:pt x="118182" y="28822"/>
                  </a:cubicBezTo>
                  <a:lnTo>
                    <a:pt x="112030" y="36175"/>
                  </a:lnTo>
                  <a:lnTo>
                    <a:pt x="104530" y="38307"/>
                  </a:lnTo>
                  <a:lnTo>
                    <a:pt x="99383" y="33160"/>
                  </a:lnTo>
                  <a:cubicBezTo>
                    <a:pt x="98783" y="32560"/>
                    <a:pt x="97999" y="32260"/>
                    <a:pt x="97214" y="32260"/>
                  </a:cubicBezTo>
                  <a:cubicBezTo>
                    <a:pt x="96430" y="32260"/>
                    <a:pt x="95646" y="32560"/>
                    <a:pt x="95045" y="33160"/>
                  </a:cubicBezTo>
                  <a:cubicBezTo>
                    <a:pt x="93869" y="34337"/>
                    <a:pt x="93869" y="36273"/>
                    <a:pt x="95045" y="37474"/>
                  </a:cubicBezTo>
                  <a:lnTo>
                    <a:pt x="100241" y="42670"/>
                  </a:lnTo>
                  <a:lnTo>
                    <a:pt x="93869" y="66394"/>
                  </a:lnTo>
                  <a:cubicBezTo>
                    <a:pt x="92693" y="66958"/>
                    <a:pt x="91590" y="67718"/>
                    <a:pt x="90634" y="68674"/>
                  </a:cubicBezTo>
                  <a:cubicBezTo>
                    <a:pt x="89703" y="69605"/>
                    <a:pt x="88967" y="70659"/>
                    <a:pt x="88404" y="71786"/>
                  </a:cubicBezTo>
                  <a:lnTo>
                    <a:pt x="64777" y="78134"/>
                  </a:lnTo>
                  <a:lnTo>
                    <a:pt x="44288" y="57645"/>
                  </a:lnTo>
                  <a:lnTo>
                    <a:pt x="51787" y="29680"/>
                  </a:lnTo>
                  <a:lnTo>
                    <a:pt x="58846" y="27793"/>
                  </a:lnTo>
                  <a:cubicBezTo>
                    <a:pt x="60464" y="27352"/>
                    <a:pt x="61444" y="25661"/>
                    <a:pt x="61003" y="24043"/>
                  </a:cubicBezTo>
                  <a:cubicBezTo>
                    <a:pt x="60634" y="22672"/>
                    <a:pt x="59411" y="21779"/>
                    <a:pt x="58061" y="21779"/>
                  </a:cubicBezTo>
                  <a:cubicBezTo>
                    <a:pt x="57795" y="21779"/>
                    <a:pt x="57524" y="21814"/>
                    <a:pt x="57253" y="21886"/>
                  </a:cubicBezTo>
                  <a:lnTo>
                    <a:pt x="50194" y="23774"/>
                  </a:lnTo>
                  <a:lnTo>
                    <a:pt x="41371" y="14926"/>
                  </a:lnTo>
                  <a:lnTo>
                    <a:pt x="43528" y="11103"/>
                  </a:lnTo>
                  <a:cubicBezTo>
                    <a:pt x="43798" y="10661"/>
                    <a:pt x="43945" y="10122"/>
                    <a:pt x="43945" y="9608"/>
                  </a:cubicBezTo>
                  <a:lnTo>
                    <a:pt x="43945" y="3039"/>
                  </a:lnTo>
                  <a:cubicBezTo>
                    <a:pt x="43945" y="1348"/>
                    <a:pt x="42572" y="0"/>
                    <a:pt x="40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5119975" y="3549775"/>
              <a:ext cx="173425" cy="153300"/>
            </a:xfrm>
            <a:custGeom>
              <a:avLst/>
              <a:gdLst/>
              <a:ahLst/>
              <a:cxnLst/>
              <a:rect l="l" t="t" r="r" b="b"/>
              <a:pathLst>
                <a:path w="6937" h="6132" extrusionOk="0">
                  <a:moveTo>
                    <a:pt x="3469" y="0"/>
                  </a:moveTo>
                  <a:cubicBezTo>
                    <a:pt x="2857" y="0"/>
                    <a:pt x="2237" y="185"/>
                    <a:pt x="1692" y="568"/>
                  </a:cubicBezTo>
                  <a:cubicBezTo>
                    <a:pt x="319" y="1523"/>
                    <a:pt x="1" y="3460"/>
                    <a:pt x="957" y="4832"/>
                  </a:cubicBezTo>
                  <a:cubicBezTo>
                    <a:pt x="1569" y="5690"/>
                    <a:pt x="2501" y="6131"/>
                    <a:pt x="3456" y="6131"/>
                  </a:cubicBezTo>
                  <a:cubicBezTo>
                    <a:pt x="4069" y="6131"/>
                    <a:pt x="4682" y="5960"/>
                    <a:pt x="5221" y="5567"/>
                  </a:cubicBezTo>
                  <a:cubicBezTo>
                    <a:pt x="6618" y="4612"/>
                    <a:pt x="6937" y="2700"/>
                    <a:pt x="5956" y="1327"/>
                  </a:cubicBezTo>
                  <a:lnTo>
                    <a:pt x="5956" y="1303"/>
                  </a:lnTo>
                  <a:cubicBezTo>
                    <a:pt x="5359" y="451"/>
                    <a:pt x="4424" y="0"/>
                    <a:pt x="3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4879175" y="4200375"/>
              <a:ext cx="158725" cy="153400"/>
            </a:xfrm>
            <a:custGeom>
              <a:avLst/>
              <a:gdLst/>
              <a:ahLst/>
              <a:cxnLst/>
              <a:rect l="l" t="t" r="r" b="b"/>
              <a:pathLst>
                <a:path w="6349" h="6136" extrusionOk="0">
                  <a:moveTo>
                    <a:pt x="3183" y="0"/>
                  </a:moveTo>
                  <a:cubicBezTo>
                    <a:pt x="1588" y="0"/>
                    <a:pt x="240" y="1235"/>
                    <a:pt x="123" y="2851"/>
                  </a:cubicBezTo>
                  <a:cubicBezTo>
                    <a:pt x="1" y="4518"/>
                    <a:pt x="1251" y="5988"/>
                    <a:pt x="2942" y="6111"/>
                  </a:cubicBezTo>
                  <a:cubicBezTo>
                    <a:pt x="3015" y="6135"/>
                    <a:pt x="3089" y="6135"/>
                    <a:pt x="3162" y="6135"/>
                  </a:cubicBezTo>
                  <a:cubicBezTo>
                    <a:pt x="4756" y="6135"/>
                    <a:pt x="6103" y="4910"/>
                    <a:pt x="6226" y="3292"/>
                  </a:cubicBezTo>
                  <a:lnTo>
                    <a:pt x="6226" y="3268"/>
                  </a:lnTo>
                  <a:cubicBezTo>
                    <a:pt x="6349" y="1601"/>
                    <a:pt x="5074" y="131"/>
                    <a:pt x="3408" y="8"/>
                  </a:cubicBezTo>
                  <a:cubicBezTo>
                    <a:pt x="3332" y="3"/>
                    <a:pt x="3257" y="0"/>
                    <a:pt x="3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3854725" y="1631650"/>
              <a:ext cx="159925" cy="153000"/>
            </a:xfrm>
            <a:custGeom>
              <a:avLst/>
              <a:gdLst/>
              <a:ahLst/>
              <a:cxnLst/>
              <a:rect l="l" t="t" r="r" b="b"/>
              <a:pathLst>
                <a:path w="6397" h="6120" extrusionOk="0">
                  <a:moveTo>
                    <a:pt x="3170" y="1"/>
                  </a:moveTo>
                  <a:cubicBezTo>
                    <a:pt x="1610" y="1"/>
                    <a:pt x="285" y="1199"/>
                    <a:pt x="147" y="2786"/>
                  </a:cubicBezTo>
                  <a:cubicBezTo>
                    <a:pt x="0" y="4477"/>
                    <a:pt x="1226" y="5948"/>
                    <a:pt x="2917" y="6119"/>
                  </a:cubicBezTo>
                  <a:lnTo>
                    <a:pt x="3186" y="6119"/>
                  </a:lnTo>
                  <a:cubicBezTo>
                    <a:pt x="4755" y="6119"/>
                    <a:pt x="6103" y="4943"/>
                    <a:pt x="6250" y="3350"/>
                  </a:cubicBezTo>
                  <a:lnTo>
                    <a:pt x="6250" y="3325"/>
                  </a:lnTo>
                  <a:cubicBezTo>
                    <a:pt x="6397" y="1634"/>
                    <a:pt x="5147" y="164"/>
                    <a:pt x="3480" y="16"/>
                  </a:cubicBezTo>
                  <a:cubicBezTo>
                    <a:pt x="3376" y="6"/>
                    <a:pt x="3273" y="1"/>
                    <a:pt x="3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</p:grpSp>
      <p:grpSp>
        <p:nvGrpSpPr>
          <p:cNvPr id="759" name="Google Shape;759;p34"/>
          <p:cNvGrpSpPr/>
          <p:nvPr/>
        </p:nvGrpSpPr>
        <p:grpSpPr>
          <a:xfrm>
            <a:off x="3838902" y="5333856"/>
            <a:ext cx="362521" cy="337376"/>
            <a:chOff x="1190625" y="238125"/>
            <a:chExt cx="5238750" cy="5238750"/>
          </a:xfrm>
          <a:solidFill>
            <a:schemeClr val="bg1"/>
          </a:solidFill>
        </p:grpSpPr>
        <p:sp>
          <p:nvSpPr>
            <p:cNvPr id="760" name="Google Shape;760;p34"/>
            <p:cNvSpPr/>
            <p:nvPr/>
          </p:nvSpPr>
          <p:spPr>
            <a:xfrm>
              <a:off x="1190625" y="238125"/>
              <a:ext cx="3548700" cy="5238750"/>
            </a:xfrm>
            <a:custGeom>
              <a:avLst/>
              <a:gdLst/>
              <a:ahLst/>
              <a:cxnLst/>
              <a:rect l="l" t="t" r="r" b="b"/>
              <a:pathLst>
                <a:path w="141948" h="209550" extrusionOk="0">
                  <a:moveTo>
                    <a:pt x="135180" y="20278"/>
                  </a:moveTo>
                  <a:lnTo>
                    <a:pt x="135180" y="23649"/>
                  </a:lnTo>
                  <a:cubicBezTo>
                    <a:pt x="135180" y="24790"/>
                    <a:pt x="135104" y="25931"/>
                    <a:pt x="134977" y="27046"/>
                  </a:cubicBezTo>
                  <a:lnTo>
                    <a:pt x="74548" y="27046"/>
                  </a:lnTo>
                  <a:cubicBezTo>
                    <a:pt x="74421" y="25931"/>
                    <a:pt x="74345" y="24790"/>
                    <a:pt x="74345" y="23649"/>
                  </a:cubicBezTo>
                  <a:lnTo>
                    <a:pt x="74345" y="20278"/>
                  </a:lnTo>
                  <a:close/>
                  <a:moveTo>
                    <a:pt x="30417" y="27046"/>
                  </a:moveTo>
                  <a:cubicBezTo>
                    <a:pt x="32268" y="27046"/>
                    <a:pt x="33789" y="28567"/>
                    <a:pt x="33789" y="30417"/>
                  </a:cubicBezTo>
                  <a:cubicBezTo>
                    <a:pt x="33789" y="32268"/>
                    <a:pt x="32268" y="33789"/>
                    <a:pt x="30417" y="33789"/>
                  </a:cubicBezTo>
                  <a:cubicBezTo>
                    <a:pt x="28567" y="33789"/>
                    <a:pt x="27046" y="32268"/>
                    <a:pt x="27046" y="30417"/>
                  </a:cubicBezTo>
                  <a:cubicBezTo>
                    <a:pt x="27046" y="28567"/>
                    <a:pt x="28567" y="27046"/>
                    <a:pt x="30417" y="27046"/>
                  </a:cubicBezTo>
                  <a:close/>
                  <a:moveTo>
                    <a:pt x="133405" y="33789"/>
                  </a:moveTo>
                  <a:cubicBezTo>
                    <a:pt x="132569" y="36197"/>
                    <a:pt x="131454" y="38478"/>
                    <a:pt x="130034" y="40556"/>
                  </a:cubicBezTo>
                  <a:lnTo>
                    <a:pt x="79491" y="40556"/>
                  </a:lnTo>
                  <a:cubicBezTo>
                    <a:pt x="78096" y="38478"/>
                    <a:pt x="76981" y="36197"/>
                    <a:pt x="76119" y="33789"/>
                  </a:cubicBezTo>
                  <a:close/>
                  <a:moveTo>
                    <a:pt x="123849" y="47324"/>
                  </a:moveTo>
                  <a:cubicBezTo>
                    <a:pt x="118628" y="51532"/>
                    <a:pt x="111986" y="54067"/>
                    <a:pt x="104762" y="54067"/>
                  </a:cubicBezTo>
                  <a:cubicBezTo>
                    <a:pt x="97564" y="54067"/>
                    <a:pt x="90922" y="51532"/>
                    <a:pt x="85701" y="47324"/>
                  </a:cubicBezTo>
                  <a:close/>
                  <a:moveTo>
                    <a:pt x="13510" y="118298"/>
                  </a:moveTo>
                  <a:cubicBezTo>
                    <a:pt x="17236" y="118298"/>
                    <a:pt x="20278" y="121314"/>
                    <a:pt x="20278" y="125041"/>
                  </a:cubicBezTo>
                  <a:cubicBezTo>
                    <a:pt x="20278" y="128767"/>
                    <a:pt x="17236" y="131808"/>
                    <a:pt x="13510" y="131808"/>
                  </a:cubicBezTo>
                  <a:cubicBezTo>
                    <a:pt x="9784" y="131808"/>
                    <a:pt x="6768" y="128767"/>
                    <a:pt x="6768" y="125041"/>
                  </a:cubicBezTo>
                  <a:cubicBezTo>
                    <a:pt x="6768" y="121314"/>
                    <a:pt x="9784" y="118298"/>
                    <a:pt x="13510" y="118298"/>
                  </a:cubicBezTo>
                  <a:close/>
                  <a:moveTo>
                    <a:pt x="104762" y="155458"/>
                  </a:moveTo>
                  <a:cubicBezTo>
                    <a:pt x="111986" y="155458"/>
                    <a:pt x="118628" y="158018"/>
                    <a:pt x="123849" y="162226"/>
                  </a:cubicBezTo>
                  <a:lnTo>
                    <a:pt x="85701" y="162226"/>
                  </a:lnTo>
                  <a:cubicBezTo>
                    <a:pt x="90922" y="158018"/>
                    <a:pt x="97564" y="155458"/>
                    <a:pt x="104762" y="155458"/>
                  </a:cubicBezTo>
                  <a:close/>
                  <a:moveTo>
                    <a:pt x="130034" y="168994"/>
                  </a:moveTo>
                  <a:cubicBezTo>
                    <a:pt x="131428" y="171072"/>
                    <a:pt x="132569" y="173353"/>
                    <a:pt x="133405" y="175736"/>
                  </a:cubicBezTo>
                  <a:lnTo>
                    <a:pt x="76119" y="175736"/>
                  </a:lnTo>
                  <a:cubicBezTo>
                    <a:pt x="76981" y="173353"/>
                    <a:pt x="78096" y="171072"/>
                    <a:pt x="79491" y="168994"/>
                  </a:cubicBezTo>
                  <a:close/>
                  <a:moveTo>
                    <a:pt x="134977" y="182504"/>
                  </a:moveTo>
                  <a:cubicBezTo>
                    <a:pt x="135104" y="183619"/>
                    <a:pt x="135180" y="184735"/>
                    <a:pt x="135180" y="185875"/>
                  </a:cubicBezTo>
                  <a:lnTo>
                    <a:pt x="135180" y="189272"/>
                  </a:lnTo>
                  <a:lnTo>
                    <a:pt x="74345" y="189272"/>
                  </a:lnTo>
                  <a:lnTo>
                    <a:pt x="74345" y="185875"/>
                  </a:lnTo>
                  <a:cubicBezTo>
                    <a:pt x="74345" y="184735"/>
                    <a:pt x="74421" y="183619"/>
                    <a:pt x="74548" y="182504"/>
                  </a:cubicBezTo>
                  <a:close/>
                  <a:moveTo>
                    <a:pt x="54067" y="0"/>
                  </a:moveTo>
                  <a:lnTo>
                    <a:pt x="54067" y="23649"/>
                  </a:lnTo>
                  <a:cubicBezTo>
                    <a:pt x="54067" y="24790"/>
                    <a:pt x="54117" y="25931"/>
                    <a:pt x="54194" y="27046"/>
                  </a:cubicBezTo>
                  <a:lnTo>
                    <a:pt x="39923" y="27046"/>
                  </a:lnTo>
                  <a:cubicBezTo>
                    <a:pt x="38529" y="23117"/>
                    <a:pt x="34828" y="20278"/>
                    <a:pt x="30417" y="20278"/>
                  </a:cubicBezTo>
                  <a:cubicBezTo>
                    <a:pt x="24815" y="20278"/>
                    <a:pt x="20278" y="24815"/>
                    <a:pt x="20278" y="30417"/>
                  </a:cubicBezTo>
                  <a:cubicBezTo>
                    <a:pt x="20278" y="36019"/>
                    <a:pt x="24815" y="40556"/>
                    <a:pt x="30417" y="40556"/>
                  </a:cubicBezTo>
                  <a:cubicBezTo>
                    <a:pt x="34828" y="40556"/>
                    <a:pt x="38529" y="37717"/>
                    <a:pt x="39923" y="33789"/>
                  </a:cubicBezTo>
                  <a:lnTo>
                    <a:pt x="55081" y="33789"/>
                  </a:lnTo>
                  <a:cubicBezTo>
                    <a:pt x="57514" y="45956"/>
                    <a:pt x="64333" y="56754"/>
                    <a:pt x="74446" y="64257"/>
                  </a:cubicBezTo>
                  <a:cubicBezTo>
                    <a:pt x="62102" y="73509"/>
                    <a:pt x="54067" y="88210"/>
                    <a:pt x="54067" y="104762"/>
                  </a:cubicBezTo>
                  <a:cubicBezTo>
                    <a:pt x="54067" y="110694"/>
                    <a:pt x="55157" y="116372"/>
                    <a:pt x="57032" y="121669"/>
                  </a:cubicBezTo>
                  <a:lnTo>
                    <a:pt x="26564" y="121669"/>
                  </a:lnTo>
                  <a:cubicBezTo>
                    <a:pt x="25044" y="115865"/>
                    <a:pt x="19797" y="111530"/>
                    <a:pt x="13510" y="111530"/>
                  </a:cubicBezTo>
                  <a:cubicBezTo>
                    <a:pt x="6058" y="111530"/>
                    <a:pt x="0" y="117588"/>
                    <a:pt x="0" y="125041"/>
                  </a:cubicBezTo>
                  <a:cubicBezTo>
                    <a:pt x="0" y="132493"/>
                    <a:pt x="6058" y="138576"/>
                    <a:pt x="13510" y="138576"/>
                  </a:cubicBezTo>
                  <a:cubicBezTo>
                    <a:pt x="19797" y="138576"/>
                    <a:pt x="25044" y="134242"/>
                    <a:pt x="26564" y="128437"/>
                  </a:cubicBezTo>
                  <a:lnTo>
                    <a:pt x="59973" y="128437"/>
                  </a:lnTo>
                  <a:cubicBezTo>
                    <a:pt x="63496" y="135078"/>
                    <a:pt x="68464" y="140807"/>
                    <a:pt x="74421" y="145293"/>
                  </a:cubicBezTo>
                  <a:cubicBezTo>
                    <a:pt x="61620" y="154824"/>
                    <a:pt x="54067" y="169653"/>
                    <a:pt x="54067" y="185875"/>
                  </a:cubicBezTo>
                  <a:lnTo>
                    <a:pt x="54067" y="209550"/>
                  </a:lnTo>
                  <a:lnTo>
                    <a:pt x="60835" y="209550"/>
                  </a:lnTo>
                  <a:lnTo>
                    <a:pt x="60835" y="185875"/>
                  </a:lnTo>
                  <a:cubicBezTo>
                    <a:pt x="60835" y="170971"/>
                    <a:pt x="68211" y="157486"/>
                    <a:pt x="80581" y="149298"/>
                  </a:cubicBezTo>
                  <a:cubicBezTo>
                    <a:pt x="83014" y="150642"/>
                    <a:pt x="85574" y="151732"/>
                    <a:pt x="88236" y="152644"/>
                  </a:cubicBezTo>
                  <a:cubicBezTo>
                    <a:pt x="76018" y="158753"/>
                    <a:pt x="67603" y="171326"/>
                    <a:pt x="67603" y="185875"/>
                  </a:cubicBezTo>
                  <a:lnTo>
                    <a:pt x="67603" y="209550"/>
                  </a:lnTo>
                  <a:lnTo>
                    <a:pt x="74345" y="209550"/>
                  </a:lnTo>
                  <a:lnTo>
                    <a:pt x="74345" y="196014"/>
                  </a:lnTo>
                  <a:lnTo>
                    <a:pt x="135180" y="196014"/>
                  </a:lnTo>
                  <a:lnTo>
                    <a:pt x="135180" y="209550"/>
                  </a:lnTo>
                  <a:lnTo>
                    <a:pt x="141948" y="209550"/>
                  </a:lnTo>
                  <a:lnTo>
                    <a:pt x="141948" y="185875"/>
                  </a:lnTo>
                  <a:cubicBezTo>
                    <a:pt x="141948" y="165394"/>
                    <a:pt x="125269" y="148715"/>
                    <a:pt x="104762" y="148715"/>
                  </a:cubicBezTo>
                  <a:cubicBezTo>
                    <a:pt x="80555" y="148715"/>
                    <a:pt x="60835" y="128995"/>
                    <a:pt x="60835" y="104762"/>
                  </a:cubicBezTo>
                  <a:cubicBezTo>
                    <a:pt x="60835" y="80555"/>
                    <a:pt x="80555" y="60835"/>
                    <a:pt x="104762" y="60835"/>
                  </a:cubicBezTo>
                  <a:cubicBezTo>
                    <a:pt x="125269" y="60835"/>
                    <a:pt x="141948" y="44156"/>
                    <a:pt x="141948" y="23649"/>
                  </a:cubicBezTo>
                  <a:lnTo>
                    <a:pt x="141948" y="0"/>
                  </a:lnTo>
                  <a:lnTo>
                    <a:pt x="135180" y="0"/>
                  </a:lnTo>
                  <a:lnTo>
                    <a:pt x="135180" y="13510"/>
                  </a:lnTo>
                  <a:lnTo>
                    <a:pt x="74345" y="13510"/>
                  </a:lnTo>
                  <a:lnTo>
                    <a:pt x="74345" y="0"/>
                  </a:lnTo>
                  <a:lnTo>
                    <a:pt x="67603" y="0"/>
                  </a:lnTo>
                  <a:lnTo>
                    <a:pt x="67603" y="23649"/>
                  </a:lnTo>
                  <a:cubicBezTo>
                    <a:pt x="67603" y="38199"/>
                    <a:pt x="76018" y="50797"/>
                    <a:pt x="88236" y="56906"/>
                  </a:cubicBezTo>
                  <a:cubicBezTo>
                    <a:pt x="85574" y="57818"/>
                    <a:pt x="83014" y="58908"/>
                    <a:pt x="80581" y="60252"/>
                  </a:cubicBezTo>
                  <a:cubicBezTo>
                    <a:pt x="68211" y="52064"/>
                    <a:pt x="60835" y="38554"/>
                    <a:pt x="60835" y="23649"/>
                  </a:cubicBezTo>
                  <a:lnTo>
                    <a:pt x="60835" y="0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2880675" y="238125"/>
              <a:ext cx="3548700" cy="5238750"/>
            </a:xfrm>
            <a:custGeom>
              <a:avLst/>
              <a:gdLst/>
              <a:ahLst/>
              <a:cxnLst/>
              <a:rect l="l" t="t" r="r" b="b"/>
              <a:pathLst>
                <a:path w="141948" h="209550" extrusionOk="0">
                  <a:moveTo>
                    <a:pt x="37160" y="74345"/>
                  </a:moveTo>
                  <a:cubicBezTo>
                    <a:pt x="44384" y="74345"/>
                    <a:pt x="51026" y="76905"/>
                    <a:pt x="56247" y="81113"/>
                  </a:cubicBezTo>
                  <a:lnTo>
                    <a:pt x="18099" y="81113"/>
                  </a:lnTo>
                  <a:cubicBezTo>
                    <a:pt x="23320" y="76905"/>
                    <a:pt x="29962" y="74345"/>
                    <a:pt x="37160" y="74345"/>
                  </a:cubicBezTo>
                  <a:close/>
                  <a:moveTo>
                    <a:pt x="128412" y="77742"/>
                  </a:moveTo>
                  <a:cubicBezTo>
                    <a:pt x="132138" y="77742"/>
                    <a:pt x="135180" y="80758"/>
                    <a:pt x="135180" y="84484"/>
                  </a:cubicBezTo>
                  <a:cubicBezTo>
                    <a:pt x="135180" y="88210"/>
                    <a:pt x="132138" y="91252"/>
                    <a:pt x="128412" y="91252"/>
                  </a:cubicBezTo>
                  <a:cubicBezTo>
                    <a:pt x="124686" y="91252"/>
                    <a:pt x="121670" y="88210"/>
                    <a:pt x="121670" y="84484"/>
                  </a:cubicBezTo>
                  <a:cubicBezTo>
                    <a:pt x="121670" y="80758"/>
                    <a:pt x="124686" y="77742"/>
                    <a:pt x="128412" y="77742"/>
                  </a:cubicBezTo>
                  <a:close/>
                  <a:moveTo>
                    <a:pt x="62432" y="87881"/>
                  </a:moveTo>
                  <a:cubicBezTo>
                    <a:pt x="65094" y="91835"/>
                    <a:pt x="66843" y="96423"/>
                    <a:pt x="67375" y="101391"/>
                  </a:cubicBezTo>
                  <a:lnTo>
                    <a:pt x="6946" y="101391"/>
                  </a:lnTo>
                  <a:cubicBezTo>
                    <a:pt x="7503" y="96423"/>
                    <a:pt x="9252" y="91835"/>
                    <a:pt x="11889" y="87881"/>
                  </a:cubicBezTo>
                  <a:close/>
                  <a:moveTo>
                    <a:pt x="67375" y="108159"/>
                  </a:moveTo>
                  <a:cubicBezTo>
                    <a:pt x="66843" y="113102"/>
                    <a:pt x="65094" y="117715"/>
                    <a:pt x="62432" y="121669"/>
                  </a:cubicBezTo>
                  <a:lnTo>
                    <a:pt x="11889" y="121669"/>
                  </a:lnTo>
                  <a:cubicBezTo>
                    <a:pt x="9252" y="117715"/>
                    <a:pt x="7503" y="113102"/>
                    <a:pt x="6946" y="108159"/>
                  </a:cubicBezTo>
                  <a:close/>
                  <a:moveTo>
                    <a:pt x="56247" y="128437"/>
                  </a:moveTo>
                  <a:cubicBezTo>
                    <a:pt x="51026" y="132645"/>
                    <a:pt x="44384" y="135180"/>
                    <a:pt x="37160" y="135180"/>
                  </a:cubicBezTo>
                  <a:cubicBezTo>
                    <a:pt x="29962" y="135180"/>
                    <a:pt x="23320" y="132645"/>
                    <a:pt x="18099" y="128437"/>
                  </a:cubicBezTo>
                  <a:close/>
                  <a:moveTo>
                    <a:pt x="61367" y="68186"/>
                  </a:moveTo>
                  <a:cubicBezTo>
                    <a:pt x="73737" y="76373"/>
                    <a:pt x="81113" y="89858"/>
                    <a:pt x="81113" y="104762"/>
                  </a:cubicBezTo>
                  <a:cubicBezTo>
                    <a:pt x="81113" y="119667"/>
                    <a:pt x="73737" y="133177"/>
                    <a:pt x="61367" y="141339"/>
                  </a:cubicBezTo>
                  <a:cubicBezTo>
                    <a:pt x="58934" y="140021"/>
                    <a:pt x="56374" y="138931"/>
                    <a:pt x="53712" y="138019"/>
                  </a:cubicBezTo>
                  <a:cubicBezTo>
                    <a:pt x="65930" y="131910"/>
                    <a:pt x="74346" y="119312"/>
                    <a:pt x="74346" y="104762"/>
                  </a:cubicBezTo>
                  <a:cubicBezTo>
                    <a:pt x="74346" y="90213"/>
                    <a:pt x="65930" y="77640"/>
                    <a:pt x="53712" y="71531"/>
                  </a:cubicBezTo>
                  <a:cubicBezTo>
                    <a:pt x="56374" y="70594"/>
                    <a:pt x="58934" y="69529"/>
                    <a:pt x="61367" y="68186"/>
                  </a:cubicBezTo>
                  <a:close/>
                  <a:moveTo>
                    <a:pt x="111531" y="175736"/>
                  </a:moveTo>
                  <a:cubicBezTo>
                    <a:pt x="113381" y="175736"/>
                    <a:pt x="114902" y="177257"/>
                    <a:pt x="114902" y="179133"/>
                  </a:cubicBezTo>
                  <a:cubicBezTo>
                    <a:pt x="114902" y="180983"/>
                    <a:pt x="113381" y="182504"/>
                    <a:pt x="111531" y="182504"/>
                  </a:cubicBezTo>
                  <a:cubicBezTo>
                    <a:pt x="109655" y="182504"/>
                    <a:pt x="108134" y="180983"/>
                    <a:pt x="108134" y="179133"/>
                  </a:cubicBezTo>
                  <a:cubicBezTo>
                    <a:pt x="108134" y="177257"/>
                    <a:pt x="109655" y="175736"/>
                    <a:pt x="111531" y="175736"/>
                  </a:cubicBezTo>
                  <a:close/>
                  <a:moveTo>
                    <a:pt x="81113" y="0"/>
                  </a:moveTo>
                  <a:lnTo>
                    <a:pt x="81113" y="23649"/>
                  </a:lnTo>
                  <a:cubicBezTo>
                    <a:pt x="81113" y="47882"/>
                    <a:pt x="61393" y="67603"/>
                    <a:pt x="37160" y="67603"/>
                  </a:cubicBezTo>
                  <a:cubicBezTo>
                    <a:pt x="16679" y="67603"/>
                    <a:pt x="1" y="84281"/>
                    <a:pt x="1" y="104762"/>
                  </a:cubicBezTo>
                  <a:cubicBezTo>
                    <a:pt x="1" y="125269"/>
                    <a:pt x="16679" y="141948"/>
                    <a:pt x="37160" y="141948"/>
                  </a:cubicBezTo>
                  <a:cubicBezTo>
                    <a:pt x="61393" y="141948"/>
                    <a:pt x="81113" y="161668"/>
                    <a:pt x="81113" y="185875"/>
                  </a:cubicBezTo>
                  <a:lnTo>
                    <a:pt x="81113" y="209550"/>
                  </a:lnTo>
                  <a:lnTo>
                    <a:pt x="87856" y="209550"/>
                  </a:lnTo>
                  <a:lnTo>
                    <a:pt x="87856" y="185875"/>
                  </a:lnTo>
                  <a:cubicBezTo>
                    <a:pt x="87856" y="184735"/>
                    <a:pt x="87754" y="183619"/>
                    <a:pt x="87704" y="182504"/>
                  </a:cubicBezTo>
                  <a:lnTo>
                    <a:pt x="102000" y="182504"/>
                  </a:lnTo>
                  <a:cubicBezTo>
                    <a:pt x="103394" y="186433"/>
                    <a:pt x="107120" y="189272"/>
                    <a:pt x="111531" y="189272"/>
                  </a:cubicBezTo>
                  <a:cubicBezTo>
                    <a:pt x="117107" y="189272"/>
                    <a:pt x="121670" y="184709"/>
                    <a:pt x="121670" y="179133"/>
                  </a:cubicBezTo>
                  <a:cubicBezTo>
                    <a:pt x="121670" y="173531"/>
                    <a:pt x="117107" y="168994"/>
                    <a:pt x="111531" y="168994"/>
                  </a:cubicBezTo>
                  <a:cubicBezTo>
                    <a:pt x="107120" y="168994"/>
                    <a:pt x="103394" y="171833"/>
                    <a:pt x="102000" y="175736"/>
                  </a:cubicBezTo>
                  <a:lnTo>
                    <a:pt x="86842" y="175736"/>
                  </a:lnTo>
                  <a:cubicBezTo>
                    <a:pt x="84307" y="163366"/>
                    <a:pt x="77261" y="152670"/>
                    <a:pt x="67502" y="145369"/>
                  </a:cubicBezTo>
                  <a:cubicBezTo>
                    <a:pt x="80328" y="135813"/>
                    <a:pt x="87856" y="121010"/>
                    <a:pt x="87856" y="104762"/>
                  </a:cubicBezTo>
                  <a:cubicBezTo>
                    <a:pt x="87856" y="98882"/>
                    <a:pt x="86867" y="93204"/>
                    <a:pt x="84992" y="87881"/>
                  </a:cubicBezTo>
                  <a:lnTo>
                    <a:pt x="115384" y="87881"/>
                  </a:lnTo>
                  <a:cubicBezTo>
                    <a:pt x="116904" y="93685"/>
                    <a:pt x="122151" y="98020"/>
                    <a:pt x="128412" y="98020"/>
                  </a:cubicBezTo>
                  <a:cubicBezTo>
                    <a:pt x="135865" y="98020"/>
                    <a:pt x="141948" y="91936"/>
                    <a:pt x="141948" y="84484"/>
                  </a:cubicBezTo>
                  <a:cubicBezTo>
                    <a:pt x="141948" y="77032"/>
                    <a:pt x="135865" y="70974"/>
                    <a:pt x="128412" y="70974"/>
                  </a:cubicBezTo>
                  <a:cubicBezTo>
                    <a:pt x="122151" y="70974"/>
                    <a:pt x="116904" y="75308"/>
                    <a:pt x="115384" y="81113"/>
                  </a:cubicBezTo>
                  <a:lnTo>
                    <a:pt x="82051" y="81113"/>
                  </a:lnTo>
                  <a:cubicBezTo>
                    <a:pt x="78579" y="74548"/>
                    <a:pt x="73661" y="68743"/>
                    <a:pt x="67502" y="64181"/>
                  </a:cubicBezTo>
                  <a:cubicBezTo>
                    <a:pt x="79846" y="54929"/>
                    <a:pt x="87856" y="40227"/>
                    <a:pt x="87856" y="23649"/>
                  </a:cubicBezTo>
                  <a:lnTo>
                    <a:pt x="87856" y="0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1">
                <a:lumMod val="75000"/>
              </a:schemeClr>
            </a:gs>
            <a:gs pos="100000">
              <a:schemeClr val="accent1">
                <a:lumMod val="89000"/>
                <a:alpha val="18000"/>
              </a:schemeClr>
            </a:gs>
            <a:gs pos="0">
              <a:schemeClr val="accent1">
                <a:lumMod val="75000"/>
              </a:schemeClr>
            </a:gs>
            <a:gs pos="95000">
              <a:schemeClr val="accent1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2" y="0"/>
            <a:ext cx="6128979" cy="685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69" y="-752"/>
            <a:ext cx="6245731" cy="6858000"/>
          </a:xfrm>
          <a:prstGeom prst="rect">
            <a:avLst/>
          </a:prstGeom>
        </p:spPr>
      </p:pic>
      <p:sp>
        <p:nvSpPr>
          <p:cNvPr id="767" name="Google Shape;767;p35"/>
          <p:cNvSpPr/>
          <p:nvPr/>
        </p:nvSpPr>
        <p:spPr>
          <a:xfrm>
            <a:off x="-149731" y="-1552"/>
            <a:ext cx="6096000" cy="6858800"/>
          </a:xfrm>
          <a:prstGeom prst="rect">
            <a:avLst/>
          </a:prstGeom>
          <a:solidFill>
            <a:schemeClr val="dk2">
              <a:alpha val="525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768" name="Google Shape;768;p35"/>
          <p:cNvSpPr/>
          <p:nvPr/>
        </p:nvSpPr>
        <p:spPr>
          <a:xfrm>
            <a:off x="892399" y="1273800"/>
            <a:ext cx="4311200" cy="4310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770" name="Google Shape;770;p35"/>
          <p:cNvSpPr/>
          <p:nvPr/>
        </p:nvSpPr>
        <p:spPr>
          <a:xfrm>
            <a:off x="5946269" y="0"/>
            <a:ext cx="6245731" cy="6858800"/>
          </a:xfrm>
          <a:prstGeom prst="rect">
            <a:avLst/>
          </a:prstGeom>
          <a:solidFill>
            <a:schemeClr val="lt1">
              <a:alpha val="534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771" name="Google Shape;771;p35"/>
          <p:cNvSpPr txBox="1"/>
          <p:nvPr/>
        </p:nvSpPr>
        <p:spPr>
          <a:xfrm>
            <a:off x="1158612" y="2613535"/>
            <a:ext cx="3778800" cy="1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9600" dirty="0">
                <a:solidFill>
                  <a:schemeClr val="accent2">
                    <a:lumMod val="75000"/>
                  </a:schemeClr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45%</a:t>
            </a:r>
            <a:endParaRPr sz="9600" dirty="0">
              <a:solidFill>
                <a:schemeClr val="accent2">
                  <a:lumMod val="75000"/>
                </a:schemeClr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2" name="Google Shape;772;p35"/>
          <p:cNvSpPr txBox="1"/>
          <p:nvPr/>
        </p:nvSpPr>
        <p:spPr>
          <a:xfrm>
            <a:off x="1966804" y="3796524"/>
            <a:ext cx="2162400" cy="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2489">
                <a:solidFill>
                  <a:schemeClr val="accent2">
                    <a:lumMod val="75000"/>
                  </a:schemeClr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GENETIC HERITABILITY</a:t>
            </a:r>
            <a:endParaRPr sz="2489">
              <a:solidFill>
                <a:schemeClr val="accent2">
                  <a:lumMod val="75000"/>
                </a:schemeClr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773" name="Google Shape;773;p35"/>
          <p:cNvSpPr/>
          <p:nvPr/>
        </p:nvSpPr>
        <p:spPr>
          <a:xfrm>
            <a:off x="6988399" y="1273800"/>
            <a:ext cx="4311200" cy="4310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774" name="Google Shape;774;p35"/>
          <p:cNvSpPr txBox="1"/>
          <p:nvPr/>
        </p:nvSpPr>
        <p:spPr>
          <a:xfrm>
            <a:off x="7254612" y="2613535"/>
            <a:ext cx="3778800" cy="1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9600" dirty="0">
                <a:solidFill>
                  <a:schemeClr val="accent2">
                    <a:lumMod val="75000"/>
                  </a:schemeClr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1-5%</a:t>
            </a:r>
            <a:endParaRPr sz="9600" dirty="0">
              <a:solidFill>
                <a:schemeClr val="accent2">
                  <a:lumMod val="75000"/>
                </a:schemeClr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5" name="Google Shape;775;p35"/>
          <p:cNvSpPr txBox="1"/>
          <p:nvPr/>
        </p:nvSpPr>
        <p:spPr>
          <a:xfrm>
            <a:off x="8062804" y="3796524"/>
            <a:ext cx="2162400" cy="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2489" dirty="0">
                <a:solidFill>
                  <a:schemeClr val="accent2">
                    <a:lumMod val="75000"/>
                  </a:schemeClr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CASES WHERE GENETIC DIFFERENCES WERE IDENTIFIED</a:t>
            </a:r>
            <a:endParaRPr sz="2489" dirty="0">
              <a:solidFill>
                <a:schemeClr val="accent2">
                  <a:lumMod val="75000"/>
                </a:schemeClr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6"/>
          <p:cNvSpPr/>
          <p:nvPr/>
        </p:nvSpPr>
        <p:spPr>
          <a:xfrm>
            <a:off x="0" y="0"/>
            <a:ext cx="12192000" cy="6450600"/>
          </a:xfrm>
          <a:prstGeom prst="rect">
            <a:avLst/>
          </a:prstGeom>
          <a:gradFill>
            <a:gsLst>
              <a:gs pos="7000">
                <a:schemeClr val="accent1">
                  <a:lumMod val="75000"/>
                </a:schemeClr>
              </a:gs>
              <a:gs pos="74000">
                <a:schemeClr val="accent1">
                  <a:lumMod val="89000"/>
                </a:schemeClr>
              </a:gs>
              <a:gs pos="21000">
                <a:schemeClr val="accent1">
                  <a:lumMod val="75000"/>
                </a:schemeClr>
              </a:gs>
              <a:gs pos="95000">
                <a:schemeClr val="accent1">
                  <a:lumMod val="70000"/>
                </a:schemeClr>
              </a:gs>
            </a:gsLst>
            <a:lin ang="27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782" name="Google Shape;782;p36"/>
          <p:cNvSpPr/>
          <p:nvPr/>
        </p:nvSpPr>
        <p:spPr>
          <a:xfrm flipH="1">
            <a:off x="0" y="1923300"/>
            <a:ext cx="12192000" cy="301120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783" name="Google Shape;783;p36"/>
          <p:cNvSpPr txBox="1">
            <a:spLocks noGrp="1"/>
          </p:cNvSpPr>
          <p:nvPr>
            <p:ph type="subTitle" idx="1"/>
          </p:nvPr>
        </p:nvSpPr>
        <p:spPr>
          <a:xfrm flipH="1">
            <a:off x="3517800" y="3201100"/>
            <a:ext cx="5156400" cy="198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s" dirty="0"/>
              <a:t>Mercury is the closest planet to the Sun and the smallest one in the Solar System—it’s only a bit larger than our Moon. The planet’s name has nothing to do with the liquid metal since it was named after the Roman messenger god, Mercury</a:t>
            </a:r>
            <a:endParaRPr dirty="0"/>
          </a:p>
        </p:txBody>
      </p:sp>
      <p:sp>
        <p:nvSpPr>
          <p:cNvPr id="784" name="Google Shape;784;p36"/>
          <p:cNvSpPr txBox="1">
            <a:spLocks noGrp="1"/>
          </p:cNvSpPr>
          <p:nvPr>
            <p:ph type="ctrTitle"/>
          </p:nvPr>
        </p:nvSpPr>
        <p:spPr>
          <a:xfrm flipH="1">
            <a:off x="3517800" y="2304699"/>
            <a:ext cx="5156400" cy="89640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/>
              <a:t>CONCLUSIONS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4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37"/>
          <p:cNvSpPr/>
          <p:nvPr/>
        </p:nvSpPr>
        <p:spPr>
          <a:xfrm>
            <a:off x="471400" y="416400"/>
            <a:ext cx="5430400" cy="602520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3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791" name="Google Shape;791;p37"/>
          <p:cNvSpPr txBox="1">
            <a:spLocks noGrp="1"/>
          </p:cNvSpPr>
          <p:nvPr>
            <p:ph type="subTitle" idx="1"/>
          </p:nvPr>
        </p:nvSpPr>
        <p:spPr>
          <a:xfrm flipH="1">
            <a:off x="965366" y="4298300"/>
            <a:ext cx="4594612" cy="956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32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lin ang="2700000" scaled="1"/>
            <a:tileRect/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</a:pPr>
            <a:r>
              <a:rPr lang="en-IN" sz="1867" dirty="0">
                <a:latin typeface="Saira Condensed" panose="020B0604020202020204" charset="0"/>
                <a:cs typeface="Saira Condensed" panose="020B0604020202020204" charset="0"/>
              </a:rPr>
              <a:t>Design by </a:t>
            </a:r>
          </a:p>
          <a:p>
            <a:pPr marL="0" indent="0" algn="ctr">
              <a:buClr>
                <a:schemeClr val="dk1"/>
              </a:buClr>
              <a:buSzPts val="1100"/>
            </a:pPr>
            <a:r>
              <a:rPr lang="en-IN" sz="1867" dirty="0">
                <a:latin typeface="Saira Condensed" panose="020B0604020202020204" charset="0"/>
                <a:cs typeface="Saira Condensed" panose="020B0604020202020204" charset="0"/>
              </a:rPr>
              <a:t>https://www.fiverr.com/users/shaikhzainwork</a:t>
            </a:r>
            <a:endParaRPr sz="1867" dirty="0">
              <a:latin typeface="Saira Condensed" panose="020B0604020202020204" charset="0"/>
              <a:cs typeface="Saira Condensed" panose="020B0604020202020204" charset="0"/>
            </a:endParaRPr>
          </a:p>
        </p:txBody>
      </p:sp>
      <p:sp>
        <p:nvSpPr>
          <p:cNvPr id="792" name="Google Shape;792;p37"/>
          <p:cNvSpPr txBox="1">
            <a:spLocks noGrp="1"/>
          </p:cNvSpPr>
          <p:nvPr>
            <p:ph type="ctrTitle"/>
          </p:nvPr>
        </p:nvSpPr>
        <p:spPr>
          <a:xfrm flipH="1">
            <a:off x="965300" y="1872700"/>
            <a:ext cx="4822400" cy="185200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4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dirty="0"/>
              <a:t>THANKS</a:t>
            </a:r>
            <a:endParaRPr dirty="0"/>
          </a:p>
        </p:txBody>
      </p:sp>
      <p:sp>
        <p:nvSpPr>
          <p:cNvPr id="793" name="Google Shape;793;p37"/>
          <p:cNvSpPr/>
          <p:nvPr/>
        </p:nvSpPr>
        <p:spPr>
          <a:xfrm>
            <a:off x="6133787" y="36947"/>
            <a:ext cx="6058213" cy="6821053"/>
          </a:xfrm>
          <a:prstGeom prst="rect">
            <a:avLst/>
          </a:prstGeom>
          <a:solidFill>
            <a:schemeClr val="lt1">
              <a:alpha val="176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grpSp>
        <p:nvGrpSpPr>
          <p:cNvPr id="15" name="Google Shape;7058;p50"/>
          <p:cNvGrpSpPr/>
          <p:nvPr/>
        </p:nvGrpSpPr>
        <p:grpSpPr>
          <a:xfrm>
            <a:off x="6834910" y="757252"/>
            <a:ext cx="4784436" cy="5154021"/>
            <a:chOff x="-25104475" y="2340425"/>
            <a:chExt cx="295375" cy="296150"/>
          </a:xfrm>
          <a:gradFill>
            <a:gsLst>
              <a:gs pos="0">
                <a:schemeClr val="bg1"/>
              </a:gs>
              <a:gs pos="0">
                <a:schemeClr val="accent2">
                  <a:lumMod val="95000"/>
                  <a:lumOff val="5000"/>
                </a:schemeClr>
              </a:gs>
              <a:gs pos="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grpSpPr>
        <p:sp>
          <p:nvSpPr>
            <p:cNvPr id="16" name="Google Shape;7059;p50"/>
            <p:cNvSpPr/>
            <p:nvPr/>
          </p:nvSpPr>
          <p:spPr>
            <a:xfrm>
              <a:off x="-25104475" y="2340425"/>
              <a:ext cx="225275" cy="296150"/>
            </a:xfrm>
            <a:custGeom>
              <a:avLst/>
              <a:gdLst/>
              <a:ahLst/>
              <a:cxnLst/>
              <a:rect l="l" t="t" r="r" b="b"/>
              <a:pathLst>
                <a:path w="9011" h="11846" extrusionOk="0">
                  <a:moveTo>
                    <a:pt x="4474" y="693"/>
                  </a:moveTo>
                  <a:cubicBezTo>
                    <a:pt x="5041" y="693"/>
                    <a:pt x="5514" y="1166"/>
                    <a:pt x="5514" y="1733"/>
                  </a:cubicBezTo>
                  <a:cubicBezTo>
                    <a:pt x="5514" y="1922"/>
                    <a:pt x="5671" y="2079"/>
                    <a:pt x="5860" y="2079"/>
                  </a:cubicBezTo>
                  <a:lnTo>
                    <a:pt x="6585" y="2079"/>
                  </a:lnTo>
                  <a:cubicBezTo>
                    <a:pt x="6774" y="2079"/>
                    <a:pt x="6931" y="2237"/>
                    <a:pt x="6931" y="2426"/>
                  </a:cubicBezTo>
                  <a:lnTo>
                    <a:pt x="6931" y="2804"/>
                  </a:lnTo>
                  <a:lnTo>
                    <a:pt x="2080" y="2804"/>
                  </a:lnTo>
                  <a:lnTo>
                    <a:pt x="2080" y="2426"/>
                  </a:lnTo>
                  <a:cubicBezTo>
                    <a:pt x="2048" y="2237"/>
                    <a:pt x="2206" y="2079"/>
                    <a:pt x="2395" y="2079"/>
                  </a:cubicBezTo>
                  <a:lnTo>
                    <a:pt x="3119" y="2079"/>
                  </a:lnTo>
                  <a:cubicBezTo>
                    <a:pt x="3308" y="2079"/>
                    <a:pt x="3466" y="1922"/>
                    <a:pt x="3466" y="1733"/>
                  </a:cubicBezTo>
                  <a:cubicBezTo>
                    <a:pt x="3466" y="1134"/>
                    <a:pt x="3939" y="693"/>
                    <a:pt x="4474" y="693"/>
                  </a:cubicBezTo>
                  <a:close/>
                  <a:moveTo>
                    <a:pt x="8003" y="2804"/>
                  </a:moveTo>
                  <a:cubicBezTo>
                    <a:pt x="8192" y="2804"/>
                    <a:pt x="8349" y="2962"/>
                    <a:pt x="8349" y="3151"/>
                  </a:cubicBezTo>
                  <a:lnTo>
                    <a:pt x="8349" y="10838"/>
                  </a:lnTo>
                  <a:lnTo>
                    <a:pt x="8286" y="10838"/>
                  </a:lnTo>
                  <a:cubicBezTo>
                    <a:pt x="8286" y="11027"/>
                    <a:pt x="8129" y="11184"/>
                    <a:pt x="7940" y="11184"/>
                  </a:cubicBezTo>
                  <a:lnTo>
                    <a:pt x="1009" y="11184"/>
                  </a:lnTo>
                  <a:cubicBezTo>
                    <a:pt x="820" y="11184"/>
                    <a:pt x="662" y="11027"/>
                    <a:pt x="662" y="10838"/>
                  </a:cubicBezTo>
                  <a:lnTo>
                    <a:pt x="662" y="3151"/>
                  </a:lnTo>
                  <a:cubicBezTo>
                    <a:pt x="662" y="2962"/>
                    <a:pt x="820" y="2804"/>
                    <a:pt x="1009" y="2804"/>
                  </a:cubicBezTo>
                  <a:lnTo>
                    <a:pt x="1355" y="2804"/>
                  </a:lnTo>
                  <a:lnTo>
                    <a:pt x="1355" y="3151"/>
                  </a:lnTo>
                  <a:cubicBezTo>
                    <a:pt x="1355" y="3340"/>
                    <a:pt x="1544" y="3497"/>
                    <a:pt x="1733" y="3497"/>
                  </a:cubicBezTo>
                  <a:lnTo>
                    <a:pt x="7278" y="3497"/>
                  </a:lnTo>
                  <a:cubicBezTo>
                    <a:pt x="7467" y="3497"/>
                    <a:pt x="7625" y="3340"/>
                    <a:pt x="7625" y="3151"/>
                  </a:cubicBezTo>
                  <a:lnTo>
                    <a:pt x="7625" y="2804"/>
                  </a:lnTo>
                  <a:close/>
                  <a:moveTo>
                    <a:pt x="4474" y="0"/>
                  </a:moveTo>
                  <a:cubicBezTo>
                    <a:pt x="3655" y="0"/>
                    <a:pt x="2930" y="599"/>
                    <a:pt x="2773" y="1386"/>
                  </a:cubicBezTo>
                  <a:lnTo>
                    <a:pt x="2395" y="1386"/>
                  </a:lnTo>
                  <a:cubicBezTo>
                    <a:pt x="1954" y="1386"/>
                    <a:pt x="1576" y="1638"/>
                    <a:pt x="1418" y="2079"/>
                  </a:cubicBezTo>
                  <a:lnTo>
                    <a:pt x="1009" y="2079"/>
                  </a:lnTo>
                  <a:cubicBezTo>
                    <a:pt x="410" y="2079"/>
                    <a:pt x="0" y="2552"/>
                    <a:pt x="0" y="3119"/>
                  </a:cubicBezTo>
                  <a:lnTo>
                    <a:pt x="0" y="10838"/>
                  </a:lnTo>
                  <a:cubicBezTo>
                    <a:pt x="0" y="11405"/>
                    <a:pt x="473" y="11846"/>
                    <a:pt x="1009" y="11846"/>
                  </a:cubicBezTo>
                  <a:lnTo>
                    <a:pt x="7940" y="11846"/>
                  </a:lnTo>
                  <a:cubicBezTo>
                    <a:pt x="8538" y="11846"/>
                    <a:pt x="8979" y="11373"/>
                    <a:pt x="8979" y="10838"/>
                  </a:cubicBezTo>
                  <a:lnTo>
                    <a:pt x="8979" y="3151"/>
                  </a:lnTo>
                  <a:cubicBezTo>
                    <a:pt x="9011" y="2552"/>
                    <a:pt x="8538" y="2079"/>
                    <a:pt x="7940" y="2079"/>
                  </a:cubicBezTo>
                  <a:lnTo>
                    <a:pt x="7562" y="2079"/>
                  </a:lnTo>
                  <a:cubicBezTo>
                    <a:pt x="7404" y="1701"/>
                    <a:pt x="7026" y="1386"/>
                    <a:pt x="6553" y="1386"/>
                  </a:cubicBezTo>
                  <a:lnTo>
                    <a:pt x="6175" y="1386"/>
                  </a:lnTo>
                  <a:cubicBezTo>
                    <a:pt x="6018" y="599"/>
                    <a:pt x="5293" y="0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7" name="Google Shape;7060;p50"/>
            <p:cNvSpPr/>
            <p:nvPr/>
          </p:nvSpPr>
          <p:spPr>
            <a:xfrm>
              <a:off x="-25001300" y="23750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8" name="Google Shape;7061;p50"/>
            <p:cNvSpPr/>
            <p:nvPr/>
          </p:nvSpPr>
          <p:spPr>
            <a:xfrm>
              <a:off x="-25070600" y="2444375"/>
              <a:ext cx="87450" cy="86675"/>
            </a:xfrm>
            <a:custGeom>
              <a:avLst/>
              <a:gdLst/>
              <a:ahLst/>
              <a:cxnLst/>
              <a:rect l="l" t="t" r="r" b="b"/>
              <a:pathLst>
                <a:path w="3498" h="3467" extrusionOk="0">
                  <a:moveTo>
                    <a:pt x="2773" y="725"/>
                  </a:moveTo>
                  <a:lnTo>
                    <a:pt x="2773" y="2805"/>
                  </a:lnTo>
                  <a:lnTo>
                    <a:pt x="693" y="2805"/>
                  </a:lnTo>
                  <a:lnTo>
                    <a:pt x="693" y="725"/>
                  </a:lnTo>
                  <a:close/>
                  <a:moveTo>
                    <a:pt x="378" y="1"/>
                  </a:moveTo>
                  <a:cubicBezTo>
                    <a:pt x="189" y="1"/>
                    <a:pt x="0" y="158"/>
                    <a:pt x="0" y="379"/>
                  </a:cubicBezTo>
                  <a:lnTo>
                    <a:pt x="0" y="3120"/>
                  </a:lnTo>
                  <a:cubicBezTo>
                    <a:pt x="0" y="3309"/>
                    <a:pt x="189" y="3466"/>
                    <a:pt x="378" y="3466"/>
                  </a:cubicBezTo>
                  <a:lnTo>
                    <a:pt x="3119" y="3466"/>
                  </a:lnTo>
                  <a:cubicBezTo>
                    <a:pt x="3340" y="3466"/>
                    <a:pt x="3497" y="3309"/>
                    <a:pt x="3497" y="3120"/>
                  </a:cubicBezTo>
                  <a:lnTo>
                    <a:pt x="3497" y="379"/>
                  </a:lnTo>
                  <a:cubicBezTo>
                    <a:pt x="3497" y="158"/>
                    <a:pt x="3340" y="1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9" name="Google Shape;7062;p50"/>
            <p:cNvSpPr/>
            <p:nvPr/>
          </p:nvSpPr>
          <p:spPr>
            <a:xfrm>
              <a:off x="-24966650" y="2479025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lnTo>
                    <a:pt x="1734" y="726"/>
                  </a:lnTo>
                  <a:cubicBezTo>
                    <a:pt x="1923" y="726"/>
                    <a:pt x="2080" y="568"/>
                    <a:pt x="2080" y="347"/>
                  </a:cubicBezTo>
                  <a:cubicBezTo>
                    <a:pt x="2080" y="158"/>
                    <a:pt x="1923" y="1"/>
                    <a:pt x="17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0" name="Google Shape;7063;p50"/>
            <p:cNvSpPr/>
            <p:nvPr/>
          </p:nvSpPr>
          <p:spPr>
            <a:xfrm>
              <a:off x="-24966650" y="2444375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79"/>
                  </a:cubicBezTo>
                  <a:cubicBezTo>
                    <a:pt x="2080" y="158"/>
                    <a:pt x="1923" y="1"/>
                    <a:pt x="17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1" name="Google Shape;7064;p50"/>
            <p:cNvSpPr/>
            <p:nvPr/>
          </p:nvSpPr>
          <p:spPr>
            <a:xfrm>
              <a:off x="-24966650" y="2513700"/>
              <a:ext cx="52025" cy="17350"/>
            </a:xfrm>
            <a:custGeom>
              <a:avLst/>
              <a:gdLst/>
              <a:ahLst/>
              <a:cxnLst/>
              <a:rect l="l" t="t" r="r" b="b"/>
              <a:pathLst>
                <a:path w="2081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1734" y="693"/>
                  </a:lnTo>
                  <a:cubicBezTo>
                    <a:pt x="1923" y="693"/>
                    <a:pt x="2080" y="536"/>
                    <a:pt x="2080" y="347"/>
                  </a:cubicBez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" name="Google Shape;7065;p50"/>
            <p:cNvSpPr/>
            <p:nvPr/>
          </p:nvSpPr>
          <p:spPr>
            <a:xfrm>
              <a:off x="-25071400" y="2549125"/>
              <a:ext cx="156775" cy="17350"/>
            </a:xfrm>
            <a:custGeom>
              <a:avLst/>
              <a:gdLst/>
              <a:ahLst/>
              <a:cxnLst/>
              <a:rect l="l" t="t" r="r" b="b"/>
              <a:pathLst>
                <a:path w="6271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5924" y="694"/>
                  </a:lnTo>
                  <a:cubicBezTo>
                    <a:pt x="6113" y="694"/>
                    <a:pt x="6270" y="536"/>
                    <a:pt x="6270" y="347"/>
                  </a:cubicBezTo>
                  <a:cubicBezTo>
                    <a:pt x="6270" y="158"/>
                    <a:pt x="6113" y="1"/>
                    <a:pt x="5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" name="Google Shape;7066;p50"/>
            <p:cNvSpPr/>
            <p:nvPr/>
          </p:nvSpPr>
          <p:spPr>
            <a:xfrm>
              <a:off x="-25071400" y="2583800"/>
              <a:ext cx="156775" cy="17350"/>
            </a:xfrm>
            <a:custGeom>
              <a:avLst/>
              <a:gdLst/>
              <a:ahLst/>
              <a:cxnLst/>
              <a:rect l="l" t="t" r="r" b="b"/>
              <a:pathLst>
                <a:path w="6271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5924" y="693"/>
                  </a:lnTo>
                  <a:cubicBezTo>
                    <a:pt x="6113" y="693"/>
                    <a:pt x="6270" y="536"/>
                    <a:pt x="6270" y="347"/>
                  </a:cubicBezTo>
                  <a:cubicBezTo>
                    <a:pt x="6270" y="158"/>
                    <a:pt x="6113" y="0"/>
                    <a:pt x="59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" name="Google Shape;7067;p50"/>
            <p:cNvSpPr/>
            <p:nvPr/>
          </p:nvSpPr>
          <p:spPr>
            <a:xfrm>
              <a:off x="-24862675" y="2375850"/>
              <a:ext cx="53575" cy="260725"/>
            </a:xfrm>
            <a:custGeom>
              <a:avLst/>
              <a:gdLst/>
              <a:ahLst/>
              <a:cxnLst/>
              <a:rect l="l" t="t" r="r" b="b"/>
              <a:pathLst>
                <a:path w="2143" h="10429" extrusionOk="0">
                  <a:moveTo>
                    <a:pt x="1103" y="1103"/>
                  </a:moveTo>
                  <a:lnTo>
                    <a:pt x="1481" y="1797"/>
                  </a:lnTo>
                  <a:lnTo>
                    <a:pt x="1481" y="7625"/>
                  </a:lnTo>
                  <a:lnTo>
                    <a:pt x="757" y="7625"/>
                  </a:lnTo>
                  <a:lnTo>
                    <a:pt x="757" y="1797"/>
                  </a:lnTo>
                  <a:lnTo>
                    <a:pt x="1103" y="1103"/>
                  </a:lnTo>
                  <a:close/>
                  <a:moveTo>
                    <a:pt x="1481" y="8255"/>
                  </a:moveTo>
                  <a:lnTo>
                    <a:pt x="1481" y="9358"/>
                  </a:lnTo>
                  <a:cubicBezTo>
                    <a:pt x="1450" y="9578"/>
                    <a:pt x="1324" y="9736"/>
                    <a:pt x="1103" y="9736"/>
                  </a:cubicBezTo>
                  <a:cubicBezTo>
                    <a:pt x="914" y="9736"/>
                    <a:pt x="757" y="9578"/>
                    <a:pt x="757" y="9358"/>
                  </a:cubicBezTo>
                  <a:lnTo>
                    <a:pt x="757" y="8255"/>
                  </a:lnTo>
                  <a:close/>
                  <a:moveTo>
                    <a:pt x="1072" y="1"/>
                  </a:moveTo>
                  <a:cubicBezTo>
                    <a:pt x="946" y="1"/>
                    <a:pt x="820" y="64"/>
                    <a:pt x="757" y="190"/>
                  </a:cubicBezTo>
                  <a:lnTo>
                    <a:pt x="32" y="1576"/>
                  </a:lnTo>
                  <a:cubicBezTo>
                    <a:pt x="0" y="1608"/>
                    <a:pt x="0" y="1702"/>
                    <a:pt x="0" y="1734"/>
                  </a:cubicBezTo>
                  <a:lnTo>
                    <a:pt x="0" y="9421"/>
                  </a:lnTo>
                  <a:cubicBezTo>
                    <a:pt x="0" y="9988"/>
                    <a:pt x="473" y="10429"/>
                    <a:pt x="1040" y="10429"/>
                  </a:cubicBezTo>
                  <a:cubicBezTo>
                    <a:pt x="1607" y="10429"/>
                    <a:pt x="2048" y="9956"/>
                    <a:pt x="2048" y="9421"/>
                  </a:cubicBezTo>
                  <a:lnTo>
                    <a:pt x="2048" y="1734"/>
                  </a:lnTo>
                  <a:cubicBezTo>
                    <a:pt x="2143" y="1639"/>
                    <a:pt x="2143" y="1608"/>
                    <a:pt x="2111" y="1576"/>
                  </a:cubicBezTo>
                  <a:lnTo>
                    <a:pt x="1387" y="190"/>
                  </a:lnTo>
                  <a:cubicBezTo>
                    <a:pt x="1355" y="64"/>
                    <a:pt x="1198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5DB68B"/>
            </a:gs>
            <a:gs pos="0">
              <a:schemeClr val="accent5">
                <a:lumMod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 idx="2"/>
          </p:nvPr>
        </p:nvSpPr>
        <p:spPr>
          <a:xfrm>
            <a:off x="1243051" y="1200513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01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8"/>
          </p:nvPr>
        </p:nvSpPr>
        <p:spPr>
          <a:xfrm>
            <a:off x="3704117" y="1200513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02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0" name="Google Shape;130;p21"/>
          <p:cNvSpPr txBox="1">
            <a:spLocks noGrp="1"/>
          </p:cNvSpPr>
          <p:nvPr>
            <p:ph type="ctrTitle" idx="3"/>
          </p:nvPr>
        </p:nvSpPr>
        <p:spPr>
          <a:xfrm>
            <a:off x="923803" y="4344229"/>
            <a:ext cx="2246588" cy="452187"/>
          </a:xfrm>
          <a:prstGeom prst="rect">
            <a:avLst/>
          </a:prstGeom>
          <a:gradFill flip="none" rotWithShape="1">
            <a:gsLst>
              <a:gs pos="100000">
                <a:srgbClr val="5DB68B"/>
              </a:gs>
              <a:gs pos="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RESULTS ANALYSIS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4"/>
          </p:nvPr>
        </p:nvSpPr>
        <p:spPr>
          <a:xfrm>
            <a:off x="1243067" y="4801100"/>
            <a:ext cx="2073600" cy="76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s" dirty="0">
                <a:solidFill>
                  <a:schemeClr val="bg1"/>
                </a:solidFill>
              </a:rPr>
              <a:t>Here you could describe the topic of the section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2" name="Google Shape;132;p21"/>
          <p:cNvSpPr txBox="1">
            <a:spLocks noGrp="1"/>
          </p:cNvSpPr>
          <p:nvPr>
            <p:ph type="title" idx="5"/>
          </p:nvPr>
        </p:nvSpPr>
        <p:spPr>
          <a:xfrm>
            <a:off x="1243051" y="3581029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>
                <a:solidFill>
                  <a:schemeClr val="bg1"/>
                </a:solidFill>
              </a:rPr>
              <a:t>03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33" name="Google Shape;133;p21"/>
          <p:cNvSpPr txBox="1">
            <a:spLocks noGrp="1"/>
          </p:cNvSpPr>
          <p:nvPr>
            <p:ph type="subTitle" idx="1"/>
          </p:nvPr>
        </p:nvSpPr>
        <p:spPr>
          <a:xfrm>
            <a:off x="1243065" y="2423100"/>
            <a:ext cx="2267600" cy="76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s" dirty="0">
                <a:solidFill>
                  <a:schemeClr val="bg1"/>
                </a:solidFill>
              </a:rPr>
              <a:t>Here you could describe the topic of the section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4" name="Google Shape;134;p21"/>
          <p:cNvSpPr txBox="1">
            <a:spLocks noGrp="1"/>
          </p:cNvSpPr>
          <p:nvPr>
            <p:ph type="ctrTitle" idx="6"/>
          </p:nvPr>
        </p:nvSpPr>
        <p:spPr>
          <a:xfrm>
            <a:off x="3704118" y="2000865"/>
            <a:ext cx="1745337" cy="422236"/>
          </a:xfrm>
          <a:prstGeom prst="rect">
            <a:avLst/>
          </a:prstGeom>
          <a:gradFill flip="none" rotWithShape="1">
            <a:gsLst>
              <a:gs pos="100000">
                <a:srgbClr val="5DB68B"/>
              </a:gs>
              <a:gs pos="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METHODOLOGY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subTitle" idx="7"/>
          </p:nvPr>
        </p:nvSpPr>
        <p:spPr>
          <a:xfrm>
            <a:off x="3704131" y="2423100"/>
            <a:ext cx="2073600" cy="76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s" dirty="0">
                <a:solidFill>
                  <a:schemeClr val="bg1"/>
                </a:solidFill>
              </a:rPr>
              <a:t>Here you could describe the topic of the section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13"/>
          </p:nvPr>
        </p:nvSpPr>
        <p:spPr>
          <a:xfrm>
            <a:off x="3635931" y="4801100"/>
            <a:ext cx="2073600" cy="76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s">
                <a:solidFill>
                  <a:schemeClr val="bg1"/>
                </a:solidFill>
              </a:rPr>
              <a:t>Here you could describe the topic of the section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14"/>
          </p:nvPr>
        </p:nvSpPr>
        <p:spPr>
          <a:xfrm>
            <a:off x="3635917" y="3581029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04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ctrTitle"/>
          </p:nvPr>
        </p:nvSpPr>
        <p:spPr>
          <a:xfrm>
            <a:off x="1202828" y="1973551"/>
            <a:ext cx="1967563" cy="449549"/>
          </a:xfrm>
          <a:prstGeom prst="rect">
            <a:avLst/>
          </a:prstGeom>
          <a:gradFill>
            <a:gsLst>
              <a:gs pos="100000">
                <a:srgbClr val="5DB68B"/>
              </a:gs>
              <a:gs pos="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</a:gra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OBJECTIVES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9" name="Google Shape;139;p21"/>
          <p:cNvSpPr txBox="1">
            <a:spLocks noGrp="1"/>
          </p:cNvSpPr>
          <p:nvPr>
            <p:ph type="ctrTitle" idx="9"/>
          </p:nvPr>
        </p:nvSpPr>
        <p:spPr>
          <a:xfrm>
            <a:off x="3635918" y="4344229"/>
            <a:ext cx="2493540" cy="452187"/>
          </a:xfrm>
          <a:prstGeom prst="rect">
            <a:avLst/>
          </a:prstGeom>
          <a:gradFill>
            <a:gsLst>
              <a:gs pos="100000">
                <a:srgbClr val="5DB68B"/>
              </a:gs>
              <a:gs pos="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s" dirty="0">
                <a:solidFill>
                  <a:schemeClr val="bg1"/>
                </a:solidFill>
              </a:rPr>
              <a:t>CONCLUSIONS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82" y="926595"/>
            <a:ext cx="6096004" cy="4928395"/>
          </a:xfrm>
          <a:prstGeom prst="rect">
            <a:avLst/>
          </a:prstGeom>
          <a:gradFill>
            <a:gsLst>
              <a:gs pos="86000">
                <a:srgbClr val="5DB68B"/>
              </a:gs>
              <a:gs pos="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ln w="190500" cap="sq">
            <a:solidFill>
              <a:srgbClr val="C9EDDB"/>
            </a:solidFill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5DB68B"/>
            </a:gs>
            <a:gs pos="27000">
              <a:schemeClr val="accent5">
                <a:lumMod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7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4881233" y="-1"/>
            <a:ext cx="7310767" cy="6858000"/>
          </a:xfrm>
          <a:prstGeom prst="rect">
            <a:avLst/>
          </a:prstGeom>
          <a:gradFill>
            <a:gsLst>
              <a:gs pos="100000">
                <a:srgbClr val="5DB68B"/>
              </a:gs>
              <a:gs pos="5100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47" name="Google Shape;147;p22"/>
          <p:cNvSpPr txBox="1">
            <a:spLocks noGrp="1"/>
          </p:cNvSpPr>
          <p:nvPr>
            <p:ph type="ctrTitle"/>
          </p:nvPr>
        </p:nvSpPr>
        <p:spPr>
          <a:xfrm>
            <a:off x="5689600" y="2304699"/>
            <a:ext cx="5745019" cy="89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sz="4800" b="1" dirty="0">
                <a:latin typeface="Arial Black" panose="020B0A04020102020204" pitchFamily="34" charset="0"/>
              </a:rPr>
              <a:t>INTRODUCTION</a:t>
            </a:r>
            <a:endParaRPr sz="4800" b="1" dirty="0">
              <a:latin typeface="Arial Black" panose="020B0A04020102020204" pitchFamily="34" charset="0"/>
            </a:endParaRPr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1"/>
          </p:nvPr>
        </p:nvSpPr>
        <p:spPr>
          <a:xfrm>
            <a:off x="6023967" y="3201100"/>
            <a:ext cx="5156400" cy="198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s" dirty="0"/>
              <a:t>Mercury is the closest planet to the Sun and the smallest one in the Solar System—it’s only a bit larger than our Moon. The planet’s name has nothing to do with the liquid metal since it was named after the Roman messenger god, Mercury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6" b="-1090"/>
          <a:stretch/>
        </p:blipFill>
        <p:spPr>
          <a:xfrm>
            <a:off x="-71965" y="-1"/>
            <a:ext cx="5225856" cy="6961471"/>
          </a:xfrm>
          <a:prstGeom prst="rect">
            <a:avLst/>
          </a:prstGeom>
          <a:gradFill>
            <a:gsLst>
              <a:gs pos="100000">
                <a:srgbClr val="5DB68B"/>
              </a:gs>
              <a:gs pos="4100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bliqueBottomRight"/>
            <a:lightRig rig="threePt" dir="t"/>
          </a:scene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chemeClr val="accent5">
                <a:lumMod val="50000"/>
              </a:schemeClr>
            </a:gs>
            <a:gs pos="6000">
              <a:schemeClr val="accent1">
                <a:lumMod val="75000"/>
              </a:schemeClr>
            </a:gs>
            <a:gs pos="75000">
              <a:schemeClr val="accent1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89" y="3474824"/>
            <a:ext cx="6095999" cy="3383177"/>
          </a:xfrm>
          <a:prstGeom prst="rect">
            <a:avLst/>
          </a:prstGeom>
        </p:spPr>
      </p:pic>
      <p:sp>
        <p:nvSpPr>
          <p:cNvPr id="53" name="Google Shape;156;p23"/>
          <p:cNvSpPr/>
          <p:nvPr/>
        </p:nvSpPr>
        <p:spPr>
          <a:xfrm>
            <a:off x="-58576" y="3476729"/>
            <a:ext cx="6122967" cy="3429200"/>
          </a:xfrm>
          <a:prstGeom prst="rect">
            <a:avLst/>
          </a:prstGeom>
          <a:solidFill>
            <a:srgbClr val="86D6B0">
              <a:alpha val="56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55" y="-13095"/>
            <a:ext cx="6122692" cy="3509705"/>
          </a:xfrm>
          <a:prstGeom prst="rect">
            <a:avLst/>
          </a:prstGeom>
          <a:gradFill>
            <a:gsLst>
              <a:gs pos="100000">
                <a:srgbClr val="5DB68B"/>
              </a:gs>
              <a:gs pos="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>
              <a:schemeClr val="accent1"/>
            </a:glow>
          </a:effectLst>
        </p:spPr>
      </p:pic>
      <p:sp>
        <p:nvSpPr>
          <p:cNvPr id="51" name="Google Shape;156;p23"/>
          <p:cNvSpPr/>
          <p:nvPr/>
        </p:nvSpPr>
        <p:spPr>
          <a:xfrm>
            <a:off x="6081038" y="-13095"/>
            <a:ext cx="6177181" cy="3501857"/>
          </a:xfrm>
          <a:prstGeom prst="rect">
            <a:avLst/>
          </a:prstGeom>
          <a:solidFill>
            <a:srgbClr val="86D6B0">
              <a:alpha val="56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157" name="Google Shape;157;p23"/>
          <p:cNvSpPr txBox="1">
            <a:spLocks noGrp="1"/>
          </p:cNvSpPr>
          <p:nvPr>
            <p:ph type="ctrTitle" idx="4294967295"/>
          </p:nvPr>
        </p:nvSpPr>
        <p:spPr>
          <a:xfrm>
            <a:off x="2201967" y="1379767"/>
            <a:ext cx="1829600" cy="77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SATURN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8" name="Google Shape;158;p23"/>
          <p:cNvSpPr txBox="1">
            <a:spLocks noGrp="1"/>
          </p:cNvSpPr>
          <p:nvPr>
            <p:ph type="subTitle" idx="3"/>
          </p:nvPr>
        </p:nvSpPr>
        <p:spPr>
          <a:xfrm>
            <a:off x="7334284" y="5311600"/>
            <a:ext cx="3435200" cy="90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s" sz="1467" dirty="0">
                <a:solidFill>
                  <a:schemeClr val="bg1"/>
                </a:solidFill>
              </a:rPr>
              <a:t>Venus has a beautiful name, but it’s terribly hot, even hotter than Mercury</a:t>
            </a:r>
            <a:endParaRPr sz="1467" dirty="0">
              <a:solidFill>
                <a:schemeClr val="bg1"/>
              </a:solidFill>
            </a:endParaRPr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2"/>
          </p:nvPr>
        </p:nvSpPr>
        <p:spPr>
          <a:xfrm>
            <a:off x="1399100" y="2060633"/>
            <a:ext cx="3435200" cy="90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s" sz="1467"/>
              <a:t>Saturn is composed mostly of hydrogen and helium</a:t>
            </a:r>
            <a:endParaRPr sz="1467"/>
          </a:p>
        </p:txBody>
      </p:sp>
      <p:grpSp>
        <p:nvGrpSpPr>
          <p:cNvPr id="160" name="Google Shape;160;p23"/>
          <p:cNvGrpSpPr/>
          <p:nvPr/>
        </p:nvGrpSpPr>
        <p:grpSpPr>
          <a:xfrm>
            <a:off x="8779436" y="4127721"/>
            <a:ext cx="544921" cy="544921"/>
            <a:chOff x="1190625" y="238125"/>
            <a:chExt cx="5239625" cy="5239625"/>
          </a:xfrm>
        </p:grpSpPr>
        <p:sp>
          <p:nvSpPr>
            <p:cNvPr id="161" name="Google Shape;161;p23"/>
            <p:cNvSpPr/>
            <p:nvPr/>
          </p:nvSpPr>
          <p:spPr>
            <a:xfrm>
              <a:off x="2063875" y="1111375"/>
              <a:ext cx="4366375" cy="4366375"/>
            </a:xfrm>
            <a:custGeom>
              <a:avLst/>
              <a:gdLst/>
              <a:ahLst/>
              <a:cxnLst/>
              <a:rect l="l" t="t" r="r" b="b"/>
              <a:pathLst>
                <a:path w="174655" h="174655" extrusionOk="0">
                  <a:moveTo>
                    <a:pt x="167669" y="6987"/>
                  </a:moveTo>
                  <a:lnTo>
                    <a:pt x="167669" y="83835"/>
                  </a:lnTo>
                  <a:lnTo>
                    <a:pt x="144580" y="83835"/>
                  </a:lnTo>
                  <a:cubicBezTo>
                    <a:pt x="147234" y="75382"/>
                    <a:pt x="142554" y="66334"/>
                    <a:pt x="134065" y="63680"/>
                  </a:cubicBezTo>
                  <a:cubicBezTo>
                    <a:pt x="132462" y="63176"/>
                    <a:pt x="130838" y="62937"/>
                    <a:pt x="129241" y="62937"/>
                  </a:cubicBezTo>
                  <a:cubicBezTo>
                    <a:pt x="122421" y="62937"/>
                    <a:pt x="116090" y="67309"/>
                    <a:pt x="113910" y="74159"/>
                  </a:cubicBezTo>
                  <a:cubicBezTo>
                    <a:pt x="112932" y="77303"/>
                    <a:pt x="112932" y="80691"/>
                    <a:pt x="113910" y="83835"/>
                  </a:cubicBezTo>
                  <a:lnTo>
                    <a:pt x="90821" y="83835"/>
                  </a:lnTo>
                  <a:lnTo>
                    <a:pt x="90821" y="60746"/>
                  </a:lnTo>
                  <a:cubicBezTo>
                    <a:pt x="92415" y="61262"/>
                    <a:pt x="94059" y="61514"/>
                    <a:pt x="95693" y="61514"/>
                  </a:cubicBezTo>
                  <a:cubicBezTo>
                    <a:pt x="99035" y="61514"/>
                    <a:pt x="102339" y="60458"/>
                    <a:pt x="105108" y="58440"/>
                  </a:cubicBezTo>
                  <a:cubicBezTo>
                    <a:pt x="112338" y="53305"/>
                    <a:pt x="114015" y="43280"/>
                    <a:pt x="108845" y="36049"/>
                  </a:cubicBezTo>
                  <a:cubicBezTo>
                    <a:pt x="105786" y="31724"/>
                    <a:pt x="100873" y="29290"/>
                    <a:pt x="95779" y="29290"/>
                  </a:cubicBezTo>
                  <a:cubicBezTo>
                    <a:pt x="94126" y="29290"/>
                    <a:pt x="92455" y="29546"/>
                    <a:pt x="90821" y="30076"/>
                  </a:cubicBezTo>
                  <a:lnTo>
                    <a:pt x="90821" y="6987"/>
                  </a:lnTo>
                  <a:close/>
                  <a:moveTo>
                    <a:pt x="83835" y="90821"/>
                  </a:moveTo>
                  <a:lnTo>
                    <a:pt x="83835" y="118766"/>
                  </a:lnTo>
                  <a:cubicBezTo>
                    <a:pt x="83835" y="120687"/>
                    <a:pt x="85407" y="122259"/>
                    <a:pt x="87328" y="122259"/>
                  </a:cubicBezTo>
                  <a:cubicBezTo>
                    <a:pt x="87712" y="122259"/>
                    <a:pt x="88061" y="122189"/>
                    <a:pt x="88446" y="122084"/>
                  </a:cubicBezTo>
                  <a:lnTo>
                    <a:pt x="92812" y="120617"/>
                  </a:lnTo>
                  <a:cubicBezTo>
                    <a:pt x="93755" y="120307"/>
                    <a:pt x="94712" y="120160"/>
                    <a:pt x="95651" y="120160"/>
                  </a:cubicBezTo>
                  <a:cubicBezTo>
                    <a:pt x="99481" y="120160"/>
                    <a:pt x="103035" y="122601"/>
                    <a:pt x="104269" y="126415"/>
                  </a:cubicBezTo>
                  <a:cubicBezTo>
                    <a:pt x="105841" y="131201"/>
                    <a:pt x="103256" y="136301"/>
                    <a:pt x="98471" y="137873"/>
                  </a:cubicBezTo>
                  <a:cubicBezTo>
                    <a:pt x="97545" y="138170"/>
                    <a:pt x="96593" y="138318"/>
                    <a:pt x="95641" y="138318"/>
                  </a:cubicBezTo>
                  <a:cubicBezTo>
                    <a:pt x="94690" y="138318"/>
                    <a:pt x="93738" y="138170"/>
                    <a:pt x="92812" y="137873"/>
                  </a:cubicBezTo>
                  <a:lnTo>
                    <a:pt x="88446" y="136406"/>
                  </a:lnTo>
                  <a:cubicBezTo>
                    <a:pt x="88079" y="136288"/>
                    <a:pt x="87708" y="136232"/>
                    <a:pt x="87345" y="136232"/>
                  </a:cubicBezTo>
                  <a:cubicBezTo>
                    <a:pt x="85872" y="136232"/>
                    <a:pt x="84514" y="137150"/>
                    <a:pt x="84009" y="138606"/>
                  </a:cubicBezTo>
                  <a:cubicBezTo>
                    <a:pt x="83905" y="138991"/>
                    <a:pt x="83835" y="139340"/>
                    <a:pt x="83835" y="139724"/>
                  </a:cubicBezTo>
                  <a:lnTo>
                    <a:pt x="83835" y="167669"/>
                  </a:lnTo>
                  <a:lnTo>
                    <a:pt x="6987" y="167669"/>
                  </a:lnTo>
                  <a:lnTo>
                    <a:pt x="6987" y="90821"/>
                  </a:lnTo>
                  <a:lnTo>
                    <a:pt x="30076" y="90821"/>
                  </a:lnTo>
                  <a:cubicBezTo>
                    <a:pt x="27422" y="99274"/>
                    <a:pt x="32102" y="108321"/>
                    <a:pt x="40590" y="110976"/>
                  </a:cubicBezTo>
                  <a:cubicBezTo>
                    <a:pt x="42194" y="111480"/>
                    <a:pt x="43818" y="111719"/>
                    <a:pt x="45414" y="111719"/>
                  </a:cubicBezTo>
                  <a:cubicBezTo>
                    <a:pt x="52235" y="111719"/>
                    <a:pt x="58566" y="107347"/>
                    <a:pt x="60746" y="100497"/>
                  </a:cubicBezTo>
                  <a:cubicBezTo>
                    <a:pt x="61724" y="97353"/>
                    <a:pt x="61724" y="93965"/>
                    <a:pt x="60746" y="90821"/>
                  </a:cubicBezTo>
                  <a:close/>
                  <a:moveTo>
                    <a:pt x="129270" y="69926"/>
                  </a:moveTo>
                  <a:cubicBezTo>
                    <a:pt x="133085" y="69926"/>
                    <a:pt x="136613" y="72349"/>
                    <a:pt x="137873" y="76185"/>
                  </a:cubicBezTo>
                  <a:cubicBezTo>
                    <a:pt x="138467" y="78036"/>
                    <a:pt x="138467" y="79992"/>
                    <a:pt x="137873" y="81844"/>
                  </a:cubicBezTo>
                  <a:lnTo>
                    <a:pt x="136406" y="86210"/>
                  </a:lnTo>
                  <a:cubicBezTo>
                    <a:pt x="135812" y="88061"/>
                    <a:pt x="136790" y="90018"/>
                    <a:pt x="138606" y="90646"/>
                  </a:cubicBezTo>
                  <a:cubicBezTo>
                    <a:pt x="138991" y="90751"/>
                    <a:pt x="139340" y="90821"/>
                    <a:pt x="139724" y="90821"/>
                  </a:cubicBezTo>
                  <a:lnTo>
                    <a:pt x="167669" y="90821"/>
                  </a:lnTo>
                  <a:lnTo>
                    <a:pt x="167669" y="167669"/>
                  </a:lnTo>
                  <a:lnTo>
                    <a:pt x="90821" y="167669"/>
                  </a:lnTo>
                  <a:lnTo>
                    <a:pt x="90821" y="144580"/>
                  </a:lnTo>
                  <a:cubicBezTo>
                    <a:pt x="92424" y="145083"/>
                    <a:pt x="94048" y="145322"/>
                    <a:pt x="95646" y="145322"/>
                  </a:cubicBezTo>
                  <a:cubicBezTo>
                    <a:pt x="102475" y="145322"/>
                    <a:pt x="108825" y="140944"/>
                    <a:pt x="110976" y="134065"/>
                  </a:cubicBezTo>
                  <a:cubicBezTo>
                    <a:pt x="113631" y="125612"/>
                    <a:pt x="108950" y="116600"/>
                    <a:pt x="100497" y="113910"/>
                  </a:cubicBezTo>
                  <a:cubicBezTo>
                    <a:pt x="98925" y="113421"/>
                    <a:pt x="97292" y="113177"/>
                    <a:pt x="95659" y="113177"/>
                  </a:cubicBezTo>
                  <a:cubicBezTo>
                    <a:pt x="94026" y="113177"/>
                    <a:pt x="92393" y="113421"/>
                    <a:pt x="90821" y="113910"/>
                  </a:cubicBezTo>
                  <a:lnTo>
                    <a:pt x="90821" y="90821"/>
                  </a:lnTo>
                  <a:lnTo>
                    <a:pt x="118766" y="90821"/>
                  </a:lnTo>
                  <a:cubicBezTo>
                    <a:pt x="120687" y="90821"/>
                    <a:pt x="122259" y="89249"/>
                    <a:pt x="122259" y="87328"/>
                  </a:cubicBezTo>
                  <a:cubicBezTo>
                    <a:pt x="122259" y="86944"/>
                    <a:pt x="122189" y="86594"/>
                    <a:pt x="122084" y="86210"/>
                  </a:cubicBezTo>
                  <a:lnTo>
                    <a:pt x="120617" y="81844"/>
                  </a:lnTo>
                  <a:cubicBezTo>
                    <a:pt x="119045" y="77058"/>
                    <a:pt x="121665" y="71923"/>
                    <a:pt x="126415" y="70386"/>
                  </a:cubicBezTo>
                  <a:cubicBezTo>
                    <a:pt x="127365" y="70075"/>
                    <a:pt x="128326" y="69926"/>
                    <a:pt x="129270" y="69926"/>
                  </a:cubicBezTo>
                  <a:close/>
                  <a:moveTo>
                    <a:pt x="87328" y="1"/>
                  </a:moveTo>
                  <a:cubicBezTo>
                    <a:pt x="85407" y="1"/>
                    <a:pt x="83835" y="1573"/>
                    <a:pt x="83835" y="3494"/>
                  </a:cubicBezTo>
                  <a:lnTo>
                    <a:pt x="83835" y="34932"/>
                  </a:lnTo>
                  <a:cubicBezTo>
                    <a:pt x="83835" y="36853"/>
                    <a:pt x="85407" y="38425"/>
                    <a:pt x="87328" y="38425"/>
                  </a:cubicBezTo>
                  <a:cubicBezTo>
                    <a:pt x="87712" y="38425"/>
                    <a:pt x="88061" y="38355"/>
                    <a:pt x="88446" y="38250"/>
                  </a:cubicBezTo>
                  <a:lnTo>
                    <a:pt x="92812" y="36783"/>
                  </a:lnTo>
                  <a:cubicBezTo>
                    <a:pt x="93755" y="36473"/>
                    <a:pt x="94712" y="36326"/>
                    <a:pt x="95651" y="36326"/>
                  </a:cubicBezTo>
                  <a:cubicBezTo>
                    <a:pt x="99481" y="36326"/>
                    <a:pt x="103035" y="38767"/>
                    <a:pt x="104269" y="42581"/>
                  </a:cubicBezTo>
                  <a:cubicBezTo>
                    <a:pt x="105841" y="47367"/>
                    <a:pt x="103256" y="52467"/>
                    <a:pt x="98471" y="54039"/>
                  </a:cubicBezTo>
                  <a:cubicBezTo>
                    <a:pt x="97545" y="54336"/>
                    <a:pt x="96593" y="54484"/>
                    <a:pt x="95641" y="54484"/>
                  </a:cubicBezTo>
                  <a:cubicBezTo>
                    <a:pt x="94690" y="54484"/>
                    <a:pt x="93738" y="54336"/>
                    <a:pt x="92812" y="54039"/>
                  </a:cubicBezTo>
                  <a:lnTo>
                    <a:pt x="88446" y="52572"/>
                  </a:lnTo>
                  <a:cubicBezTo>
                    <a:pt x="88079" y="52454"/>
                    <a:pt x="87708" y="52398"/>
                    <a:pt x="87345" y="52398"/>
                  </a:cubicBezTo>
                  <a:cubicBezTo>
                    <a:pt x="85872" y="52398"/>
                    <a:pt x="84514" y="53316"/>
                    <a:pt x="84009" y="54772"/>
                  </a:cubicBezTo>
                  <a:cubicBezTo>
                    <a:pt x="83905" y="55157"/>
                    <a:pt x="83835" y="55506"/>
                    <a:pt x="83835" y="55890"/>
                  </a:cubicBezTo>
                  <a:lnTo>
                    <a:pt x="83835" y="83835"/>
                  </a:lnTo>
                  <a:lnTo>
                    <a:pt x="55890" y="83835"/>
                  </a:lnTo>
                  <a:cubicBezTo>
                    <a:pt x="53969" y="83835"/>
                    <a:pt x="52397" y="85407"/>
                    <a:pt x="52397" y="87328"/>
                  </a:cubicBezTo>
                  <a:cubicBezTo>
                    <a:pt x="52397" y="87712"/>
                    <a:pt x="52467" y="88061"/>
                    <a:pt x="52572" y="88446"/>
                  </a:cubicBezTo>
                  <a:lnTo>
                    <a:pt x="54039" y="92812"/>
                  </a:lnTo>
                  <a:cubicBezTo>
                    <a:pt x="55611" y="97598"/>
                    <a:pt x="52991" y="102732"/>
                    <a:pt x="48240" y="104269"/>
                  </a:cubicBezTo>
                  <a:cubicBezTo>
                    <a:pt x="47291" y="104581"/>
                    <a:pt x="46330" y="104729"/>
                    <a:pt x="45386" y="104729"/>
                  </a:cubicBezTo>
                  <a:cubicBezTo>
                    <a:pt x="41571" y="104729"/>
                    <a:pt x="38043" y="102307"/>
                    <a:pt x="36783" y="98471"/>
                  </a:cubicBezTo>
                  <a:cubicBezTo>
                    <a:pt x="36189" y="96619"/>
                    <a:pt x="36189" y="94663"/>
                    <a:pt x="36783" y="92812"/>
                  </a:cubicBezTo>
                  <a:lnTo>
                    <a:pt x="38250" y="88446"/>
                  </a:lnTo>
                  <a:cubicBezTo>
                    <a:pt x="38844" y="86594"/>
                    <a:pt x="37866" y="84638"/>
                    <a:pt x="36049" y="84009"/>
                  </a:cubicBezTo>
                  <a:cubicBezTo>
                    <a:pt x="35665" y="83905"/>
                    <a:pt x="35316" y="83835"/>
                    <a:pt x="34932" y="83835"/>
                  </a:cubicBezTo>
                  <a:lnTo>
                    <a:pt x="3494" y="83835"/>
                  </a:lnTo>
                  <a:cubicBezTo>
                    <a:pt x="1573" y="83835"/>
                    <a:pt x="1" y="85407"/>
                    <a:pt x="1" y="87328"/>
                  </a:cubicBezTo>
                  <a:lnTo>
                    <a:pt x="1" y="171162"/>
                  </a:lnTo>
                  <a:cubicBezTo>
                    <a:pt x="1" y="173083"/>
                    <a:pt x="1573" y="174655"/>
                    <a:pt x="3494" y="174655"/>
                  </a:cubicBezTo>
                  <a:lnTo>
                    <a:pt x="171162" y="174655"/>
                  </a:lnTo>
                  <a:cubicBezTo>
                    <a:pt x="173083" y="174655"/>
                    <a:pt x="174655" y="173083"/>
                    <a:pt x="174655" y="171162"/>
                  </a:cubicBezTo>
                  <a:lnTo>
                    <a:pt x="174655" y="3494"/>
                  </a:lnTo>
                  <a:cubicBezTo>
                    <a:pt x="174655" y="1573"/>
                    <a:pt x="173083" y="1"/>
                    <a:pt x="17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tx1"/>
                </a:solidFill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1190625" y="238125"/>
              <a:ext cx="2840750" cy="2792975"/>
            </a:xfrm>
            <a:custGeom>
              <a:avLst/>
              <a:gdLst/>
              <a:ahLst/>
              <a:cxnLst/>
              <a:rect l="l" t="t" r="r" b="b"/>
              <a:pathLst>
                <a:path w="113630" h="111719" extrusionOk="0">
                  <a:moveTo>
                    <a:pt x="83834" y="6986"/>
                  </a:moveTo>
                  <a:lnTo>
                    <a:pt x="83834" y="34931"/>
                  </a:lnTo>
                  <a:cubicBezTo>
                    <a:pt x="83834" y="36852"/>
                    <a:pt x="85406" y="38424"/>
                    <a:pt x="87327" y="38424"/>
                  </a:cubicBezTo>
                  <a:cubicBezTo>
                    <a:pt x="87711" y="38424"/>
                    <a:pt x="88061" y="38354"/>
                    <a:pt x="88445" y="38249"/>
                  </a:cubicBezTo>
                  <a:lnTo>
                    <a:pt x="92811" y="36782"/>
                  </a:lnTo>
                  <a:cubicBezTo>
                    <a:pt x="93754" y="36472"/>
                    <a:pt x="94711" y="36325"/>
                    <a:pt x="95651" y="36325"/>
                  </a:cubicBezTo>
                  <a:cubicBezTo>
                    <a:pt x="99481" y="36325"/>
                    <a:pt x="103034" y="38766"/>
                    <a:pt x="104269" y="42581"/>
                  </a:cubicBezTo>
                  <a:cubicBezTo>
                    <a:pt x="105840" y="47366"/>
                    <a:pt x="103256" y="52466"/>
                    <a:pt x="98470" y="54038"/>
                  </a:cubicBezTo>
                  <a:cubicBezTo>
                    <a:pt x="97562" y="54335"/>
                    <a:pt x="96610" y="54483"/>
                    <a:pt x="95654" y="54483"/>
                  </a:cubicBezTo>
                  <a:cubicBezTo>
                    <a:pt x="94697" y="54483"/>
                    <a:pt x="93737" y="54335"/>
                    <a:pt x="92811" y="54038"/>
                  </a:cubicBezTo>
                  <a:lnTo>
                    <a:pt x="88445" y="52571"/>
                  </a:lnTo>
                  <a:cubicBezTo>
                    <a:pt x="88078" y="52453"/>
                    <a:pt x="87707" y="52397"/>
                    <a:pt x="87344" y="52397"/>
                  </a:cubicBezTo>
                  <a:cubicBezTo>
                    <a:pt x="85871" y="52397"/>
                    <a:pt x="84513" y="53315"/>
                    <a:pt x="84009" y="54772"/>
                  </a:cubicBezTo>
                  <a:cubicBezTo>
                    <a:pt x="83904" y="55156"/>
                    <a:pt x="83834" y="55505"/>
                    <a:pt x="83834" y="55889"/>
                  </a:cubicBezTo>
                  <a:lnTo>
                    <a:pt x="83834" y="83834"/>
                  </a:lnTo>
                  <a:lnTo>
                    <a:pt x="55889" y="83834"/>
                  </a:lnTo>
                  <a:cubicBezTo>
                    <a:pt x="53968" y="83834"/>
                    <a:pt x="52396" y="85406"/>
                    <a:pt x="52396" y="87327"/>
                  </a:cubicBezTo>
                  <a:cubicBezTo>
                    <a:pt x="52396" y="87711"/>
                    <a:pt x="52466" y="88061"/>
                    <a:pt x="52571" y="88445"/>
                  </a:cubicBezTo>
                  <a:lnTo>
                    <a:pt x="54038" y="92811"/>
                  </a:lnTo>
                  <a:cubicBezTo>
                    <a:pt x="55610" y="97597"/>
                    <a:pt x="52990" y="102732"/>
                    <a:pt x="48239" y="104269"/>
                  </a:cubicBezTo>
                  <a:cubicBezTo>
                    <a:pt x="47290" y="104580"/>
                    <a:pt x="46329" y="104729"/>
                    <a:pt x="45385" y="104729"/>
                  </a:cubicBezTo>
                  <a:cubicBezTo>
                    <a:pt x="41570" y="104729"/>
                    <a:pt x="38042" y="102306"/>
                    <a:pt x="36782" y="98470"/>
                  </a:cubicBezTo>
                  <a:cubicBezTo>
                    <a:pt x="36188" y="96654"/>
                    <a:pt x="36188" y="94663"/>
                    <a:pt x="36782" y="92811"/>
                  </a:cubicBezTo>
                  <a:lnTo>
                    <a:pt x="38249" y="88445"/>
                  </a:lnTo>
                  <a:cubicBezTo>
                    <a:pt x="38843" y="86594"/>
                    <a:pt x="37865" y="84637"/>
                    <a:pt x="36049" y="84009"/>
                  </a:cubicBezTo>
                  <a:cubicBezTo>
                    <a:pt x="35664" y="83904"/>
                    <a:pt x="35315" y="83834"/>
                    <a:pt x="34931" y="83834"/>
                  </a:cubicBezTo>
                  <a:lnTo>
                    <a:pt x="6986" y="83834"/>
                  </a:lnTo>
                  <a:lnTo>
                    <a:pt x="6986" y="6986"/>
                  </a:lnTo>
                  <a:close/>
                  <a:moveTo>
                    <a:pt x="3493" y="0"/>
                  </a:moveTo>
                  <a:cubicBezTo>
                    <a:pt x="1572" y="0"/>
                    <a:pt x="0" y="1572"/>
                    <a:pt x="0" y="3493"/>
                  </a:cubicBezTo>
                  <a:lnTo>
                    <a:pt x="0" y="87327"/>
                  </a:lnTo>
                  <a:cubicBezTo>
                    <a:pt x="0" y="89248"/>
                    <a:pt x="1572" y="90820"/>
                    <a:pt x="3493" y="90820"/>
                  </a:cubicBezTo>
                  <a:lnTo>
                    <a:pt x="30075" y="90820"/>
                  </a:lnTo>
                  <a:cubicBezTo>
                    <a:pt x="27421" y="99273"/>
                    <a:pt x="32101" y="108320"/>
                    <a:pt x="40590" y="110975"/>
                  </a:cubicBezTo>
                  <a:cubicBezTo>
                    <a:pt x="42193" y="111479"/>
                    <a:pt x="43817" y="111718"/>
                    <a:pt x="45414" y="111718"/>
                  </a:cubicBezTo>
                  <a:cubicBezTo>
                    <a:pt x="52234" y="111718"/>
                    <a:pt x="58565" y="107346"/>
                    <a:pt x="60745" y="100496"/>
                  </a:cubicBezTo>
                  <a:cubicBezTo>
                    <a:pt x="61723" y="97352"/>
                    <a:pt x="61723" y="93964"/>
                    <a:pt x="60745" y="90820"/>
                  </a:cubicBezTo>
                  <a:lnTo>
                    <a:pt x="87327" y="90820"/>
                  </a:lnTo>
                  <a:cubicBezTo>
                    <a:pt x="89248" y="90820"/>
                    <a:pt x="90820" y="89248"/>
                    <a:pt x="90820" y="87327"/>
                  </a:cubicBezTo>
                  <a:lnTo>
                    <a:pt x="90820" y="60745"/>
                  </a:lnTo>
                  <a:cubicBezTo>
                    <a:pt x="92423" y="61248"/>
                    <a:pt x="94047" y="61488"/>
                    <a:pt x="95645" y="61488"/>
                  </a:cubicBezTo>
                  <a:cubicBezTo>
                    <a:pt x="102474" y="61488"/>
                    <a:pt x="108824" y="57109"/>
                    <a:pt x="110975" y="50231"/>
                  </a:cubicBezTo>
                  <a:cubicBezTo>
                    <a:pt x="113630" y="41777"/>
                    <a:pt x="108949" y="32765"/>
                    <a:pt x="100496" y="30075"/>
                  </a:cubicBezTo>
                  <a:cubicBezTo>
                    <a:pt x="98924" y="29586"/>
                    <a:pt x="97291" y="29342"/>
                    <a:pt x="95658" y="29342"/>
                  </a:cubicBezTo>
                  <a:cubicBezTo>
                    <a:pt x="94025" y="29342"/>
                    <a:pt x="92392" y="29586"/>
                    <a:pt x="90820" y="30075"/>
                  </a:cubicBezTo>
                  <a:lnTo>
                    <a:pt x="90820" y="3493"/>
                  </a:lnTo>
                  <a:cubicBezTo>
                    <a:pt x="90820" y="1572"/>
                    <a:pt x="89248" y="0"/>
                    <a:pt x="873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tx1"/>
                </a:solidFill>
              </a:endParaRPr>
            </a:p>
          </p:txBody>
        </p:sp>
      </p:grpSp>
      <p:grpSp>
        <p:nvGrpSpPr>
          <p:cNvPr id="163" name="Google Shape;163;p23"/>
          <p:cNvGrpSpPr/>
          <p:nvPr/>
        </p:nvGrpSpPr>
        <p:grpSpPr>
          <a:xfrm>
            <a:off x="8878719" y="959152"/>
            <a:ext cx="346371" cy="554205"/>
            <a:chOff x="2170975" y="238125"/>
            <a:chExt cx="3267650" cy="5228350"/>
          </a:xfrm>
          <a:solidFill>
            <a:schemeClr val="tx1"/>
          </a:solidFill>
        </p:grpSpPr>
        <p:sp>
          <p:nvSpPr>
            <p:cNvPr id="164" name="Google Shape;164;p23"/>
            <p:cNvSpPr/>
            <p:nvPr/>
          </p:nvSpPr>
          <p:spPr>
            <a:xfrm>
              <a:off x="2170975" y="4241000"/>
              <a:ext cx="3267650" cy="1225475"/>
            </a:xfrm>
            <a:custGeom>
              <a:avLst/>
              <a:gdLst/>
              <a:ahLst/>
              <a:cxnLst/>
              <a:rect l="l" t="t" r="r" b="b"/>
              <a:pathLst>
                <a:path w="130706" h="49019" extrusionOk="0">
                  <a:moveTo>
                    <a:pt x="61272" y="8187"/>
                  </a:moveTo>
                  <a:lnTo>
                    <a:pt x="61272" y="40857"/>
                  </a:lnTo>
                  <a:lnTo>
                    <a:pt x="24509" y="40857"/>
                  </a:lnTo>
                  <a:cubicBezTo>
                    <a:pt x="15490" y="40857"/>
                    <a:pt x="8161" y="33529"/>
                    <a:pt x="8161" y="24510"/>
                  </a:cubicBezTo>
                  <a:cubicBezTo>
                    <a:pt x="8161" y="15515"/>
                    <a:pt x="15490" y="8187"/>
                    <a:pt x="24509" y="8187"/>
                  </a:cubicBezTo>
                  <a:close/>
                  <a:moveTo>
                    <a:pt x="106197" y="8187"/>
                  </a:moveTo>
                  <a:cubicBezTo>
                    <a:pt x="115216" y="8187"/>
                    <a:pt x="122544" y="15515"/>
                    <a:pt x="122544" y="24510"/>
                  </a:cubicBezTo>
                  <a:cubicBezTo>
                    <a:pt x="122544" y="33529"/>
                    <a:pt x="115216" y="40857"/>
                    <a:pt x="106197" y="40857"/>
                  </a:cubicBezTo>
                  <a:lnTo>
                    <a:pt x="69433" y="40857"/>
                  </a:lnTo>
                  <a:lnTo>
                    <a:pt x="69433" y="8187"/>
                  </a:lnTo>
                  <a:close/>
                  <a:moveTo>
                    <a:pt x="24509" y="1"/>
                  </a:moveTo>
                  <a:cubicBezTo>
                    <a:pt x="11004" y="1"/>
                    <a:pt x="0" y="11005"/>
                    <a:pt x="0" y="24510"/>
                  </a:cubicBezTo>
                  <a:cubicBezTo>
                    <a:pt x="0" y="38038"/>
                    <a:pt x="11004" y="49018"/>
                    <a:pt x="24509" y="49018"/>
                  </a:cubicBezTo>
                  <a:lnTo>
                    <a:pt x="106197" y="49018"/>
                  </a:lnTo>
                  <a:cubicBezTo>
                    <a:pt x="119725" y="49018"/>
                    <a:pt x="130705" y="38038"/>
                    <a:pt x="130705" y="24510"/>
                  </a:cubicBezTo>
                  <a:cubicBezTo>
                    <a:pt x="130705" y="11005"/>
                    <a:pt x="119725" y="1"/>
                    <a:pt x="106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2987725" y="238125"/>
              <a:ext cx="1634150" cy="1634125"/>
            </a:xfrm>
            <a:custGeom>
              <a:avLst/>
              <a:gdLst/>
              <a:ahLst/>
              <a:cxnLst/>
              <a:rect l="l" t="t" r="r" b="b"/>
              <a:pathLst>
                <a:path w="65366" h="65365" extrusionOk="0">
                  <a:moveTo>
                    <a:pt x="36763" y="8505"/>
                  </a:moveTo>
                  <a:cubicBezTo>
                    <a:pt x="48356" y="10465"/>
                    <a:pt x="57204" y="20563"/>
                    <a:pt x="57204" y="32670"/>
                  </a:cubicBezTo>
                  <a:cubicBezTo>
                    <a:pt x="57204" y="44802"/>
                    <a:pt x="48356" y="54900"/>
                    <a:pt x="36763" y="56836"/>
                  </a:cubicBezTo>
                  <a:lnTo>
                    <a:pt x="36763" y="8505"/>
                  </a:lnTo>
                  <a:close/>
                  <a:moveTo>
                    <a:pt x="32695" y="0"/>
                  </a:moveTo>
                  <a:cubicBezTo>
                    <a:pt x="31126" y="0"/>
                    <a:pt x="29558" y="123"/>
                    <a:pt x="28014" y="343"/>
                  </a:cubicBezTo>
                  <a:cubicBezTo>
                    <a:pt x="25783" y="662"/>
                    <a:pt x="24239" y="2720"/>
                    <a:pt x="24558" y="4951"/>
                  </a:cubicBezTo>
                  <a:cubicBezTo>
                    <a:pt x="24852" y="7010"/>
                    <a:pt x="26592" y="8456"/>
                    <a:pt x="28602" y="8456"/>
                  </a:cubicBezTo>
                  <a:lnTo>
                    <a:pt x="28602" y="56836"/>
                  </a:lnTo>
                  <a:cubicBezTo>
                    <a:pt x="17034" y="54900"/>
                    <a:pt x="8186" y="44802"/>
                    <a:pt x="8186" y="32670"/>
                  </a:cubicBezTo>
                  <a:cubicBezTo>
                    <a:pt x="8186" y="29141"/>
                    <a:pt x="8921" y="25710"/>
                    <a:pt x="10392" y="22475"/>
                  </a:cubicBezTo>
                  <a:cubicBezTo>
                    <a:pt x="11348" y="20440"/>
                    <a:pt x="10441" y="18014"/>
                    <a:pt x="8382" y="17058"/>
                  </a:cubicBezTo>
                  <a:cubicBezTo>
                    <a:pt x="7833" y="16810"/>
                    <a:pt x="7258" y="16692"/>
                    <a:pt x="6693" y="16692"/>
                  </a:cubicBezTo>
                  <a:cubicBezTo>
                    <a:pt x="5136" y="16692"/>
                    <a:pt x="3649" y="17582"/>
                    <a:pt x="2966" y="19092"/>
                  </a:cubicBezTo>
                  <a:cubicBezTo>
                    <a:pt x="1005" y="23381"/>
                    <a:pt x="0" y="27965"/>
                    <a:pt x="0" y="32670"/>
                  </a:cubicBezTo>
                  <a:cubicBezTo>
                    <a:pt x="0" y="50709"/>
                    <a:pt x="14656" y="65365"/>
                    <a:pt x="32695" y="65365"/>
                  </a:cubicBezTo>
                  <a:cubicBezTo>
                    <a:pt x="50709" y="65365"/>
                    <a:pt x="65365" y="50709"/>
                    <a:pt x="65365" y="32670"/>
                  </a:cubicBezTo>
                  <a:cubicBezTo>
                    <a:pt x="65365" y="14656"/>
                    <a:pt x="50709" y="0"/>
                    <a:pt x="326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2273300" y="2341575"/>
              <a:ext cx="3063600" cy="1430125"/>
            </a:xfrm>
            <a:custGeom>
              <a:avLst/>
              <a:gdLst/>
              <a:ahLst/>
              <a:cxnLst/>
              <a:rect l="l" t="t" r="r" b="b"/>
              <a:pathLst>
                <a:path w="122544" h="57205" extrusionOk="0">
                  <a:moveTo>
                    <a:pt x="57179" y="8236"/>
                  </a:moveTo>
                  <a:lnTo>
                    <a:pt x="57179" y="48969"/>
                  </a:lnTo>
                  <a:cubicBezTo>
                    <a:pt x="28087" y="48087"/>
                    <a:pt x="8161" y="37842"/>
                    <a:pt x="8161" y="28602"/>
                  </a:cubicBezTo>
                  <a:cubicBezTo>
                    <a:pt x="8161" y="19363"/>
                    <a:pt x="28087" y="9118"/>
                    <a:pt x="57179" y="8236"/>
                  </a:cubicBezTo>
                  <a:close/>
                  <a:moveTo>
                    <a:pt x="65340" y="8236"/>
                  </a:moveTo>
                  <a:cubicBezTo>
                    <a:pt x="94432" y="9118"/>
                    <a:pt x="114358" y="19363"/>
                    <a:pt x="114358" y="28602"/>
                  </a:cubicBezTo>
                  <a:cubicBezTo>
                    <a:pt x="114358" y="37842"/>
                    <a:pt x="94432" y="48087"/>
                    <a:pt x="65340" y="48969"/>
                  </a:cubicBezTo>
                  <a:lnTo>
                    <a:pt x="65340" y="8236"/>
                  </a:lnTo>
                  <a:close/>
                  <a:moveTo>
                    <a:pt x="61272" y="1"/>
                  </a:moveTo>
                  <a:cubicBezTo>
                    <a:pt x="45439" y="1"/>
                    <a:pt x="30513" y="2672"/>
                    <a:pt x="19215" y="7525"/>
                  </a:cubicBezTo>
                  <a:cubicBezTo>
                    <a:pt x="6813" y="12843"/>
                    <a:pt x="0" y="20318"/>
                    <a:pt x="0" y="28602"/>
                  </a:cubicBezTo>
                  <a:cubicBezTo>
                    <a:pt x="0" y="36886"/>
                    <a:pt x="6813" y="44361"/>
                    <a:pt x="19215" y="49680"/>
                  </a:cubicBezTo>
                  <a:cubicBezTo>
                    <a:pt x="30513" y="54533"/>
                    <a:pt x="45439" y="57204"/>
                    <a:pt x="61272" y="57204"/>
                  </a:cubicBezTo>
                  <a:cubicBezTo>
                    <a:pt x="77080" y="57204"/>
                    <a:pt x="92006" y="54533"/>
                    <a:pt x="103304" y="49680"/>
                  </a:cubicBezTo>
                  <a:cubicBezTo>
                    <a:pt x="115706" y="44361"/>
                    <a:pt x="122544" y="36886"/>
                    <a:pt x="122544" y="28602"/>
                  </a:cubicBezTo>
                  <a:cubicBezTo>
                    <a:pt x="122544" y="20318"/>
                    <a:pt x="115706" y="12843"/>
                    <a:pt x="103304" y="7525"/>
                  </a:cubicBezTo>
                  <a:cubicBezTo>
                    <a:pt x="92006" y="2672"/>
                    <a:pt x="77080" y="1"/>
                    <a:pt x="61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7" name="Google Shape;167;p23"/>
            <p:cNvSpPr/>
            <p:nvPr/>
          </p:nvSpPr>
          <p:spPr>
            <a:xfrm>
              <a:off x="4011575" y="4956050"/>
              <a:ext cx="206500" cy="204050"/>
            </a:xfrm>
            <a:custGeom>
              <a:avLst/>
              <a:gdLst/>
              <a:ahLst/>
              <a:cxnLst/>
              <a:rect l="l" t="t" r="r" b="b"/>
              <a:pathLst>
                <a:path w="8260" h="8162" extrusionOk="0">
                  <a:moveTo>
                    <a:pt x="4093" y="1"/>
                  </a:moveTo>
                  <a:cubicBezTo>
                    <a:pt x="1839" y="1"/>
                    <a:pt x="0" y="1839"/>
                    <a:pt x="0" y="4094"/>
                  </a:cubicBezTo>
                  <a:cubicBezTo>
                    <a:pt x="0" y="6348"/>
                    <a:pt x="1839" y="8162"/>
                    <a:pt x="4093" y="8162"/>
                  </a:cubicBezTo>
                  <a:lnTo>
                    <a:pt x="4167" y="8162"/>
                  </a:lnTo>
                  <a:cubicBezTo>
                    <a:pt x="6446" y="8162"/>
                    <a:pt x="8260" y="6348"/>
                    <a:pt x="8260" y="4094"/>
                  </a:cubicBezTo>
                  <a:cubicBezTo>
                    <a:pt x="8260" y="1839"/>
                    <a:pt x="6446" y="1"/>
                    <a:pt x="4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4307525" y="4956050"/>
              <a:ext cx="623150" cy="204050"/>
            </a:xfrm>
            <a:custGeom>
              <a:avLst/>
              <a:gdLst/>
              <a:ahLst/>
              <a:cxnLst/>
              <a:rect l="l" t="t" r="r" b="b"/>
              <a:pathLst>
                <a:path w="24926" h="8162" extrusionOk="0">
                  <a:moveTo>
                    <a:pt x="4069" y="1"/>
                  </a:moveTo>
                  <a:cubicBezTo>
                    <a:pt x="1814" y="1"/>
                    <a:pt x="0" y="1839"/>
                    <a:pt x="0" y="4094"/>
                  </a:cubicBezTo>
                  <a:cubicBezTo>
                    <a:pt x="0" y="6348"/>
                    <a:pt x="1814" y="8162"/>
                    <a:pt x="4069" y="8162"/>
                  </a:cubicBezTo>
                  <a:lnTo>
                    <a:pt x="20833" y="8162"/>
                  </a:lnTo>
                  <a:cubicBezTo>
                    <a:pt x="23087" y="8162"/>
                    <a:pt x="24926" y="6348"/>
                    <a:pt x="24926" y="4094"/>
                  </a:cubicBezTo>
                  <a:cubicBezTo>
                    <a:pt x="24926" y="1839"/>
                    <a:pt x="23087" y="1"/>
                    <a:pt x="208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3216275" y="417000"/>
              <a:ext cx="229175" cy="205925"/>
            </a:xfrm>
            <a:custGeom>
              <a:avLst/>
              <a:gdLst/>
              <a:ahLst/>
              <a:cxnLst/>
              <a:rect l="l" t="t" r="r" b="b"/>
              <a:pathLst>
                <a:path w="9167" h="8237" extrusionOk="0">
                  <a:moveTo>
                    <a:pt x="4615" y="1"/>
                  </a:moveTo>
                  <a:cubicBezTo>
                    <a:pt x="3649" y="1"/>
                    <a:pt x="2681" y="341"/>
                    <a:pt x="1912" y="1031"/>
                  </a:cubicBezTo>
                  <a:lnTo>
                    <a:pt x="1814" y="1104"/>
                  </a:lnTo>
                  <a:cubicBezTo>
                    <a:pt x="147" y="2624"/>
                    <a:pt x="0" y="5197"/>
                    <a:pt x="1495" y="6889"/>
                  </a:cubicBezTo>
                  <a:cubicBezTo>
                    <a:pt x="2304" y="7771"/>
                    <a:pt x="3431" y="8237"/>
                    <a:pt x="4534" y="8237"/>
                  </a:cubicBezTo>
                  <a:cubicBezTo>
                    <a:pt x="5514" y="8237"/>
                    <a:pt x="6495" y="7893"/>
                    <a:pt x="7255" y="7207"/>
                  </a:cubicBezTo>
                  <a:lnTo>
                    <a:pt x="7353" y="7134"/>
                  </a:lnTo>
                  <a:cubicBezTo>
                    <a:pt x="9044" y="5639"/>
                    <a:pt x="9166" y="3065"/>
                    <a:pt x="7671" y="1374"/>
                  </a:cubicBezTo>
                  <a:cubicBezTo>
                    <a:pt x="6866" y="464"/>
                    <a:pt x="5742" y="1"/>
                    <a:pt x="46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170" name="Google Shape;170;p23"/>
          <p:cNvGrpSpPr/>
          <p:nvPr/>
        </p:nvGrpSpPr>
        <p:grpSpPr>
          <a:xfrm>
            <a:off x="2890337" y="4121881"/>
            <a:ext cx="452711" cy="609975"/>
            <a:chOff x="1864600" y="238125"/>
            <a:chExt cx="3880375" cy="5228350"/>
          </a:xfrm>
          <a:solidFill>
            <a:schemeClr val="tx1"/>
          </a:solidFill>
        </p:grpSpPr>
        <p:sp>
          <p:nvSpPr>
            <p:cNvPr id="171" name="Google Shape;171;p23"/>
            <p:cNvSpPr/>
            <p:nvPr/>
          </p:nvSpPr>
          <p:spPr>
            <a:xfrm>
              <a:off x="3702750" y="694600"/>
              <a:ext cx="204075" cy="206500"/>
            </a:xfrm>
            <a:custGeom>
              <a:avLst/>
              <a:gdLst/>
              <a:ahLst/>
              <a:cxnLst/>
              <a:rect l="l" t="t" r="r" b="b"/>
              <a:pathLst>
                <a:path w="8163" h="8260" extrusionOk="0">
                  <a:moveTo>
                    <a:pt x="4094" y="0"/>
                  </a:moveTo>
                  <a:cubicBezTo>
                    <a:pt x="1839" y="0"/>
                    <a:pt x="1" y="1814"/>
                    <a:pt x="1" y="4068"/>
                  </a:cubicBezTo>
                  <a:lnTo>
                    <a:pt x="1" y="4167"/>
                  </a:lnTo>
                  <a:cubicBezTo>
                    <a:pt x="1" y="6421"/>
                    <a:pt x="1839" y="8259"/>
                    <a:pt x="4094" y="8259"/>
                  </a:cubicBezTo>
                  <a:cubicBezTo>
                    <a:pt x="6349" y="8259"/>
                    <a:pt x="8162" y="6421"/>
                    <a:pt x="8162" y="4167"/>
                  </a:cubicBezTo>
                  <a:lnTo>
                    <a:pt x="8162" y="4068"/>
                  </a:lnTo>
                  <a:cubicBezTo>
                    <a:pt x="8162" y="1814"/>
                    <a:pt x="6349" y="0"/>
                    <a:pt x="4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72" name="Google Shape;172;p23"/>
            <p:cNvSpPr/>
            <p:nvPr/>
          </p:nvSpPr>
          <p:spPr>
            <a:xfrm>
              <a:off x="2216300" y="1512575"/>
              <a:ext cx="3176975" cy="3610150"/>
            </a:xfrm>
            <a:custGeom>
              <a:avLst/>
              <a:gdLst/>
              <a:ahLst/>
              <a:cxnLst/>
              <a:rect l="l" t="t" r="r" b="b"/>
              <a:pathLst>
                <a:path w="127079" h="144406" extrusionOk="0">
                  <a:moveTo>
                    <a:pt x="118917" y="8162"/>
                  </a:moveTo>
                  <a:lnTo>
                    <a:pt x="118917" y="136245"/>
                  </a:lnTo>
                  <a:lnTo>
                    <a:pt x="8187" y="136245"/>
                  </a:lnTo>
                  <a:lnTo>
                    <a:pt x="8187" y="8162"/>
                  </a:lnTo>
                  <a:close/>
                  <a:moveTo>
                    <a:pt x="5417" y="0"/>
                  </a:moveTo>
                  <a:cubicBezTo>
                    <a:pt x="2427" y="0"/>
                    <a:pt x="1" y="2402"/>
                    <a:pt x="1" y="5368"/>
                  </a:cubicBezTo>
                  <a:lnTo>
                    <a:pt x="1" y="139039"/>
                  </a:lnTo>
                  <a:cubicBezTo>
                    <a:pt x="1" y="142004"/>
                    <a:pt x="2427" y="144406"/>
                    <a:pt x="5417" y="144406"/>
                  </a:cubicBezTo>
                  <a:lnTo>
                    <a:pt x="121687" y="144406"/>
                  </a:lnTo>
                  <a:cubicBezTo>
                    <a:pt x="124652" y="144406"/>
                    <a:pt x="127079" y="142004"/>
                    <a:pt x="127079" y="139039"/>
                  </a:cubicBezTo>
                  <a:lnTo>
                    <a:pt x="127079" y="5368"/>
                  </a:lnTo>
                  <a:cubicBezTo>
                    <a:pt x="127079" y="2402"/>
                    <a:pt x="124652" y="0"/>
                    <a:pt x="12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4167825" y="4612325"/>
              <a:ext cx="206500" cy="204050"/>
            </a:xfrm>
            <a:custGeom>
              <a:avLst/>
              <a:gdLst/>
              <a:ahLst/>
              <a:cxnLst/>
              <a:rect l="l" t="t" r="r" b="b"/>
              <a:pathLst>
                <a:path w="8260" h="8162" extrusionOk="0">
                  <a:moveTo>
                    <a:pt x="4093" y="0"/>
                  </a:moveTo>
                  <a:cubicBezTo>
                    <a:pt x="1838" y="0"/>
                    <a:pt x="0" y="1814"/>
                    <a:pt x="0" y="4069"/>
                  </a:cubicBezTo>
                  <a:cubicBezTo>
                    <a:pt x="0" y="6323"/>
                    <a:pt x="1838" y="8162"/>
                    <a:pt x="4093" y="8162"/>
                  </a:cubicBezTo>
                  <a:lnTo>
                    <a:pt x="4191" y="8162"/>
                  </a:lnTo>
                  <a:cubicBezTo>
                    <a:pt x="6446" y="8162"/>
                    <a:pt x="8260" y="6323"/>
                    <a:pt x="8260" y="4069"/>
                  </a:cubicBezTo>
                  <a:cubicBezTo>
                    <a:pt x="8260" y="1814"/>
                    <a:pt x="6446" y="0"/>
                    <a:pt x="4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74" name="Google Shape;174;p23"/>
            <p:cNvSpPr/>
            <p:nvPr/>
          </p:nvSpPr>
          <p:spPr>
            <a:xfrm>
              <a:off x="4463750" y="4612325"/>
              <a:ext cx="623175" cy="204050"/>
            </a:xfrm>
            <a:custGeom>
              <a:avLst/>
              <a:gdLst/>
              <a:ahLst/>
              <a:cxnLst/>
              <a:rect l="l" t="t" r="r" b="b"/>
              <a:pathLst>
                <a:path w="24927" h="8162" extrusionOk="0">
                  <a:moveTo>
                    <a:pt x="4094" y="0"/>
                  </a:moveTo>
                  <a:cubicBezTo>
                    <a:pt x="1815" y="0"/>
                    <a:pt x="1" y="1814"/>
                    <a:pt x="1" y="4069"/>
                  </a:cubicBezTo>
                  <a:cubicBezTo>
                    <a:pt x="1" y="6323"/>
                    <a:pt x="1815" y="8162"/>
                    <a:pt x="4094" y="8162"/>
                  </a:cubicBezTo>
                  <a:lnTo>
                    <a:pt x="20833" y="8162"/>
                  </a:lnTo>
                  <a:cubicBezTo>
                    <a:pt x="23113" y="8162"/>
                    <a:pt x="24926" y="6323"/>
                    <a:pt x="24926" y="4069"/>
                  </a:cubicBezTo>
                  <a:cubicBezTo>
                    <a:pt x="24926" y="1814"/>
                    <a:pt x="23113" y="0"/>
                    <a:pt x="208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75" name="Google Shape;175;p23"/>
            <p:cNvSpPr/>
            <p:nvPr/>
          </p:nvSpPr>
          <p:spPr>
            <a:xfrm>
              <a:off x="1864600" y="238125"/>
              <a:ext cx="3880375" cy="5228350"/>
            </a:xfrm>
            <a:custGeom>
              <a:avLst/>
              <a:gdLst/>
              <a:ahLst/>
              <a:cxnLst/>
              <a:rect l="l" t="t" r="r" b="b"/>
              <a:pathLst>
                <a:path w="155215" h="209134" extrusionOk="0">
                  <a:moveTo>
                    <a:pt x="77620" y="8161"/>
                  </a:moveTo>
                  <a:cubicBezTo>
                    <a:pt x="83674" y="8161"/>
                    <a:pt x="89066" y="12107"/>
                    <a:pt x="90732" y="17744"/>
                  </a:cubicBezTo>
                  <a:cubicBezTo>
                    <a:pt x="91247" y="19484"/>
                    <a:pt x="92840" y="20661"/>
                    <a:pt x="94654" y="20661"/>
                  </a:cubicBezTo>
                  <a:lnTo>
                    <a:pt x="107104" y="20661"/>
                  </a:lnTo>
                  <a:cubicBezTo>
                    <a:pt x="109922" y="20661"/>
                    <a:pt x="112202" y="22867"/>
                    <a:pt x="112202" y="25538"/>
                  </a:cubicBezTo>
                  <a:lnTo>
                    <a:pt x="112202" y="31641"/>
                  </a:lnTo>
                  <a:cubicBezTo>
                    <a:pt x="112202" y="34312"/>
                    <a:pt x="109922" y="36518"/>
                    <a:pt x="107104" y="36518"/>
                  </a:cubicBezTo>
                  <a:lnTo>
                    <a:pt x="48111" y="36518"/>
                  </a:lnTo>
                  <a:cubicBezTo>
                    <a:pt x="45317" y="36518"/>
                    <a:pt x="43038" y="34312"/>
                    <a:pt x="43038" y="31641"/>
                  </a:cubicBezTo>
                  <a:lnTo>
                    <a:pt x="43038" y="25538"/>
                  </a:lnTo>
                  <a:cubicBezTo>
                    <a:pt x="43038" y="22867"/>
                    <a:pt x="45317" y="20661"/>
                    <a:pt x="48111" y="20661"/>
                  </a:cubicBezTo>
                  <a:lnTo>
                    <a:pt x="60586" y="20661"/>
                  </a:lnTo>
                  <a:cubicBezTo>
                    <a:pt x="62400" y="20661"/>
                    <a:pt x="63993" y="19484"/>
                    <a:pt x="64508" y="17744"/>
                  </a:cubicBezTo>
                  <a:cubicBezTo>
                    <a:pt x="66174" y="12107"/>
                    <a:pt x="71566" y="8161"/>
                    <a:pt x="77620" y="8161"/>
                  </a:cubicBezTo>
                  <a:close/>
                  <a:moveTo>
                    <a:pt x="77620" y="0"/>
                  </a:moveTo>
                  <a:cubicBezTo>
                    <a:pt x="69042" y="0"/>
                    <a:pt x="61297" y="5000"/>
                    <a:pt x="57768" y="12499"/>
                  </a:cubicBezTo>
                  <a:lnTo>
                    <a:pt x="48111" y="12499"/>
                  </a:lnTo>
                  <a:cubicBezTo>
                    <a:pt x="40808" y="12499"/>
                    <a:pt x="34852" y="18357"/>
                    <a:pt x="34852" y="25538"/>
                  </a:cubicBezTo>
                  <a:lnTo>
                    <a:pt x="34852" y="31641"/>
                  </a:lnTo>
                  <a:cubicBezTo>
                    <a:pt x="34852" y="38822"/>
                    <a:pt x="40808" y="44679"/>
                    <a:pt x="48111" y="44679"/>
                  </a:cubicBezTo>
                  <a:lnTo>
                    <a:pt x="107104" y="44679"/>
                  </a:lnTo>
                  <a:cubicBezTo>
                    <a:pt x="113991" y="44679"/>
                    <a:pt x="119677" y="39484"/>
                    <a:pt x="120290" y="32842"/>
                  </a:cubicBezTo>
                  <a:lnTo>
                    <a:pt x="144602" y="32842"/>
                  </a:lnTo>
                  <a:cubicBezTo>
                    <a:pt x="145926" y="32842"/>
                    <a:pt x="147053" y="33969"/>
                    <a:pt x="147053" y="35293"/>
                  </a:cubicBezTo>
                  <a:lnTo>
                    <a:pt x="147053" y="198521"/>
                  </a:lnTo>
                  <a:cubicBezTo>
                    <a:pt x="147053" y="199845"/>
                    <a:pt x="145926" y="200972"/>
                    <a:pt x="144602" y="200972"/>
                  </a:cubicBezTo>
                  <a:lnTo>
                    <a:pt x="10613" y="200972"/>
                  </a:lnTo>
                  <a:cubicBezTo>
                    <a:pt x="9289" y="200972"/>
                    <a:pt x="8162" y="199845"/>
                    <a:pt x="8162" y="198521"/>
                  </a:cubicBezTo>
                  <a:lnTo>
                    <a:pt x="8162" y="35293"/>
                  </a:lnTo>
                  <a:cubicBezTo>
                    <a:pt x="8162" y="33969"/>
                    <a:pt x="9289" y="32842"/>
                    <a:pt x="10613" y="32842"/>
                  </a:cubicBezTo>
                  <a:cubicBezTo>
                    <a:pt x="12868" y="32842"/>
                    <a:pt x="14706" y="31028"/>
                    <a:pt x="14706" y="28773"/>
                  </a:cubicBezTo>
                  <a:cubicBezTo>
                    <a:pt x="14706" y="26518"/>
                    <a:pt x="12868" y="24680"/>
                    <a:pt x="10613" y="24680"/>
                  </a:cubicBezTo>
                  <a:cubicBezTo>
                    <a:pt x="4755" y="24680"/>
                    <a:pt x="1" y="29435"/>
                    <a:pt x="1" y="35293"/>
                  </a:cubicBezTo>
                  <a:lnTo>
                    <a:pt x="1" y="198521"/>
                  </a:lnTo>
                  <a:cubicBezTo>
                    <a:pt x="1" y="204379"/>
                    <a:pt x="4755" y="209133"/>
                    <a:pt x="10613" y="209133"/>
                  </a:cubicBezTo>
                  <a:lnTo>
                    <a:pt x="144602" y="209133"/>
                  </a:lnTo>
                  <a:cubicBezTo>
                    <a:pt x="150460" y="209133"/>
                    <a:pt x="155215" y="204379"/>
                    <a:pt x="155215" y="198521"/>
                  </a:cubicBezTo>
                  <a:lnTo>
                    <a:pt x="155215" y="35293"/>
                  </a:lnTo>
                  <a:cubicBezTo>
                    <a:pt x="155215" y="29435"/>
                    <a:pt x="150460" y="24680"/>
                    <a:pt x="144602" y="24680"/>
                  </a:cubicBezTo>
                  <a:lnTo>
                    <a:pt x="120339" y="24680"/>
                  </a:lnTo>
                  <a:cubicBezTo>
                    <a:pt x="119873" y="17891"/>
                    <a:pt x="114113" y="12499"/>
                    <a:pt x="107104" y="12499"/>
                  </a:cubicBezTo>
                  <a:lnTo>
                    <a:pt x="97448" y="12499"/>
                  </a:lnTo>
                  <a:cubicBezTo>
                    <a:pt x="93943" y="5000"/>
                    <a:pt x="86173" y="0"/>
                    <a:pt x="77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76" name="Google Shape;176;p23"/>
            <p:cNvSpPr/>
            <p:nvPr/>
          </p:nvSpPr>
          <p:spPr>
            <a:xfrm>
              <a:off x="2321700" y="855125"/>
              <a:ext cx="206500" cy="204050"/>
            </a:xfrm>
            <a:custGeom>
              <a:avLst/>
              <a:gdLst/>
              <a:ahLst/>
              <a:cxnLst/>
              <a:rect l="l" t="t" r="r" b="b"/>
              <a:pathLst>
                <a:path w="8260" h="8162" extrusionOk="0">
                  <a:moveTo>
                    <a:pt x="4069" y="0"/>
                  </a:moveTo>
                  <a:cubicBezTo>
                    <a:pt x="1814" y="0"/>
                    <a:pt x="0" y="1838"/>
                    <a:pt x="0" y="4093"/>
                  </a:cubicBezTo>
                  <a:cubicBezTo>
                    <a:pt x="0" y="6348"/>
                    <a:pt x="1814" y="8162"/>
                    <a:pt x="4069" y="8162"/>
                  </a:cubicBezTo>
                  <a:lnTo>
                    <a:pt x="4191" y="8162"/>
                  </a:lnTo>
                  <a:cubicBezTo>
                    <a:pt x="6446" y="8162"/>
                    <a:pt x="8260" y="6348"/>
                    <a:pt x="8260" y="4093"/>
                  </a:cubicBezTo>
                  <a:cubicBezTo>
                    <a:pt x="8260" y="1838"/>
                    <a:pt x="6446" y="0"/>
                    <a:pt x="4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77" name="Google Shape;177;p23"/>
            <p:cNvSpPr/>
            <p:nvPr/>
          </p:nvSpPr>
          <p:spPr>
            <a:xfrm>
              <a:off x="3090050" y="2602600"/>
              <a:ext cx="1429500" cy="1430100"/>
            </a:xfrm>
            <a:custGeom>
              <a:avLst/>
              <a:gdLst/>
              <a:ahLst/>
              <a:cxnLst/>
              <a:rect l="l" t="t" r="r" b="b"/>
              <a:pathLst>
                <a:path w="57180" h="57204" extrusionOk="0">
                  <a:moveTo>
                    <a:pt x="32670" y="8186"/>
                  </a:moveTo>
                  <a:lnTo>
                    <a:pt x="32670" y="20441"/>
                  </a:lnTo>
                  <a:cubicBezTo>
                    <a:pt x="32670" y="22695"/>
                    <a:pt x="34509" y="24509"/>
                    <a:pt x="36763" y="24509"/>
                  </a:cubicBezTo>
                  <a:lnTo>
                    <a:pt x="49018" y="24509"/>
                  </a:lnTo>
                  <a:lnTo>
                    <a:pt x="49018" y="32695"/>
                  </a:lnTo>
                  <a:lnTo>
                    <a:pt x="36763" y="32695"/>
                  </a:lnTo>
                  <a:cubicBezTo>
                    <a:pt x="34509" y="32695"/>
                    <a:pt x="32670" y="34509"/>
                    <a:pt x="32670" y="36764"/>
                  </a:cubicBezTo>
                  <a:lnTo>
                    <a:pt x="32670" y="49018"/>
                  </a:lnTo>
                  <a:lnTo>
                    <a:pt x="24509" y="49018"/>
                  </a:lnTo>
                  <a:lnTo>
                    <a:pt x="24509" y="36764"/>
                  </a:lnTo>
                  <a:cubicBezTo>
                    <a:pt x="24509" y="34509"/>
                    <a:pt x="22671" y="32695"/>
                    <a:pt x="20416" y="32695"/>
                  </a:cubicBezTo>
                  <a:lnTo>
                    <a:pt x="8162" y="32695"/>
                  </a:lnTo>
                  <a:lnTo>
                    <a:pt x="8162" y="24509"/>
                  </a:lnTo>
                  <a:lnTo>
                    <a:pt x="20416" y="24509"/>
                  </a:lnTo>
                  <a:cubicBezTo>
                    <a:pt x="22671" y="24509"/>
                    <a:pt x="24509" y="22695"/>
                    <a:pt x="24509" y="20441"/>
                  </a:cubicBezTo>
                  <a:lnTo>
                    <a:pt x="24509" y="8186"/>
                  </a:lnTo>
                  <a:close/>
                  <a:moveTo>
                    <a:pt x="23700" y="0"/>
                  </a:moveTo>
                  <a:cubicBezTo>
                    <a:pt x="19632" y="0"/>
                    <a:pt x="16348" y="3309"/>
                    <a:pt x="16348" y="7353"/>
                  </a:cubicBezTo>
                  <a:lnTo>
                    <a:pt x="16348" y="16348"/>
                  </a:lnTo>
                  <a:lnTo>
                    <a:pt x="7353" y="16348"/>
                  </a:lnTo>
                  <a:cubicBezTo>
                    <a:pt x="3309" y="16348"/>
                    <a:pt x="0" y="19656"/>
                    <a:pt x="0" y="23700"/>
                  </a:cubicBezTo>
                  <a:lnTo>
                    <a:pt x="0" y="33504"/>
                  </a:lnTo>
                  <a:cubicBezTo>
                    <a:pt x="0" y="37548"/>
                    <a:pt x="3309" y="40856"/>
                    <a:pt x="7353" y="40856"/>
                  </a:cubicBezTo>
                  <a:lnTo>
                    <a:pt x="16348" y="40856"/>
                  </a:lnTo>
                  <a:lnTo>
                    <a:pt x="16348" y="49851"/>
                  </a:lnTo>
                  <a:cubicBezTo>
                    <a:pt x="16348" y="53895"/>
                    <a:pt x="19632" y="57204"/>
                    <a:pt x="23700" y="57204"/>
                  </a:cubicBezTo>
                  <a:lnTo>
                    <a:pt x="33504" y="57204"/>
                  </a:lnTo>
                  <a:cubicBezTo>
                    <a:pt x="37548" y="57204"/>
                    <a:pt x="40856" y="53895"/>
                    <a:pt x="40856" y="49851"/>
                  </a:cubicBezTo>
                  <a:lnTo>
                    <a:pt x="40856" y="40856"/>
                  </a:lnTo>
                  <a:lnTo>
                    <a:pt x="49827" y="40856"/>
                  </a:lnTo>
                  <a:cubicBezTo>
                    <a:pt x="53895" y="40856"/>
                    <a:pt x="57179" y="37548"/>
                    <a:pt x="57179" y="33504"/>
                  </a:cubicBezTo>
                  <a:lnTo>
                    <a:pt x="57179" y="23700"/>
                  </a:lnTo>
                  <a:cubicBezTo>
                    <a:pt x="57179" y="19656"/>
                    <a:pt x="53895" y="16348"/>
                    <a:pt x="49827" y="16348"/>
                  </a:cubicBezTo>
                  <a:lnTo>
                    <a:pt x="40856" y="16348"/>
                  </a:lnTo>
                  <a:lnTo>
                    <a:pt x="40856" y="7353"/>
                  </a:lnTo>
                  <a:cubicBezTo>
                    <a:pt x="40856" y="3309"/>
                    <a:pt x="37548" y="0"/>
                    <a:pt x="33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178" name="Google Shape;178;p23"/>
          <p:cNvSpPr txBox="1">
            <a:spLocks noGrp="1"/>
          </p:cNvSpPr>
          <p:nvPr>
            <p:ph type="subTitle" idx="1"/>
          </p:nvPr>
        </p:nvSpPr>
        <p:spPr>
          <a:xfrm>
            <a:off x="7334284" y="2060633"/>
            <a:ext cx="3435200" cy="90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sz="1467" dirty="0">
                <a:solidFill>
                  <a:schemeClr val="tx1"/>
                </a:solidFill>
              </a:rPr>
              <a:t>Despite being red, Mars is a cold place, not hot. It’s full of iron oxide dust</a:t>
            </a:r>
            <a:endParaRPr sz="1467" dirty="0">
              <a:solidFill>
                <a:schemeClr val="tx1"/>
              </a:solidFill>
            </a:endParaRPr>
          </a:p>
          <a:p>
            <a:pPr marL="0" indent="0"/>
            <a:endParaRPr sz="1467" dirty="0">
              <a:solidFill>
                <a:schemeClr val="tx1"/>
              </a:solidFill>
            </a:endParaRPr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4"/>
          </p:nvPr>
        </p:nvSpPr>
        <p:spPr>
          <a:xfrm>
            <a:off x="1399100" y="5311600"/>
            <a:ext cx="3435200" cy="90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s" sz="1467" dirty="0">
                <a:solidFill>
                  <a:schemeClr val="tx1"/>
                </a:solidFill>
              </a:rPr>
              <a:t>Jupiter is a gas giant and the biggest planet in our Solar System</a:t>
            </a:r>
            <a:endParaRPr sz="1467" dirty="0">
              <a:solidFill>
                <a:schemeClr val="tx1"/>
              </a:solidFill>
            </a:endParaRPr>
          </a:p>
        </p:txBody>
      </p:sp>
      <p:grpSp>
        <p:nvGrpSpPr>
          <p:cNvPr id="180" name="Google Shape;180;p23"/>
          <p:cNvGrpSpPr/>
          <p:nvPr/>
        </p:nvGrpSpPr>
        <p:grpSpPr>
          <a:xfrm>
            <a:off x="2844416" y="952124"/>
            <a:ext cx="544715" cy="544875"/>
            <a:chOff x="1191425" y="238225"/>
            <a:chExt cx="5217575" cy="5219100"/>
          </a:xfrm>
        </p:grpSpPr>
        <p:sp>
          <p:nvSpPr>
            <p:cNvPr id="181" name="Google Shape;181;p23"/>
            <p:cNvSpPr/>
            <p:nvPr/>
          </p:nvSpPr>
          <p:spPr>
            <a:xfrm>
              <a:off x="1191425" y="238225"/>
              <a:ext cx="5217575" cy="5219100"/>
            </a:xfrm>
            <a:custGeom>
              <a:avLst/>
              <a:gdLst/>
              <a:ahLst/>
              <a:cxnLst/>
              <a:rect l="l" t="t" r="r" b="b"/>
              <a:pathLst>
                <a:path w="208703" h="208764" extrusionOk="0">
                  <a:moveTo>
                    <a:pt x="97388" y="24375"/>
                  </a:moveTo>
                  <a:cubicBezTo>
                    <a:pt x="103630" y="24375"/>
                    <a:pt x="109200" y="28610"/>
                    <a:pt x="110778" y="34801"/>
                  </a:cubicBezTo>
                  <a:lnTo>
                    <a:pt x="97371" y="34801"/>
                  </a:lnTo>
                  <a:cubicBezTo>
                    <a:pt x="95446" y="34801"/>
                    <a:pt x="93881" y="36367"/>
                    <a:pt x="93881" y="38292"/>
                  </a:cubicBezTo>
                  <a:cubicBezTo>
                    <a:pt x="93881" y="40216"/>
                    <a:pt x="95446" y="41749"/>
                    <a:pt x="97371" y="41749"/>
                  </a:cubicBezTo>
                  <a:lnTo>
                    <a:pt x="110778" y="41749"/>
                  </a:lnTo>
                  <a:cubicBezTo>
                    <a:pt x="109195" y="47959"/>
                    <a:pt x="103597" y="52201"/>
                    <a:pt x="97333" y="52201"/>
                  </a:cubicBezTo>
                  <a:cubicBezTo>
                    <a:pt x="96753" y="52201"/>
                    <a:pt x="96166" y="52165"/>
                    <a:pt x="95577" y="52090"/>
                  </a:cubicBezTo>
                  <a:cubicBezTo>
                    <a:pt x="88596" y="51209"/>
                    <a:pt x="83410" y="45305"/>
                    <a:pt x="83410" y="38292"/>
                  </a:cubicBezTo>
                  <a:cubicBezTo>
                    <a:pt x="83410" y="31278"/>
                    <a:pt x="88596" y="25374"/>
                    <a:pt x="95577" y="24494"/>
                  </a:cubicBezTo>
                  <a:cubicBezTo>
                    <a:pt x="96185" y="24414"/>
                    <a:pt x="96790" y="24375"/>
                    <a:pt x="97388" y="24375"/>
                  </a:cubicBezTo>
                  <a:close/>
                  <a:moveTo>
                    <a:pt x="83909" y="6961"/>
                  </a:moveTo>
                  <a:cubicBezTo>
                    <a:pt x="97399" y="6961"/>
                    <a:pt x="109281" y="11522"/>
                    <a:pt x="122064" y="21427"/>
                  </a:cubicBezTo>
                  <a:cubicBezTo>
                    <a:pt x="126761" y="24983"/>
                    <a:pt x="130643" y="29550"/>
                    <a:pt x="133351" y="34801"/>
                  </a:cubicBezTo>
                  <a:lnTo>
                    <a:pt x="117921" y="34801"/>
                  </a:lnTo>
                  <a:cubicBezTo>
                    <a:pt x="116226" y="24691"/>
                    <a:pt x="107452" y="17405"/>
                    <a:pt x="97380" y="17405"/>
                  </a:cubicBezTo>
                  <a:cubicBezTo>
                    <a:pt x="96794" y="17405"/>
                    <a:pt x="96203" y="17430"/>
                    <a:pt x="95609" y="17480"/>
                  </a:cubicBezTo>
                  <a:cubicBezTo>
                    <a:pt x="84780" y="18394"/>
                    <a:pt x="76462" y="27429"/>
                    <a:pt x="76462" y="38292"/>
                  </a:cubicBezTo>
                  <a:cubicBezTo>
                    <a:pt x="76462" y="49122"/>
                    <a:pt x="84780" y="58190"/>
                    <a:pt x="95609" y="59103"/>
                  </a:cubicBezTo>
                  <a:cubicBezTo>
                    <a:pt x="96184" y="59150"/>
                    <a:pt x="96755" y="59173"/>
                    <a:pt x="97323" y="59173"/>
                  </a:cubicBezTo>
                  <a:cubicBezTo>
                    <a:pt x="107419" y="59173"/>
                    <a:pt x="116223" y="51879"/>
                    <a:pt x="117921" y="41749"/>
                  </a:cubicBezTo>
                  <a:lnTo>
                    <a:pt x="135993" y="41749"/>
                  </a:lnTo>
                  <a:cubicBezTo>
                    <a:pt x="137689" y="48241"/>
                    <a:pt x="138472" y="54960"/>
                    <a:pt x="138341" y="61648"/>
                  </a:cubicBezTo>
                  <a:cubicBezTo>
                    <a:pt x="138309" y="68237"/>
                    <a:pt x="136384" y="74630"/>
                    <a:pt x="132796" y="80143"/>
                  </a:cubicBezTo>
                  <a:cubicBezTo>
                    <a:pt x="131426" y="82329"/>
                    <a:pt x="129893" y="84384"/>
                    <a:pt x="128262" y="86537"/>
                  </a:cubicBezTo>
                  <a:cubicBezTo>
                    <a:pt x="125163" y="90386"/>
                    <a:pt x="122521" y="94594"/>
                    <a:pt x="120368" y="99030"/>
                  </a:cubicBezTo>
                  <a:cubicBezTo>
                    <a:pt x="120303" y="99160"/>
                    <a:pt x="120270" y="99291"/>
                    <a:pt x="120205" y="99421"/>
                  </a:cubicBezTo>
                  <a:cubicBezTo>
                    <a:pt x="112050" y="78088"/>
                    <a:pt x="89216" y="67095"/>
                    <a:pt x="72254" y="58940"/>
                  </a:cubicBezTo>
                  <a:cubicBezTo>
                    <a:pt x="70166" y="57929"/>
                    <a:pt x="68209" y="56983"/>
                    <a:pt x="66317" y="56037"/>
                  </a:cubicBezTo>
                  <a:cubicBezTo>
                    <a:pt x="50366" y="48110"/>
                    <a:pt x="49648" y="20318"/>
                    <a:pt x="49779" y="12131"/>
                  </a:cubicBezTo>
                  <a:cubicBezTo>
                    <a:pt x="51768" y="11543"/>
                    <a:pt x="53791" y="11022"/>
                    <a:pt x="55976" y="10597"/>
                  </a:cubicBezTo>
                  <a:cubicBezTo>
                    <a:pt x="64164" y="8803"/>
                    <a:pt x="72417" y="7629"/>
                    <a:pt x="80767" y="7042"/>
                  </a:cubicBezTo>
                  <a:cubicBezTo>
                    <a:pt x="81825" y="6988"/>
                    <a:pt x="82871" y="6961"/>
                    <a:pt x="83909" y="6961"/>
                  </a:cubicBezTo>
                  <a:close/>
                  <a:moveTo>
                    <a:pt x="193045" y="41749"/>
                  </a:moveTo>
                  <a:cubicBezTo>
                    <a:pt x="195948" y="41749"/>
                    <a:pt x="198264" y="44098"/>
                    <a:pt x="198264" y="46969"/>
                  </a:cubicBezTo>
                  <a:cubicBezTo>
                    <a:pt x="198264" y="49872"/>
                    <a:pt x="195948" y="52188"/>
                    <a:pt x="193045" y="52188"/>
                  </a:cubicBezTo>
                  <a:lnTo>
                    <a:pt x="175659" y="52188"/>
                  </a:lnTo>
                  <a:cubicBezTo>
                    <a:pt x="168939" y="52188"/>
                    <a:pt x="163491" y="57668"/>
                    <a:pt x="163491" y="64388"/>
                  </a:cubicBezTo>
                  <a:cubicBezTo>
                    <a:pt x="163491" y="71107"/>
                    <a:pt x="168939" y="76555"/>
                    <a:pt x="175659" y="76555"/>
                  </a:cubicBezTo>
                  <a:lnTo>
                    <a:pt x="186097" y="76555"/>
                  </a:lnTo>
                  <a:cubicBezTo>
                    <a:pt x="188967" y="76555"/>
                    <a:pt x="191316" y="78903"/>
                    <a:pt x="191316" y="81774"/>
                  </a:cubicBezTo>
                  <a:cubicBezTo>
                    <a:pt x="191316" y="84645"/>
                    <a:pt x="188967" y="86993"/>
                    <a:pt x="186097" y="86993"/>
                  </a:cubicBezTo>
                  <a:lnTo>
                    <a:pt x="158272" y="86993"/>
                  </a:lnTo>
                  <a:cubicBezTo>
                    <a:pt x="151520" y="86993"/>
                    <a:pt x="146072" y="92441"/>
                    <a:pt x="146072" y="99160"/>
                  </a:cubicBezTo>
                  <a:lnTo>
                    <a:pt x="146072" y="100922"/>
                  </a:lnTo>
                  <a:lnTo>
                    <a:pt x="127185" y="100922"/>
                  </a:lnTo>
                  <a:cubicBezTo>
                    <a:pt x="129077" y="97301"/>
                    <a:pt x="131296" y="93909"/>
                    <a:pt x="133840" y="90712"/>
                  </a:cubicBezTo>
                  <a:cubicBezTo>
                    <a:pt x="135471" y="88526"/>
                    <a:pt x="137167" y="86276"/>
                    <a:pt x="138668" y="83894"/>
                  </a:cubicBezTo>
                  <a:cubicBezTo>
                    <a:pt x="142973" y="77305"/>
                    <a:pt x="145257" y="69607"/>
                    <a:pt x="145322" y="61745"/>
                  </a:cubicBezTo>
                  <a:cubicBezTo>
                    <a:pt x="145420" y="55026"/>
                    <a:pt x="144702" y="48306"/>
                    <a:pt x="143137" y="41749"/>
                  </a:cubicBezTo>
                  <a:close/>
                  <a:moveTo>
                    <a:pt x="42798" y="14675"/>
                  </a:moveTo>
                  <a:cubicBezTo>
                    <a:pt x="42863" y="26222"/>
                    <a:pt x="45049" y="53264"/>
                    <a:pt x="63218" y="62267"/>
                  </a:cubicBezTo>
                  <a:cubicBezTo>
                    <a:pt x="65110" y="63213"/>
                    <a:pt x="67132" y="64192"/>
                    <a:pt x="69220" y="65203"/>
                  </a:cubicBezTo>
                  <a:cubicBezTo>
                    <a:pt x="85660" y="73097"/>
                    <a:pt x="105819" y="82850"/>
                    <a:pt x="113322" y="100922"/>
                  </a:cubicBezTo>
                  <a:lnTo>
                    <a:pt x="93881" y="100922"/>
                  </a:lnTo>
                  <a:cubicBezTo>
                    <a:pt x="88139" y="100922"/>
                    <a:pt x="83442" y="105587"/>
                    <a:pt x="83442" y="111360"/>
                  </a:cubicBezTo>
                  <a:lnTo>
                    <a:pt x="83442" y="153048"/>
                  </a:lnTo>
                  <a:lnTo>
                    <a:pt x="66513" y="153114"/>
                  </a:lnTo>
                  <a:cubicBezTo>
                    <a:pt x="64816" y="147340"/>
                    <a:pt x="61946" y="142023"/>
                    <a:pt x="58097" y="137423"/>
                  </a:cubicBezTo>
                  <a:cubicBezTo>
                    <a:pt x="60413" y="136641"/>
                    <a:pt x="62141" y="136021"/>
                    <a:pt x="63022" y="135760"/>
                  </a:cubicBezTo>
                  <a:cubicBezTo>
                    <a:pt x="67393" y="134488"/>
                    <a:pt x="71503" y="132498"/>
                    <a:pt x="75189" y="129823"/>
                  </a:cubicBezTo>
                  <a:cubicBezTo>
                    <a:pt x="76690" y="128616"/>
                    <a:pt x="76918" y="126431"/>
                    <a:pt x="75711" y="124930"/>
                  </a:cubicBezTo>
                  <a:cubicBezTo>
                    <a:pt x="75043" y="124076"/>
                    <a:pt x="74037" y="123634"/>
                    <a:pt x="73023" y="123634"/>
                  </a:cubicBezTo>
                  <a:cubicBezTo>
                    <a:pt x="72256" y="123634"/>
                    <a:pt x="71484" y="123888"/>
                    <a:pt x="70851" y="124408"/>
                  </a:cubicBezTo>
                  <a:cubicBezTo>
                    <a:pt x="67850" y="126528"/>
                    <a:pt x="64490" y="128094"/>
                    <a:pt x="60967" y="129105"/>
                  </a:cubicBezTo>
                  <a:cubicBezTo>
                    <a:pt x="60054" y="129399"/>
                    <a:pt x="57999" y="130084"/>
                    <a:pt x="55324" y="131030"/>
                  </a:cubicBezTo>
                  <a:lnTo>
                    <a:pt x="49681" y="132987"/>
                  </a:lnTo>
                  <a:cubicBezTo>
                    <a:pt x="42243" y="135629"/>
                    <a:pt x="34643" y="137913"/>
                    <a:pt x="26977" y="139772"/>
                  </a:cubicBezTo>
                  <a:cubicBezTo>
                    <a:pt x="26728" y="139819"/>
                    <a:pt x="26480" y="139841"/>
                    <a:pt x="26236" y="139841"/>
                  </a:cubicBezTo>
                  <a:cubicBezTo>
                    <a:pt x="24430" y="139841"/>
                    <a:pt x="22817" y="138610"/>
                    <a:pt x="22443" y="136771"/>
                  </a:cubicBezTo>
                  <a:cubicBezTo>
                    <a:pt x="21889" y="135434"/>
                    <a:pt x="21693" y="133966"/>
                    <a:pt x="21823" y="132531"/>
                  </a:cubicBezTo>
                  <a:cubicBezTo>
                    <a:pt x="21889" y="131976"/>
                    <a:pt x="22019" y="131454"/>
                    <a:pt x="22150" y="130932"/>
                  </a:cubicBezTo>
                  <a:cubicBezTo>
                    <a:pt x="22737" y="128975"/>
                    <a:pt x="22802" y="126920"/>
                    <a:pt x="22378" y="124930"/>
                  </a:cubicBezTo>
                  <a:cubicBezTo>
                    <a:pt x="21595" y="122320"/>
                    <a:pt x="19703" y="120200"/>
                    <a:pt x="17224" y="119091"/>
                  </a:cubicBezTo>
                  <a:cubicBezTo>
                    <a:pt x="17420" y="118830"/>
                    <a:pt x="17583" y="118569"/>
                    <a:pt x="17778" y="118308"/>
                  </a:cubicBezTo>
                  <a:cubicBezTo>
                    <a:pt x="18366" y="117558"/>
                    <a:pt x="18627" y="116612"/>
                    <a:pt x="18496" y="115666"/>
                  </a:cubicBezTo>
                  <a:cubicBezTo>
                    <a:pt x="18366" y="114753"/>
                    <a:pt x="17876" y="113905"/>
                    <a:pt x="17093" y="113350"/>
                  </a:cubicBezTo>
                  <a:cubicBezTo>
                    <a:pt x="16408" y="112828"/>
                    <a:pt x="15365" y="112045"/>
                    <a:pt x="14451" y="111360"/>
                  </a:cubicBezTo>
                  <a:lnTo>
                    <a:pt x="14516" y="111230"/>
                  </a:lnTo>
                  <a:cubicBezTo>
                    <a:pt x="14941" y="110479"/>
                    <a:pt x="15430" y="109631"/>
                    <a:pt x="15886" y="108685"/>
                  </a:cubicBezTo>
                  <a:cubicBezTo>
                    <a:pt x="16800" y="106696"/>
                    <a:pt x="17093" y="104445"/>
                    <a:pt x="16669" y="102259"/>
                  </a:cubicBezTo>
                  <a:cubicBezTo>
                    <a:pt x="15984" y="98606"/>
                    <a:pt x="12657" y="96910"/>
                    <a:pt x="10211" y="95703"/>
                  </a:cubicBezTo>
                  <a:cubicBezTo>
                    <a:pt x="9460" y="95344"/>
                    <a:pt x="8743" y="94952"/>
                    <a:pt x="8090" y="94463"/>
                  </a:cubicBezTo>
                  <a:cubicBezTo>
                    <a:pt x="7829" y="94267"/>
                    <a:pt x="7340" y="93909"/>
                    <a:pt x="7047" y="93648"/>
                  </a:cubicBezTo>
                  <a:cubicBezTo>
                    <a:pt x="7601" y="92636"/>
                    <a:pt x="8221" y="91723"/>
                    <a:pt x="8971" y="90875"/>
                  </a:cubicBezTo>
                  <a:lnTo>
                    <a:pt x="9167" y="90614"/>
                  </a:lnTo>
                  <a:cubicBezTo>
                    <a:pt x="13962" y="84481"/>
                    <a:pt x="18072" y="77892"/>
                    <a:pt x="21399" y="70879"/>
                  </a:cubicBezTo>
                  <a:cubicBezTo>
                    <a:pt x="22117" y="69672"/>
                    <a:pt x="22508" y="68302"/>
                    <a:pt x="22541" y="66899"/>
                  </a:cubicBezTo>
                  <a:cubicBezTo>
                    <a:pt x="22247" y="63996"/>
                    <a:pt x="20747" y="61321"/>
                    <a:pt x="18366" y="59625"/>
                  </a:cubicBezTo>
                  <a:cubicBezTo>
                    <a:pt x="17583" y="58940"/>
                    <a:pt x="16506" y="57962"/>
                    <a:pt x="16441" y="57505"/>
                  </a:cubicBezTo>
                  <a:cubicBezTo>
                    <a:pt x="16474" y="56983"/>
                    <a:pt x="16604" y="56494"/>
                    <a:pt x="16800" y="56037"/>
                  </a:cubicBezTo>
                  <a:cubicBezTo>
                    <a:pt x="17224" y="54928"/>
                    <a:pt x="17713" y="53851"/>
                    <a:pt x="18203" y="52775"/>
                  </a:cubicBezTo>
                  <a:cubicBezTo>
                    <a:pt x="19344" y="50459"/>
                    <a:pt x="20225" y="48045"/>
                    <a:pt x="20877" y="45566"/>
                  </a:cubicBezTo>
                  <a:lnTo>
                    <a:pt x="20943" y="45207"/>
                  </a:lnTo>
                  <a:cubicBezTo>
                    <a:pt x="21562" y="42337"/>
                    <a:pt x="22345" y="39531"/>
                    <a:pt x="23291" y="36791"/>
                  </a:cubicBezTo>
                  <a:cubicBezTo>
                    <a:pt x="25314" y="31148"/>
                    <a:pt x="28510" y="25961"/>
                    <a:pt x="32620" y="21623"/>
                  </a:cubicBezTo>
                  <a:cubicBezTo>
                    <a:pt x="35556" y="18655"/>
                    <a:pt x="38981" y="16306"/>
                    <a:pt x="42798" y="14675"/>
                  </a:cubicBezTo>
                  <a:close/>
                  <a:moveTo>
                    <a:pt x="191316" y="107870"/>
                  </a:moveTo>
                  <a:cubicBezTo>
                    <a:pt x="193241" y="107870"/>
                    <a:pt x="194806" y="109436"/>
                    <a:pt x="194806" y="111360"/>
                  </a:cubicBezTo>
                  <a:lnTo>
                    <a:pt x="194806" y="184429"/>
                  </a:lnTo>
                  <a:lnTo>
                    <a:pt x="160001" y="184429"/>
                  </a:lnTo>
                  <a:cubicBezTo>
                    <a:pt x="158076" y="184429"/>
                    <a:pt x="156511" y="185994"/>
                    <a:pt x="156511" y="187886"/>
                  </a:cubicBezTo>
                  <a:lnTo>
                    <a:pt x="128686" y="187886"/>
                  </a:lnTo>
                  <a:cubicBezTo>
                    <a:pt x="128686" y="185994"/>
                    <a:pt x="127120" y="184429"/>
                    <a:pt x="125196" y="184429"/>
                  </a:cubicBezTo>
                  <a:lnTo>
                    <a:pt x="90423" y="184429"/>
                  </a:lnTo>
                  <a:lnTo>
                    <a:pt x="90423" y="111360"/>
                  </a:lnTo>
                  <a:cubicBezTo>
                    <a:pt x="90423" y="109436"/>
                    <a:pt x="91956" y="107870"/>
                    <a:pt x="93881" y="107870"/>
                  </a:cubicBezTo>
                  <a:close/>
                  <a:moveTo>
                    <a:pt x="201754" y="191377"/>
                  </a:moveTo>
                  <a:lnTo>
                    <a:pt x="201754" y="194867"/>
                  </a:lnTo>
                  <a:cubicBezTo>
                    <a:pt x="201754" y="198716"/>
                    <a:pt x="198623" y="201815"/>
                    <a:pt x="194806" y="201815"/>
                  </a:cubicBezTo>
                  <a:lnTo>
                    <a:pt x="90423" y="201815"/>
                  </a:lnTo>
                  <a:cubicBezTo>
                    <a:pt x="86574" y="201815"/>
                    <a:pt x="83442" y="198716"/>
                    <a:pt x="83442" y="194867"/>
                  </a:cubicBezTo>
                  <a:lnTo>
                    <a:pt x="83442" y="191377"/>
                  </a:lnTo>
                  <a:lnTo>
                    <a:pt x="121738" y="191377"/>
                  </a:lnTo>
                  <a:cubicBezTo>
                    <a:pt x="121738" y="193301"/>
                    <a:pt x="123271" y="194867"/>
                    <a:pt x="125196" y="194867"/>
                  </a:cubicBezTo>
                  <a:lnTo>
                    <a:pt x="160001" y="194867"/>
                  </a:lnTo>
                  <a:cubicBezTo>
                    <a:pt x="161926" y="194867"/>
                    <a:pt x="163491" y="193301"/>
                    <a:pt x="163491" y="191377"/>
                  </a:cubicBezTo>
                  <a:close/>
                  <a:moveTo>
                    <a:pt x="83998" y="1"/>
                  </a:moveTo>
                  <a:cubicBezTo>
                    <a:pt x="82814" y="1"/>
                    <a:pt x="81617" y="32"/>
                    <a:pt x="80409" y="94"/>
                  </a:cubicBezTo>
                  <a:cubicBezTo>
                    <a:pt x="71732" y="681"/>
                    <a:pt x="63120" y="1921"/>
                    <a:pt x="54639" y="3780"/>
                  </a:cubicBezTo>
                  <a:cubicBezTo>
                    <a:pt x="51442" y="4367"/>
                    <a:pt x="48311" y="5215"/>
                    <a:pt x="45277" y="6226"/>
                  </a:cubicBezTo>
                  <a:cubicBezTo>
                    <a:pt x="38590" y="8249"/>
                    <a:pt x="32523" y="11870"/>
                    <a:pt x="27597" y="16795"/>
                  </a:cubicBezTo>
                  <a:cubicBezTo>
                    <a:pt x="22802" y="21851"/>
                    <a:pt x="19116" y="27821"/>
                    <a:pt x="16767" y="34377"/>
                  </a:cubicBezTo>
                  <a:cubicBezTo>
                    <a:pt x="15691" y="37411"/>
                    <a:pt x="14843" y="40477"/>
                    <a:pt x="14190" y="43609"/>
                  </a:cubicBezTo>
                  <a:lnTo>
                    <a:pt x="14092" y="44033"/>
                  </a:lnTo>
                  <a:cubicBezTo>
                    <a:pt x="13538" y="46055"/>
                    <a:pt x="12788" y="48012"/>
                    <a:pt x="11874" y="49904"/>
                  </a:cubicBezTo>
                  <a:cubicBezTo>
                    <a:pt x="11320" y="51079"/>
                    <a:pt x="10765" y="52286"/>
                    <a:pt x="10276" y="53656"/>
                  </a:cubicBezTo>
                  <a:cubicBezTo>
                    <a:pt x="9623" y="55156"/>
                    <a:pt x="9395" y="56820"/>
                    <a:pt x="9558" y="58451"/>
                  </a:cubicBezTo>
                  <a:cubicBezTo>
                    <a:pt x="10113" y="60995"/>
                    <a:pt x="11581" y="63246"/>
                    <a:pt x="13668" y="64779"/>
                  </a:cubicBezTo>
                  <a:cubicBezTo>
                    <a:pt x="14419" y="65464"/>
                    <a:pt x="15560" y="66508"/>
                    <a:pt x="15593" y="66899"/>
                  </a:cubicBezTo>
                  <a:cubicBezTo>
                    <a:pt x="15462" y="67160"/>
                    <a:pt x="15365" y="67421"/>
                    <a:pt x="15201" y="67682"/>
                  </a:cubicBezTo>
                  <a:cubicBezTo>
                    <a:pt x="12070" y="74239"/>
                    <a:pt x="8253" y="80469"/>
                    <a:pt x="3752" y="86210"/>
                  </a:cubicBezTo>
                  <a:lnTo>
                    <a:pt x="3524" y="86504"/>
                  </a:lnTo>
                  <a:cubicBezTo>
                    <a:pt x="1338" y="88657"/>
                    <a:pt x="66" y="91593"/>
                    <a:pt x="1" y="94691"/>
                  </a:cubicBezTo>
                  <a:cubicBezTo>
                    <a:pt x="555" y="97040"/>
                    <a:pt x="2088" y="99030"/>
                    <a:pt x="4176" y="100237"/>
                  </a:cubicBezTo>
                  <a:cubicBezTo>
                    <a:pt x="5089" y="100857"/>
                    <a:pt x="6068" y="101411"/>
                    <a:pt x="7079" y="101900"/>
                  </a:cubicBezTo>
                  <a:cubicBezTo>
                    <a:pt x="8058" y="102325"/>
                    <a:pt x="9004" y="102879"/>
                    <a:pt x="9819" y="103564"/>
                  </a:cubicBezTo>
                  <a:cubicBezTo>
                    <a:pt x="9982" y="104282"/>
                    <a:pt x="9884" y="104999"/>
                    <a:pt x="9623" y="105684"/>
                  </a:cubicBezTo>
                  <a:cubicBezTo>
                    <a:pt x="9232" y="106467"/>
                    <a:pt x="8841" y="107185"/>
                    <a:pt x="8482" y="107772"/>
                  </a:cubicBezTo>
                  <a:cubicBezTo>
                    <a:pt x="7503" y="109468"/>
                    <a:pt x="5513" y="113024"/>
                    <a:pt x="8449" y="115438"/>
                  </a:cubicBezTo>
                  <a:cubicBezTo>
                    <a:pt x="8938" y="115862"/>
                    <a:pt x="9689" y="116482"/>
                    <a:pt x="10472" y="117069"/>
                  </a:cubicBezTo>
                  <a:cubicBezTo>
                    <a:pt x="9917" y="118210"/>
                    <a:pt x="9689" y="119483"/>
                    <a:pt x="9819" y="120722"/>
                  </a:cubicBezTo>
                  <a:cubicBezTo>
                    <a:pt x="9982" y="121994"/>
                    <a:pt x="10667" y="123136"/>
                    <a:pt x="11711" y="123854"/>
                  </a:cubicBezTo>
                  <a:cubicBezTo>
                    <a:pt x="12331" y="124310"/>
                    <a:pt x="12983" y="124669"/>
                    <a:pt x="13636" y="125061"/>
                  </a:cubicBezTo>
                  <a:cubicBezTo>
                    <a:pt x="15071" y="125876"/>
                    <a:pt x="15528" y="126170"/>
                    <a:pt x="15658" y="126659"/>
                  </a:cubicBezTo>
                  <a:cubicBezTo>
                    <a:pt x="15723" y="127605"/>
                    <a:pt x="15626" y="128518"/>
                    <a:pt x="15365" y="129432"/>
                  </a:cubicBezTo>
                  <a:cubicBezTo>
                    <a:pt x="15201" y="130149"/>
                    <a:pt x="15038" y="130867"/>
                    <a:pt x="14941" y="131585"/>
                  </a:cubicBezTo>
                  <a:cubicBezTo>
                    <a:pt x="14647" y="134129"/>
                    <a:pt x="14973" y="136706"/>
                    <a:pt x="15854" y="139087"/>
                  </a:cubicBezTo>
                  <a:cubicBezTo>
                    <a:pt x="17224" y="143621"/>
                    <a:pt x="21367" y="146753"/>
                    <a:pt x="26097" y="146818"/>
                  </a:cubicBezTo>
                  <a:cubicBezTo>
                    <a:pt x="26879" y="146818"/>
                    <a:pt x="27630" y="146753"/>
                    <a:pt x="28380" y="146590"/>
                  </a:cubicBezTo>
                  <a:cubicBezTo>
                    <a:pt x="35817" y="144828"/>
                    <a:pt x="43189" y="142643"/>
                    <a:pt x="50398" y="140098"/>
                  </a:cubicBezTo>
                  <a:cubicBezTo>
                    <a:pt x="55976" y="143556"/>
                    <a:pt x="59564" y="153603"/>
                    <a:pt x="60510" y="157419"/>
                  </a:cubicBezTo>
                  <a:cubicBezTo>
                    <a:pt x="60902" y="158985"/>
                    <a:pt x="62305" y="160062"/>
                    <a:pt x="63903" y="160062"/>
                  </a:cubicBezTo>
                  <a:lnTo>
                    <a:pt x="83442" y="159996"/>
                  </a:lnTo>
                  <a:lnTo>
                    <a:pt x="83442" y="184429"/>
                  </a:lnTo>
                  <a:lnTo>
                    <a:pt x="79985" y="184429"/>
                  </a:lnTo>
                  <a:cubicBezTo>
                    <a:pt x="78060" y="184429"/>
                    <a:pt x="76494" y="185994"/>
                    <a:pt x="76494" y="187886"/>
                  </a:cubicBezTo>
                  <a:lnTo>
                    <a:pt x="76494" y="194867"/>
                  </a:lnTo>
                  <a:cubicBezTo>
                    <a:pt x="76494" y="202533"/>
                    <a:pt x="82725" y="208763"/>
                    <a:pt x="90423" y="208763"/>
                  </a:cubicBezTo>
                  <a:lnTo>
                    <a:pt x="194806" y="208763"/>
                  </a:lnTo>
                  <a:cubicBezTo>
                    <a:pt x="202472" y="208763"/>
                    <a:pt x="208703" y="202533"/>
                    <a:pt x="208703" y="194867"/>
                  </a:cubicBezTo>
                  <a:lnTo>
                    <a:pt x="208703" y="187886"/>
                  </a:lnTo>
                  <a:cubicBezTo>
                    <a:pt x="208703" y="185994"/>
                    <a:pt x="207137" y="184429"/>
                    <a:pt x="205245" y="184429"/>
                  </a:cubicBezTo>
                  <a:lnTo>
                    <a:pt x="201754" y="184429"/>
                  </a:lnTo>
                  <a:lnTo>
                    <a:pt x="201754" y="111360"/>
                  </a:lnTo>
                  <a:cubicBezTo>
                    <a:pt x="201754" y="105587"/>
                    <a:pt x="197090" y="100922"/>
                    <a:pt x="191316" y="100922"/>
                  </a:cubicBezTo>
                  <a:lnTo>
                    <a:pt x="153053" y="100922"/>
                  </a:lnTo>
                  <a:lnTo>
                    <a:pt x="153053" y="99160"/>
                  </a:lnTo>
                  <a:cubicBezTo>
                    <a:pt x="153053" y="96290"/>
                    <a:pt x="155369" y="93974"/>
                    <a:pt x="158272" y="93941"/>
                  </a:cubicBezTo>
                  <a:lnTo>
                    <a:pt x="186097" y="93941"/>
                  </a:lnTo>
                  <a:cubicBezTo>
                    <a:pt x="192817" y="93941"/>
                    <a:pt x="198264" y="88494"/>
                    <a:pt x="198264" y="81774"/>
                  </a:cubicBezTo>
                  <a:cubicBezTo>
                    <a:pt x="198264" y="75054"/>
                    <a:pt x="192817" y="69607"/>
                    <a:pt x="186097" y="69607"/>
                  </a:cubicBezTo>
                  <a:lnTo>
                    <a:pt x="175659" y="69607"/>
                  </a:lnTo>
                  <a:cubicBezTo>
                    <a:pt x="172788" y="69607"/>
                    <a:pt x="170439" y="67258"/>
                    <a:pt x="170439" y="64388"/>
                  </a:cubicBezTo>
                  <a:cubicBezTo>
                    <a:pt x="170439" y="61484"/>
                    <a:pt x="172788" y="59168"/>
                    <a:pt x="175659" y="59168"/>
                  </a:cubicBezTo>
                  <a:lnTo>
                    <a:pt x="193045" y="59168"/>
                  </a:lnTo>
                  <a:cubicBezTo>
                    <a:pt x="199765" y="59168"/>
                    <a:pt x="205245" y="53721"/>
                    <a:pt x="205245" y="46969"/>
                  </a:cubicBezTo>
                  <a:cubicBezTo>
                    <a:pt x="205245" y="40249"/>
                    <a:pt x="199765" y="34801"/>
                    <a:pt x="193045" y="34801"/>
                  </a:cubicBezTo>
                  <a:lnTo>
                    <a:pt x="140984" y="34801"/>
                  </a:lnTo>
                  <a:cubicBezTo>
                    <a:pt x="137885" y="27331"/>
                    <a:pt x="132829" y="20807"/>
                    <a:pt x="126337" y="15947"/>
                  </a:cubicBezTo>
                  <a:cubicBezTo>
                    <a:pt x="112276" y="5030"/>
                    <a:pt x="99055" y="1"/>
                    <a:pt x="83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3616725" y="3282775"/>
              <a:ext cx="183500" cy="174125"/>
            </a:xfrm>
            <a:custGeom>
              <a:avLst/>
              <a:gdLst/>
              <a:ahLst/>
              <a:cxnLst/>
              <a:rect l="l" t="t" r="r" b="b"/>
              <a:pathLst>
                <a:path w="7340" h="6965" extrusionOk="0">
                  <a:moveTo>
                    <a:pt x="3833" y="0"/>
                  </a:moveTo>
                  <a:cubicBezTo>
                    <a:pt x="2944" y="0"/>
                    <a:pt x="2055" y="343"/>
                    <a:pt x="1370" y="1028"/>
                  </a:cubicBezTo>
                  <a:cubicBezTo>
                    <a:pt x="0" y="2398"/>
                    <a:pt x="0" y="4583"/>
                    <a:pt x="1370" y="5953"/>
                  </a:cubicBezTo>
                  <a:cubicBezTo>
                    <a:pt x="1533" y="6116"/>
                    <a:pt x="1696" y="6247"/>
                    <a:pt x="1892" y="6377"/>
                  </a:cubicBezTo>
                  <a:cubicBezTo>
                    <a:pt x="2088" y="6508"/>
                    <a:pt x="2283" y="6606"/>
                    <a:pt x="2512" y="6704"/>
                  </a:cubicBezTo>
                  <a:cubicBezTo>
                    <a:pt x="2708" y="6802"/>
                    <a:pt x="2936" y="6867"/>
                    <a:pt x="3164" y="6899"/>
                  </a:cubicBezTo>
                  <a:cubicBezTo>
                    <a:pt x="3393" y="6932"/>
                    <a:pt x="3621" y="6965"/>
                    <a:pt x="3849" y="6965"/>
                  </a:cubicBezTo>
                  <a:cubicBezTo>
                    <a:pt x="4763" y="6965"/>
                    <a:pt x="5643" y="6606"/>
                    <a:pt x="6296" y="5953"/>
                  </a:cubicBezTo>
                  <a:cubicBezTo>
                    <a:pt x="6459" y="5790"/>
                    <a:pt x="6589" y="5595"/>
                    <a:pt x="6720" y="5431"/>
                  </a:cubicBezTo>
                  <a:cubicBezTo>
                    <a:pt x="6850" y="5236"/>
                    <a:pt x="6948" y="5040"/>
                    <a:pt x="7046" y="4812"/>
                  </a:cubicBezTo>
                  <a:cubicBezTo>
                    <a:pt x="7144" y="4616"/>
                    <a:pt x="7209" y="4388"/>
                    <a:pt x="7242" y="4192"/>
                  </a:cubicBezTo>
                  <a:cubicBezTo>
                    <a:pt x="7340" y="3735"/>
                    <a:pt x="7340" y="3246"/>
                    <a:pt x="7242" y="2789"/>
                  </a:cubicBezTo>
                  <a:cubicBezTo>
                    <a:pt x="7209" y="2561"/>
                    <a:pt x="7144" y="2365"/>
                    <a:pt x="7046" y="2169"/>
                  </a:cubicBezTo>
                  <a:cubicBezTo>
                    <a:pt x="6948" y="1941"/>
                    <a:pt x="6850" y="1745"/>
                    <a:pt x="6720" y="1550"/>
                  </a:cubicBezTo>
                  <a:cubicBezTo>
                    <a:pt x="6589" y="1354"/>
                    <a:pt x="6459" y="1191"/>
                    <a:pt x="6296" y="1028"/>
                  </a:cubicBezTo>
                  <a:cubicBezTo>
                    <a:pt x="5611" y="343"/>
                    <a:pt x="4722" y="0"/>
                    <a:pt x="3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3973900" y="3283175"/>
              <a:ext cx="521950" cy="173725"/>
            </a:xfrm>
            <a:custGeom>
              <a:avLst/>
              <a:gdLst/>
              <a:ahLst/>
              <a:cxnLst/>
              <a:rect l="l" t="t" r="r" b="b"/>
              <a:pathLst>
                <a:path w="20878" h="6949" extrusionOk="0">
                  <a:moveTo>
                    <a:pt x="3458" y="1"/>
                  </a:moveTo>
                  <a:cubicBezTo>
                    <a:pt x="1534" y="1"/>
                    <a:pt x="1" y="1566"/>
                    <a:pt x="1" y="3458"/>
                  </a:cubicBezTo>
                  <a:cubicBezTo>
                    <a:pt x="1" y="5383"/>
                    <a:pt x="1534" y="6949"/>
                    <a:pt x="3458" y="6949"/>
                  </a:cubicBezTo>
                  <a:lnTo>
                    <a:pt x="17387" y="6949"/>
                  </a:lnTo>
                  <a:cubicBezTo>
                    <a:pt x="19312" y="6949"/>
                    <a:pt x="20877" y="5383"/>
                    <a:pt x="20877" y="3458"/>
                  </a:cubicBezTo>
                  <a:cubicBezTo>
                    <a:pt x="20877" y="1566"/>
                    <a:pt x="19312" y="1"/>
                    <a:pt x="1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4669525" y="3283175"/>
              <a:ext cx="1217550" cy="173725"/>
            </a:xfrm>
            <a:custGeom>
              <a:avLst/>
              <a:gdLst/>
              <a:ahLst/>
              <a:cxnLst/>
              <a:rect l="l" t="t" r="r" b="b"/>
              <a:pathLst>
                <a:path w="48702" h="6949" extrusionOk="0">
                  <a:moveTo>
                    <a:pt x="3491" y="1"/>
                  </a:moveTo>
                  <a:cubicBezTo>
                    <a:pt x="1566" y="1"/>
                    <a:pt x="0" y="1566"/>
                    <a:pt x="0" y="3458"/>
                  </a:cubicBezTo>
                  <a:cubicBezTo>
                    <a:pt x="0" y="5383"/>
                    <a:pt x="1566" y="6949"/>
                    <a:pt x="3491" y="6949"/>
                  </a:cubicBezTo>
                  <a:lnTo>
                    <a:pt x="45244" y="6949"/>
                  </a:lnTo>
                  <a:cubicBezTo>
                    <a:pt x="47136" y="6949"/>
                    <a:pt x="48702" y="5383"/>
                    <a:pt x="48702" y="3458"/>
                  </a:cubicBezTo>
                  <a:cubicBezTo>
                    <a:pt x="48702" y="1566"/>
                    <a:pt x="47136" y="1"/>
                    <a:pt x="45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3625675" y="3631325"/>
              <a:ext cx="174550" cy="173800"/>
            </a:xfrm>
            <a:custGeom>
              <a:avLst/>
              <a:gdLst/>
              <a:ahLst/>
              <a:cxnLst/>
              <a:rect l="l" t="t" r="r" b="b"/>
              <a:pathLst>
                <a:path w="6982" h="6952" extrusionOk="0">
                  <a:moveTo>
                    <a:pt x="3492" y="1"/>
                  </a:moveTo>
                  <a:cubicBezTo>
                    <a:pt x="3264" y="1"/>
                    <a:pt x="3035" y="23"/>
                    <a:pt x="2806" y="68"/>
                  </a:cubicBezTo>
                  <a:cubicBezTo>
                    <a:pt x="2578" y="101"/>
                    <a:pt x="2350" y="166"/>
                    <a:pt x="2154" y="264"/>
                  </a:cubicBezTo>
                  <a:cubicBezTo>
                    <a:pt x="1925" y="329"/>
                    <a:pt x="1730" y="460"/>
                    <a:pt x="1534" y="590"/>
                  </a:cubicBezTo>
                  <a:cubicBezTo>
                    <a:pt x="1338" y="688"/>
                    <a:pt x="1175" y="851"/>
                    <a:pt x="1012" y="982"/>
                  </a:cubicBezTo>
                  <a:cubicBezTo>
                    <a:pt x="686" y="1341"/>
                    <a:pt x="458" y="1699"/>
                    <a:pt x="262" y="2156"/>
                  </a:cubicBezTo>
                  <a:cubicBezTo>
                    <a:pt x="99" y="2548"/>
                    <a:pt x="1" y="3004"/>
                    <a:pt x="1" y="3461"/>
                  </a:cubicBezTo>
                  <a:cubicBezTo>
                    <a:pt x="1" y="4374"/>
                    <a:pt x="360" y="5255"/>
                    <a:pt x="1012" y="5940"/>
                  </a:cubicBezTo>
                  <a:cubicBezTo>
                    <a:pt x="1175" y="6071"/>
                    <a:pt x="1338" y="6201"/>
                    <a:pt x="1534" y="6364"/>
                  </a:cubicBezTo>
                  <a:cubicBezTo>
                    <a:pt x="1730" y="6495"/>
                    <a:pt x="1925" y="6592"/>
                    <a:pt x="2154" y="6658"/>
                  </a:cubicBezTo>
                  <a:cubicBezTo>
                    <a:pt x="2350" y="6756"/>
                    <a:pt x="2578" y="6853"/>
                    <a:pt x="2806" y="6886"/>
                  </a:cubicBezTo>
                  <a:cubicBezTo>
                    <a:pt x="3035" y="6919"/>
                    <a:pt x="3263" y="6951"/>
                    <a:pt x="3491" y="6951"/>
                  </a:cubicBezTo>
                  <a:cubicBezTo>
                    <a:pt x="4405" y="6951"/>
                    <a:pt x="5285" y="6592"/>
                    <a:pt x="5938" y="5940"/>
                  </a:cubicBezTo>
                  <a:cubicBezTo>
                    <a:pt x="6590" y="5288"/>
                    <a:pt x="6982" y="4407"/>
                    <a:pt x="6949" y="3461"/>
                  </a:cubicBezTo>
                  <a:cubicBezTo>
                    <a:pt x="6949" y="3004"/>
                    <a:pt x="6851" y="2548"/>
                    <a:pt x="6688" y="2156"/>
                  </a:cubicBezTo>
                  <a:cubicBezTo>
                    <a:pt x="6525" y="1699"/>
                    <a:pt x="6264" y="1341"/>
                    <a:pt x="5938" y="982"/>
                  </a:cubicBezTo>
                  <a:cubicBezTo>
                    <a:pt x="5285" y="356"/>
                    <a:pt x="4403" y="1"/>
                    <a:pt x="3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3973900" y="3630575"/>
              <a:ext cx="521950" cy="174550"/>
            </a:xfrm>
            <a:custGeom>
              <a:avLst/>
              <a:gdLst/>
              <a:ahLst/>
              <a:cxnLst/>
              <a:rect l="l" t="t" r="r" b="b"/>
              <a:pathLst>
                <a:path w="20878" h="6982" extrusionOk="0">
                  <a:moveTo>
                    <a:pt x="3458" y="1"/>
                  </a:moveTo>
                  <a:cubicBezTo>
                    <a:pt x="1534" y="1"/>
                    <a:pt x="1" y="1566"/>
                    <a:pt x="1" y="3491"/>
                  </a:cubicBezTo>
                  <a:cubicBezTo>
                    <a:pt x="1" y="5416"/>
                    <a:pt x="1534" y="6981"/>
                    <a:pt x="3458" y="6981"/>
                  </a:cubicBezTo>
                  <a:lnTo>
                    <a:pt x="17387" y="6981"/>
                  </a:lnTo>
                  <a:cubicBezTo>
                    <a:pt x="19312" y="6981"/>
                    <a:pt x="20877" y="5416"/>
                    <a:pt x="20877" y="3491"/>
                  </a:cubicBezTo>
                  <a:cubicBezTo>
                    <a:pt x="20877" y="1566"/>
                    <a:pt x="19312" y="1"/>
                    <a:pt x="1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87" name="Google Shape;187;p23"/>
            <p:cNvSpPr/>
            <p:nvPr/>
          </p:nvSpPr>
          <p:spPr>
            <a:xfrm>
              <a:off x="4669525" y="3630575"/>
              <a:ext cx="1217550" cy="174550"/>
            </a:xfrm>
            <a:custGeom>
              <a:avLst/>
              <a:gdLst/>
              <a:ahLst/>
              <a:cxnLst/>
              <a:rect l="l" t="t" r="r" b="b"/>
              <a:pathLst>
                <a:path w="48702" h="6982" extrusionOk="0">
                  <a:moveTo>
                    <a:pt x="3491" y="1"/>
                  </a:moveTo>
                  <a:cubicBezTo>
                    <a:pt x="1566" y="1"/>
                    <a:pt x="0" y="1566"/>
                    <a:pt x="0" y="3491"/>
                  </a:cubicBezTo>
                  <a:cubicBezTo>
                    <a:pt x="0" y="5416"/>
                    <a:pt x="1566" y="6981"/>
                    <a:pt x="3491" y="6981"/>
                  </a:cubicBezTo>
                  <a:lnTo>
                    <a:pt x="45244" y="6981"/>
                  </a:lnTo>
                  <a:cubicBezTo>
                    <a:pt x="47136" y="6981"/>
                    <a:pt x="48702" y="5416"/>
                    <a:pt x="48702" y="3491"/>
                  </a:cubicBezTo>
                  <a:cubicBezTo>
                    <a:pt x="48702" y="1566"/>
                    <a:pt x="47136" y="1"/>
                    <a:pt x="45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3625675" y="3979125"/>
              <a:ext cx="174550" cy="173450"/>
            </a:xfrm>
            <a:custGeom>
              <a:avLst/>
              <a:gdLst/>
              <a:ahLst/>
              <a:cxnLst/>
              <a:rect l="l" t="t" r="r" b="b"/>
              <a:pathLst>
                <a:path w="6982" h="6938" extrusionOk="0">
                  <a:moveTo>
                    <a:pt x="3425" y="0"/>
                  </a:moveTo>
                  <a:cubicBezTo>
                    <a:pt x="3219" y="0"/>
                    <a:pt x="3012" y="17"/>
                    <a:pt x="2806" y="53"/>
                  </a:cubicBezTo>
                  <a:cubicBezTo>
                    <a:pt x="2578" y="85"/>
                    <a:pt x="2350" y="150"/>
                    <a:pt x="2154" y="281"/>
                  </a:cubicBezTo>
                  <a:cubicBezTo>
                    <a:pt x="1925" y="346"/>
                    <a:pt x="1730" y="444"/>
                    <a:pt x="1534" y="574"/>
                  </a:cubicBezTo>
                  <a:cubicBezTo>
                    <a:pt x="1338" y="705"/>
                    <a:pt x="1175" y="868"/>
                    <a:pt x="1012" y="999"/>
                  </a:cubicBezTo>
                  <a:cubicBezTo>
                    <a:pt x="686" y="1325"/>
                    <a:pt x="458" y="1716"/>
                    <a:pt x="262" y="2140"/>
                  </a:cubicBezTo>
                  <a:cubicBezTo>
                    <a:pt x="99" y="2564"/>
                    <a:pt x="1" y="3021"/>
                    <a:pt x="1" y="3478"/>
                  </a:cubicBezTo>
                  <a:cubicBezTo>
                    <a:pt x="1" y="4391"/>
                    <a:pt x="360" y="5272"/>
                    <a:pt x="1012" y="5957"/>
                  </a:cubicBezTo>
                  <a:cubicBezTo>
                    <a:pt x="1175" y="6087"/>
                    <a:pt x="1338" y="6218"/>
                    <a:pt x="1534" y="6348"/>
                  </a:cubicBezTo>
                  <a:cubicBezTo>
                    <a:pt x="1730" y="6479"/>
                    <a:pt x="1925" y="6609"/>
                    <a:pt x="2154" y="6674"/>
                  </a:cubicBezTo>
                  <a:cubicBezTo>
                    <a:pt x="2350" y="6772"/>
                    <a:pt x="2578" y="6837"/>
                    <a:pt x="2806" y="6870"/>
                  </a:cubicBezTo>
                  <a:cubicBezTo>
                    <a:pt x="3035" y="6935"/>
                    <a:pt x="3263" y="6935"/>
                    <a:pt x="3491" y="6935"/>
                  </a:cubicBezTo>
                  <a:cubicBezTo>
                    <a:pt x="3530" y="6937"/>
                    <a:pt x="3568" y="6937"/>
                    <a:pt x="3606" y="6937"/>
                  </a:cubicBezTo>
                  <a:cubicBezTo>
                    <a:pt x="4478" y="6937"/>
                    <a:pt x="5313" y="6582"/>
                    <a:pt x="5938" y="5957"/>
                  </a:cubicBezTo>
                  <a:cubicBezTo>
                    <a:pt x="6590" y="5272"/>
                    <a:pt x="6982" y="4391"/>
                    <a:pt x="6949" y="3478"/>
                  </a:cubicBezTo>
                  <a:cubicBezTo>
                    <a:pt x="6949" y="3021"/>
                    <a:pt x="6851" y="2564"/>
                    <a:pt x="6688" y="2140"/>
                  </a:cubicBezTo>
                  <a:cubicBezTo>
                    <a:pt x="6492" y="1716"/>
                    <a:pt x="6264" y="1325"/>
                    <a:pt x="5938" y="999"/>
                  </a:cubicBezTo>
                  <a:cubicBezTo>
                    <a:pt x="5269" y="357"/>
                    <a:pt x="4360" y="0"/>
                    <a:pt x="3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3973900" y="3978800"/>
              <a:ext cx="521950" cy="173725"/>
            </a:xfrm>
            <a:custGeom>
              <a:avLst/>
              <a:gdLst/>
              <a:ahLst/>
              <a:cxnLst/>
              <a:rect l="l" t="t" r="r" b="b"/>
              <a:pathLst>
                <a:path w="20878" h="6949" extrusionOk="0">
                  <a:moveTo>
                    <a:pt x="3458" y="0"/>
                  </a:moveTo>
                  <a:cubicBezTo>
                    <a:pt x="1534" y="0"/>
                    <a:pt x="1" y="1566"/>
                    <a:pt x="1" y="3491"/>
                  </a:cubicBezTo>
                  <a:cubicBezTo>
                    <a:pt x="1" y="5415"/>
                    <a:pt x="1534" y="6948"/>
                    <a:pt x="3458" y="6948"/>
                  </a:cubicBezTo>
                  <a:lnTo>
                    <a:pt x="17387" y="6948"/>
                  </a:lnTo>
                  <a:cubicBezTo>
                    <a:pt x="19312" y="6948"/>
                    <a:pt x="20877" y="5415"/>
                    <a:pt x="20877" y="3491"/>
                  </a:cubicBezTo>
                  <a:cubicBezTo>
                    <a:pt x="20877" y="1566"/>
                    <a:pt x="19312" y="0"/>
                    <a:pt x="17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4669525" y="3978800"/>
              <a:ext cx="1217550" cy="173725"/>
            </a:xfrm>
            <a:custGeom>
              <a:avLst/>
              <a:gdLst/>
              <a:ahLst/>
              <a:cxnLst/>
              <a:rect l="l" t="t" r="r" b="b"/>
              <a:pathLst>
                <a:path w="48702" h="6949" extrusionOk="0">
                  <a:moveTo>
                    <a:pt x="3491" y="0"/>
                  </a:moveTo>
                  <a:cubicBezTo>
                    <a:pt x="1566" y="0"/>
                    <a:pt x="0" y="1566"/>
                    <a:pt x="0" y="3491"/>
                  </a:cubicBezTo>
                  <a:cubicBezTo>
                    <a:pt x="0" y="5415"/>
                    <a:pt x="1566" y="6948"/>
                    <a:pt x="3491" y="6948"/>
                  </a:cubicBezTo>
                  <a:lnTo>
                    <a:pt x="45244" y="6948"/>
                  </a:lnTo>
                  <a:cubicBezTo>
                    <a:pt x="47136" y="6948"/>
                    <a:pt x="48702" y="5415"/>
                    <a:pt x="48702" y="3491"/>
                  </a:cubicBezTo>
                  <a:cubicBezTo>
                    <a:pt x="48702" y="1566"/>
                    <a:pt x="47136" y="0"/>
                    <a:pt x="45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91" name="Google Shape;191;p23"/>
            <p:cNvSpPr/>
            <p:nvPr/>
          </p:nvSpPr>
          <p:spPr>
            <a:xfrm>
              <a:off x="3617525" y="4327150"/>
              <a:ext cx="181875" cy="173600"/>
            </a:xfrm>
            <a:custGeom>
              <a:avLst/>
              <a:gdLst/>
              <a:ahLst/>
              <a:cxnLst/>
              <a:rect l="l" t="t" r="r" b="b"/>
              <a:pathLst>
                <a:path w="7275" h="6944" extrusionOk="0">
                  <a:moveTo>
                    <a:pt x="3805" y="1"/>
                  </a:moveTo>
                  <a:cubicBezTo>
                    <a:pt x="2902" y="1"/>
                    <a:pt x="2017" y="349"/>
                    <a:pt x="1338" y="1006"/>
                  </a:cubicBezTo>
                  <a:cubicBezTo>
                    <a:pt x="1" y="2376"/>
                    <a:pt x="1" y="4562"/>
                    <a:pt x="1338" y="5932"/>
                  </a:cubicBezTo>
                  <a:cubicBezTo>
                    <a:pt x="1501" y="6095"/>
                    <a:pt x="1664" y="6225"/>
                    <a:pt x="1860" y="6356"/>
                  </a:cubicBezTo>
                  <a:cubicBezTo>
                    <a:pt x="2056" y="6486"/>
                    <a:pt x="2251" y="6584"/>
                    <a:pt x="2480" y="6682"/>
                  </a:cubicBezTo>
                  <a:cubicBezTo>
                    <a:pt x="2676" y="6780"/>
                    <a:pt x="2904" y="6845"/>
                    <a:pt x="3132" y="6878"/>
                  </a:cubicBezTo>
                  <a:cubicBezTo>
                    <a:pt x="3361" y="6910"/>
                    <a:pt x="3589" y="6943"/>
                    <a:pt x="3817" y="6943"/>
                  </a:cubicBezTo>
                  <a:cubicBezTo>
                    <a:pt x="4731" y="6943"/>
                    <a:pt x="5611" y="6584"/>
                    <a:pt x="6264" y="5932"/>
                  </a:cubicBezTo>
                  <a:cubicBezTo>
                    <a:pt x="6427" y="5769"/>
                    <a:pt x="6557" y="5606"/>
                    <a:pt x="6688" y="5410"/>
                  </a:cubicBezTo>
                  <a:cubicBezTo>
                    <a:pt x="6818" y="5214"/>
                    <a:pt x="6916" y="5018"/>
                    <a:pt x="7014" y="4790"/>
                  </a:cubicBezTo>
                  <a:cubicBezTo>
                    <a:pt x="7112" y="4594"/>
                    <a:pt x="7177" y="4366"/>
                    <a:pt x="7210" y="4170"/>
                  </a:cubicBezTo>
                  <a:cubicBezTo>
                    <a:pt x="7242" y="3942"/>
                    <a:pt x="7275" y="3714"/>
                    <a:pt x="7275" y="3453"/>
                  </a:cubicBezTo>
                  <a:cubicBezTo>
                    <a:pt x="7275" y="2539"/>
                    <a:pt x="6916" y="1659"/>
                    <a:pt x="6264" y="1006"/>
                  </a:cubicBezTo>
                  <a:cubicBezTo>
                    <a:pt x="5938" y="680"/>
                    <a:pt x="5546" y="452"/>
                    <a:pt x="5122" y="256"/>
                  </a:cubicBezTo>
                  <a:cubicBezTo>
                    <a:pt x="4693" y="84"/>
                    <a:pt x="4247" y="1"/>
                    <a:pt x="38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92" name="Google Shape;192;p23"/>
            <p:cNvSpPr/>
            <p:nvPr/>
          </p:nvSpPr>
          <p:spPr>
            <a:xfrm>
              <a:off x="3973900" y="4327025"/>
              <a:ext cx="521950" cy="173725"/>
            </a:xfrm>
            <a:custGeom>
              <a:avLst/>
              <a:gdLst/>
              <a:ahLst/>
              <a:cxnLst/>
              <a:rect l="l" t="t" r="r" b="b"/>
              <a:pathLst>
                <a:path w="20878" h="6949" extrusionOk="0">
                  <a:moveTo>
                    <a:pt x="3458" y="0"/>
                  </a:moveTo>
                  <a:cubicBezTo>
                    <a:pt x="1534" y="0"/>
                    <a:pt x="1" y="1566"/>
                    <a:pt x="1" y="3458"/>
                  </a:cubicBezTo>
                  <a:cubicBezTo>
                    <a:pt x="1" y="5382"/>
                    <a:pt x="1534" y="6948"/>
                    <a:pt x="3458" y="6948"/>
                  </a:cubicBezTo>
                  <a:lnTo>
                    <a:pt x="17387" y="6948"/>
                  </a:lnTo>
                  <a:cubicBezTo>
                    <a:pt x="19312" y="6948"/>
                    <a:pt x="20877" y="5382"/>
                    <a:pt x="20877" y="3458"/>
                  </a:cubicBezTo>
                  <a:cubicBezTo>
                    <a:pt x="20877" y="1566"/>
                    <a:pt x="19312" y="0"/>
                    <a:pt x="17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  <p:sp>
          <p:nvSpPr>
            <p:cNvPr id="193" name="Google Shape;193;p23"/>
            <p:cNvSpPr/>
            <p:nvPr/>
          </p:nvSpPr>
          <p:spPr>
            <a:xfrm>
              <a:off x="4669525" y="4327025"/>
              <a:ext cx="1217550" cy="173725"/>
            </a:xfrm>
            <a:custGeom>
              <a:avLst/>
              <a:gdLst/>
              <a:ahLst/>
              <a:cxnLst/>
              <a:rect l="l" t="t" r="r" b="b"/>
              <a:pathLst>
                <a:path w="48702" h="6949" extrusionOk="0">
                  <a:moveTo>
                    <a:pt x="3491" y="0"/>
                  </a:moveTo>
                  <a:cubicBezTo>
                    <a:pt x="1566" y="0"/>
                    <a:pt x="0" y="1566"/>
                    <a:pt x="0" y="3458"/>
                  </a:cubicBezTo>
                  <a:cubicBezTo>
                    <a:pt x="0" y="5382"/>
                    <a:pt x="1566" y="6948"/>
                    <a:pt x="3491" y="6948"/>
                  </a:cubicBezTo>
                  <a:lnTo>
                    <a:pt x="45244" y="6948"/>
                  </a:lnTo>
                  <a:cubicBezTo>
                    <a:pt x="47136" y="6948"/>
                    <a:pt x="48702" y="5382"/>
                    <a:pt x="48702" y="3458"/>
                  </a:cubicBezTo>
                  <a:cubicBezTo>
                    <a:pt x="48702" y="1566"/>
                    <a:pt x="47136" y="0"/>
                    <a:pt x="45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134F5C"/>
                </a:solidFill>
              </a:endParaRPr>
            </a:p>
          </p:txBody>
        </p:sp>
      </p:grpSp>
      <p:sp>
        <p:nvSpPr>
          <p:cNvPr id="194" name="Google Shape;194;p23"/>
          <p:cNvSpPr txBox="1">
            <a:spLocks noGrp="1"/>
          </p:cNvSpPr>
          <p:nvPr>
            <p:ph type="subTitle" idx="5"/>
          </p:nvPr>
        </p:nvSpPr>
        <p:spPr>
          <a:xfrm>
            <a:off x="1399100" y="4511159"/>
            <a:ext cx="3435200" cy="9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s" sz="3733" dirty="0">
                <a:solidFill>
                  <a:schemeClr val="tx1"/>
                </a:solidFill>
              </a:rPr>
              <a:t>JUPITER</a:t>
            </a:r>
            <a:endParaRPr sz="3733" dirty="0">
              <a:solidFill>
                <a:schemeClr val="tx1"/>
              </a:solidFill>
            </a:endParaRPr>
          </a:p>
        </p:txBody>
      </p:sp>
      <p:sp>
        <p:nvSpPr>
          <p:cNvPr id="196" name="Google Shape;196;p23"/>
          <p:cNvSpPr txBox="1">
            <a:spLocks noGrp="1"/>
          </p:cNvSpPr>
          <p:nvPr>
            <p:ph type="subTitle" idx="7"/>
          </p:nvPr>
        </p:nvSpPr>
        <p:spPr>
          <a:xfrm>
            <a:off x="7334300" y="4511159"/>
            <a:ext cx="3435200" cy="90480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s" sz="3733" dirty="0">
                <a:solidFill>
                  <a:schemeClr val="bg1"/>
                </a:solidFill>
              </a:rPr>
              <a:t>VENUS</a:t>
            </a:r>
            <a:endParaRPr sz="3733" dirty="0">
              <a:solidFill>
                <a:schemeClr val="bg1"/>
              </a:solidFill>
            </a:endParaRPr>
          </a:p>
        </p:txBody>
      </p:sp>
      <p:sp>
        <p:nvSpPr>
          <p:cNvPr id="197" name="Google Shape;197;p23"/>
          <p:cNvSpPr txBox="1">
            <a:spLocks noGrp="1"/>
          </p:cNvSpPr>
          <p:nvPr>
            <p:ph type="subTitle" idx="8"/>
          </p:nvPr>
        </p:nvSpPr>
        <p:spPr>
          <a:xfrm>
            <a:off x="7334300" y="1260173"/>
            <a:ext cx="3435200" cy="9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s" sz="3733" dirty="0">
                <a:solidFill>
                  <a:schemeClr val="tx1"/>
                </a:solidFill>
              </a:rPr>
              <a:t>MARS</a:t>
            </a:r>
            <a:endParaRPr sz="3733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2000">
              <a:schemeClr val="accent5">
                <a:lumMod val="50000"/>
              </a:schemeClr>
            </a:gs>
            <a:gs pos="6000">
              <a:schemeClr val="accent1">
                <a:lumMod val="75000"/>
              </a:schemeClr>
            </a:gs>
            <a:gs pos="7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24"/>
          <p:cNvGrpSpPr/>
          <p:nvPr/>
        </p:nvGrpSpPr>
        <p:grpSpPr>
          <a:xfrm>
            <a:off x="1707527" y="2588131"/>
            <a:ext cx="649012" cy="648860"/>
            <a:chOff x="1190625" y="238125"/>
            <a:chExt cx="5228350" cy="5227125"/>
          </a:xfrm>
          <a:solidFill>
            <a:schemeClr val="bg1"/>
          </a:solidFill>
        </p:grpSpPr>
        <p:sp>
          <p:nvSpPr>
            <p:cNvPr id="203" name="Google Shape;203;p24"/>
            <p:cNvSpPr/>
            <p:nvPr/>
          </p:nvSpPr>
          <p:spPr>
            <a:xfrm>
              <a:off x="3662325" y="1049225"/>
              <a:ext cx="658700" cy="941300"/>
            </a:xfrm>
            <a:custGeom>
              <a:avLst/>
              <a:gdLst/>
              <a:ahLst/>
              <a:cxnLst/>
              <a:rect l="l" t="t" r="r" b="b"/>
              <a:pathLst>
                <a:path w="26348" h="37652" extrusionOk="0">
                  <a:moveTo>
                    <a:pt x="21692" y="1"/>
                  </a:moveTo>
                  <a:cubicBezTo>
                    <a:pt x="20274" y="1"/>
                    <a:pt x="18895" y="738"/>
                    <a:pt x="18137" y="2040"/>
                  </a:cubicBezTo>
                  <a:lnTo>
                    <a:pt x="1128" y="31524"/>
                  </a:lnTo>
                  <a:cubicBezTo>
                    <a:pt x="0" y="33485"/>
                    <a:pt x="662" y="35984"/>
                    <a:pt x="2623" y="37112"/>
                  </a:cubicBezTo>
                  <a:cubicBezTo>
                    <a:pt x="3260" y="37480"/>
                    <a:pt x="3971" y="37651"/>
                    <a:pt x="4657" y="37651"/>
                  </a:cubicBezTo>
                  <a:cubicBezTo>
                    <a:pt x="6079" y="37651"/>
                    <a:pt x="7451" y="36916"/>
                    <a:pt x="8211" y="35617"/>
                  </a:cubicBezTo>
                  <a:lnTo>
                    <a:pt x="25220" y="6133"/>
                  </a:lnTo>
                  <a:cubicBezTo>
                    <a:pt x="26347" y="4172"/>
                    <a:pt x="25686" y="1672"/>
                    <a:pt x="23725" y="545"/>
                  </a:cubicBezTo>
                  <a:cubicBezTo>
                    <a:pt x="23083" y="176"/>
                    <a:pt x="22383" y="1"/>
                    <a:pt x="21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204" name="Google Shape;204;p24"/>
            <p:cNvSpPr/>
            <p:nvPr/>
          </p:nvSpPr>
          <p:spPr>
            <a:xfrm>
              <a:off x="3482800" y="2122225"/>
              <a:ext cx="204050" cy="204675"/>
            </a:xfrm>
            <a:custGeom>
              <a:avLst/>
              <a:gdLst/>
              <a:ahLst/>
              <a:cxnLst/>
              <a:rect l="l" t="t" r="r" b="b"/>
              <a:pathLst>
                <a:path w="8162" h="8187" extrusionOk="0">
                  <a:moveTo>
                    <a:pt x="4093" y="0"/>
                  </a:moveTo>
                  <a:cubicBezTo>
                    <a:pt x="3015" y="0"/>
                    <a:pt x="1961" y="442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72"/>
                    <a:pt x="441" y="6226"/>
                    <a:pt x="1201" y="6985"/>
                  </a:cubicBezTo>
                  <a:cubicBezTo>
                    <a:pt x="1961" y="7745"/>
                    <a:pt x="3015" y="8186"/>
                    <a:pt x="4093" y="8186"/>
                  </a:cubicBezTo>
                  <a:cubicBezTo>
                    <a:pt x="5147" y="8186"/>
                    <a:pt x="6226" y="7745"/>
                    <a:pt x="6985" y="6985"/>
                  </a:cubicBezTo>
                  <a:cubicBezTo>
                    <a:pt x="7745" y="6226"/>
                    <a:pt x="8162" y="5172"/>
                    <a:pt x="8162" y="4093"/>
                  </a:cubicBezTo>
                  <a:cubicBezTo>
                    <a:pt x="8162" y="3015"/>
                    <a:pt x="7745" y="1961"/>
                    <a:pt x="6985" y="1201"/>
                  </a:cubicBezTo>
                  <a:cubicBezTo>
                    <a:pt x="6226" y="442"/>
                    <a:pt x="5147" y="0"/>
                    <a:pt x="40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2170350" y="239725"/>
              <a:ext cx="3213125" cy="5225525"/>
            </a:xfrm>
            <a:custGeom>
              <a:avLst/>
              <a:gdLst/>
              <a:ahLst/>
              <a:cxnLst/>
              <a:rect l="l" t="t" r="r" b="b"/>
              <a:pathLst>
                <a:path w="128525" h="209021" extrusionOk="0">
                  <a:moveTo>
                    <a:pt x="89899" y="9666"/>
                  </a:moveTo>
                  <a:lnTo>
                    <a:pt x="107398" y="19764"/>
                  </a:lnTo>
                  <a:lnTo>
                    <a:pt x="103305" y="26871"/>
                  </a:lnTo>
                  <a:lnTo>
                    <a:pt x="94555" y="21798"/>
                  </a:lnTo>
                  <a:lnTo>
                    <a:pt x="85781" y="16749"/>
                  </a:lnTo>
                  <a:lnTo>
                    <a:pt x="89899" y="9666"/>
                  </a:lnTo>
                  <a:close/>
                  <a:moveTo>
                    <a:pt x="76787" y="20989"/>
                  </a:moveTo>
                  <a:lnTo>
                    <a:pt x="90462" y="28881"/>
                  </a:lnTo>
                  <a:lnTo>
                    <a:pt x="102741" y="35988"/>
                  </a:lnTo>
                  <a:lnTo>
                    <a:pt x="102766" y="35988"/>
                  </a:lnTo>
                  <a:lnTo>
                    <a:pt x="104138" y="36773"/>
                  </a:lnTo>
                  <a:lnTo>
                    <a:pt x="92080" y="57630"/>
                  </a:lnTo>
                  <a:lnTo>
                    <a:pt x="87472" y="65644"/>
                  </a:lnTo>
                  <a:lnTo>
                    <a:pt x="68748" y="98045"/>
                  </a:lnTo>
                  <a:lnTo>
                    <a:pt x="41420" y="82261"/>
                  </a:lnTo>
                  <a:lnTo>
                    <a:pt x="76787" y="20989"/>
                  </a:lnTo>
                  <a:close/>
                  <a:moveTo>
                    <a:pt x="44705" y="93584"/>
                  </a:moveTo>
                  <a:lnTo>
                    <a:pt x="57302" y="100863"/>
                  </a:lnTo>
                  <a:lnTo>
                    <a:pt x="51542" y="110814"/>
                  </a:lnTo>
                  <a:lnTo>
                    <a:pt x="38969" y="103559"/>
                  </a:lnTo>
                  <a:lnTo>
                    <a:pt x="44705" y="93584"/>
                  </a:lnTo>
                  <a:close/>
                  <a:moveTo>
                    <a:pt x="23284" y="127480"/>
                  </a:moveTo>
                  <a:lnTo>
                    <a:pt x="34166" y="133803"/>
                  </a:lnTo>
                  <a:lnTo>
                    <a:pt x="28725" y="143876"/>
                  </a:lnTo>
                  <a:cubicBezTo>
                    <a:pt x="27695" y="145812"/>
                    <a:pt x="28382" y="148263"/>
                    <a:pt x="30293" y="149341"/>
                  </a:cubicBezTo>
                  <a:cubicBezTo>
                    <a:pt x="34852" y="151964"/>
                    <a:pt x="39778" y="153851"/>
                    <a:pt x="44852" y="155028"/>
                  </a:cubicBezTo>
                  <a:cubicBezTo>
                    <a:pt x="42033" y="158385"/>
                    <a:pt x="40342" y="162699"/>
                    <a:pt x="40342" y="167429"/>
                  </a:cubicBezTo>
                  <a:lnTo>
                    <a:pt x="40342" y="172821"/>
                  </a:lnTo>
                  <a:cubicBezTo>
                    <a:pt x="31323" y="170885"/>
                    <a:pt x="22941" y="167208"/>
                    <a:pt x="15392" y="161792"/>
                  </a:cubicBezTo>
                  <a:cubicBezTo>
                    <a:pt x="15368" y="161792"/>
                    <a:pt x="15368" y="161792"/>
                    <a:pt x="15343" y="161767"/>
                  </a:cubicBezTo>
                  <a:lnTo>
                    <a:pt x="11814" y="159317"/>
                  </a:lnTo>
                  <a:cubicBezTo>
                    <a:pt x="9804" y="157920"/>
                    <a:pt x="9118" y="155199"/>
                    <a:pt x="10245" y="152993"/>
                  </a:cubicBezTo>
                  <a:lnTo>
                    <a:pt x="23284" y="127480"/>
                  </a:lnTo>
                  <a:close/>
                  <a:moveTo>
                    <a:pt x="59728" y="156277"/>
                  </a:moveTo>
                  <a:cubicBezTo>
                    <a:pt x="65856" y="156302"/>
                    <a:pt x="70831" y="161302"/>
                    <a:pt x="70831" y="167429"/>
                  </a:cubicBezTo>
                  <a:lnTo>
                    <a:pt x="70831" y="178801"/>
                  </a:lnTo>
                  <a:lnTo>
                    <a:pt x="48503" y="178801"/>
                  </a:lnTo>
                  <a:lnTo>
                    <a:pt x="48503" y="167429"/>
                  </a:lnTo>
                  <a:cubicBezTo>
                    <a:pt x="48503" y="161645"/>
                    <a:pt x="52939" y="156866"/>
                    <a:pt x="58576" y="156326"/>
                  </a:cubicBezTo>
                  <a:cubicBezTo>
                    <a:pt x="58969" y="156302"/>
                    <a:pt x="59336" y="156277"/>
                    <a:pt x="59728" y="156277"/>
                  </a:cubicBezTo>
                  <a:close/>
                  <a:moveTo>
                    <a:pt x="112937" y="186962"/>
                  </a:moveTo>
                  <a:lnTo>
                    <a:pt x="112937" y="200859"/>
                  </a:lnTo>
                  <a:lnTo>
                    <a:pt x="8873" y="200859"/>
                  </a:lnTo>
                  <a:lnTo>
                    <a:pt x="8873" y="186962"/>
                  </a:lnTo>
                  <a:close/>
                  <a:moveTo>
                    <a:pt x="88372" y="0"/>
                  </a:moveTo>
                  <a:cubicBezTo>
                    <a:pt x="88022" y="0"/>
                    <a:pt x="87670" y="44"/>
                    <a:pt x="87325" y="132"/>
                  </a:cubicBezTo>
                  <a:cubicBezTo>
                    <a:pt x="86296" y="426"/>
                    <a:pt x="85389" y="1112"/>
                    <a:pt x="84850" y="2044"/>
                  </a:cubicBezTo>
                  <a:lnTo>
                    <a:pt x="78723" y="12681"/>
                  </a:lnTo>
                  <a:lnTo>
                    <a:pt x="77326" y="11872"/>
                  </a:lnTo>
                  <a:cubicBezTo>
                    <a:pt x="76687" y="11500"/>
                    <a:pt x="75986" y="11323"/>
                    <a:pt x="75294" y="11323"/>
                  </a:cubicBezTo>
                  <a:cubicBezTo>
                    <a:pt x="73889" y="11323"/>
                    <a:pt x="72518" y="12053"/>
                    <a:pt x="71762" y="13367"/>
                  </a:cubicBezTo>
                  <a:lnTo>
                    <a:pt x="32303" y="81722"/>
                  </a:lnTo>
                  <a:cubicBezTo>
                    <a:pt x="31176" y="83658"/>
                    <a:pt x="31837" y="86158"/>
                    <a:pt x="33798" y="87285"/>
                  </a:cubicBezTo>
                  <a:lnTo>
                    <a:pt x="37621" y="89516"/>
                  </a:lnTo>
                  <a:lnTo>
                    <a:pt x="29852" y="102995"/>
                  </a:lnTo>
                  <a:cubicBezTo>
                    <a:pt x="29289" y="103951"/>
                    <a:pt x="29141" y="105054"/>
                    <a:pt x="29436" y="106108"/>
                  </a:cubicBezTo>
                  <a:cubicBezTo>
                    <a:pt x="29705" y="107137"/>
                    <a:pt x="30391" y="108044"/>
                    <a:pt x="31347" y="108583"/>
                  </a:cubicBezTo>
                  <a:lnTo>
                    <a:pt x="51003" y="119931"/>
                  </a:lnTo>
                  <a:cubicBezTo>
                    <a:pt x="51641" y="120299"/>
                    <a:pt x="52351" y="120495"/>
                    <a:pt x="53038" y="120495"/>
                  </a:cubicBezTo>
                  <a:cubicBezTo>
                    <a:pt x="54459" y="120495"/>
                    <a:pt x="55832" y="119759"/>
                    <a:pt x="56591" y="118436"/>
                  </a:cubicBezTo>
                  <a:lnTo>
                    <a:pt x="64361" y="104956"/>
                  </a:lnTo>
                  <a:lnTo>
                    <a:pt x="68208" y="107162"/>
                  </a:lnTo>
                  <a:cubicBezTo>
                    <a:pt x="68846" y="107530"/>
                    <a:pt x="69532" y="107701"/>
                    <a:pt x="70243" y="107701"/>
                  </a:cubicBezTo>
                  <a:cubicBezTo>
                    <a:pt x="70610" y="107701"/>
                    <a:pt x="70953" y="107677"/>
                    <a:pt x="71297" y="107579"/>
                  </a:cubicBezTo>
                  <a:cubicBezTo>
                    <a:pt x="72350" y="107284"/>
                    <a:pt x="73257" y="106598"/>
                    <a:pt x="73796" y="105667"/>
                  </a:cubicBezTo>
                  <a:lnTo>
                    <a:pt x="91761" y="74541"/>
                  </a:lnTo>
                  <a:cubicBezTo>
                    <a:pt x="98354" y="82580"/>
                    <a:pt x="101908" y="92555"/>
                    <a:pt x="101883" y="103142"/>
                  </a:cubicBezTo>
                  <a:cubicBezTo>
                    <a:pt x="101834" y="126940"/>
                    <a:pt x="82963" y="146695"/>
                    <a:pt x="59434" y="148116"/>
                  </a:cubicBezTo>
                  <a:cubicBezTo>
                    <a:pt x="59018" y="148116"/>
                    <a:pt x="58601" y="148141"/>
                    <a:pt x="58184" y="148165"/>
                  </a:cubicBezTo>
                  <a:cubicBezTo>
                    <a:pt x="57915" y="148165"/>
                    <a:pt x="57645" y="148190"/>
                    <a:pt x="57376" y="148190"/>
                  </a:cubicBezTo>
                  <a:cubicBezTo>
                    <a:pt x="57158" y="148193"/>
                    <a:pt x="56940" y="148194"/>
                    <a:pt x="56723" y="148194"/>
                  </a:cubicBezTo>
                  <a:cubicBezTo>
                    <a:pt x="50206" y="148194"/>
                    <a:pt x="43773" y="146776"/>
                    <a:pt x="37891" y="144072"/>
                  </a:cubicBezTo>
                  <a:lnTo>
                    <a:pt x="41224" y="137920"/>
                  </a:lnTo>
                  <a:lnTo>
                    <a:pt x="47082" y="141327"/>
                  </a:lnTo>
                  <a:cubicBezTo>
                    <a:pt x="47744" y="141695"/>
                    <a:pt x="48454" y="141891"/>
                    <a:pt x="49141" y="141891"/>
                  </a:cubicBezTo>
                  <a:cubicBezTo>
                    <a:pt x="50538" y="141891"/>
                    <a:pt x="51910" y="141156"/>
                    <a:pt x="52670" y="139857"/>
                  </a:cubicBezTo>
                  <a:cubicBezTo>
                    <a:pt x="53797" y="137896"/>
                    <a:pt x="53160" y="135396"/>
                    <a:pt x="51199" y="134269"/>
                  </a:cubicBezTo>
                  <a:lnTo>
                    <a:pt x="15441" y="113436"/>
                  </a:lnTo>
                  <a:cubicBezTo>
                    <a:pt x="14802" y="113064"/>
                    <a:pt x="14102" y="112887"/>
                    <a:pt x="13409" y="112887"/>
                  </a:cubicBezTo>
                  <a:cubicBezTo>
                    <a:pt x="12002" y="112887"/>
                    <a:pt x="10625" y="113617"/>
                    <a:pt x="9853" y="114931"/>
                  </a:cubicBezTo>
                  <a:cubicBezTo>
                    <a:pt x="8726" y="116867"/>
                    <a:pt x="9387" y="119367"/>
                    <a:pt x="11324" y="120495"/>
                  </a:cubicBezTo>
                  <a:lnTo>
                    <a:pt x="16225" y="123362"/>
                  </a:lnTo>
                  <a:lnTo>
                    <a:pt x="2966" y="149292"/>
                  </a:lnTo>
                  <a:cubicBezTo>
                    <a:pt x="1" y="155101"/>
                    <a:pt x="1790" y="162282"/>
                    <a:pt x="7157" y="166007"/>
                  </a:cubicBezTo>
                  <a:lnTo>
                    <a:pt x="10662" y="168458"/>
                  </a:lnTo>
                  <a:cubicBezTo>
                    <a:pt x="16985" y="172968"/>
                    <a:pt x="23823" y="176424"/>
                    <a:pt x="31102" y="178801"/>
                  </a:cubicBezTo>
                  <a:lnTo>
                    <a:pt x="4780" y="178801"/>
                  </a:lnTo>
                  <a:cubicBezTo>
                    <a:pt x="2525" y="178801"/>
                    <a:pt x="711" y="180615"/>
                    <a:pt x="711" y="182869"/>
                  </a:cubicBezTo>
                  <a:lnTo>
                    <a:pt x="711" y="204927"/>
                  </a:lnTo>
                  <a:cubicBezTo>
                    <a:pt x="711" y="207182"/>
                    <a:pt x="2525" y="209020"/>
                    <a:pt x="4780" y="209020"/>
                  </a:cubicBezTo>
                  <a:lnTo>
                    <a:pt x="117030" y="209020"/>
                  </a:lnTo>
                  <a:cubicBezTo>
                    <a:pt x="119285" y="209020"/>
                    <a:pt x="121123" y="207182"/>
                    <a:pt x="121123" y="204927"/>
                  </a:cubicBezTo>
                  <a:lnTo>
                    <a:pt x="121123" y="182869"/>
                  </a:lnTo>
                  <a:cubicBezTo>
                    <a:pt x="121123" y="180615"/>
                    <a:pt x="119285" y="178801"/>
                    <a:pt x="117030" y="178801"/>
                  </a:cubicBezTo>
                  <a:lnTo>
                    <a:pt x="78992" y="178801"/>
                  </a:lnTo>
                  <a:lnTo>
                    <a:pt x="78992" y="178360"/>
                  </a:lnTo>
                  <a:cubicBezTo>
                    <a:pt x="90070" y="174536"/>
                    <a:pt x="100241" y="168091"/>
                    <a:pt x="108501" y="159660"/>
                  </a:cubicBezTo>
                  <a:cubicBezTo>
                    <a:pt x="117177" y="150787"/>
                    <a:pt x="123574" y="139857"/>
                    <a:pt x="127029" y="128068"/>
                  </a:cubicBezTo>
                  <a:cubicBezTo>
                    <a:pt x="127667" y="125911"/>
                    <a:pt x="126441" y="123632"/>
                    <a:pt x="124260" y="122995"/>
                  </a:cubicBezTo>
                  <a:cubicBezTo>
                    <a:pt x="123878" y="122882"/>
                    <a:pt x="123493" y="122828"/>
                    <a:pt x="123113" y="122828"/>
                  </a:cubicBezTo>
                  <a:cubicBezTo>
                    <a:pt x="121348" y="122828"/>
                    <a:pt x="119711" y="123989"/>
                    <a:pt x="119187" y="125764"/>
                  </a:cubicBezTo>
                  <a:cubicBezTo>
                    <a:pt x="113280" y="145910"/>
                    <a:pt x="98428" y="162062"/>
                    <a:pt x="78992" y="169659"/>
                  </a:cubicBezTo>
                  <a:lnTo>
                    <a:pt x="78992" y="167429"/>
                  </a:lnTo>
                  <a:cubicBezTo>
                    <a:pt x="78992" y="162062"/>
                    <a:pt x="76811" y="157209"/>
                    <a:pt x="73257" y="153704"/>
                  </a:cubicBezTo>
                  <a:cubicBezTo>
                    <a:pt x="94531" y="146695"/>
                    <a:pt x="109996" y="126597"/>
                    <a:pt x="110045" y="103142"/>
                  </a:cubicBezTo>
                  <a:cubicBezTo>
                    <a:pt x="110094" y="89638"/>
                    <a:pt x="105143" y="76918"/>
                    <a:pt x="96075" y="67041"/>
                  </a:cubicBezTo>
                  <a:lnTo>
                    <a:pt x="97276" y="64958"/>
                  </a:lnTo>
                  <a:lnTo>
                    <a:pt x="101148" y="58291"/>
                  </a:lnTo>
                  <a:cubicBezTo>
                    <a:pt x="110413" y="67213"/>
                    <a:pt x="117079" y="78732"/>
                    <a:pt x="120044" y="91207"/>
                  </a:cubicBezTo>
                  <a:cubicBezTo>
                    <a:pt x="120504" y="93067"/>
                    <a:pt x="122176" y="94339"/>
                    <a:pt x="124011" y="94339"/>
                  </a:cubicBezTo>
                  <a:cubicBezTo>
                    <a:pt x="124328" y="94339"/>
                    <a:pt x="124649" y="94301"/>
                    <a:pt x="124971" y="94221"/>
                  </a:cubicBezTo>
                  <a:cubicBezTo>
                    <a:pt x="127177" y="93707"/>
                    <a:pt x="128525" y="91501"/>
                    <a:pt x="127985" y="89295"/>
                  </a:cubicBezTo>
                  <a:cubicBezTo>
                    <a:pt x="124505" y="74663"/>
                    <a:pt x="116515" y="61208"/>
                    <a:pt x="105339" y="51037"/>
                  </a:cubicBezTo>
                  <a:lnTo>
                    <a:pt x="113256" y="37312"/>
                  </a:lnTo>
                  <a:cubicBezTo>
                    <a:pt x="113795" y="36381"/>
                    <a:pt x="113942" y="35278"/>
                    <a:pt x="113648" y="34224"/>
                  </a:cubicBezTo>
                  <a:cubicBezTo>
                    <a:pt x="113378" y="33170"/>
                    <a:pt x="112692" y="32288"/>
                    <a:pt x="111761" y="31748"/>
                  </a:cubicBezTo>
                  <a:lnTo>
                    <a:pt x="110364" y="30940"/>
                  </a:lnTo>
                  <a:lnTo>
                    <a:pt x="116515" y="20327"/>
                  </a:lnTo>
                  <a:cubicBezTo>
                    <a:pt x="117054" y="19371"/>
                    <a:pt x="117201" y="18269"/>
                    <a:pt x="116932" y="17215"/>
                  </a:cubicBezTo>
                  <a:cubicBezTo>
                    <a:pt x="116638" y="16161"/>
                    <a:pt x="115952" y="15278"/>
                    <a:pt x="115020" y="14739"/>
                  </a:cubicBezTo>
                  <a:lnTo>
                    <a:pt x="90438" y="549"/>
                  </a:lnTo>
                  <a:cubicBezTo>
                    <a:pt x="89811" y="186"/>
                    <a:pt x="89095" y="0"/>
                    <a:pt x="88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5216175" y="2827475"/>
              <a:ext cx="205900" cy="217525"/>
            </a:xfrm>
            <a:custGeom>
              <a:avLst/>
              <a:gdLst/>
              <a:ahLst/>
              <a:cxnLst/>
              <a:rect l="l" t="t" r="r" b="b"/>
              <a:pathLst>
                <a:path w="8236" h="8701" extrusionOk="0">
                  <a:moveTo>
                    <a:pt x="4143" y="0"/>
                  </a:moveTo>
                  <a:cubicBezTo>
                    <a:pt x="1912" y="0"/>
                    <a:pt x="74" y="1789"/>
                    <a:pt x="50" y="4044"/>
                  </a:cubicBezTo>
                  <a:lnTo>
                    <a:pt x="50" y="4534"/>
                  </a:lnTo>
                  <a:cubicBezTo>
                    <a:pt x="1" y="6789"/>
                    <a:pt x="1814" y="8652"/>
                    <a:pt x="4069" y="8701"/>
                  </a:cubicBezTo>
                  <a:lnTo>
                    <a:pt x="4143" y="8701"/>
                  </a:lnTo>
                  <a:cubicBezTo>
                    <a:pt x="6348" y="8701"/>
                    <a:pt x="8187" y="6912"/>
                    <a:pt x="8211" y="4681"/>
                  </a:cubicBezTo>
                  <a:cubicBezTo>
                    <a:pt x="8211" y="4485"/>
                    <a:pt x="8211" y="4289"/>
                    <a:pt x="8236" y="4118"/>
                  </a:cubicBezTo>
                  <a:cubicBezTo>
                    <a:pt x="8236" y="1863"/>
                    <a:pt x="6422" y="0"/>
                    <a:pt x="4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3560000" y="4325575"/>
              <a:ext cx="204050" cy="204650"/>
            </a:xfrm>
            <a:custGeom>
              <a:avLst/>
              <a:gdLst/>
              <a:ahLst/>
              <a:cxnLst/>
              <a:rect l="l" t="t" r="r" b="b"/>
              <a:pathLst>
                <a:path w="8162" h="8186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2" y="1961"/>
                    <a:pt x="0" y="3015"/>
                    <a:pt x="0" y="4093"/>
                  </a:cubicBezTo>
                  <a:cubicBezTo>
                    <a:pt x="0" y="5171"/>
                    <a:pt x="442" y="6225"/>
                    <a:pt x="1201" y="6985"/>
                  </a:cubicBezTo>
                  <a:cubicBezTo>
                    <a:pt x="1961" y="7745"/>
                    <a:pt x="3015" y="8186"/>
                    <a:pt x="4093" y="8186"/>
                  </a:cubicBezTo>
                  <a:cubicBezTo>
                    <a:pt x="5147" y="8186"/>
                    <a:pt x="6226" y="7745"/>
                    <a:pt x="6961" y="6985"/>
                  </a:cubicBezTo>
                  <a:cubicBezTo>
                    <a:pt x="7721" y="6225"/>
                    <a:pt x="8162" y="5171"/>
                    <a:pt x="8162" y="4093"/>
                  </a:cubicBezTo>
                  <a:cubicBezTo>
                    <a:pt x="8162" y="3015"/>
                    <a:pt x="7721" y="1961"/>
                    <a:pt x="6961" y="1201"/>
                  </a:cubicBezTo>
                  <a:cubicBezTo>
                    <a:pt x="6226" y="441"/>
                    <a:pt x="5147" y="0"/>
                    <a:pt x="40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5840550" y="3951800"/>
              <a:ext cx="204650" cy="333350"/>
            </a:xfrm>
            <a:custGeom>
              <a:avLst/>
              <a:gdLst/>
              <a:ahLst/>
              <a:cxnLst/>
              <a:rect l="l" t="t" r="r" b="b"/>
              <a:pathLst>
                <a:path w="8186" h="13334" extrusionOk="0">
                  <a:moveTo>
                    <a:pt x="4093" y="1"/>
                  </a:moveTo>
                  <a:cubicBezTo>
                    <a:pt x="1838" y="1"/>
                    <a:pt x="0" y="1814"/>
                    <a:pt x="0" y="4069"/>
                  </a:cubicBezTo>
                  <a:lnTo>
                    <a:pt x="0" y="9240"/>
                  </a:lnTo>
                  <a:cubicBezTo>
                    <a:pt x="0" y="11495"/>
                    <a:pt x="1838" y="13333"/>
                    <a:pt x="4093" y="13333"/>
                  </a:cubicBezTo>
                  <a:cubicBezTo>
                    <a:pt x="6348" y="13333"/>
                    <a:pt x="8186" y="11495"/>
                    <a:pt x="8186" y="9240"/>
                  </a:cubicBezTo>
                  <a:lnTo>
                    <a:pt x="8186" y="4069"/>
                  </a:lnTo>
                  <a:cubicBezTo>
                    <a:pt x="8186" y="1814"/>
                    <a:pt x="6348" y="1"/>
                    <a:pt x="40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209" name="Google Shape;209;p24"/>
            <p:cNvSpPr/>
            <p:nvPr/>
          </p:nvSpPr>
          <p:spPr>
            <a:xfrm>
              <a:off x="5840550" y="4570650"/>
              <a:ext cx="204650" cy="333350"/>
            </a:xfrm>
            <a:custGeom>
              <a:avLst/>
              <a:gdLst/>
              <a:ahLst/>
              <a:cxnLst/>
              <a:rect l="l" t="t" r="r" b="b"/>
              <a:pathLst>
                <a:path w="8186" h="13334" extrusionOk="0">
                  <a:moveTo>
                    <a:pt x="4093" y="1"/>
                  </a:moveTo>
                  <a:cubicBezTo>
                    <a:pt x="1838" y="1"/>
                    <a:pt x="0" y="1839"/>
                    <a:pt x="0" y="4093"/>
                  </a:cubicBezTo>
                  <a:lnTo>
                    <a:pt x="0" y="9265"/>
                  </a:lnTo>
                  <a:cubicBezTo>
                    <a:pt x="0" y="11520"/>
                    <a:pt x="1838" y="13333"/>
                    <a:pt x="4093" y="13333"/>
                  </a:cubicBezTo>
                  <a:cubicBezTo>
                    <a:pt x="6348" y="13333"/>
                    <a:pt x="8186" y="11520"/>
                    <a:pt x="8186" y="9265"/>
                  </a:cubicBezTo>
                  <a:lnTo>
                    <a:pt x="8186" y="4093"/>
                  </a:lnTo>
                  <a:cubicBezTo>
                    <a:pt x="8186" y="1839"/>
                    <a:pt x="6348" y="1"/>
                    <a:pt x="40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210" name="Google Shape;210;p24"/>
            <p:cNvSpPr/>
            <p:nvPr/>
          </p:nvSpPr>
          <p:spPr>
            <a:xfrm>
              <a:off x="6085625" y="4325575"/>
              <a:ext cx="333350" cy="204650"/>
            </a:xfrm>
            <a:custGeom>
              <a:avLst/>
              <a:gdLst/>
              <a:ahLst/>
              <a:cxnLst/>
              <a:rect l="l" t="t" r="r" b="b"/>
              <a:pathLst>
                <a:path w="13334" h="8186" extrusionOk="0">
                  <a:moveTo>
                    <a:pt x="4094" y="0"/>
                  </a:moveTo>
                  <a:cubicBezTo>
                    <a:pt x="1839" y="0"/>
                    <a:pt x="1" y="1838"/>
                    <a:pt x="1" y="4093"/>
                  </a:cubicBezTo>
                  <a:cubicBezTo>
                    <a:pt x="1" y="6348"/>
                    <a:pt x="1839" y="8186"/>
                    <a:pt x="4094" y="8186"/>
                  </a:cubicBezTo>
                  <a:lnTo>
                    <a:pt x="9265" y="8186"/>
                  </a:lnTo>
                  <a:cubicBezTo>
                    <a:pt x="11520" y="8186"/>
                    <a:pt x="13333" y="6348"/>
                    <a:pt x="13333" y="4093"/>
                  </a:cubicBezTo>
                  <a:cubicBezTo>
                    <a:pt x="13333" y="1838"/>
                    <a:pt x="11520" y="0"/>
                    <a:pt x="92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5466775" y="4325575"/>
              <a:ext cx="333350" cy="204650"/>
            </a:xfrm>
            <a:custGeom>
              <a:avLst/>
              <a:gdLst/>
              <a:ahLst/>
              <a:cxnLst/>
              <a:rect l="l" t="t" r="r" b="b"/>
              <a:pathLst>
                <a:path w="13334" h="8186" extrusionOk="0">
                  <a:moveTo>
                    <a:pt x="4069" y="0"/>
                  </a:moveTo>
                  <a:cubicBezTo>
                    <a:pt x="1814" y="0"/>
                    <a:pt x="1" y="1838"/>
                    <a:pt x="1" y="4093"/>
                  </a:cubicBezTo>
                  <a:cubicBezTo>
                    <a:pt x="1" y="6348"/>
                    <a:pt x="1814" y="8186"/>
                    <a:pt x="4069" y="8186"/>
                  </a:cubicBezTo>
                  <a:lnTo>
                    <a:pt x="9241" y="8186"/>
                  </a:lnTo>
                  <a:cubicBezTo>
                    <a:pt x="11495" y="8186"/>
                    <a:pt x="13333" y="6348"/>
                    <a:pt x="13333" y="4093"/>
                  </a:cubicBezTo>
                  <a:cubicBezTo>
                    <a:pt x="13333" y="1838"/>
                    <a:pt x="11495" y="0"/>
                    <a:pt x="92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1190625" y="238125"/>
              <a:ext cx="1021425" cy="2203350"/>
            </a:xfrm>
            <a:custGeom>
              <a:avLst/>
              <a:gdLst/>
              <a:ahLst/>
              <a:cxnLst/>
              <a:rect l="l" t="t" r="r" b="b"/>
              <a:pathLst>
                <a:path w="40857" h="88134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lnTo>
                    <a:pt x="0" y="17597"/>
                  </a:lnTo>
                  <a:cubicBezTo>
                    <a:pt x="0" y="25220"/>
                    <a:pt x="2966" y="32401"/>
                    <a:pt x="8357" y="37793"/>
                  </a:cubicBezTo>
                  <a:lnTo>
                    <a:pt x="14656" y="44067"/>
                  </a:lnTo>
                  <a:lnTo>
                    <a:pt x="8357" y="50341"/>
                  </a:lnTo>
                  <a:cubicBezTo>
                    <a:pt x="2966" y="55757"/>
                    <a:pt x="0" y="62914"/>
                    <a:pt x="0" y="70536"/>
                  </a:cubicBezTo>
                  <a:lnTo>
                    <a:pt x="0" y="84065"/>
                  </a:lnTo>
                  <a:cubicBezTo>
                    <a:pt x="0" y="86320"/>
                    <a:pt x="1838" y="88134"/>
                    <a:pt x="4093" y="88134"/>
                  </a:cubicBezTo>
                  <a:cubicBezTo>
                    <a:pt x="6348" y="88134"/>
                    <a:pt x="8161" y="86320"/>
                    <a:pt x="8161" y="84065"/>
                  </a:cubicBezTo>
                  <a:lnTo>
                    <a:pt x="8161" y="70536"/>
                  </a:lnTo>
                  <a:cubicBezTo>
                    <a:pt x="8161" y="65095"/>
                    <a:pt x="10294" y="59973"/>
                    <a:pt x="14142" y="56125"/>
                  </a:cubicBezTo>
                  <a:lnTo>
                    <a:pt x="20416" y="49851"/>
                  </a:lnTo>
                  <a:lnTo>
                    <a:pt x="26715" y="56125"/>
                  </a:lnTo>
                  <a:cubicBezTo>
                    <a:pt x="27499" y="56934"/>
                    <a:pt x="28210" y="57767"/>
                    <a:pt x="28847" y="58649"/>
                  </a:cubicBezTo>
                  <a:lnTo>
                    <a:pt x="20416" y="58649"/>
                  </a:lnTo>
                  <a:cubicBezTo>
                    <a:pt x="18161" y="58649"/>
                    <a:pt x="16347" y="60488"/>
                    <a:pt x="16347" y="62742"/>
                  </a:cubicBezTo>
                  <a:cubicBezTo>
                    <a:pt x="16347" y="64997"/>
                    <a:pt x="18161" y="66835"/>
                    <a:pt x="20416" y="66835"/>
                  </a:cubicBezTo>
                  <a:lnTo>
                    <a:pt x="32327" y="66835"/>
                  </a:lnTo>
                  <a:cubicBezTo>
                    <a:pt x="32572" y="68036"/>
                    <a:pt x="32670" y="69286"/>
                    <a:pt x="32670" y="70536"/>
                  </a:cubicBezTo>
                  <a:lnTo>
                    <a:pt x="32670" y="75021"/>
                  </a:lnTo>
                  <a:lnTo>
                    <a:pt x="20416" y="75021"/>
                  </a:lnTo>
                  <a:cubicBezTo>
                    <a:pt x="18161" y="75021"/>
                    <a:pt x="16347" y="76860"/>
                    <a:pt x="16347" y="79114"/>
                  </a:cubicBezTo>
                  <a:cubicBezTo>
                    <a:pt x="16347" y="81369"/>
                    <a:pt x="18161" y="83183"/>
                    <a:pt x="20416" y="83183"/>
                  </a:cubicBezTo>
                  <a:lnTo>
                    <a:pt x="32670" y="83183"/>
                  </a:lnTo>
                  <a:lnTo>
                    <a:pt x="32670" y="84065"/>
                  </a:lnTo>
                  <a:cubicBezTo>
                    <a:pt x="32670" y="86320"/>
                    <a:pt x="34508" y="88134"/>
                    <a:pt x="36763" y="88134"/>
                  </a:cubicBezTo>
                  <a:cubicBezTo>
                    <a:pt x="39018" y="88134"/>
                    <a:pt x="40856" y="86320"/>
                    <a:pt x="40856" y="84065"/>
                  </a:cubicBezTo>
                  <a:lnTo>
                    <a:pt x="40856" y="70536"/>
                  </a:lnTo>
                  <a:cubicBezTo>
                    <a:pt x="40856" y="62914"/>
                    <a:pt x="37891" y="55757"/>
                    <a:pt x="32474" y="50341"/>
                  </a:cubicBezTo>
                  <a:lnTo>
                    <a:pt x="26200" y="44067"/>
                  </a:lnTo>
                  <a:lnTo>
                    <a:pt x="32474" y="37793"/>
                  </a:lnTo>
                  <a:cubicBezTo>
                    <a:pt x="37891" y="32401"/>
                    <a:pt x="40856" y="25220"/>
                    <a:pt x="40856" y="17597"/>
                  </a:cubicBezTo>
                  <a:lnTo>
                    <a:pt x="40856" y="4093"/>
                  </a:lnTo>
                  <a:cubicBezTo>
                    <a:pt x="40856" y="1838"/>
                    <a:pt x="39018" y="0"/>
                    <a:pt x="36763" y="0"/>
                  </a:cubicBezTo>
                  <a:cubicBezTo>
                    <a:pt x="34508" y="0"/>
                    <a:pt x="32670" y="1838"/>
                    <a:pt x="32670" y="4093"/>
                  </a:cubicBezTo>
                  <a:lnTo>
                    <a:pt x="32670" y="17597"/>
                  </a:lnTo>
                  <a:cubicBezTo>
                    <a:pt x="32670" y="23038"/>
                    <a:pt x="30562" y="28161"/>
                    <a:pt x="26715" y="32008"/>
                  </a:cubicBezTo>
                  <a:lnTo>
                    <a:pt x="20416" y="38283"/>
                  </a:lnTo>
                  <a:lnTo>
                    <a:pt x="14142" y="32008"/>
                  </a:lnTo>
                  <a:cubicBezTo>
                    <a:pt x="13357" y="31224"/>
                    <a:pt x="12622" y="30366"/>
                    <a:pt x="11985" y="29460"/>
                  </a:cubicBezTo>
                  <a:lnTo>
                    <a:pt x="20416" y="29460"/>
                  </a:lnTo>
                  <a:cubicBezTo>
                    <a:pt x="22671" y="29460"/>
                    <a:pt x="24509" y="27646"/>
                    <a:pt x="24509" y="25391"/>
                  </a:cubicBezTo>
                  <a:cubicBezTo>
                    <a:pt x="24509" y="23136"/>
                    <a:pt x="22671" y="21298"/>
                    <a:pt x="20416" y="21298"/>
                  </a:cubicBezTo>
                  <a:lnTo>
                    <a:pt x="8505" y="21298"/>
                  </a:lnTo>
                  <a:cubicBezTo>
                    <a:pt x="8284" y="20097"/>
                    <a:pt x="8161" y="18847"/>
                    <a:pt x="8161" y="17597"/>
                  </a:cubicBezTo>
                  <a:lnTo>
                    <a:pt x="8161" y="13112"/>
                  </a:lnTo>
                  <a:lnTo>
                    <a:pt x="20416" y="13112"/>
                  </a:lnTo>
                  <a:cubicBezTo>
                    <a:pt x="22671" y="13112"/>
                    <a:pt x="24509" y="11274"/>
                    <a:pt x="24509" y="9019"/>
                  </a:cubicBezTo>
                  <a:cubicBezTo>
                    <a:pt x="24509" y="6764"/>
                    <a:pt x="22671" y="4926"/>
                    <a:pt x="20416" y="4926"/>
                  </a:cubicBezTo>
                  <a:lnTo>
                    <a:pt x="8161" y="4926"/>
                  </a:lnTo>
                  <a:lnTo>
                    <a:pt x="8161" y="4093"/>
                  </a:lnTo>
                  <a:cubicBezTo>
                    <a:pt x="8161" y="1838"/>
                    <a:pt x="6348" y="0"/>
                    <a:pt x="40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chemeClr val="bg1"/>
                </a:solidFill>
              </a:endParaRPr>
            </a:p>
          </p:txBody>
        </p:sp>
      </p:grpSp>
      <p:grpSp>
        <p:nvGrpSpPr>
          <p:cNvPr id="213" name="Google Shape;213;p24"/>
          <p:cNvGrpSpPr/>
          <p:nvPr/>
        </p:nvGrpSpPr>
        <p:grpSpPr>
          <a:xfrm>
            <a:off x="5771387" y="2612186"/>
            <a:ext cx="649159" cy="648743"/>
            <a:chOff x="1190625" y="239800"/>
            <a:chExt cx="5229525" cy="5226175"/>
          </a:xfrm>
        </p:grpSpPr>
        <p:sp>
          <p:nvSpPr>
            <p:cNvPr id="214" name="Google Shape;214;p24"/>
            <p:cNvSpPr/>
            <p:nvPr/>
          </p:nvSpPr>
          <p:spPr>
            <a:xfrm>
              <a:off x="3291150" y="2242025"/>
              <a:ext cx="1680450" cy="1680450"/>
            </a:xfrm>
            <a:custGeom>
              <a:avLst/>
              <a:gdLst/>
              <a:ahLst/>
              <a:cxnLst/>
              <a:rect l="l" t="t" r="r" b="b"/>
              <a:pathLst>
                <a:path w="67218" h="67218" extrusionOk="0">
                  <a:moveTo>
                    <a:pt x="33609" y="1"/>
                  </a:moveTo>
                  <a:cubicBezTo>
                    <a:pt x="15091" y="1"/>
                    <a:pt x="1" y="15091"/>
                    <a:pt x="1" y="33609"/>
                  </a:cubicBezTo>
                  <a:cubicBezTo>
                    <a:pt x="1" y="52128"/>
                    <a:pt x="15091" y="67218"/>
                    <a:pt x="33609" y="67218"/>
                  </a:cubicBezTo>
                  <a:cubicBezTo>
                    <a:pt x="42583" y="67218"/>
                    <a:pt x="51019" y="63723"/>
                    <a:pt x="57371" y="57371"/>
                  </a:cubicBezTo>
                  <a:lnTo>
                    <a:pt x="52632" y="52632"/>
                  </a:lnTo>
                  <a:cubicBezTo>
                    <a:pt x="47523" y="57707"/>
                    <a:pt x="40802" y="60496"/>
                    <a:pt x="33609" y="60496"/>
                  </a:cubicBezTo>
                  <a:cubicBezTo>
                    <a:pt x="18788" y="60496"/>
                    <a:pt x="6722" y="48431"/>
                    <a:pt x="6722" y="33609"/>
                  </a:cubicBezTo>
                  <a:cubicBezTo>
                    <a:pt x="6722" y="18788"/>
                    <a:pt x="18788" y="6722"/>
                    <a:pt x="33609" y="6722"/>
                  </a:cubicBezTo>
                  <a:cubicBezTo>
                    <a:pt x="48431" y="6722"/>
                    <a:pt x="60496" y="18788"/>
                    <a:pt x="60496" y="33609"/>
                  </a:cubicBezTo>
                  <a:cubicBezTo>
                    <a:pt x="60496" y="38953"/>
                    <a:pt x="58917" y="44129"/>
                    <a:pt x="55959" y="48532"/>
                  </a:cubicBezTo>
                  <a:lnTo>
                    <a:pt x="61572" y="52296"/>
                  </a:lnTo>
                  <a:cubicBezTo>
                    <a:pt x="65269" y="46750"/>
                    <a:pt x="67218" y="40297"/>
                    <a:pt x="67218" y="33609"/>
                  </a:cubicBezTo>
                  <a:cubicBezTo>
                    <a:pt x="67218" y="15091"/>
                    <a:pt x="52128" y="1"/>
                    <a:pt x="33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1190625" y="239800"/>
              <a:ext cx="5229525" cy="5226175"/>
            </a:xfrm>
            <a:custGeom>
              <a:avLst/>
              <a:gdLst/>
              <a:ahLst/>
              <a:cxnLst/>
              <a:rect l="l" t="t" r="r" b="b"/>
              <a:pathLst>
                <a:path w="209181" h="209047" extrusionOk="0">
                  <a:moveTo>
                    <a:pt x="101061" y="29307"/>
                  </a:moveTo>
                  <a:cubicBezTo>
                    <a:pt x="104725" y="33542"/>
                    <a:pt x="109833" y="36466"/>
                    <a:pt x="115580" y="37440"/>
                  </a:cubicBezTo>
                  <a:cubicBezTo>
                    <a:pt x="129629" y="39826"/>
                    <a:pt x="142333" y="46548"/>
                    <a:pt x="152314" y="56832"/>
                  </a:cubicBezTo>
                  <a:cubicBezTo>
                    <a:pt x="156045" y="60630"/>
                    <a:pt x="160952" y="62949"/>
                    <a:pt x="166161" y="63453"/>
                  </a:cubicBezTo>
                  <a:cubicBezTo>
                    <a:pt x="164481" y="68394"/>
                    <a:pt x="164615" y="73704"/>
                    <a:pt x="166497" y="78409"/>
                  </a:cubicBezTo>
                  <a:cubicBezTo>
                    <a:pt x="169757" y="86408"/>
                    <a:pt x="171404" y="94911"/>
                    <a:pt x="171404" y="103616"/>
                  </a:cubicBezTo>
                  <a:cubicBezTo>
                    <a:pt x="171404" y="117698"/>
                    <a:pt x="167069" y="131208"/>
                    <a:pt x="158835" y="142669"/>
                  </a:cubicBezTo>
                  <a:cubicBezTo>
                    <a:pt x="156079" y="146534"/>
                    <a:pt x="155138" y="151340"/>
                    <a:pt x="156179" y="155810"/>
                  </a:cubicBezTo>
                  <a:cubicBezTo>
                    <a:pt x="154930" y="155500"/>
                    <a:pt x="153662" y="155347"/>
                    <a:pt x="152400" y="155347"/>
                  </a:cubicBezTo>
                  <a:cubicBezTo>
                    <a:pt x="149150" y="155347"/>
                    <a:pt x="145943" y="156360"/>
                    <a:pt x="143207" y="158297"/>
                  </a:cubicBezTo>
                  <a:cubicBezTo>
                    <a:pt x="131780" y="166498"/>
                    <a:pt x="118269" y="170833"/>
                    <a:pt x="104187" y="170833"/>
                  </a:cubicBezTo>
                  <a:cubicBezTo>
                    <a:pt x="96154" y="170833"/>
                    <a:pt x="88256" y="169388"/>
                    <a:pt x="80694" y="166565"/>
                  </a:cubicBezTo>
                  <a:cubicBezTo>
                    <a:pt x="79384" y="166061"/>
                    <a:pt x="78006" y="165825"/>
                    <a:pt x="76661" y="165825"/>
                  </a:cubicBezTo>
                  <a:cubicBezTo>
                    <a:pt x="74544" y="165825"/>
                    <a:pt x="72427" y="166430"/>
                    <a:pt x="70578" y="167573"/>
                  </a:cubicBezTo>
                  <a:cubicBezTo>
                    <a:pt x="70377" y="163977"/>
                    <a:pt x="68595" y="160650"/>
                    <a:pt x="65705" y="158633"/>
                  </a:cubicBezTo>
                  <a:cubicBezTo>
                    <a:pt x="50245" y="147811"/>
                    <a:pt x="39994" y="130940"/>
                    <a:pt x="37608" y="112320"/>
                  </a:cubicBezTo>
                  <a:cubicBezTo>
                    <a:pt x="37138" y="108691"/>
                    <a:pt x="34852" y="105531"/>
                    <a:pt x="31458" y="103851"/>
                  </a:cubicBezTo>
                  <a:lnTo>
                    <a:pt x="31054" y="103616"/>
                  </a:lnTo>
                  <a:lnTo>
                    <a:pt x="31458" y="103414"/>
                  </a:lnTo>
                  <a:cubicBezTo>
                    <a:pt x="34852" y="101734"/>
                    <a:pt x="37138" y="98541"/>
                    <a:pt x="37608" y="94945"/>
                  </a:cubicBezTo>
                  <a:cubicBezTo>
                    <a:pt x="38549" y="87652"/>
                    <a:pt x="40666" y="80594"/>
                    <a:pt x="43893" y="74006"/>
                  </a:cubicBezTo>
                  <a:cubicBezTo>
                    <a:pt x="46514" y="68696"/>
                    <a:pt x="47019" y="62848"/>
                    <a:pt x="45304" y="57505"/>
                  </a:cubicBezTo>
                  <a:lnTo>
                    <a:pt x="45304" y="57505"/>
                  </a:lnTo>
                  <a:cubicBezTo>
                    <a:pt x="45688" y="57525"/>
                    <a:pt x="46071" y="57535"/>
                    <a:pt x="46454" y="57535"/>
                  </a:cubicBezTo>
                  <a:cubicBezTo>
                    <a:pt x="51742" y="57535"/>
                    <a:pt x="56941" y="55597"/>
                    <a:pt x="61235" y="51993"/>
                  </a:cubicBezTo>
                  <a:cubicBezTo>
                    <a:pt x="68898" y="45641"/>
                    <a:pt x="78006" y="40969"/>
                    <a:pt x="87584" y="38516"/>
                  </a:cubicBezTo>
                  <a:cubicBezTo>
                    <a:pt x="93062" y="37138"/>
                    <a:pt x="97801" y="33844"/>
                    <a:pt x="101061" y="29307"/>
                  </a:cubicBezTo>
                  <a:close/>
                  <a:moveTo>
                    <a:pt x="92625" y="0"/>
                  </a:moveTo>
                  <a:lnTo>
                    <a:pt x="88895" y="5579"/>
                  </a:lnTo>
                  <a:lnTo>
                    <a:pt x="97465" y="11326"/>
                  </a:lnTo>
                  <a:lnTo>
                    <a:pt x="97465" y="22148"/>
                  </a:lnTo>
                  <a:lnTo>
                    <a:pt x="97028" y="23022"/>
                  </a:lnTo>
                  <a:cubicBezTo>
                    <a:pt x="94776" y="27526"/>
                    <a:pt x="90743" y="30786"/>
                    <a:pt x="85937" y="32029"/>
                  </a:cubicBezTo>
                  <a:cubicBezTo>
                    <a:pt x="75384" y="34684"/>
                    <a:pt x="65335" y="39826"/>
                    <a:pt x="56933" y="46851"/>
                  </a:cubicBezTo>
                  <a:cubicBezTo>
                    <a:pt x="53823" y="49430"/>
                    <a:pt x="50091" y="50782"/>
                    <a:pt x="46344" y="50782"/>
                  </a:cubicBezTo>
                  <a:cubicBezTo>
                    <a:pt x="44867" y="50782"/>
                    <a:pt x="43388" y="50572"/>
                    <a:pt x="41944" y="50144"/>
                  </a:cubicBezTo>
                  <a:lnTo>
                    <a:pt x="37104" y="46010"/>
                  </a:lnTo>
                  <a:lnTo>
                    <a:pt x="40028" y="28400"/>
                  </a:lnTo>
                  <a:lnTo>
                    <a:pt x="55488" y="19124"/>
                  </a:lnTo>
                  <a:lnTo>
                    <a:pt x="52060" y="13343"/>
                  </a:lnTo>
                  <a:lnTo>
                    <a:pt x="38818" y="21275"/>
                  </a:lnTo>
                  <a:lnTo>
                    <a:pt x="33441" y="5075"/>
                  </a:lnTo>
                  <a:lnTo>
                    <a:pt x="27055" y="7226"/>
                  </a:lnTo>
                  <a:lnTo>
                    <a:pt x="33508" y="26585"/>
                  </a:lnTo>
                  <a:lnTo>
                    <a:pt x="31122" y="40902"/>
                  </a:lnTo>
                  <a:lnTo>
                    <a:pt x="20165" y="31492"/>
                  </a:lnTo>
                  <a:lnTo>
                    <a:pt x="20165" y="9511"/>
                  </a:lnTo>
                  <a:lnTo>
                    <a:pt x="13443" y="9511"/>
                  </a:lnTo>
                  <a:lnTo>
                    <a:pt x="13443" y="29677"/>
                  </a:lnTo>
                  <a:lnTo>
                    <a:pt x="0" y="29677"/>
                  </a:lnTo>
                  <a:lnTo>
                    <a:pt x="0" y="36398"/>
                  </a:lnTo>
                  <a:lnTo>
                    <a:pt x="15561" y="36398"/>
                  </a:lnTo>
                  <a:lnTo>
                    <a:pt x="18451" y="38885"/>
                  </a:lnTo>
                  <a:lnTo>
                    <a:pt x="5008" y="46952"/>
                  </a:lnTo>
                  <a:lnTo>
                    <a:pt x="8436" y="52732"/>
                  </a:lnTo>
                  <a:lnTo>
                    <a:pt x="23829" y="43490"/>
                  </a:lnTo>
                  <a:lnTo>
                    <a:pt x="37440" y="55152"/>
                  </a:lnTo>
                  <a:lnTo>
                    <a:pt x="38852" y="59420"/>
                  </a:lnTo>
                  <a:cubicBezTo>
                    <a:pt x="40095" y="63117"/>
                    <a:pt x="39759" y="67251"/>
                    <a:pt x="37877" y="71049"/>
                  </a:cubicBezTo>
                  <a:cubicBezTo>
                    <a:pt x="34314" y="78308"/>
                    <a:pt x="31962" y="86038"/>
                    <a:pt x="30920" y="94071"/>
                  </a:cubicBezTo>
                  <a:cubicBezTo>
                    <a:pt x="30752" y="95482"/>
                    <a:pt x="29844" y="96726"/>
                    <a:pt x="28467" y="97398"/>
                  </a:cubicBezTo>
                  <a:lnTo>
                    <a:pt x="23257" y="99986"/>
                  </a:lnTo>
                  <a:lnTo>
                    <a:pt x="15494" y="97398"/>
                  </a:lnTo>
                  <a:lnTo>
                    <a:pt x="6050" y="84795"/>
                  </a:lnTo>
                  <a:lnTo>
                    <a:pt x="672" y="88828"/>
                  </a:lnTo>
                  <a:lnTo>
                    <a:pt x="9007" y="99952"/>
                  </a:lnTo>
                  <a:lnTo>
                    <a:pt x="975" y="107951"/>
                  </a:lnTo>
                  <a:lnTo>
                    <a:pt x="5747" y="112724"/>
                  </a:lnTo>
                  <a:lnTo>
                    <a:pt x="14351" y="104120"/>
                  </a:lnTo>
                  <a:lnTo>
                    <a:pt x="16804" y="104926"/>
                  </a:lnTo>
                  <a:lnTo>
                    <a:pt x="16804" y="125764"/>
                  </a:lnTo>
                  <a:lnTo>
                    <a:pt x="7696" y="134838"/>
                  </a:lnTo>
                  <a:lnTo>
                    <a:pt x="12469" y="139611"/>
                  </a:lnTo>
                  <a:lnTo>
                    <a:pt x="19796" y="132250"/>
                  </a:lnTo>
                  <a:lnTo>
                    <a:pt x="27559" y="142602"/>
                  </a:lnTo>
                  <a:lnTo>
                    <a:pt x="32936" y="138569"/>
                  </a:lnTo>
                  <a:lnTo>
                    <a:pt x="23526" y="126033"/>
                  </a:lnTo>
                  <a:lnTo>
                    <a:pt x="23526" y="107380"/>
                  </a:lnTo>
                  <a:lnTo>
                    <a:pt x="28467" y="109833"/>
                  </a:lnTo>
                  <a:cubicBezTo>
                    <a:pt x="29844" y="110539"/>
                    <a:pt x="30752" y="111783"/>
                    <a:pt x="30920" y="113161"/>
                  </a:cubicBezTo>
                  <a:cubicBezTo>
                    <a:pt x="33575" y="133662"/>
                    <a:pt x="44834" y="152247"/>
                    <a:pt x="61840" y="164145"/>
                  </a:cubicBezTo>
                  <a:cubicBezTo>
                    <a:pt x="63117" y="165019"/>
                    <a:pt x="63856" y="166531"/>
                    <a:pt x="63856" y="168144"/>
                  </a:cubicBezTo>
                  <a:lnTo>
                    <a:pt x="63856" y="173253"/>
                  </a:lnTo>
                  <a:lnTo>
                    <a:pt x="55051" y="187940"/>
                  </a:lnTo>
                  <a:lnTo>
                    <a:pt x="37843" y="190797"/>
                  </a:lnTo>
                  <a:lnTo>
                    <a:pt x="25543" y="181588"/>
                  </a:lnTo>
                  <a:lnTo>
                    <a:pt x="21510" y="186965"/>
                  </a:lnTo>
                  <a:lnTo>
                    <a:pt x="31357" y="194359"/>
                  </a:lnTo>
                  <a:lnTo>
                    <a:pt x="21510" y="201753"/>
                  </a:lnTo>
                  <a:lnTo>
                    <a:pt x="25543" y="207130"/>
                  </a:lnTo>
                  <a:lnTo>
                    <a:pt x="38347" y="197552"/>
                  </a:lnTo>
                  <a:lnTo>
                    <a:pt x="55017" y="194762"/>
                  </a:lnTo>
                  <a:lnTo>
                    <a:pt x="60731" y="209046"/>
                  </a:lnTo>
                  <a:lnTo>
                    <a:pt x="66982" y="206559"/>
                  </a:lnTo>
                  <a:lnTo>
                    <a:pt x="60865" y="191301"/>
                  </a:lnTo>
                  <a:lnTo>
                    <a:pt x="69772" y="176479"/>
                  </a:lnTo>
                  <a:lnTo>
                    <a:pt x="73670" y="173555"/>
                  </a:lnTo>
                  <a:cubicBezTo>
                    <a:pt x="74570" y="172897"/>
                    <a:pt x="75627" y="172554"/>
                    <a:pt x="76682" y="172554"/>
                  </a:cubicBezTo>
                  <a:cubicBezTo>
                    <a:pt x="77244" y="172554"/>
                    <a:pt x="77805" y="172651"/>
                    <a:pt x="78342" y="172850"/>
                  </a:cubicBezTo>
                  <a:cubicBezTo>
                    <a:pt x="86643" y="175975"/>
                    <a:pt x="95348" y="177555"/>
                    <a:pt x="104187" y="177555"/>
                  </a:cubicBezTo>
                  <a:cubicBezTo>
                    <a:pt x="119680" y="177555"/>
                    <a:pt x="134535" y="172782"/>
                    <a:pt x="147139" y="163775"/>
                  </a:cubicBezTo>
                  <a:cubicBezTo>
                    <a:pt x="148695" y="162660"/>
                    <a:pt x="150524" y="162075"/>
                    <a:pt x="152393" y="162075"/>
                  </a:cubicBezTo>
                  <a:cubicBezTo>
                    <a:pt x="153228" y="162075"/>
                    <a:pt x="154072" y="162192"/>
                    <a:pt x="154902" y="162431"/>
                  </a:cubicBezTo>
                  <a:lnTo>
                    <a:pt x="159708" y="163775"/>
                  </a:lnTo>
                  <a:lnTo>
                    <a:pt x="167942" y="170631"/>
                  </a:lnTo>
                  <a:lnTo>
                    <a:pt x="162128" y="188007"/>
                  </a:lnTo>
                  <a:lnTo>
                    <a:pt x="143946" y="191032"/>
                  </a:lnTo>
                  <a:lnTo>
                    <a:pt x="145055" y="197686"/>
                  </a:lnTo>
                  <a:lnTo>
                    <a:pt x="162162" y="194830"/>
                  </a:lnTo>
                  <a:lnTo>
                    <a:pt x="164783" y="205248"/>
                  </a:lnTo>
                  <a:lnTo>
                    <a:pt x="171303" y="203635"/>
                  </a:lnTo>
                  <a:lnTo>
                    <a:pt x="168178" y="191133"/>
                  </a:lnTo>
                  <a:lnTo>
                    <a:pt x="173488" y="175269"/>
                  </a:lnTo>
                  <a:lnTo>
                    <a:pt x="178428" y="179370"/>
                  </a:lnTo>
                  <a:lnTo>
                    <a:pt x="181554" y="195031"/>
                  </a:lnTo>
                  <a:lnTo>
                    <a:pt x="188141" y="193687"/>
                  </a:lnTo>
                  <a:lnTo>
                    <a:pt x="185453" y="180311"/>
                  </a:lnTo>
                  <a:lnTo>
                    <a:pt x="202190" y="177521"/>
                  </a:lnTo>
                  <a:lnTo>
                    <a:pt x="201081" y="170867"/>
                  </a:lnTo>
                  <a:lnTo>
                    <a:pt x="182461" y="173992"/>
                  </a:lnTo>
                  <a:lnTo>
                    <a:pt x="172110" y="165355"/>
                  </a:lnTo>
                  <a:lnTo>
                    <a:pt x="203568" y="143341"/>
                  </a:lnTo>
                  <a:lnTo>
                    <a:pt x="199736" y="137829"/>
                  </a:lnTo>
                  <a:lnTo>
                    <a:pt x="188209" y="145895"/>
                  </a:lnTo>
                  <a:lnTo>
                    <a:pt x="188209" y="130503"/>
                  </a:lnTo>
                  <a:lnTo>
                    <a:pt x="181487" y="130503"/>
                  </a:lnTo>
                  <a:lnTo>
                    <a:pt x="181487" y="150601"/>
                  </a:lnTo>
                  <a:lnTo>
                    <a:pt x="166766" y="160918"/>
                  </a:lnTo>
                  <a:lnTo>
                    <a:pt x="164212" y="158768"/>
                  </a:lnTo>
                  <a:lnTo>
                    <a:pt x="162935" y="154936"/>
                  </a:lnTo>
                  <a:cubicBezTo>
                    <a:pt x="162027" y="152180"/>
                    <a:pt x="162531" y="149055"/>
                    <a:pt x="164313" y="146601"/>
                  </a:cubicBezTo>
                  <a:cubicBezTo>
                    <a:pt x="173353" y="133964"/>
                    <a:pt x="178126" y="119109"/>
                    <a:pt x="178126" y="103616"/>
                  </a:cubicBezTo>
                  <a:cubicBezTo>
                    <a:pt x="178126" y="94037"/>
                    <a:pt x="176311" y="84694"/>
                    <a:pt x="172749" y="75889"/>
                  </a:cubicBezTo>
                  <a:cubicBezTo>
                    <a:pt x="171169" y="71990"/>
                    <a:pt x="171404" y="67453"/>
                    <a:pt x="173421" y="63420"/>
                  </a:cubicBezTo>
                  <a:lnTo>
                    <a:pt x="174093" y="62075"/>
                  </a:lnTo>
                  <a:lnTo>
                    <a:pt x="180546" y="56698"/>
                  </a:lnTo>
                  <a:lnTo>
                    <a:pt x="191973" y="65268"/>
                  </a:lnTo>
                  <a:lnTo>
                    <a:pt x="195031" y="77535"/>
                  </a:lnTo>
                  <a:lnTo>
                    <a:pt x="201551" y="75922"/>
                  </a:lnTo>
                  <a:lnTo>
                    <a:pt x="198997" y="65739"/>
                  </a:lnTo>
                  <a:lnTo>
                    <a:pt x="209180" y="63185"/>
                  </a:lnTo>
                  <a:lnTo>
                    <a:pt x="207567" y="56664"/>
                  </a:lnTo>
                  <a:lnTo>
                    <a:pt x="195670" y="59656"/>
                  </a:lnTo>
                  <a:lnTo>
                    <a:pt x="185856" y="52262"/>
                  </a:lnTo>
                  <a:lnTo>
                    <a:pt x="192779" y="46481"/>
                  </a:lnTo>
                  <a:lnTo>
                    <a:pt x="208374" y="46481"/>
                  </a:lnTo>
                  <a:lnTo>
                    <a:pt x="208374" y="39759"/>
                  </a:lnTo>
                  <a:lnTo>
                    <a:pt x="194930" y="39759"/>
                  </a:lnTo>
                  <a:lnTo>
                    <a:pt x="194930" y="19930"/>
                  </a:lnTo>
                  <a:lnTo>
                    <a:pt x="198224" y="3462"/>
                  </a:lnTo>
                  <a:lnTo>
                    <a:pt x="191637" y="2151"/>
                  </a:lnTo>
                  <a:lnTo>
                    <a:pt x="189015" y="15225"/>
                  </a:lnTo>
                  <a:lnTo>
                    <a:pt x="172480" y="9680"/>
                  </a:lnTo>
                  <a:lnTo>
                    <a:pt x="170329" y="16065"/>
                  </a:lnTo>
                  <a:lnTo>
                    <a:pt x="188276" y="22047"/>
                  </a:lnTo>
                  <a:lnTo>
                    <a:pt x="188209" y="41541"/>
                  </a:lnTo>
                  <a:lnTo>
                    <a:pt x="170026" y="56698"/>
                  </a:lnTo>
                  <a:cubicBezTo>
                    <a:pt x="169433" y="56765"/>
                    <a:pt x="168839" y="56798"/>
                    <a:pt x="168248" y="56798"/>
                  </a:cubicBezTo>
                  <a:cubicBezTo>
                    <a:pt x="164089" y="56798"/>
                    <a:pt x="160067" y="55158"/>
                    <a:pt x="157154" y="52127"/>
                  </a:cubicBezTo>
                  <a:cubicBezTo>
                    <a:pt x="146164" y="40835"/>
                    <a:pt x="132149" y="33441"/>
                    <a:pt x="116689" y="30786"/>
                  </a:cubicBezTo>
                  <a:cubicBezTo>
                    <a:pt x="111346" y="29878"/>
                    <a:pt x="106708" y="26618"/>
                    <a:pt x="104187" y="22081"/>
                  </a:cubicBezTo>
                  <a:lnTo>
                    <a:pt x="104187" y="11326"/>
                  </a:lnTo>
                  <a:lnTo>
                    <a:pt x="112757" y="5579"/>
                  </a:lnTo>
                  <a:lnTo>
                    <a:pt x="109060" y="0"/>
                  </a:lnTo>
                  <a:lnTo>
                    <a:pt x="100826" y="5478"/>
                  </a:lnTo>
                  <a:lnTo>
                    <a:pt x="92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3543225" y="1401800"/>
              <a:ext cx="168050" cy="168075"/>
            </a:xfrm>
            <a:custGeom>
              <a:avLst/>
              <a:gdLst/>
              <a:ahLst/>
              <a:cxnLst/>
              <a:rect l="l" t="t" r="r" b="b"/>
              <a:pathLst>
                <a:path w="6722" h="6723" extrusionOk="0">
                  <a:moveTo>
                    <a:pt x="0" y="1"/>
                  </a:moveTo>
                  <a:lnTo>
                    <a:pt x="0" y="6723"/>
                  </a:lnTo>
                  <a:lnTo>
                    <a:pt x="6722" y="6723"/>
                  </a:lnTo>
                  <a:lnTo>
                    <a:pt x="67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2534950" y="3166275"/>
              <a:ext cx="168075" cy="168050"/>
            </a:xfrm>
            <a:custGeom>
              <a:avLst/>
              <a:gdLst/>
              <a:ahLst/>
              <a:cxnLst/>
              <a:rect l="l" t="t" r="r" b="b"/>
              <a:pathLst>
                <a:path w="6723" h="6722" extrusionOk="0">
                  <a:moveTo>
                    <a:pt x="1" y="0"/>
                  </a:moveTo>
                  <a:lnTo>
                    <a:pt x="1" y="6722"/>
                  </a:lnTo>
                  <a:lnTo>
                    <a:pt x="6723" y="6722"/>
                  </a:lnTo>
                  <a:lnTo>
                    <a:pt x="67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3795275" y="4174525"/>
              <a:ext cx="168075" cy="168075"/>
            </a:xfrm>
            <a:custGeom>
              <a:avLst/>
              <a:gdLst/>
              <a:ahLst/>
              <a:cxnLst/>
              <a:rect l="l" t="t" r="r" b="b"/>
              <a:pathLst>
                <a:path w="6723" h="6723" extrusionOk="0">
                  <a:moveTo>
                    <a:pt x="1" y="1"/>
                  </a:moveTo>
                  <a:lnTo>
                    <a:pt x="1" y="6722"/>
                  </a:lnTo>
                  <a:lnTo>
                    <a:pt x="6723" y="6722"/>
                  </a:lnTo>
                  <a:lnTo>
                    <a:pt x="67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2955075" y="2242025"/>
              <a:ext cx="168050" cy="168075"/>
            </a:xfrm>
            <a:custGeom>
              <a:avLst/>
              <a:gdLst/>
              <a:ahLst/>
              <a:cxnLst/>
              <a:rect l="l" t="t" r="r" b="b"/>
              <a:pathLst>
                <a:path w="6722" h="6723" extrusionOk="0">
                  <a:moveTo>
                    <a:pt x="0" y="1"/>
                  </a:moveTo>
                  <a:lnTo>
                    <a:pt x="0" y="6722"/>
                  </a:lnTo>
                  <a:lnTo>
                    <a:pt x="6722" y="6722"/>
                  </a:lnTo>
                  <a:lnTo>
                    <a:pt x="67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2787025" y="1653875"/>
              <a:ext cx="168075" cy="168075"/>
            </a:xfrm>
            <a:custGeom>
              <a:avLst/>
              <a:gdLst/>
              <a:ahLst/>
              <a:cxnLst/>
              <a:rect l="l" t="t" r="r" b="b"/>
              <a:pathLst>
                <a:path w="6723" h="6723" extrusionOk="0">
                  <a:moveTo>
                    <a:pt x="0" y="1"/>
                  </a:moveTo>
                  <a:lnTo>
                    <a:pt x="0" y="6722"/>
                  </a:lnTo>
                  <a:lnTo>
                    <a:pt x="6722" y="6722"/>
                  </a:lnTo>
                  <a:lnTo>
                    <a:pt x="67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4383425" y="1821925"/>
              <a:ext cx="168075" cy="168075"/>
            </a:xfrm>
            <a:custGeom>
              <a:avLst/>
              <a:gdLst/>
              <a:ahLst/>
              <a:cxnLst/>
              <a:rect l="l" t="t" r="r" b="b"/>
              <a:pathLst>
                <a:path w="6723" h="6723" extrusionOk="0">
                  <a:moveTo>
                    <a:pt x="1" y="0"/>
                  </a:moveTo>
                  <a:lnTo>
                    <a:pt x="1" y="6722"/>
                  </a:lnTo>
                  <a:lnTo>
                    <a:pt x="6723" y="6722"/>
                  </a:lnTo>
                  <a:lnTo>
                    <a:pt x="67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22" name="Google Shape;222;p24"/>
          <p:cNvGrpSpPr/>
          <p:nvPr/>
        </p:nvGrpSpPr>
        <p:grpSpPr>
          <a:xfrm>
            <a:off x="9981017" y="2587845"/>
            <a:ext cx="649432" cy="649432"/>
            <a:chOff x="1190625" y="238125"/>
            <a:chExt cx="5209350" cy="5209350"/>
          </a:xfrm>
          <a:solidFill>
            <a:schemeClr val="bg1"/>
          </a:solidFill>
        </p:grpSpPr>
        <p:sp>
          <p:nvSpPr>
            <p:cNvPr id="223" name="Google Shape;223;p24"/>
            <p:cNvSpPr/>
            <p:nvPr/>
          </p:nvSpPr>
          <p:spPr>
            <a:xfrm>
              <a:off x="1190625" y="238125"/>
              <a:ext cx="5209350" cy="5209350"/>
            </a:xfrm>
            <a:custGeom>
              <a:avLst/>
              <a:gdLst/>
              <a:ahLst/>
              <a:cxnLst/>
              <a:rect l="l" t="t" r="r" b="b"/>
              <a:pathLst>
                <a:path w="208374" h="208374" extrusionOk="0">
                  <a:moveTo>
                    <a:pt x="134435" y="6722"/>
                  </a:moveTo>
                  <a:cubicBezTo>
                    <a:pt x="147004" y="6722"/>
                    <a:pt x="157692" y="15359"/>
                    <a:pt x="160549" y="27290"/>
                  </a:cubicBezTo>
                  <a:cubicBezTo>
                    <a:pt x="153827" y="28500"/>
                    <a:pt x="147811" y="32600"/>
                    <a:pt x="144316" y="38650"/>
                  </a:cubicBezTo>
                  <a:lnTo>
                    <a:pt x="150130" y="42011"/>
                  </a:lnTo>
                  <a:cubicBezTo>
                    <a:pt x="153121" y="36835"/>
                    <a:pt x="158700" y="33609"/>
                    <a:pt x="164682" y="33609"/>
                  </a:cubicBezTo>
                  <a:cubicBezTo>
                    <a:pt x="173958" y="33609"/>
                    <a:pt x="181487" y="41137"/>
                    <a:pt x="181487" y="50413"/>
                  </a:cubicBezTo>
                  <a:cubicBezTo>
                    <a:pt x="181487" y="59689"/>
                    <a:pt x="173958" y="67217"/>
                    <a:pt x="164682" y="67217"/>
                  </a:cubicBezTo>
                  <a:lnTo>
                    <a:pt x="164682" y="73939"/>
                  </a:lnTo>
                  <a:cubicBezTo>
                    <a:pt x="176479" y="73939"/>
                    <a:pt x="186226" y="65201"/>
                    <a:pt x="187940" y="53875"/>
                  </a:cubicBezTo>
                  <a:cubicBezTo>
                    <a:pt x="196275" y="58580"/>
                    <a:pt x="201652" y="67486"/>
                    <a:pt x="201652" y="77300"/>
                  </a:cubicBezTo>
                  <a:cubicBezTo>
                    <a:pt x="201652" y="85904"/>
                    <a:pt x="197585" y="93768"/>
                    <a:pt x="190864" y="98809"/>
                  </a:cubicBezTo>
                  <a:cubicBezTo>
                    <a:pt x="187167" y="93936"/>
                    <a:pt x="181352" y="90743"/>
                    <a:pt x="174765" y="90743"/>
                  </a:cubicBezTo>
                  <a:cubicBezTo>
                    <a:pt x="171976" y="90743"/>
                    <a:pt x="169253" y="91315"/>
                    <a:pt x="166699" y="92424"/>
                  </a:cubicBezTo>
                  <a:lnTo>
                    <a:pt x="169388" y="98574"/>
                  </a:lnTo>
                  <a:cubicBezTo>
                    <a:pt x="171102" y="97835"/>
                    <a:pt x="172883" y="97465"/>
                    <a:pt x="174765" y="97465"/>
                  </a:cubicBezTo>
                  <a:cubicBezTo>
                    <a:pt x="182193" y="97465"/>
                    <a:pt x="188209" y="103481"/>
                    <a:pt x="188209" y="110909"/>
                  </a:cubicBezTo>
                  <a:cubicBezTo>
                    <a:pt x="188209" y="112522"/>
                    <a:pt x="187906" y="114068"/>
                    <a:pt x="187368" y="115513"/>
                  </a:cubicBezTo>
                  <a:cubicBezTo>
                    <a:pt x="182730" y="112623"/>
                    <a:pt x="177286" y="110909"/>
                    <a:pt x="171404" y="110909"/>
                  </a:cubicBezTo>
                  <a:lnTo>
                    <a:pt x="171404" y="117630"/>
                  </a:lnTo>
                  <a:cubicBezTo>
                    <a:pt x="184377" y="117630"/>
                    <a:pt x="194930" y="128183"/>
                    <a:pt x="194930" y="141156"/>
                  </a:cubicBezTo>
                  <a:cubicBezTo>
                    <a:pt x="194930" y="154129"/>
                    <a:pt x="184377" y="164682"/>
                    <a:pt x="171404" y="164682"/>
                  </a:cubicBezTo>
                  <a:cubicBezTo>
                    <a:pt x="158431" y="164682"/>
                    <a:pt x="147878" y="154129"/>
                    <a:pt x="147878" y="141156"/>
                  </a:cubicBezTo>
                  <a:lnTo>
                    <a:pt x="141156" y="141156"/>
                  </a:lnTo>
                  <a:cubicBezTo>
                    <a:pt x="141156" y="157826"/>
                    <a:pt x="154734" y="171404"/>
                    <a:pt x="171404" y="171404"/>
                  </a:cubicBezTo>
                  <a:cubicBezTo>
                    <a:pt x="171942" y="171404"/>
                    <a:pt x="172446" y="171337"/>
                    <a:pt x="172984" y="171337"/>
                  </a:cubicBezTo>
                  <a:cubicBezTo>
                    <a:pt x="171001" y="174765"/>
                    <a:pt x="167506" y="177252"/>
                    <a:pt x="163439" y="177891"/>
                  </a:cubicBezTo>
                  <a:lnTo>
                    <a:pt x="161187" y="178260"/>
                  </a:lnTo>
                  <a:lnTo>
                    <a:pt x="160683" y="180512"/>
                  </a:lnTo>
                  <a:cubicBezTo>
                    <a:pt x="158028" y="192746"/>
                    <a:pt x="146971" y="201652"/>
                    <a:pt x="134435" y="201652"/>
                  </a:cubicBezTo>
                  <a:cubicBezTo>
                    <a:pt x="119613" y="201652"/>
                    <a:pt x="107548" y="189586"/>
                    <a:pt x="107548" y="174765"/>
                  </a:cubicBezTo>
                  <a:lnTo>
                    <a:pt x="107548" y="168043"/>
                  </a:lnTo>
                  <a:lnTo>
                    <a:pt x="100826" y="168043"/>
                  </a:lnTo>
                  <a:lnTo>
                    <a:pt x="100826" y="174765"/>
                  </a:lnTo>
                  <a:cubicBezTo>
                    <a:pt x="100826" y="189586"/>
                    <a:pt x="88760" y="201652"/>
                    <a:pt x="73939" y="201652"/>
                  </a:cubicBezTo>
                  <a:cubicBezTo>
                    <a:pt x="62714" y="201652"/>
                    <a:pt x="52967" y="194863"/>
                    <a:pt x="48968" y="184747"/>
                  </a:cubicBezTo>
                  <a:cubicBezTo>
                    <a:pt x="59185" y="183772"/>
                    <a:pt x="67217" y="175168"/>
                    <a:pt x="67217" y="164682"/>
                  </a:cubicBezTo>
                  <a:lnTo>
                    <a:pt x="60496" y="164682"/>
                  </a:lnTo>
                  <a:cubicBezTo>
                    <a:pt x="60496" y="172110"/>
                    <a:pt x="54480" y="178126"/>
                    <a:pt x="47052" y="178126"/>
                  </a:cubicBezTo>
                  <a:cubicBezTo>
                    <a:pt x="39625" y="178126"/>
                    <a:pt x="33609" y="172110"/>
                    <a:pt x="33609" y="164682"/>
                  </a:cubicBezTo>
                  <a:cubicBezTo>
                    <a:pt x="33609" y="157255"/>
                    <a:pt x="39625" y="151239"/>
                    <a:pt x="47052" y="151239"/>
                  </a:cubicBezTo>
                  <a:lnTo>
                    <a:pt x="47052" y="144517"/>
                  </a:lnTo>
                  <a:cubicBezTo>
                    <a:pt x="36701" y="144517"/>
                    <a:pt x="28130" y="152382"/>
                    <a:pt x="27021" y="162464"/>
                  </a:cubicBezTo>
                  <a:cubicBezTo>
                    <a:pt x="18854" y="158666"/>
                    <a:pt x="13443" y="150432"/>
                    <a:pt x="13443" y="141156"/>
                  </a:cubicBezTo>
                  <a:cubicBezTo>
                    <a:pt x="13443" y="128183"/>
                    <a:pt x="23997" y="117630"/>
                    <a:pt x="36970" y="117630"/>
                  </a:cubicBezTo>
                  <a:cubicBezTo>
                    <a:pt x="42381" y="117630"/>
                    <a:pt x="47455" y="119412"/>
                    <a:pt x="51657" y="122772"/>
                  </a:cubicBezTo>
                  <a:lnTo>
                    <a:pt x="55891" y="117529"/>
                  </a:lnTo>
                  <a:cubicBezTo>
                    <a:pt x="50547" y="113261"/>
                    <a:pt x="43826" y="110909"/>
                    <a:pt x="36970" y="110909"/>
                  </a:cubicBezTo>
                  <a:cubicBezTo>
                    <a:pt x="31088" y="110909"/>
                    <a:pt x="25643" y="112623"/>
                    <a:pt x="21005" y="115513"/>
                  </a:cubicBezTo>
                  <a:cubicBezTo>
                    <a:pt x="20468" y="114068"/>
                    <a:pt x="20165" y="112522"/>
                    <a:pt x="20165" y="110909"/>
                  </a:cubicBezTo>
                  <a:cubicBezTo>
                    <a:pt x="20165" y="103481"/>
                    <a:pt x="26181" y="97465"/>
                    <a:pt x="33609" y="97465"/>
                  </a:cubicBezTo>
                  <a:lnTo>
                    <a:pt x="33609" y="90743"/>
                  </a:lnTo>
                  <a:cubicBezTo>
                    <a:pt x="27021" y="90743"/>
                    <a:pt x="21207" y="93936"/>
                    <a:pt x="17510" y="98809"/>
                  </a:cubicBezTo>
                  <a:cubicBezTo>
                    <a:pt x="10788" y="93768"/>
                    <a:pt x="6722" y="85904"/>
                    <a:pt x="6722" y="77300"/>
                  </a:cubicBezTo>
                  <a:cubicBezTo>
                    <a:pt x="6722" y="67486"/>
                    <a:pt x="12099" y="58580"/>
                    <a:pt x="20468" y="53875"/>
                  </a:cubicBezTo>
                  <a:cubicBezTo>
                    <a:pt x="22148" y="65201"/>
                    <a:pt x="31895" y="73939"/>
                    <a:pt x="43691" y="73939"/>
                  </a:cubicBezTo>
                  <a:lnTo>
                    <a:pt x="43691" y="67217"/>
                  </a:lnTo>
                  <a:cubicBezTo>
                    <a:pt x="34415" y="67217"/>
                    <a:pt x="26887" y="59689"/>
                    <a:pt x="26887" y="50413"/>
                  </a:cubicBezTo>
                  <a:cubicBezTo>
                    <a:pt x="26887" y="42280"/>
                    <a:pt x="32668" y="35491"/>
                    <a:pt x="40364" y="33945"/>
                  </a:cubicBezTo>
                  <a:cubicBezTo>
                    <a:pt x="40465" y="46649"/>
                    <a:pt x="47590" y="58042"/>
                    <a:pt x="59017" y="63722"/>
                  </a:cubicBezTo>
                  <a:lnTo>
                    <a:pt x="62008" y="57706"/>
                  </a:lnTo>
                  <a:cubicBezTo>
                    <a:pt x="52766" y="53135"/>
                    <a:pt x="47052" y="43893"/>
                    <a:pt x="47052" y="33609"/>
                  </a:cubicBezTo>
                  <a:cubicBezTo>
                    <a:pt x="47052" y="18787"/>
                    <a:pt x="59118" y="6722"/>
                    <a:pt x="73939" y="6722"/>
                  </a:cubicBezTo>
                  <a:cubicBezTo>
                    <a:pt x="88760" y="6722"/>
                    <a:pt x="100826" y="18787"/>
                    <a:pt x="100826" y="33609"/>
                  </a:cubicBezTo>
                  <a:lnTo>
                    <a:pt x="100826" y="161322"/>
                  </a:lnTo>
                  <a:lnTo>
                    <a:pt x="107548" y="161322"/>
                  </a:lnTo>
                  <a:lnTo>
                    <a:pt x="107548" y="33609"/>
                  </a:lnTo>
                  <a:cubicBezTo>
                    <a:pt x="107548" y="18787"/>
                    <a:pt x="119613" y="6722"/>
                    <a:pt x="134435" y="6722"/>
                  </a:cubicBezTo>
                  <a:close/>
                  <a:moveTo>
                    <a:pt x="73939" y="0"/>
                  </a:moveTo>
                  <a:cubicBezTo>
                    <a:pt x="57639" y="0"/>
                    <a:pt x="44027" y="11662"/>
                    <a:pt x="40969" y="27055"/>
                  </a:cubicBezTo>
                  <a:cubicBezTo>
                    <a:pt x="30617" y="28265"/>
                    <a:pt x="22316" y="36197"/>
                    <a:pt x="20535" y="46346"/>
                  </a:cubicBezTo>
                  <a:cubicBezTo>
                    <a:pt x="8167" y="51556"/>
                    <a:pt x="0" y="63756"/>
                    <a:pt x="0" y="77300"/>
                  </a:cubicBezTo>
                  <a:cubicBezTo>
                    <a:pt x="0" y="88424"/>
                    <a:pt x="5411" y="98608"/>
                    <a:pt x="14385" y="104859"/>
                  </a:cubicBezTo>
                  <a:cubicBezTo>
                    <a:pt x="13780" y="106775"/>
                    <a:pt x="13443" y="108791"/>
                    <a:pt x="13443" y="110909"/>
                  </a:cubicBezTo>
                  <a:cubicBezTo>
                    <a:pt x="13443" y="114068"/>
                    <a:pt x="14183" y="117059"/>
                    <a:pt x="15561" y="119815"/>
                  </a:cubicBezTo>
                  <a:cubicBezTo>
                    <a:pt x="10083" y="125293"/>
                    <a:pt x="6722" y="132855"/>
                    <a:pt x="6722" y="141156"/>
                  </a:cubicBezTo>
                  <a:cubicBezTo>
                    <a:pt x="6722" y="154331"/>
                    <a:pt x="15225" y="165892"/>
                    <a:pt x="27593" y="169892"/>
                  </a:cubicBezTo>
                  <a:cubicBezTo>
                    <a:pt x="29441" y="176782"/>
                    <a:pt x="34819" y="182193"/>
                    <a:pt x="41675" y="184108"/>
                  </a:cubicBezTo>
                  <a:cubicBezTo>
                    <a:pt x="45809" y="198493"/>
                    <a:pt x="58782" y="208374"/>
                    <a:pt x="73939" y="208374"/>
                  </a:cubicBezTo>
                  <a:cubicBezTo>
                    <a:pt x="87248" y="208374"/>
                    <a:pt x="98742" y="200576"/>
                    <a:pt x="104187" y="189318"/>
                  </a:cubicBezTo>
                  <a:cubicBezTo>
                    <a:pt x="109631" y="200576"/>
                    <a:pt x="121126" y="208374"/>
                    <a:pt x="134435" y="208374"/>
                  </a:cubicBezTo>
                  <a:cubicBezTo>
                    <a:pt x="149391" y="208374"/>
                    <a:pt x="162632" y="198257"/>
                    <a:pt x="166733" y="184041"/>
                  </a:cubicBezTo>
                  <a:cubicBezTo>
                    <a:pt x="173522" y="182159"/>
                    <a:pt x="178899" y="176748"/>
                    <a:pt x="180747" y="169925"/>
                  </a:cubicBezTo>
                  <a:cubicBezTo>
                    <a:pt x="192880" y="165960"/>
                    <a:pt x="201652" y="154566"/>
                    <a:pt x="201652" y="141156"/>
                  </a:cubicBezTo>
                  <a:cubicBezTo>
                    <a:pt x="201652" y="132855"/>
                    <a:pt x="198291" y="125293"/>
                    <a:pt x="192813" y="119815"/>
                  </a:cubicBezTo>
                  <a:cubicBezTo>
                    <a:pt x="194191" y="117059"/>
                    <a:pt x="194930" y="114034"/>
                    <a:pt x="194930" y="110909"/>
                  </a:cubicBezTo>
                  <a:cubicBezTo>
                    <a:pt x="194930" y="108791"/>
                    <a:pt x="194594" y="106775"/>
                    <a:pt x="193989" y="104859"/>
                  </a:cubicBezTo>
                  <a:cubicBezTo>
                    <a:pt x="202963" y="98608"/>
                    <a:pt x="208374" y="88424"/>
                    <a:pt x="208374" y="77300"/>
                  </a:cubicBezTo>
                  <a:cubicBezTo>
                    <a:pt x="208374" y="63756"/>
                    <a:pt x="200207" y="51556"/>
                    <a:pt x="187839" y="46346"/>
                  </a:cubicBezTo>
                  <a:cubicBezTo>
                    <a:pt x="186058" y="36197"/>
                    <a:pt x="177756" y="28265"/>
                    <a:pt x="167405" y="27055"/>
                  </a:cubicBezTo>
                  <a:cubicBezTo>
                    <a:pt x="164313" y="11461"/>
                    <a:pt x="150634" y="0"/>
                    <a:pt x="134435" y="0"/>
                  </a:cubicBezTo>
                  <a:cubicBezTo>
                    <a:pt x="121126" y="0"/>
                    <a:pt x="109631" y="7797"/>
                    <a:pt x="104187" y="19056"/>
                  </a:cubicBezTo>
                  <a:cubicBezTo>
                    <a:pt x="98742" y="7797"/>
                    <a:pt x="87248" y="0"/>
                    <a:pt x="739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" name="Google Shape;224;p24"/>
            <p:cNvSpPr/>
            <p:nvPr/>
          </p:nvSpPr>
          <p:spPr>
            <a:xfrm>
              <a:off x="4047350" y="1834525"/>
              <a:ext cx="1092300" cy="1092300"/>
            </a:xfrm>
            <a:custGeom>
              <a:avLst/>
              <a:gdLst/>
              <a:ahLst/>
              <a:cxnLst/>
              <a:rect l="l" t="t" r="r" b="b"/>
              <a:pathLst>
                <a:path w="43692" h="43692" extrusionOk="0">
                  <a:moveTo>
                    <a:pt x="21846" y="0"/>
                  </a:moveTo>
                  <a:cubicBezTo>
                    <a:pt x="9814" y="0"/>
                    <a:pt x="0" y="9814"/>
                    <a:pt x="0" y="21846"/>
                  </a:cubicBezTo>
                  <a:cubicBezTo>
                    <a:pt x="0" y="33878"/>
                    <a:pt x="9814" y="43692"/>
                    <a:pt x="21846" y="43692"/>
                  </a:cubicBezTo>
                  <a:cubicBezTo>
                    <a:pt x="33878" y="43692"/>
                    <a:pt x="43692" y="33878"/>
                    <a:pt x="43692" y="21846"/>
                  </a:cubicBezTo>
                  <a:lnTo>
                    <a:pt x="36970" y="21846"/>
                  </a:lnTo>
                  <a:cubicBezTo>
                    <a:pt x="36970" y="30181"/>
                    <a:pt x="30181" y="36970"/>
                    <a:pt x="21846" y="36970"/>
                  </a:cubicBezTo>
                  <a:cubicBezTo>
                    <a:pt x="13511" y="36970"/>
                    <a:pt x="6722" y="30181"/>
                    <a:pt x="6722" y="21846"/>
                  </a:cubicBezTo>
                  <a:cubicBezTo>
                    <a:pt x="6722" y="13511"/>
                    <a:pt x="13511" y="6722"/>
                    <a:pt x="21846" y="6722"/>
                  </a:cubicBezTo>
                  <a:lnTo>
                    <a:pt x="218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" name="Google Shape;225;p24"/>
            <p:cNvSpPr/>
            <p:nvPr/>
          </p:nvSpPr>
          <p:spPr>
            <a:xfrm>
              <a:off x="2366925" y="2002575"/>
              <a:ext cx="1176325" cy="1344375"/>
            </a:xfrm>
            <a:custGeom>
              <a:avLst/>
              <a:gdLst/>
              <a:ahLst/>
              <a:cxnLst/>
              <a:rect l="l" t="t" r="r" b="b"/>
              <a:pathLst>
                <a:path w="47053" h="53775" extrusionOk="0">
                  <a:moveTo>
                    <a:pt x="20165" y="0"/>
                  </a:moveTo>
                  <a:cubicBezTo>
                    <a:pt x="9041" y="0"/>
                    <a:pt x="0" y="9041"/>
                    <a:pt x="0" y="20165"/>
                  </a:cubicBezTo>
                  <a:cubicBezTo>
                    <a:pt x="0" y="28836"/>
                    <a:pt x="5579" y="36466"/>
                    <a:pt x="13612" y="39221"/>
                  </a:cubicBezTo>
                  <a:cubicBezTo>
                    <a:pt x="14687" y="47422"/>
                    <a:pt x="21745" y="53774"/>
                    <a:pt x="30248" y="53774"/>
                  </a:cubicBezTo>
                  <a:cubicBezTo>
                    <a:pt x="39524" y="53774"/>
                    <a:pt x="47052" y="46246"/>
                    <a:pt x="47052" y="36970"/>
                  </a:cubicBezTo>
                  <a:lnTo>
                    <a:pt x="40331" y="36970"/>
                  </a:lnTo>
                  <a:cubicBezTo>
                    <a:pt x="40331" y="42515"/>
                    <a:pt x="35793" y="47052"/>
                    <a:pt x="30248" y="47052"/>
                  </a:cubicBezTo>
                  <a:cubicBezTo>
                    <a:pt x="24702" y="47052"/>
                    <a:pt x="20165" y="42515"/>
                    <a:pt x="20165" y="37272"/>
                  </a:cubicBezTo>
                  <a:lnTo>
                    <a:pt x="20266" y="33911"/>
                  </a:lnTo>
                  <a:lnTo>
                    <a:pt x="17510" y="33340"/>
                  </a:lnTo>
                  <a:cubicBezTo>
                    <a:pt x="11259" y="32096"/>
                    <a:pt x="6722" y="26551"/>
                    <a:pt x="6722" y="20165"/>
                  </a:cubicBezTo>
                  <a:cubicBezTo>
                    <a:pt x="6722" y="12738"/>
                    <a:pt x="12738" y="6722"/>
                    <a:pt x="20165" y="6722"/>
                  </a:cubicBezTo>
                  <a:lnTo>
                    <a:pt x="201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5559750" y="3598975"/>
              <a:ext cx="168050" cy="168075"/>
            </a:xfrm>
            <a:custGeom>
              <a:avLst/>
              <a:gdLst/>
              <a:ahLst/>
              <a:cxnLst/>
              <a:rect l="l" t="t" r="r" b="b"/>
              <a:pathLst>
                <a:path w="6722" h="6723" extrusionOk="0">
                  <a:moveTo>
                    <a:pt x="0" y="1"/>
                  </a:moveTo>
                  <a:lnTo>
                    <a:pt x="0" y="6722"/>
                  </a:lnTo>
                  <a:lnTo>
                    <a:pt x="6722" y="6722"/>
                  </a:lnTo>
                  <a:lnTo>
                    <a:pt x="67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7" name="Google Shape;227;p24"/>
            <p:cNvSpPr/>
            <p:nvPr/>
          </p:nvSpPr>
          <p:spPr>
            <a:xfrm>
              <a:off x="4215400" y="4607250"/>
              <a:ext cx="168050" cy="168050"/>
            </a:xfrm>
            <a:custGeom>
              <a:avLst/>
              <a:gdLst/>
              <a:ahLst/>
              <a:cxnLst/>
              <a:rect l="l" t="t" r="r" b="b"/>
              <a:pathLst>
                <a:path w="6722" h="6722" extrusionOk="0">
                  <a:moveTo>
                    <a:pt x="0" y="0"/>
                  </a:moveTo>
                  <a:lnTo>
                    <a:pt x="0" y="6722"/>
                  </a:lnTo>
                  <a:lnTo>
                    <a:pt x="6722" y="6722"/>
                  </a:lnTo>
                  <a:lnTo>
                    <a:pt x="672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8" name="Google Shape;228;p24"/>
            <p:cNvSpPr/>
            <p:nvPr/>
          </p:nvSpPr>
          <p:spPr>
            <a:xfrm>
              <a:off x="2703000" y="3683000"/>
              <a:ext cx="168075" cy="168075"/>
            </a:xfrm>
            <a:custGeom>
              <a:avLst/>
              <a:gdLst/>
              <a:ahLst/>
              <a:cxnLst/>
              <a:rect l="l" t="t" r="r" b="b"/>
              <a:pathLst>
                <a:path w="6723" h="6723" extrusionOk="0">
                  <a:moveTo>
                    <a:pt x="1" y="1"/>
                  </a:moveTo>
                  <a:lnTo>
                    <a:pt x="1" y="6722"/>
                  </a:lnTo>
                  <a:lnTo>
                    <a:pt x="6722" y="6722"/>
                  </a:lnTo>
                  <a:lnTo>
                    <a:pt x="67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9" name="Google Shape;229;p24"/>
            <p:cNvSpPr/>
            <p:nvPr/>
          </p:nvSpPr>
          <p:spPr>
            <a:xfrm>
              <a:off x="3207125" y="994300"/>
              <a:ext cx="168075" cy="168075"/>
            </a:xfrm>
            <a:custGeom>
              <a:avLst/>
              <a:gdLst/>
              <a:ahLst/>
              <a:cxnLst/>
              <a:rect l="l" t="t" r="r" b="b"/>
              <a:pathLst>
                <a:path w="6723" h="6723" extrusionOk="0">
                  <a:moveTo>
                    <a:pt x="1" y="1"/>
                  </a:moveTo>
                  <a:lnTo>
                    <a:pt x="1" y="6723"/>
                  </a:lnTo>
                  <a:lnTo>
                    <a:pt x="6723" y="6723"/>
                  </a:lnTo>
                  <a:lnTo>
                    <a:pt x="67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0" name="Google Shape;230;p24"/>
            <p:cNvSpPr/>
            <p:nvPr/>
          </p:nvSpPr>
          <p:spPr>
            <a:xfrm>
              <a:off x="2871050" y="2422675"/>
              <a:ext cx="168075" cy="168075"/>
            </a:xfrm>
            <a:custGeom>
              <a:avLst/>
              <a:gdLst/>
              <a:ahLst/>
              <a:cxnLst/>
              <a:rect l="l" t="t" r="r" b="b"/>
              <a:pathLst>
                <a:path w="6723" h="6723" extrusionOk="0">
                  <a:moveTo>
                    <a:pt x="0" y="1"/>
                  </a:moveTo>
                  <a:lnTo>
                    <a:pt x="0" y="6722"/>
                  </a:lnTo>
                  <a:lnTo>
                    <a:pt x="6722" y="6722"/>
                  </a:lnTo>
                  <a:lnTo>
                    <a:pt x="67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" name="Google Shape;231;p24"/>
            <p:cNvSpPr/>
            <p:nvPr/>
          </p:nvSpPr>
          <p:spPr>
            <a:xfrm>
              <a:off x="5223650" y="1330400"/>
              <a:ext cx="168075" cy="168050"/>
            </a:xfrm>
            <a:custGeom>
              <a:avLst/>
              <a:gdLst/>
              <a:ahLst/>
              <a:cxnLst/>
              <a:rect l="l" t="t" r="r" b="b"/>
              <a:pathLst>
                <a:path w="6723" h="6722" extrusionOk="0">
                  <a:moveTo>
                    <a:pt x="1" y="0"/>
                  </a:moveTo>
                  <a:lnTo>
                    <a:pt x="1" y="6722"/>
                  </a:lnTo>
                  <a:lnTo>
                    <a:pt x="6722" y="6722"/>
                  </a:lnTo>
                  <a:lnTo>
                    <a:pt x="672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32" name="Google Shape;232;p24"/>
          <p:cNvSpPr txBox="1">
            <a:spLocks noGrp="1"/>
          </p:cNvSpPr>
          <p:nvPr>
            <p:ph type="ctrTitle" idx="6"/>
          </p:nvPr>
        </p:nvSpPr>
        <p:spPr>
          <a:xfrm>
            <a:off x="3694785" y="719555"/>
            <a:ext cx="3800400" cy="753060"/>
          </a:xfrm>
          <a:prstGeom prst="rect">
            <a:avLst/>
          </a:prstGeom>
          <a:gradFill>
            <a:gsLst>
              <a:gs pos="100000">
                <a:srgbClr val="5DB68B"/>
              </a:gs>
              <a:gs pos="6300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/>
              <a:t>GOALS</a:t>
            </a:r>
            <a:endParaRPr dirty="0"/>
          </a:p>
        </p:txBody>
      </p:sp>
      <p:sp>
        <p:nvSpPr>
          <p:cNvPr id="233" name="Google Shape;233;p24"/>
          <p:cNvSpPr txBox="1">
            <a:spLocks noGrp="1"/>
          </p:cNvSpPr>
          <p:nvPr>
            <p:ph type="ctrTitle"/>
          </p:nvPr>
        </p:nvSpPr>
        <p:spPr>
          <a:xfrm>
            <a:off x="1117267" y="3424967"/>
            <a:ext cx="1829600" cy="77040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4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11000">
                <a:schemeClr val="accent1">
                  <a:lumMod val="70000"/>
                </a:schemeClr>
              </a:gs>
            </a:gsLst>
            <a:path path="circle">
              <a:fillToRect t="100000" r="10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MERCURY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1"/>
          </p:nvPr>
        </p:nvSpPr>
        <p:spPr>
          <a:xfrm>
            <a:off x="569433" y="4105833"/>
            <a:ext cx="2925200" cy="49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s" dirty="0">
                <a:solidFill>
                  <a:schemeClr val="bg1"/>
                </a:solidFill>
              </a:rPr>
              <a:t>Mercury is the closest planet to the Sun and the smallest one in the Solar System—it’s only a bit larger than our Moon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35" name="Google Shape;235;p24"/>
          <p:cNvSpPr txBox="1">
            <a:spLocks noGrp="1"/>
          </p:cNvSpPr>
          <p:nvPr>
            <p:ph type="ctrTitle" idx="2"/>
          </p:nvPr>
        </p:nvSpPr>
        <p:spPr>
          <a:xfrm>
            <a:off x="5181233" y="3424967"/>
            <a:ext cx="1829600" cy="770400"/>
          </a:xfrm>
          <a:prstGeom prst="rect">
            <a:avLst/>
          </a:prstGeom>
          <a:gradFill>
            <a:gsLst>
              <a:gs pos="90000">
                <a:schemeClr val="accent5">
                  <a:lumMod val="50000"/>
                </a:schemeClr>
              </a:gs>
              <a:gs pos="6000">
                <a:schemeClr val="accent1">
                  <a:lumMod val="75000"/>
                </a:schemeClr>
              </a:gs>
              <a:gs pos="62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/>
              <a:t>VENUS</a:t>
            </a:r>
            <a:endParaRPr dirty="0"/>
          </a:p>
        </p:txBody>
      </p:sp>
      <p:sp>
        <p:nvSpPr>
          <p:cNvPr id="236" name="Google Shape;236;p24"/>
          <p:cNvSpPr txBox="1">
            <a:spLocks noGrp="1"/>
          </p:cNvSpPr>
          <p:nvPr>
            <p:ph type="subTitle" idx="3"/>
          </p:nvPr>
        </p:nvSpPr>
        <p:spPr>
          <a:xfrm>
            <a:off x="4633367" y="4105833"/>
            <a:ext cx="2925200" cy="49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/>
              <a:t>Venus has a beautiful name and is the second planet from the Sun. It’s terribly hot and its atmosphere is poisonous</a:t>
            </a:r>
            <a:endParaRPr/>
          </a:p>
          <a:p>
            <a:pPr marL="0" indent="0">
              <a:buClr>
                <a:schemeClr val="dk1"/>
              </a:buClr>
              <a:buSzPts val="1100"/>
            </a:pPr>
            <a:endParaRPr/>
          </a:p>
          <a:p>
            <a:pPr marL="0" indent="0"/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ctrTitle" idx="4"/>
          </p:nvPr>
        </p:nvSpPr>
        <p:spPr>
          <a:xfrm>
            <a:off x="9391000" y="3424967"/>
            <a:ext cx="1829600" cy="7704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4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11000">
                <a:schemeClr val="accent1">
                  <a:lumMod val="7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MARS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38" name="Google Shape;238;p24"/>
          <p:cNvSpPr txBox="1">
            <a:spLocks noGrp="1"/>
          </p:cNvSpPr>
          <p:nvPr>
            <p:ph type="subTitle" idx="5"/>
          </p:nvPr>
        </p:nvSpPr>
        <p:spPr>
          <a:xfrm>
            <a:off x="8843133" y="4105833"/>
            <a:ext cx="2925200" cy="49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s" dirty="0">
                <a:solidFill>
                  <a:schemeClr val="bg1"/>
                </a:solidFill>
              </a:rPr>
              <a:t>Despite being red, Mars is a cold place, not hot. It’s full of iron oxide dust, which gives the planet its reddish cast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5DB68B"/>
            </a:gs>
            <a:gs pos="70000">
              <a:schemeClr val="accent5">
                <a:lumMod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3" name="Google Shape;243;p25"/>
          <p:cNvCxnSpPr/>
          <p:nvPr/>
        </p:nvCxnSpPr>
        <p:spPr>
          <a:xfrm>
            <a:off x="7022172" y="3249000"/>
            <a:ext cx="1856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44" name="Google Shape;244;p25"/>
          <p:cNvCxnSpPr/>
          <p:nvPr/>
        </p:nvCxnSpPr>
        <p:spPr>
          <a:xfrm>
            <a:off x="7108172" y="4409467"/>
            <a:ext cx="177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45" name="Google Shape;245;p25"/>
          <p:cNvCxnSpPr/>
          <p:nvPr/>
        </p:nvCxnSpPr>
        <p:spPr>
          <a:xfrm>
            <a:off x="3308496" y="3249000"/>
            <a:ext cx="1856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46" name="Google Shape;246;p25"/>
          <p:cNvSpPr/>
          <p:nvPr/>
        </p:nvSpPr>
        <p:spPr>
          <a:xfrm>
            <a:off x="7660372" y="2919633"/>
            <a:ext cx="666000" cy="666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cxnSp>
        <p:nvCxnSpPr>
          <p:cNvPr id="247" name="Google Shape;247;p25"/>
          <p:cNvCxnSpPr/>
          <p:nvPr/>
        </p:nvCxnSpPr>
        <p:spPr>
          <a:xfrm>
            <a:off x="3308496" y="4409467"/>
            <a:ext cx="177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248" name="Google Shape;248;p25"/>
          <p:cNvGrpSpPr/>
          <p:nvPr/>
        </p:nvGrpSpPr>
        <p:grpSpPr>
          <a:xfrm>
            <a:off x="7803312" y="3065744"/>
            <a:ext cx="391541" cy="384241"/>
            <a:chOff x="1070525" y="238125"/>
            <a:chExt cx="5339200" cy="5239650"/>
          </a:xfrm>
        </p:grpSpPr>
        <p:sp>
          <p:nvSpPr>
            <p:cNvPr id="249" name="Google Shape;249;p25"/>
            <p:cNvSpPr/>
            <p:nvPr/>
          </p:nvSpPr>
          <p:spPr>
            <a:xfrm>
              <a:off x="1070525" y="499875"/>
              <a:ext cx="5085950" cy="4977900"/>
            </a:xfrm>
            <a:custGeom>
              <a:avLst/>
              <a:gdLst/>
              <a:ahLst/>
              <a:cxnLst/>
              <a:rect l="l" t="t" r="r" b="b"/>
              <a:pathLst>
                <a:path w="203438" h="199116" extrusionOk="0">
                  <a:moveTo>
                    <a:pt x="133227" y="1"/>
                  </a:moveTo>
                  <a:cubicBezTo>
                    <a:pt x="132327" y="1"/>
                    <a:pt x="131428" y="341"/>
                    <a:pt x="130747" y="1022"/>
                  </a:cubicBezTo>
                  <a:lnTo>
                    <a:pt x="18759" y="113045"/>
                  </a:lnTo>
                  <a:cubicBezTo>
                    <a:pt x="4332" y="127472"/>
                    <a:pt x="1" y="149129"/>
                    <a:pt x="7825" y="167992"/>
                  </a:cubicBezTo>
                  <a:cubicBezTo>
                    <a:pt x="15615" y="186819"/>
                    <a:pt x="34023" y="199115"/>
                    <a:pt x="54423" y="199115"/>
                  </a:cubicBezTo>
                  <a:cubicBezTo>
                    <a:pt x="54467" y="199115"/>
                    <a:pt x="54510" y="199115"/>
                    <a:pt x="54554" y="199115"/>
                  </a:cubicBezTo>
                  <a:cubicBezTo>
                    <a:pt x="67885" y="199115"/>
                    <a:pt x="80652" y="193809"/>
                    <a:pt x="90052" y="184339"/>
                  </a:cubicBezTo>
                  <a:lnTo>
                    <a:pt x="202075" y="72351"/>
                  </a:lnTo>
                  <a:cubicBezTo>
                    <a:pt x="203437" y="70989"/>
                    <a:pt x="203437" y="68753"/>
                    <a:pt x="202075" y="67391"/>
                  </a:cubicBezTo>
                  <a:lnTo>
                    <a:pt x="191596" y="56912"/>
                  </a:lnTo>
                  <a:lnTo>
                    <a:pt x="186636" y="61872"/>
                  </a:lnTo>
                  <a:lnTo>
                    <a:pt x="194670" y="69871"/>
                  </a:lnTo>
                  <a:lnTo>
                    <a:pt x="85127" y="179414"/>
                  </a:lnTo>
                  <a:cubicBezTo>
                    <a:pt x="76639" y="187885"/>
                    <a:pt x="65522" y="192120"/>
                    <a:pt x="54405" y="192120"/>
                  </a:cubicBezTo>
                  <a:cubicBezTo>
                    <a:pt x="43289" y="192120"/>
                    <a:pt x="32172" y="187885"/>
                    <a:pt x="23684" y="179414"/>
                  </a:cubicBezTo>
                  <a:cubicBezTo>
                    <a:pt x="6743" y="162438"/>
                    <a:pt x="6743" y="134947"/>
                    <a:pt x="23684" y="117971"/>
                  </a:cubicBezTo>
                  <a:lnTo>
                    <a:pt x="133227" y="8428"/>
                  </a:lnTo>
                  <a:lnTo>
                    <a:pt x="141226" y="16462"/>
                  </a:lnTo>
                  <a:lnTo>
                    <a:pt x="146186" y="11501"/>
                  </a:lnTo>
                  <a:lnTo>
                    <a:pt x="135707" y="1022"/>
                  </a:lnTo>
                  <a:cubicBezTo>
                    <a:pt x="135026" y="341"/>
                    <a:pt x="134126" y="1"/>
                    <a:pt x="133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1806700" y="263425"/>
              <a:ext cx="4577700" cy="4577725"/>
            </a:xfrm>
            <a:custGeom>
              <a:avLst/>
              <a:gdLst/>
              <a:ahLst/>
              <a:cxnLst/>
              <a:rect l="l" t="t" r="r" b="b"/>
              <a:pathLst>
                <a:path w="183108" h="183109" extrusionOk="0">
                  <a:moveTo>
                    <a:pt x="160682" y="36399"/>
                  </a:moveTo>
                  <a:lnTo>
                    <a:pt x="160682" y="36399"/>
                  </a:lnTo>
                  <a:lnTo>
                    <a:pt x="160682" y="36399"/>
                  </a:lnTo>
                  <a:close/>
                  <a:moveTo>
                    <a:pt x="132423" y="36085"/>
                  </a:moveTo>
                  <a:lnTo>
                    <a:pt x="147024" y="50686"/>
                  </a:lnTo>
                  <a:cubicBezTo>
                    <a:pt x="144194" y="51140"/>
                    <a:pt x="141330" y="51384"/>
                    <a:pt x="138466" y="51384"/>
                  </a:cubicBezTo>
                  <a:lnTo>
                    <a:pt x="131724" y="51384"/>
                  </a:lnTo>
                  <a:lnTo>
                    <a:pt x="131724" y="44643"/>
                  </a:lnTo>
                  <a:cubicBezTo>
                    <a:pt x="131724" y="41778"/>
                    <a:pt x="131969" y="38914"/>
                    <a:pt x="132423" y="36085"/>
                  </a:cubicBezTo>
                  <a:close/>
                  <a:moveTo>
                    <a:pt x="124738" y="58370"/>
                  </a:moveTo>
                  <a:lnTo>
                    <a:pt x="124738" y="65112"/>
                  </a:lnTo>
                  <a:cubicBezTo>
                    <a:pt x="124738" y="68989"/>
                    <a:pt x="124319" y="72867"/>
                    <a:pt x="123515" y="76674"/>
                  </a:cubicBezTo>
                  <a:lnTo>
                    <a:pt x="106434" y="59593"/>
                  </a:lnTo>
                  <a:cubicBezTo>
                    <a:pt x="110242" y="58790"/>
                    <a:pt x="114119" y="58370"/>
                    <a:pt x="117996" y="58370"/>
                  </a:cubicBezTo>
                  <a:close/>
                  <a:moveTo>
                    <a:pt x="98785" y="61794"/>
                  </a:moveTo>
                  <a:lnTo>
                    <a:pt x="121315" y="84324"/>
                  </a:lnTo>
                  <a:cubicBezTo>
                    <a:pt x="119778" y="88551"/>
                    <a:pt x="117752" y="92603"/>
                    <a:pt x="115237" y="96340"/>
                  </a:cubicBezTo>
                  <a:lnTo>
                    <a:pt x="99274" y="80342"/>
                  </a:lnTo>
                  <a:lnTo>
                    <a:pt x="94313" y="85302"/>
                  </a:lnTo>
                  <a:lnTo>
                    <a:pt x="110940" y="101894"/>
                  </a:lnTo>
                  <a:cubicBezTo>
                    <a:pt x="110067" y="102872"/>
                    <a:pt x="109229" y="103885"/>
                    <a:pt x="108286" y="104793"/>
                  </a:cubicBezTo>
                  <a:cubicBezTo>
                    <a:pt x="101160" y="111919"/>
                    <a:pt x="92252" y="116984"/>
                    <a:pt x="82472" y="119464"/>
                  </a:cubicBezTo>
                  <a:lnTo>
                    <a:pt x="63644" y="100637"/>
                  </a:lnTo>
                  <a:cubicBezTo>
                    <a:pt x="64762" y="96096"/>
                    <a:pt x="66474" y="91729"/>
                    <a:pt x="68709" y="87642"/>
                  </a:cubicBezTo>
                  <a:lnTo>
                    <a:pt x="87327" y="106261"/>
                  </a:lnTo>
                  <a:lnTo>
                    <a:pt x="92287" y="101300"/>
                  </a:lnTo>
                  <a:lnTo>
                    <a:pt x="72586" y="81599"/>
                  </a:lnTo>
                  <a:cubicBezTo>
                    <a:pt x="74298" y="79189"/>
                    <a:pt x="76219" y="76919"/>
                    <a:pt x="78315" y="74823"/>
                  </a:cubicBezTo>
                  <a:cubicBezTo>
                    <a:pt x="84079" y="69024"/>
                    <a:pt x="91065" y="64588"/>
                    <a:pt x="98785" y="61794"/>
                  </a:cubicBezTo>
                  <a:close/>
                  <a:moveTo>
                    <a:pt x="62142" y="108985"/>
                  </a:moveTo>
                  <a:lnTo>
                    <a:pt x="74123" y="120966"/>
                  </a:lnTo>
                  <a:cubicBezTo>
                    <a:pt x="72307" y="121141"/>
                    <a:pt x="70456" y="121246"/>
                    <a:pt x="68604" y="121246"/>
                  </a:cubicBezTo>
                  <a:lnTo>
                    <a:pt x="61863" y="121246"/>
                  </a:lnTo>
                  <a:lnTo>
                    <a:pt x="61863" y="114504"/>
                  </a:lnTo>
                  <a:cubicBezTo>
                    <a:pt x="61863" y="112653"/>
                    <a:pt x="61968" y="110802"/>
                    <a:pt x="62142" y="108985"/>
                  </a:cubicBezTo>
                  <a:close/>
                  <a:moveTo>
                    <a:pt x="54877" y="128232"/>
                  </a:moveTo>
                  <a:lnTo>
                    <a:pt x="54877" y="130048"/>
                  </a:lnTo>
                  <a:cubicBezTo>
                    <a:pt x="54842" y="135358"/>
                    <a:pt x="54213" y="140667"/>
                    <a:pt x="52955" y="145837"/>
                  </a:cubicBezTo>
                  <a:lnTo>
                    <a:pt x="37272" y="130153"/>
                  </a:lnTo>
                  <a:cubicBezTo>
                    <a:pt x="42441" y="128896"/>
                    <a:pt x="47751" y="128267"/>
                    <a:pt x="53095" y="128232"/>
                  </a:cubicBezTo>
                  <a:close/>
                  <a:moveTo>
                    <a:pt x="143216" y="1"/>
                  </a:moveTo>
                  <a:cubicBezTo>
                    <a:pt x="131340" y="11808"/>
                    <a:pt x="124703" y="27911"/>
                    <a:pt x="124738" y="44643"/>
                  </a:cubicBezTo>
                  <a:lnTo>
                    <a:pt x="124738" y="51384"/>
                  </a:lnTo>
                  <a:lnTo>
                    <a:pt x="117996" y="51384"/>
                  </a:lnTo>
                  <a:cubicBezTo>
                    <a:pt x="83136" y="51384"/>
                    <a:pt x="54877" y="79643"/>
                    <a:pt x="54877" y="114504"/>
                  </a:cubicBezTo>
                  <a:lnTo>
                    <a:pt x="54877" y="121246"/>
                  </a:lnTo>
                  <a:lnTo>
                    <a:pt x="53095" y="121246"/>
                  </a:lnTo>
                  <a:cubicBezTo>
                    <a:pt x="53008" y="121246"/>
                    <a:pt x="52921" y="121245"/>
                    <a:pt x="52834" y="121245"/>
                  </a:cubicBezTo>
                  <a:cubicBezTo>
                    <a:pt x="32983" y="121245"/>
                    <a:pt x="13981" y="129167"/>
                    <a:pt x="0" y="143217"/>
                  </a:cubicBezTo>
                  <a:lnTo>
                    <a:pt x="4961" y="148178"/>
                  </a:lnTo>
                  <a:cubicBezTo>
                    <a:pt x="11947" y="141191"/>
                    <a:pt x="20400" y="135812"/>
                    <a:pt x="29692" y="132424"/>
                  </a:cubicBezTo>
                  <a:lnTo>
                    <a:pt x="50685" y="153417"/>
                  </a:lnTo>
                  <a:cubicBezTo>
                    <a:pt x="48869" y="158482"/>
                    <a:pt x="46458" y="163303"/>
                    <a:pt x="43489" y="167774"/>
                  </a:cubicBezTo>
                  <a:lnTo>
                    <a:pt x="25919" y="150204"/>
                  </a:lnTo>
                  <a:lnTo>
                    <a:pt x="20959" y="155164"/>
                  </a:lnTo>
                  <a:lnTo>
                    <a:pt x="39228" y="173433"/>
                  </a:lnTo>
                  <a:cubicBezTo>
                    <a:pt x="37900" y="175039"/>
                    <a:pt x="36468" y="176646"/>
                    <a:pt x="34931" y="178148"/>
                  </a:cubicBezTo>
                  <a:lnTo>
                    <a:pt x="39891" y="183108"/>
                  </a:lnTo>
                  <a:cubicBezTo>
                    <a:pt x="54003" y="169066"/>
                    <a:pt x="61933" y="149959"/>
                    <a:pt x="61863" y="130048"/>
                  </a:cubicBezTo>
                  <a:lnTo>
                    <a:pt x="61863" y="128232"/>
                  </a:lnTo>
                  <a:lnTo>
                    <a:pt x="68604" y="128232"/>
                  </a:lnTo>
                  <a:cubicBezTo>
                    <a:pt x="103465" y="128232"/>
                    <a:pt x="131724" y="99973"/>
                    <a:pt x="131724" y="65112"/>
                  </a:cubicBezTo>
                  <a:lnTo>
                    <a:pt x="131724" y="58370"/>
                  </a:lnTo>
                  <a:lnTo>
                    <a:pt x="138466" y="58370"/>
                  </a:lnTo>
                  <a:cubicBezTo>
                    <a:pt x="138510" y="58370"/>
                    <a:pt x="138553" y="58371"/>
                    <a:pt x="138597" y="58371"/>
                  </a:cubicBezTo>
                  <a:cubicBezTo>
                    <a:pt x="155282" y="58371"/>
                    <a:pt x="171332" y="51737"/>
                    <a:pt x="183107" y="39892"/>
                  </a:cubicBezTo>
                  <a:lnTo>
                    <a:pt x="178147" y="34932"/>
                  </a:lnTo>
                  <a:cubicBezTo>
                    <a:pt x="171720" y="41394"/>
                    <a:pt x="163825" y="46180"/>
                    <a:pt x="155093" y="48869"/>
                  </a:cubicBezTo>
                  <a:lnTo>
                    <a:pt x="134239" y="28016"/>
                  </a:lnTo>
                  <a:cubicBezTo>
                    <a:pt x="135601" y="23649"/>
                    <a:pt x="137488" y="19457"/>
                    <a:pt x="139898" y="15580"/>
                  </a:cubicBezTo>
                  <a:lnTo>
                    <a:pt x="160682" y="36399"/>
                  </a:lnTo>
                  <a:lnTo>
                    <a:pt x="165642" y="31439"/>
                  </a:lnTo>
                  <a:lnTo>
                    <a:pt x="143915" y="9747"/>
                  </a:lnTo>
                  <a:cubicBezTo>
                    <a:pt x="145242" y="8070"/>
                    <a:pt x="146674" y="6463"/>
                    <a:pt x="148177" y="4961"/>
                  </a:cubicBezTo>
                  <a:lnTo>
                    <a:pt x="1432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3178600" y="238125"/>
              <a:ext cx="174675" cy="174675"/>
            </a:xfrm>
            <a:custGeom>
              <a:avLst/>
              <a:gdLst/>
              <a:ahLst/>
              <a:cxnLst/>
              <a:rect l="l" t="t" r="r" b="b"/>
              <a:pathLst>
                <a:path w="6987" h="6987" extrusionOk="0">
                  <a:moveTo>
                    <a:pt x="1" y="0"/>
                  </a:moveTo>
                  <a:lnTo>
                    <a:pt x="1" y="6986"/>
                  </a:lnTo>
                  <a:lnTo>
                    <a:pt x="6987" y="6986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3353250" y="412775"/>
              <a:ext cx="174675" cy="174675"/>
            </a:xfrm>
            <a:custGeom>
              <a:avLst/>
              <a:gdLst/>
              <a:ahLst/>
              <a:cxnLst/>
              <a:rect l="l" t="t" r="r" b="b"/>
              <a:pathLst>
                <a:path w="6987" h="6987" extrusionOk="0">
                  <a:moveTo>
                    <a:pt x="1" y="0"/>
                  </a:moveTo>
                  <a:lnTo>
                    <a:pt x="1" y="6986"/>
                  </a:lnTo>
                  <a:lnTo>
                    <a:pt x="6987" y="6986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5711075" y="3469225"/>
              <a:ext cx="174675" cy="174675"/>
            </a:xfrm>
            <a:custGeom>
              <a:avLst/>
              <a:gdLst/>
              <a:ahLst/>
              <a:cxnLst/>
              <a:rect l="l" t="t" r="r" b="b"/>
              <a:pathLst>
                <a:path w="6987" h="6987" extrusionOk="0">
                  <a:moveTo>
                    <a:pt x="1" y="0"/>
                  </a:moveTo>
                  <a:lnTo>
                    <a:pt x="1" y="6986"/>
                  </a:lnTo>
                  <a:lnTo>
                    <a:pt x="6987" y="6986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3003950" y="412775"/>
              <a:ext cx="174675" cy="174675"/>
            </a:xfrm>
            <a:custGeom>
              <a:avLst/>
              <a:gdLst/>
              <a:ahLst/>
              <a:cxnLst/>
              <a:rect l="l" t="t" r="r" b="b"/>
              <a:pathLst>
                <a:path w="6987" h="6987" extrusionOk="0">
                  <a:moveTo>
                    <a:pt x="0" y="0"/>
                  </a:moveTo>
                  <a:lnTo>
                    <a:pt x="0" y="6986"/>
                  </a:lnTo>
                  <a:lnTo>
                    <a:pt x="6987" y="6986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2305325" y="587425"/>
              <a:ext cx="174700" cy="174675"/>
            </a:xfrm>
            <a:custGeom>
              <a:avLst/>
              <a:gdLst/>
              <a:ahLst/>
              <a:cxnLst/>
              <a:rect l="l" t="t" r="r" b="b"/>
              <a:pathLst>
                <a:path w="6988" h="6987" extrusionOk="0">
                  <a:moveTo>
                    <a:pt x="1" y="0"/>
                  </a:moveTo>
                  <a:lnTo>
                    <a:pt x="1" y="6986"/>
                  </a:lnTo>
                  <a:lnTo>
                    <a:pt x="6987" y="6986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2480000" y="1286025"/>
              <a:ext cx="174675" cy="174700"/>
            </a:xfrm>
            <a:custGeom>
              <a:avLst/>
              <a:gdLst/>
              <a:ahLst/>
              <a:cxnLst/>
              <a:rect l="l" t="t" r="r" b="b"/>
              <a:pathLst>
                <a:path w="6987" h="6988" extrusionOk="0">
                  <a:moveTo>
                    <a:pt x="0" y="1"/>
                  </a:moveTo>
                  <a:lnTo>
                    <a:pt x="0" y="6987"/>
                  </a:lnTo>
                  <a:lnTo>
                    <a:pt x="6986" y="6987"/>
                  </a:lnTo>
                  <a:lnTo>
                    <a:pt x="69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3178600" y="587425"/>
              <a:ext cx="174675" cy="174675"/>
            </a:xfrm>
            <a:custGeom>
              <a:avLst/>
              <a:gdLst/>
              <a:ahLst/>
              <a:cxnLst/>
              <a:rect l="l" t="t" r="r" b="b"/>
              <a:pathLst>
                <a:path w="6987" h="6987" extrusionOk="0">
                  <a:moveTo>
                    <a:pt x="1" y="0"/>
                  </a:moveTo>
                  <a:lnTo>
                    <a:pt x="1" y="6986"/>
                  </a:lnTo>
                  <a:lnTo>
                    <a:pt x="6987" y="6986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5885725" y="3643875"/>
              <a:ext cx="174675" cy="174675"/>
            </a:xfrm>
            <a:custGeom>
              <a:avLst/>
              <a:gdLst/>
              <a:ahLst/>
              <a:cxnLst/>
              <a:rect l="l" t="t" r="r" b="b"/>
              <a:pathLst>
                <a:path w="6987" h="6987" extrusionOk="0">
                  <a:moveTo>
                    <a:pt x="1" y="0"/>
                  </a:moveTo>
                  <a:lnTo>
                    <a:pt x="1" y="6986"/>
                  </a:lnTo>
                  <a:lnTo>
                    <a:pt x="6987" y="6986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5711075" y="3818525"/>
              <a:ext cx="174675" cy="174675"/>
            </a:xfrm>
            <a:custGeom>
              <a:avLst/>
              <a:gdLst/>
              <a:ahLst/>
              <a:cxnLst/>
              <a:rect l="l" t="t" r="r" b="b"/>
              <a:pathLst>
                <a:path w="6987" h="6987" extrusionOk="0">
                  <a:moveTo>
                    <a:pt x="1" y="0"/>
                  </a:moveTo>
                  <a:lnTo>
                    <a:pt x="1" y="6987"/>
                  </a:lnTo>
                  <a:lnTo>
                    <a:pt x="6987" y="6987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5536425" y="3643875"/>
              <a:ext cx="174675" cy="174675"/>
            </a:xfrm>
            <a:custGeom>
              <a:avLst/>
              <a:gdLst/>
              <a:ahLst/>
              <a:cxnLst/>
              <a:rect l="l" t="t" r="r" b="b"/>
              <a:pathLst>
                <a:path w="6987" h="6987" extrusionOk="0">
                  <a:moveTo>
                    <a:pt x="0" y="0"/>
                  </a:moveTo>
                  <a:lnTo>
                    <a:pt x="0" y="6986"/>
                  </a:lnTo>
                  <a:lnTo>
                    <a:pt x="6987" y="6986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6235050" y="2857925"/>
              <a:ext cx="174675" cy="174675"/>
            </a:xfrm>
            <a:custGeom>
              <a:avLst/>
              <a:gdLst/>
              <a:ahLst/>
              <a:cxnLst/>
              <a:rect l="l" t="t" r="r" b="b"/>
              <a:pathLst>
                <a:path w="6987" h="6987" extrusionOk="0">
                  <a:moveTo>
                    <a:pt x="0" y="0"/>
                  </a:moveTo>
                  <a:lnTo>
                    <a:pt x="0" y="6987"/>
                  </a:lnTo>
                  <a:lnTo>
                    <a:pt x="6986" y="6987"/>
                  </a:lnTo>
                  <a:lnTo>
                    <a:pt x="69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5012475" y="4080500"/>
              <a:ext cx="174675" cy="174675"/>
            </a:xfrm>
            <a:custGeom>
              <a:avLst/>
              <a:gdLst/>
              <a:ahLst/>
              <a:cxnLst/>
              <a:rect l="l" t="t" r="r" b="b"/>
              <a:pathLst>
                <a:path w="6987" h="6987" extrusionOk="0">
                  <a:moveTo>
                    <a:pt x="0" y="1"/>
                  </a:moveTo>
                  <a:lnTo>
                    <a:pt x="0" y="6987"/>
                  </a:lnTo>
                  <a:lnTo>
                    <a:pt x="6986" y="6987"/>
                  </a:lnTo>
                  <a:lnTo>
                    <a:pt x="69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63" name="Google Shape;263;p25"/>
          <p:cNvSpPr/>
          <p:nvPr/>
        </p:nvSpPr>
        <p:spPr>
          <a:xfrm>
            <a:off x="7660372" y="4071233"/>
            <a:ext cx="666000" cy="666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64" name="Google Shape;264;p25"/>
          <p:cNvSpPr/>
          <p:nvPr/>
        </p:nvSpPr>
        <p:spPr>
          <a:xfrm>
            <a:off x="3903696" y="2919633"/>
            <a:ext cx="666000" cy="666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65" name="Google Shape;265;p25"/>
          <p:cNvSpPr/>
          <p:nvPr/>
        </p:nvSpPr>
        <p:spPr>
          <a:xfrm>
            <a:off x="3898396" y="4071233"/>
            <a:ext cx="666000" cy="666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66" name="Google Shape;266;p25"/>
          <p:cNvSpPr txBox="1">
            <a:spLocks noGrp="1"/>
          </p:cNvSpPr>
          <p:nvPr>
            <p:ph type="ctrTitle"/>
          </p:nvPr>
        </p:nvSpPr>
        <p:spPr>
          <a:xfrm>
            <a:off x="4177377" y="1351091"/>
            <a:ext cx="3800400" cy="642224"/>
          </a:xfrm>
          <a:prstGeom prst="rect">
            <a:avLst/>
          </a:prstGeom>
          <a:gradFill>
            <a:gsLst>
              <a:gs pos="100000">
                <a:srgbClr val="5DB68B"/>
              </a:gs>
              <a:gs pos="63000">
                <a:schemeClr val="accent5">
                  <a:lumMod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/>
              <a:t>METHODS</a:t>
            </a:r>
            <a:endParaRPr dirty="0"/>
          </a:p>
        </p:txBody>
      </p:sp>
      <p:grpSp>
        <p:nvGrpSpPr>
          <p:cNvPr id="267" name="Google Shape;267;p25"/>
          <p:cNvGrpSpPr/>
          <p:nvPr/>
        </p:nvGrpSpPr>
        <p:grpSpPr>
          <a:xfrm>
            <a:off x="4052991" y="4244050"/>
            <a:ext cx="368128" cy="330740"/>
            <a:chOff x="1190625" y="503150"/>
            <a:chExt cx="5219200" cy="4689125"/>
          </a:xfrm>
        </p:grpSpPr>
        <p:sp>
          <p:nvSpPr>
            <p:cNvPr id="268" name="Google Shape;268;p25"/>
            <p:cNvSpPr/>
            <p:nvPr/>
          </p:nvSpPr>
          <p:spPr>
            <a:xfrm>
              <a:off x="3698275" y="1522525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0"/>
                  </a:moveTo>
                  <a:cubicBezTo>
                    <a:pt x="1827" y="0"/>
                    <a:pt x="0" y="1827"/>
                    <a:pt x="0" y="4078"/>
                  </a:cubicBezTo>
                  <a:cubicBezTo>
                    <a:pt x="0" y="6329"/>
                    <a:pt x="1827" y="8155"/>
                    <a:pt x="4078" y="8155"/>
                  </a:cubicBezTo>
                  <a:cubicBezTo>
                    <a:pt x="6328" y="8155"/>
                    <a:pt x="8155" y="6329"/>
                    <a:pt x="8155" y="4078"/>
                  </a:cubicBezTo>
                  <a:cubicBezTo>
                    <a:pt x="8155" y="1827"/>
                    <a:pt x="6328" y="0"/>
                    <a:pt x="4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2006100" y="3153525"/>
              <a:ext cx="203900" cy="203875"/>
            </a:xfrm>
            <a:custGeom>
              <a:avLst/>
              <a:gdLst/>
              <a:ahLst/>
              <a:cxnLst/>
              <a:rect l="l" t="t" r="r" b="b"/>
              <a:pathLst>
                <a:path w="8156" h="8155" extrusionOk="0">
                  <a:moveTo>
                    <a:pt x="4078" y="0"/>
                  </a:moveTo>
                  <a:cubicBezTo>
                    <a:pt x="1828" y="0"/>
                    <a:pt x="1" y="1827"/>
                    <a:pt x="1" y="4077"/>
                  </a:cubicBezTo>
                  <a:cubicBezTo>
                    <a:pt x="1" y="6328"/>
                    <a:pt x="1828" y="8155"/>
                    <a:pt x="4078" y="8155"/>
                  </a:cubicBezTo>
                  <a:cubicBezTo>
                    <a:pt x="6329" y="8155"/>
                    <a:pt x="8156" y="6328"/>
                    <a:pt x="8156" y="4077"/>
                  </a:cubicBezTo>
                  <a:cubicBezTo>
                    <a:pt x="8156" y="1827"/>
                    <a:pt x="6329" y="0"/>
                    <a:pt x="4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1190625" y="503150"/>
              <a:ext cx="5219200" cy="4689125"/>
            </a:xfrm>
            <a:custGeom>
              <a:avLst/>
              <a:gdLst/>
              <a:ahLst/>
              <a:cxnLst/>
              <a:rect l="l" t="t" r="r" b="b"/>
              <a:pathLst>
                <a:path w="208768" h="187565" extrusionOk="0">
                  <a:moveTo>
                    <a:pt x="137003" y="8155"/>
                  </a:moveTo>
                  <a:cubicBezTo>
                    <a:pt x="171483" y="8155"/>
                    <a:pt x="200612" y="32425"/>
                    <a:pt x="200612" y="61163"/>
                  </a:cubicBezTo>
                  <a:cubicBezTo>
                    <a:pt x="200612" y="73623"/>
                    <a:pt x="195523" y="85725"/>
                    <a:pt x="186259" y="95250"/>
                  </a:cubicBezTo>
                  <a:cubicBezTo>
                    <a:pt x="185803" y="95740"/>
                    <a:pt x="185444" y="96327"/>
                    <a:pt x="185281" y="96979"/>
                  </a:cubicBezTo>
                  <a:cubicBezTo>
                    <a:pt x="182932" y="105200"/>
                    <a:pt x="183911" y="113876"/>
                    <a:pt x="187760" y="121248"/>
                  </a:cubicBezTo>
                  <a:cubicBezTo>
                    <a:pt x="180779" y="119520"/>
                    <a:pt x="174386" y="115768"/>
                    <a:pt x="169460" y="110386"/>
                  </a:cubicBezTo>
                  <a:cubicBezTo>
                    <a:pt x="168669" y="109527"/>
                    <a:pt x="167565" y="109060"/>
                    <a:pt x="166430" y="109060"/>
                  </a:cubicBezTo>
                  <a:cubicBezTo>
                    <a:pt x="165927" y="109060"/>
                    <a:pt x="165417" y="109152"/>
                    <a:pt x="164926" y="109342"/>
                  </a:cubicBezTo>
                  <a:cubicBezTo>
                    <a:pt x="158565" y="111887"/>
                    <a:pt x="149497" y="113648"/>
                    <a:pt x="140918" y="114072"/>
                  </a:cubicBezTo>
                  <a:cubicBezTo>
                    <a:pt x="139711" y="98643"/>
                    <a:pt x="132045" y="84160"/>
                    <a:pt x="118899" y="73395"/>
                  </a:cubicBezTo>
                  <a:lnTo>
                    <a:pt x="172070" y="73395"/>
                  </a:lnTo>
                  <a:cubicBezTo>
                    <a:pt x="174321" y="73395"/>
                    <a:pt x="176147" y="71568"/>
                    <a:pt x="176147" y="69318"/>
                  </a:cubicBezTo>
                  <a:cubicBezTo>
                    <a:pt x="176147" y="67067"/>
                    <a:pt x="174321" y="65240"/>
                    <a:pt x="172070" y="65240"/>
                  </a:cubicBezTo>
                  <a:lnTo>
                    <a:pt x="106341" y="65240"/>
                  </a:lnTo>
                  <a:cubicBezTo>
                    <a:pt x="97109" y="60543"/>
                    <a:pt x="86704" y="57770"/>
                    <a:pt x="76004" y="57216"/>
                  </a:cubicBezTo>
                  <a:cubicBezTo>
                    <a:pt x="78353" y="29815"/>
                    <a:pt x="104808" y="8155"/>
                    <a:pt x="137003" y="8155"/>
                  </a:cubicBezTo>
                  <a:close/>
                  <a:moveTo>
                    <a:pt x="71764" y="65240"/>
                  </a:moveTo>
                  <a:cubicBezTo>
                    <a:pt x="104318" y="65240"/>
                    <a:pt x="132926" y="87878"/>
                    <a:pt x="132926" y="118247"/>
                  </a:cubicBezTo>
                  <a:cubicBezTo>
                    <a:pt x="132926" y="147475"/>
                    <a:pt x="105493" y="171255"/>
                    <a:pt x="71764" y="171255"/>
                  </a:cubicBezTo>
                  <a:cubicBezTo>
                    <a:pt x="62141" y="171255"/>
                    <a:pt x="51181" y="169363"/>
                    <a:pt x="43841" y="166427"/>
                  </a:cubicBezTo>
                  <a:cubicBezTo>
                    <a:pt x="43350" y="166237"/>
                    <a:pt x="42841" y="166145"/>
                    <a:pt x="42337" y="166145"/>
                  </a:cubicBezTo>
                  <a:cubicBezTo>
                    <a:pt x="41202" y="166145"/>
                    <a:pt x="40098" y="166612"/>
                    <a:pt x="39307" y="167471"/>
                  </a:cubicBezTo>
                  <a:cubicBezTo>
                    <a:pt x="34381" y="172853"/>
                    <a:pt x="27988" y="176604"/>
                    <a:pt x="21007" y="178333"/>
                  </a:cubicBezTo>
                  <a:cubicBezTo>
                    <a:pt x="24856" y="170961"/>
                    <a:pt x="25835" y="162284"/>
                    <a:pt x="23486" y="154064"/>
                  </a:cubicBezTo>
                  <a:cubicBezTo>
                    <a:pt x="23323" y="153412"/>
                    <a:pt x="22964" y="152825"/>
                    <a:pt x="22508" y="152335"/>
                  </a:cubicBezTo>
                  <a:cubicBezTo>
                    <a:pt x="13244" y="142810"/>
                    <a:pt x="8155" y="130708"/>
                    <a:pt x="8155" y="118247"/>
                  </a:cubicBezTo>
                  <a:cubicBezTo>
                    <a:pt x="8155" y="89509"/>
                    <a:pt x="37285" y="65240"/>
                    <a:pt x="71764" y="65240"/>
                  </a:cubicBezTo>
                  <a:close/>
                  <a:moveTo>
                    <a:pt x="137003" y="0"/>
                  </a:moveTo>
                  <a:cubicBezTo>
                    <a:pt x="100306" y="0"/>
                    <a:pt x="70165" y="25313"/>
                    <a:pt x="67849" y="57183"/>
                  </a:cubicBezTo>
                  <a:cubicBezTo>
                    <a:pt x="32881" y="58945"/>
                    <a:pt x="0" y="84160"/>
                    <a:pt x="0" y="118247"/>
                  </a:cubicBezTo>
                  <a:cubicBezTo>
                    <a:pt x="0" y="132502"/>
                    <a:pt x="5643" y="146301"/>
                    <a:pt x="15918" y="157228"/>
                  </a:cubicBezTo>
                  <a:cubicBezTo>
                    <a:pt x="17941" y="165612"/>
                    <a:pt x="15462" y="174484"/>
                    <a:pt x="9362" y="180617"/>
                  </a:cubicBezTo>
                  <a:cubicBezTo>
                    <a:pt x="8188" y="181758"/>
                    <a:pt x="7829" y="183520"/>
                    <a:pt x="8481" y="185053"/>
                  </a:cubicBezTo>
                  <a:cubicBezTo>
                    <a:pt x="9101" y="186586"/>
                    <a:pt x="10569" y="187565"/>
                    <a:pt x="12232" y="187565"/>
                  </a:cubicBezTo>
                  <a:cubicBezTo>
                    <a:pt x="23845" y="187565"/>
                    <a:pt x="35066" y="182998"/>
                    <a:pt x="43384" y="174973"/>
                  </a:cubicBezTo>
                  <a:cubicBezTo>
                    <a:pt x="51507" y="177746"/>
                    <a:pt x="62076" y="179410"/>
                    <a:pt x="71764" y="179410"/>
                  </a:cubicBezTo>
                  <a:cubicBezTo>
                    <a:pt x="108461" y="179410"/>
                    <a:pt x="138602" y="154097"/>
                    <a:pt x="140918" y="122227"/>
                  </a:cubicBezTo>
                  <a:cubicBezTo>
                    <a:pt x="149464" y="121868"/>
                    <a:pt x="158337" y="120270"/>
                    <a:pt x="165383" y="117889"/>
                  </a:cubicBezTo>
                  <a:cubicBezTo>
                    <a:pt x="173701" y="125913"/>
                    <a:pt x="184922" y="130480"/>
                    <a:pt x="196535" y="130480"/>
                  </a:cubicBezTo>
                  <a:cubicBezTo>
                    <a:pt x="198198" y="130480"/>
                    <a:pt x="199666" y="129501"/>
                    <a:pt x="200286" y="127968"/>
                  </a:cubicBezTo>
                  <a:cubicBezTo>
                    <a:pt x="200938" y="126435"/>
                    <a:pt x="200580" y="124674"/>
                    <a:pt x="199405" y="123532"/>
                  </a:cubicBezTo>
                  <a:cubicBezTo>
                    <a:pt x="193305" y="117399"/>
                    <a:pt x="190826" y="108527"/>
                    <a:pt x="192881" y="100143"/>
                  </a:cubicBezTo>
                  <a:cubicBezTo>
                    <a:pt x="203124" y="89216"/>
                    <a:pt x="208767" y="75418"/>
                    <a:pt x="208767" y="61163"/>
                  </a:cubicBezTo>
                  <a:cubicBezTo>
                    <a:pt x="208767" y="25738"/>
                    <a:pt x="173375" y="0"/>
                    <a:pt x="137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2413850" y="3153525"/>
              <a:ext cx="1488325" cy="203875"/>
            </a:xfrm>
            <a:custGeom>
              <a:avLst/>
              <a:gdLst/>
              <a:ahLst/>
              <a:cxnLst/>
              <a:rect l="l" t="t" r="r" b="b"/>
              <a:pathLst>
                <a:path w="59533" h="8155" extrusionOk="0">
                  <a:moveTo>
                    <a:pt x="4078" y="0"/>
                  </a:moveTo>
                  <a:cubicBezTo>
                    <a:pt x="1828" y="0"/>
                    <a:pt x="1" y="1827"/>
                    <a:pt x="1" y="4077"/>
                  </a:cubicBezTo>
                  <a:cubicBezTo>
                    <a:pt x="1" y="6328"/>
                    <a:pt x="1828" y="8155"/>
                    <a:pt x="4078" y="8155"/>
                  </a:cubicBezTo>
                  <a:lnTo>
                    <a:pt x="55455" y="8155"/>
                  </a:lnTo>
                  <a:cubicBezTo>
                    <a:pt x="57705" y="8155"/>
                    <a:pt x="59532" y="6328"/>
                    <a:pt x="59532" y="4077"/>
                  </a:cubicBezTo>
                  <a:cubicBezTo>
                    <a:pt x="59532" y="1827"/>
                    <a:pt x="57705" y="0"/>
                    <a:pt x="55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2006100" y="3765125"/>
              <a:ext cx="1896075" cy="203900"/>
            </a:xfrm>
            <a:custGeom>
              <a:avLst/>
              <a:gdLst/>
              <a:ahLst/>
              <a:cxnLst/>
              <a:rect l="l" t="t" r="r" b="b"/>
              <a:pathLst>
                <a:path w="75843" h="8156" extrusionOk="0">
                  <a:moveTo>
                    <a:pt x="4078" y="1"/>
                  </a:moveTo>
                  <a:cubicBezTo>
                    <a:pt x="1828" y="1"/>
                    <a:pt x="1" y="1828"/>
                    <a:pt x="1" y="4078"/>
                  </a:cubicBezTo>
                  <a:cubicBezTo>
                    <a:pt x="1" y="6329"/>
                    <a:pt x="1828" y="8156"/>
                    <a:pt x="4078" y="8156"/>
                  </a:cubicBezTo>
                  <a:lnTo>
                    <a:pt x="71765" y="8156"/>
                  </a:lnTo>
                  <a:cubicBezTo>
                    <a:pt x="74015" y="8156"/>
                    <a:pt x="75842" y="6329"/>
                    <a:pt x="75842" y="4078"/>
                  </a:cubicBezTo>
                  <a:cubicBezTo>
                    <a:pt x="75842" y="1828"/>
                    <a:pt x="74015" y="1"/>
                    <a:pt x="71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4106025" y="1522525"/>
              <a:ext cx="1488300" cy="203900"/>
            </a:xfrm>
            <a:custGeom>
              <a:avLst/>
              <a:gdLst/>
              <a:ahLst/>
              <a:cxnLst/>
              <a:rect l="l" t="t" r="r" b="b"/>
              <a:pathLst>
                <a:path w="59532" h="8156" extrusionOk="0">
                  <a:moveTo>
                    <a:pt x="4078" y="0"/>
                  </a:moveTo>
                  <a:cubicBezTo>
                    <a:pt x="1827" y="0"/>
                    <a:pt x="0" y="1827"/>
                    <a:pt x="0" y="4078"/>
                  </a:cubicBezTo>
                  <a:cubicBezTo>
                    <a:pt x="0" y="6329"/>
                    <a:pt x="1827" y="8155"/>
                    <a:pt x="4078" y="8155"/>
                  </a:cubicBezTo>
                  <a:lnTo>
                    <a:pt x="55454" y="8155"/>
                  </a:lnTo>
                  <a:cubicBezTo>
                    <a:pt x="57705" y="8155"/>
                    <a:pt x="59531" y="6329"/>
                    <a:pt x="59531" y="4078"/>
                  </a:cubicBezTo>
                  <a:cubicBezTo>
                    <a:pt x="59531" y="1827"/>
                    <a:pt x="57705" y="0"/>
                    <a:pt x="55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74" name="Google Shape;274;p25"/>
          <p:cNvGrpSpPr/>
          <p:nvPr/>
        </p:nvGrpSpPr>
        <p:grpSpPr>
          <a:xfrm>
            <a:off x="7893196" y="4211537"/>
            <a:ext cx="305496" cy="385504"/>
            <a:chOff x="1742050" y="238125"/>
            <a:chExt cx="4143250" cy="5228350"/>
          </a:xfrm>
        </p:grpSpPr>
        <p:sp>
          <p:nvSpPr>
            <p:cNvPr id="275" name="Google Shape;275;p25"/>
            <p:cNvSpPr/>
            <p:nvPr/>
          </p:nvSpPr>
          <p:spPr>
            <a:xfrm>
              <a:off x="1742050" y="238125"/>
              <a:ext cx="4143250" cy="5228350"/>
            </a:xfrm>
            <a:custGeom>
              <a:avLst/>
              <a:gdLst/>
              <a:ahLst/>
              <a:cxnLst/>
              <a:rect l="l" t="t" r="r" b="b"/>
              <a:pathLst>
                <a:path w="165730" h="209134" extrusionOk="0">
                  <a:moveTo>
                    <a:pt x="117937" y="74923"/>
                  </a:moveTo>
                  <a:cubicBezTo>
                    <a:pt x="140902" y="74923"/>
                    <a:pt x="159602" y="93599"/>
                    <a:pt x="159602" y="116588"/>
                  </a:cubicBezTo>
                  <a:cubicBezTo>
                    <a:pt x="159602" y="136661"/>
                    <a:pt x="145264" y="153719"/>
                    <a:pt x="125951" y="157493"/>
                  </a:cubicBezTo>
                  <a:cubicBezTo>
                    <a:pt x="123283" y="158017"/>
                    <a:pt x="120616" y="158269"/>
                    <a:pt x="117981" y="158269"/>
                  </a:cubicBezTo>
                  <a:cubicBezTo>
                    <a:pt x="105564" y="158269"/>
                    <a:pt x="93860" y="152665"/>
                    <a:pt x="86076" y="143425"/>
                  </a:cubicBezTo>
                  <a:cubicBezTo>
                    <a:pt x="63209" y="116441"/>
                    <a:pt x="82669" y="74923"/>
                    <a:pt x="117937" y="74923"/>
                  </a:cubicBezTo>
                  <a:close/>
                  <a:moveTo>
                    <a:pt x="74679" y="136980"/>
                  </a:moveTo>
                  <a:cubicBezTo>
                    <a:pt x="78380" y="144847"/>
                    <a:pt x="84287" y="151513"/>
                    <a:pt x="90487" y="155729"/>
                  </a:cubicBezTo>
                  <a:lnTo>
                    <a:pt x="90487" y="191977"/>
                  </a:lnTo>
                  <a:cubicBezTo>
                    <a:pt x="62866" y="189281"/>
                    <a:pt x="52793" y="153891"/>
                    <a:pt x="74679" y="136980"/>
                  </a:cubicBezTo>
                  <a:close/>
                  <a:moveTo>
                    <a:pt x="96614" y="159405"/>
                  </a:moveTo>
                  <a:cubicBezTo>
                    <a:pt x="103208" y="162692"/>
                    <a:pt x="110531" y="164400"/>
                    <a:pt x="117946" y="164400"/>
                  </a:cubicBezTo>
                  <a:cubicBezTo>
                    <a:pt x="120040" y="164400"/>
                    <a:pt x="122142" y="164263"/>
                    <a:pt x="124236" y="163988"/>
                  </a:cubicBezTo>
                  <a:lnTo>
                    <a:pt x="124236" y="163988"/>
                  </a:lnTo>
                  <a:cubicBezTo>
                    <a:pt x="122961" y="178718"/>
                    <a:pt x="111295" y="190531"/>
                    <a:pt x="96614" y="191977"/>
                  </a:cubicBezTo>
                  <a:lnTo>
                    <a:pt x="96614" y="159405"/>
                  </a:lnTo>
                  <a:close/>
                  <a:moveTo>
                    <a:pt x="49067" y="6127"/>
                  </a:moveTo>
                  <a:cubicBezTo>
                    <a:pt x="72743" y="6127"/>
                    <a:pt x="92007" y="25391"/>
                    <a:pt x="92007" y="49067"/>
                  </a:cubicBezTo>
                  <a:lnTo>
                    <a:pt x="92007" y="76418"/>
                  </a:lnTo>
                  <a:cubicBezTo>
                    <a:pt x="82718" y="82423"/>
                    <a:pt x="75954" y="91271"/>
                    <a:pt x="72547" y="101515"/>
                  </a:cubicBezTo>
                  <a:lnTo>
                    <a:pt x="56200" y="101515"/>
                  </a:lnTo>
                  <a:cubicBezTo>
                    <a:pt x="54508" y="101515"/>
                    <a:pt x="53136" y="102888"/>
                    <a:pt x="53136" y="104579"/>
                  </a:cubicBezTo>
                  <a:cubicBezTo>
                    <a:pt x="53136" y="106270"/>
                    <a:pt x="54508" y="107643"/>
                    <a:pt x="56200" y="107643"/>
                  </a:cubicBezTo>
                  <a:lnTo>
                    <a:pt x="70978" y="107643"/>
                  </a:lnTo>
                  <a:cubicBezTo>
                    <a:pt x="70243" y="111441"/>
                    <a:pt x="69949" y="115485"/>
                    <a:pt x="70219" y="119603"/>
                  </a:cubicBezTo>
                  <a:cubicBezTo>
                    <a:pt x="39730" y="136636"/>
                    <a:pt x="37377" y="179331"/>
                    <a:pt x="65243" y="199845"/>
                  </a:cubicBezTo>
                  <a:cubicBezTo>
                    <a:pt x="60121" y="201928"/>
                    <a:pt x="54631" y="203006"/>
                    <a:pt x="49067" y="203006"/>
                  </a:cubicBezTo>
                  <a:cubicBezTo>
                    <a:pt x="25392" y="203006"/>
                    <a:pt x="6128" y="183742"/>
                    <a:pt x="6128" y="160091"/>
                  </a:cubicBezTo>
                  <a:lnTo>
                    <a:pt x="6128" y="107643"/>
                  </a:lnTo>
                  <a:lnTo>
                    <a:pt x="41911" y="107643"/>
                  </a:lnTo>
                  <a:cubicBezTo>
                    <a:pt x="43602" y="107643"/>
                    <a:pt x="44974" y="106270"/>
                    <a:pt x="44974" y="104579"/>
                  </a:cubicBezTo>
                  <a:cubicBezTo>
                    <a:pt x="44974" y="102888"/>
                    <a:pt x="43602" y="101515"/>
                    <a:pt x="41911" y="101515"/>
                  </a:cubicBezTo>
                  <a:lnTo>
                    <a:pt x="6128" y="101515"/>
                  </a:lnTo>
                  <a:lnTo>
                    <a:pt x="6128" y="49067"/>
                  </a:lnTo>
                  <a:cubicBezTo>
                    <a:pt x="6128" y="25391"/>
                    <a:pt x="25392" y="6127"/>
                    <a:pt x="49067" y="6127"/>
                  </a:cubicBezTo>
                  <a:close/>
                  <a:moveTo>
                    <a:pt x="71101" y="126220"/>
                  </a:moveTo>
                  <a:cubicBezTo>
                    <a:pt x="71419" y="127764"/>
                    <a:pt x="71861" y="129455"/>
                    <a:pt x="72375" y="131097"/>
                  </a:cubicBezTo>
                  <a:cubicBezTo>
                    <a:pt x="62302" y="138131"/>
                    <a:pt x="56616" y="149356"/>
                    <a:pt x="56616" y="161341"/>
                  </a:cubicBezTo>
                  <a:cubicBezTo>
                    <a:pt x="56616" y="181684"/>
                    <a:pt x="73184" y="198251"/>
                    <a:pt x="93551" y="198251"/>
                  </a:cubicBezTo>
                  <a:cubicBezTo>
                    <a:pt x="113427" y="198251"/>
                    <a:pt x="129701" y="182443"/>
                    <a:pt x="130437" y="162738"/>
                  </a:cubicBezTo>
                  <a:cubicBezTo>
                    <a:pt x="132054" y="162297"/>
                    <a:pt x="133672" y="161782"/>
                    <a:pt x="135240" y="161170"/>
                  </a:cubicBezTo>
                  <a:lnTo>
                    <a:pt x="135240" y="161341"/>
                  </a:lnTo>
                  <a:cubicBezTo>
                    <a:pt x="135240" y="184306"/>
                    <a:pt x="116540" y="203006"/>
                    <a:pt x="93551" y="203006"/>
                  </a:cubicBezTo>
                  <a:cubicBezTo>
                    <a:pt x="66003" y="203006"/>
                    <a:pt x="45808" y="176537"/>
                    <a:pt x="53504" y="149724"/>
                  </a:cubicBezTo>
                  <a:cubicBezTo>
                    <a:pt x="56249" y="140190"/>
                    <a:pt x="62376" y="131784"/>
                    <a:pt x="71101" y="126220"/>
                  </a:cubicBezTo>
                  <a:close/>
                  <a:moveTo>
                    <a:pt x="49067" y="0"/>
                  </a:moveTo>
                  <a:cubicBezTo>
                    <a:pt x="22010" y="0"/>
                    <a:pt x="1" y="22009"/>
                    <a:pt x="1" y="49067"/>
                  </a:cubicBezTo>
                  <a:lnTo>
                    <a:pt x="1" y="160091"/>
                  </a:lnTo>
                  <a:cubicBezTo>
                    <a:pt x="1" y="187124"/>
                    <a:pt x="22010" y="209133"/>
                    <a:pt x="49067" y="209133"/>
                  </a:cubicBezTo>
                  <a:cubicBezTo>
                    <a:pt x="56861" y="209133"/>
                    <a:pt x="64582" y="207271"/>
                    <a:pt x="71468" y="203741"/>
                  </a:cubicBezTo>
                  <a:cubicBezTo>
                    <a:pt x="78086" y="207173"/>
                    <a:pt x="85586" y="209133"/>
                    <a:pt x="93551" y="209133"/>
                  </a:cubicBezTo>
                  <a:cubicBezTo>
                    <a:pt x="119922" y="209133"/>
                    <a:pt x="141367" y="187688"/>
                    <a:pt x="141367" y="161341"/>
                  </a:cubicBezTo>
                  <a:cubicBezTo>
                    <a:pt x="141367" y="160336"/>
                    <a:pt x="141318" y="159332"/>
                    <a:pt x="141245" y="158302"/>
                  </a:cubicBezTo>
                  <a:cubicBezTo>
                    <a:pt x="155852" y="150116"/>
                    <a:pt x="165729" y="134480"/>
                    <a:pt x="165729" y="116588"/>
                  </a:cubicBezTo>
                  <a:cubicBezTo>
                    <a:pt x="165729" y="90241"/>
                    <a:pt x="144284" y="68796"/>
                    <a:pt x="117937" y="68796"/>
                  </a:cubicBezTo>
                  <a:cubicBezTo>
                    <a:pt x="110879" y="68796"/>
                    <a:pt x="104163" y="70316"/>
                    <a:pt x="98134" y="73085"/>
                  </a:cubicBezTo>
                  <a:lnTo>
                    <a:pt x="98134" y="49067"/>
                  </a:lnTo>
                  <a:cubicBezTo>
                    <a:pt x="98134" y="22009"/>
                    <a:pt x="76125" y="0"/>
                    <a:pt x="49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3572875" y="2230075"/>
              <a:ext cx="2040375" cy="1846125"/>
            </a:xfrm>
            <a:custGeom>
              <a:avLst/>
              <a:gdLst/>
              <a:ahLst/>
              <a:cxnLst/>
              <a:rect l="l" t="t" r="r" b="b"/>
              <a:pathLst>
                <a:path w="81615" h="73845" extrusionOk="0">
                  <a:moveTo>
                    <a:pt x="47768" y="6274"/>
                  </a:moveTo>
                  <a:cubicBezTo>
                    <a:pt x="63306" y="7818"/>
                    <a:pt x="75487" y="20955"/>
                    <a:pt x="75487" y="36910"/>
                  </a:cubicBezTo>
                  <a:cubicBezTo>
                    <a:pt x="75487" y="52865"/>
                    <a:pt x="63306" y="66002"/>
                    <a:pt x="47768" y="67546"/>
                  </a:cubicBezTo>
                  <a:lnTo>
                    <a:pt x="47768" y="44067"/>
                  </a:lnTo>
                  <a:cubicBezTo>
                    <a:pt x="47768" y="42376"/>
                    <a:pt x="46395" y="41003"/>
                    <a:pt x="44704" y="41003"/>
                  </a:cubicBezTo>
                  <a:cubicBezTo>
                    <a:pt x="43013" y="41003"/>
                    <a:pt x="41641" y="42376"/>
                    <a:pt x="41641" y="44067"/>
                  </a:cubicBezTo>
                  <a:lnTo>
                    <a:pt x="41641" y="67546"/>
                  </a:lnTo>
                  <a:cubicBezTo>
                    <a:pt x="26126" y="66002"/>
                    <a:pt x="13897" y="52890"/>
                    <a:pt x="13897" y="36910"/>
                  </a:cubicBezTo>
                  <a:cubicBezTo>
                    <a:pt x="13897" y="21029"/>
                    <a:pt x="26004" y="7843"/>
                    <a:pt x="41641" y="6274"/>
                  </a:cubicBezTo>
                  <a:lnTo>
                    <a:pt x="41641" y="29754"/>
                  </a:lnTo>
                  <a:cubicBezTo>
                    <a:pt x="41641" y="31469"/>
                    <a:pt x="43013" y="32817"/>
                    <a:pt x="44704" y="32817"/>
                  </a:cubicBezTo>
                  <a:cubicBezTo>
                    <a:pt x="46395" y="32817"/>
                    <a:pt x="47768" y="31469"/>
                    <a:pt x="47768" y="29754"/>
                  </a:cubicBezTo>
                  <a:lnTo>
                    <a:pt x="47768" y="6274"/>
                  </a:lnTo>
                  <a:close/>
                  <a:moveTo>
                    <a:pt x="44704" y="0"/>
                  </a:moveTo>
                  <a:cubicBezTo>
                    <a:pt x="29754" y="0"/>
                    <a:pt x="16838" y="8897"/>
                    <a:pt x="11029" y="21739"/>
                  </a:cubicBezTo>
                  <a:cubicBezTo>
                    <a:pt x="0" y="46101"/>
                    <a:pt x="17965" y="73845"/>
                    <a:pt x="44704" y="73845"/>
                  </a:cubicBezTo>
                  <a:cubicBezTo>
                    <a:pt x="65046" y="73845"/>
                    <a:pt x="81614" y="57277"/>
                    <a:pt x="81614" y="36910"/>
                  </a:cubicBezTo>
                  <a:cubicBezTo>
                    <a:pt x="81614" y="16543"/>
                    <a:pt x="65046" y="0"/>
                    <a:pt x="44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77" name="Google Shape;277;p25"/>
          <p:cNvGrpSpPr/>
          <p:nvPr/>
        </p:nvGrpSpPr>
        <p:grpSpPr>
          <a:xfrm>
            <a:off x="4047325" y="3068567"/>
            <a:ext cx="368128" cy="368128"/>
            <a:chOff x="1190625" y="238125"/>
            <a:chExt cx="5219200" cy="5219200"/>
          </a:xfrm>
        </p:grpSpPr>
        <p:sp>
          <p:nvSpPr>
            <p:cNvPr id="278" name="Google Shape;278;p25"/>
            <p:cNvSpPr/>
            <p:nvPr/>
          </p:nvSpPr>
          <p:spPr>
            <a:xfrm>
              <a:off x="1190625" y="1891125"/>
              <a:ext cx="5219200" cy="3566200"/>
            </a:xfrm>
            <a:custGeom>
              <a:avLst/>
              <a:gdLst/>
              <a:ahLst/>
              <a:cxnLst/>
              <a:rect l="l" t="t" r="r" b="b"/>
              <a:pathLst>
                <a:path w="208768" h="142648" extrusionOk="0">
                  <a:moveTo>
                    <a:pt x="173962" y="6948"/>
                  </a:moveTo>
                  <a:cubicBezTo>
                    <a:pt x="175364" y="6948"/>
                    <a:pt x="176637" y="7764"/>
                    <a:pt x="177158" y="9036"/>
                  </a:cubicBezTo>
                  <a:cubicBezTo>
                    <a:pt x="177713" y="10341"/>
                    <a:pt x="177452" y="11809"/>
                    <a:pt x="176473" y="12820"/>
                  </a:cubicBezTo>
                  <a:cubicBezTo>
                    <a:pt x="176473" y="12853"/>
                    <a:pt x="176441" y="12853"/>
                    <a:pt x="176408" y="12885"/>
                  </a:cubicBezTo>
                  <a:lnTo>
                    <a:pt x="176376" y="12918"/>
                  </a:lnTo>
                  <a:cubicBezTo>
                    <a:pt x="175707" y="13570"/>
                    <a:pt x="174842" y="13897"/>
                    <a:pt x="173978" y="13897"/>
                  </a:cubicBezTo>
                  <a:cubicBezTo>
                    <a:pt x="173114" y="13897"/>
                    <a:pt x="172249" y="13570"/>
                    <a:pt x="171580" y="12918"/>
                  </a:cubicBezTo>
                  <a:lnTo>
                    <a:pt x="171548" y="12885"/>
                  </a:lnTo>
                  <a:cubicBezTo>
                    <a:pt x="171515" y="12853"/>
                    <a:pt x="171483" y="12853"/>
                    <a:pt x="171450" y="12820"/>
                  </a:cubicBezTo>
                  <a:cubicBezTo>
                    <a:pt x="170504" y="11809"/>
                    <a:pt x="170210" y="10341"/>
                    <a:pt x="170765" y="9036"/>
                  </a:cubicBezTo>
                  <a:cubicBezTo>
                    <a:pt x="171320" y="7764"/>
                    <a:pt x="172592" y="6948"/>
                    <a:pt x="173962" y="6948"/>
                  </a:cubicBezTo>
                  <a:close/>
                  <a:moveTo>
                    <a:pt x="179442" y="19279"/>
                  </a:moveTo>
                  <a:cubicBezTo>
                    <a:pt x="179899" y="19507"/>
                    <a:pt x="180388" y="19703"/>
                    <a:pt x="180812" y="19833"/>
                  </a:cubicBezTo>
                  <a:cubicBezTo>
                    <a:pt x="181562" y="20029"/>
                    <a:pt x="182247" y="20388"/>
                    <a:pt x="182834" y="20877"/>
                  </a:cubicBezTo>
                  <a:cubicBezTo>
                    <a:pt x="183878" y="22117"/>
                    <a:pt x="184433" y="23682"/>
                    <a:pt x="184400" y="25313"/>
                  </a:cubicBezTo>
                  <a:cubicBezTo>
                    <a:pt x="184335" y="30076"/>
                    <a:pt x="182573" y="34675"/>
                    <a:pt x="179409" y="38264"/>
                  </a:cubicBezTo>
                  <a:lnTo>
                    <a:pt x="168547" y="38264"/>
                  </a:lnTo>
                  <a:cubicBezTo>
                    <a:pt x="165383" y="34675"/>
                    <a:pt x="163589" y="30076"/>
                    <a:pt x="163523" y="25313"/>
                  </a:cubicBezTo>
                  <a:cubicBezTo>
                    <a:pt x="163523" y="23682"/>
                    <a:pt x="164078" y="22117"/>
                    <a:pt x="165122" y="20845"/>
                  </a:cubicBezTo>
                  <a:cubicBezTo>
                    <a:pt x="165709" y="20388"/>
                    <a:pt x="166394" y="20029"/>
                    <a:pt x="167112" y="19833"/>
                  </a:cubicBezTo>
                  <a:cubicBezTo>
                    <a:pt x="167568" y="19703"/>
                    <a:pt x="168025" y="19507"/>
                    <a:pt x="168514" y="19279"/>
                  </a:cubicBezTo>
                  <a:cubicBezTo>
                    <a:pt x="170178" y="20339"/>
                    <a:pt x="172070" y="20869"/>
                    <a:pt x="173966" y="20869"/>
                  </a:cubicBezTo>
                  <a:cubicBezTo>
                    <a:pt x="175862" y="20869"/>
                    <a:pt x="177762" y="20339"/>
                    <a:pt x="179442" y="19279"/>
                  </a:cubicBezTo>
                  <a:close/>
                  <a:moveTo>
                    <a:pt x="38263" y="20877"/>
                  </a:moveTo>
                  <a:cubicBezTo>
                    <a:pt x="44037" y="20877"/>
                    <a:pt x="48701" y="25542"/>
                    <a:pt x="48701" y="31316"/>
                  </a:cubicBezTo>
                  <a:cubicBezTo>
                    <a:pt x="48701" y="37057"/>
                    <a:pt x="44037" y="41754"/>
                    <a:pt x="38263" y="41754"/>
                  </a:cubicBezTo>
                  <a:cubicBezTo>
                    <a:pt x="32522" y="41754"/>
                    <a:pt x="27825" y="37057"/>
                    <a:pt x="27825" y="31316"/>
                  </a:cubicBezTo>
                  <a:cubicBezTo>
                    <a:pt x="27857" y="25542"/>
                    <a:pt x="32522" y="20877"/>
                    <a:pt x="38263" y="20877"/>
                  </a:cubicBezTo>
                  <a:close/>
                  <a:moveTo>
                    <a:pt x="45374" y="48702"/>
                  </a:moveTo>
                  <a:cubicBezTo>
                    <a:pt x="45831" y="56139"/>
                    <a:pt x="48147" y="72449"/>
                    <a:pt x="59140" y="76103"/>
                  </a:cubicBezTo>
                  <a:lnTo>
                    <a:pt x="59140" y="80017"/>
                  </a:lnTo>
                  <a:lnTo>
                    <a:pt x="17517" y="80017"/>
                  </a:lnTo>
                  <a:lnTo>
                    <a:pt x="17647" y="75940"/>
                  </a:lnTo>
                  <a:cubicBezTo>
                    <a:pt x="28445" y="72449"/>
                    <a:pt x="30728" y="56139"/>
                    <a:pt x="31185" y="48702"/>
                  </a:cubicBezTo>
                  <a:close/>
                  <a:moveTo>
                    <a:pt x="181040" y="45212"/>
                  </a:moveTo>
                  <a:cubicBezTo>
                    <a:pt x="181464" y="53399"/>
                    <a:pt x="183650" y="72384"/>
                    <a:pt x="194838" y="76103"/>
                  </a:cubicBezTo>
                  <a:lnTo>
                    <a:pt x="194838" y="80017"/>
                  </a:lnTo>
                  <a:lnTo>
                    <a:pt x="153216" y="80017"/>
                  </a:lnTo>
                  <a:lnTo>
                    <a:pt x="153346" y="75940"/>
                  </a:lnTo>
                  <a:cubicBezTo>
                    <a:pt x="164339" y="72384"/>
                    <a:pt x="166492" y="53399"/>
                    <a:pt x="166916" y="45212"/>
                  </a:cubicBezTo>
                  <a:close/>
                  <a:moveTo>
                    <a:pt x="62630" y="86965"/>
                  </a:moveTo>
                  <a:cubicBezTo>
                    <a:pt x="64555" y="86965"/>
                    <a:pt x="66120" y="88531"/>
                    <a:pt x="66120" y="90455"/>
                  </a:cubicBezTo>
                  <a:cubicBezTo>
                    <a:pt x="66120" y="92380"/>
                    <a:pt x="64555" y="93946"/>
                    <a:pt x="62630" y="93946"/>
                  </a:cubicBezTo>
                  <a:lnTo>
                    <a:pt x="13929" y="93946"/>
                  </a:lnTo>
                  <a:cubicBezTo>
                    <a:pt x="12004" y="93946"/>
                    <a:pt x="10438" y="92380"/>
                    <a:pt x="10438" y="90455"/>
                  </a:cubicBezTo>
                  <a:cubicBezTo>
                    <a:pt x="10438" y="88531"/>
                    <a:pt x="12004" y="86965"/>
                    <a:pt x="13929" y="86965"/>
                  </a:cubicBezTo>
                  <a:close/>
                  <a:moveTo>
                    <a:pt x="198329" y="86965"/>
                  </a:moveTo>
                  <a:cubicBezTo>
                    <a:pt x="200253" y="86965"/>
                    <a:pt x="201819" y="88531"/>
                    <a:pt x="201819" y="90455"/>
                  </a:cubicBezTo>
                  <a:cubicBezTo>
                    <a:pt x="201819" y="92380"/>
                    <a:pt x="200253" y="93946"/>
                    <a:pt x="198329" y="93946"/>
                  </a:cubicBezTo>
                  <a:lnTo>
                    <a:pt x="149627" y="93946"/>
                  </a:lnTo>
                  <a:cubicBezTo>
                    <a:pt x="147703" y="93946"/>
                    <a:pt x="146137" y="92380"/>
                    <a:pt x="146137" y="90455"/>
                  </a:cubicBezTo>
                  <a:cubicBezTo>
                    <a:pt x="146137" y="88531"/>
                    <a:pt x="147703" y="86965"/>
                    <a:pt x="149627" y="86965"/>
                  </a:cubicBezTo>
                  <a:close/>
                  <a:moveTo>
                    <a:pt x="66120" y="100894"/>
                  </a:moveTo>
                  <a:lnTo>
                    <a:pt x="66120" y="107842"/>
                  </a:lnTo>
                  <a:lnTo>
                    <a:pt x="6948" y="107842"/>
                  </a:lnTo>
                  <a:lnTo>
                    <a:pt x="6948" y="100894"/>
                  </a:lnTo>
                  <a:close/>
                  <a:moveTo>
                    <a:pt x="135699" y="100894"/>
                  </a:moveTo>
                  <a:lnTo>
                    <a:pt x="135699" y="107842"/>
                  </a:lnTo>
                  <a:lnTo>
                    <a:pt x="73068" y="107842"/>
                  </a:lnTo>
                  <a:lnTo>
                    <a:pt x="73068" y="100894"/>
                  </a:lnTo>
                  <a:close/>
                  <a:moveTo>
                    <a:pt x="201819" y="100894"/>
                  </a:moveTo>
                  <a:lnTo>
                    <a:pt x="201819" y="107842"/>
                  </a:lnTo>
                  <a:lnTo>
                    <a:pt x="142647" y="107842"/>
                  </a:lnTo>
                  <a:lnTo>
                    <a:pt x="142647" y="100894"/>
                  </a:lnTo>
                  <a:close/>
                  <a:moveTo>
                    <a:pt x="201819" y="114822"/>
                  </a:moveTo>
                  <a:lnTo>
                    <a:pt x="201819" y="135699"/>
                  </a:lnTo>
                  <a:lnTo>
                    <a:pt x="6948" y="135699"/>
                  </a:lnTo>
                  <a:lnTo>
                    <a:pt x="6948" y="114822"/>
                  </a:lnTo>
                  <a:close/>
                  <a:moveTo>
                    <a:pt x="173962" y="0"/>
                  </a:moveTo>
                  <a:cubicBezTo>
                    <a:pt x="168221" y="0"/>
                    <a:pt x="163523" y="4665"/>
                    <a:pt x="163523" y="10439"/>
                  </a:cubicBezTo>
                  <a:cubicBezTo>
                    <a:pt x="163556" y="11483"/>
                    <a:pt x="163719" y="12559"/>
                    <a:pt x="164078" y="13570"/>
                  </a:cubicBezTo>
                  <a:cubicBezTo>
                    <a:pt x="162545" y="14092"/>
                    <a:pt x="161142" y="14973"/>
                    <a:pt x="160033" y="16115"/>
                  </a:cubicBezTo>
                  <a:cubicBezTo>
                    <a:pt x="157815" y="18626"/>
                    <a:pt x="156575" y="21856"/>
                    <a:pt x="156575" y="25183"/>
                  </a:cubicBezTo>
                  <a:cubicBezTo>
                    <a:pt x="156575" y="29782"/>
                    <a:pt x="157782" y="34284"/>
                    <a:pt x="160066" y="38264"/>
                  </a:cubicBezTo>
                  <a:cubicBezTo>
                    <a:pt x="158141" y="38264"/>
                    <a:pt x="156608" y="39764"/>
                    <a:pt x="156575" y="41689"/>
                  </a:cubicBezTo>
                  <a:cubicBezTo>
                    <a:pt x="156543" y="43581"/>
                    <a:pt x="158043" y="45146"/>
                    <a:pt x="159935" y="45212"/>
                  </a:cubicBezTo>
                  <a:cubicBezTo>
                    <a:pt x="159446" y="53954"/>
                    <a:pt x="157032" y="67426"/>
                    <a:pt x="151193" y="69318"/>
                  </a:cubicBezTo>
                  <a:cubicBezTo>
                    <a:pt x="148225" y="70198"/>
                    <a:pt x="146170" y="72906"/>
                    <a:pt x="146137" y="76005"/>
                  </a:cubicBezTo>
                  <a:lnTo>
                    <a:pt x="146137" y="80669"/>
                  </a:lnTo>
                  <a:cubicBezTo>
                    <a:pt x="141962" y="82137"/>
                    <a:pt x="139189" y="86052"/>
                    <a:pt x="139189" y="90455"/>
                  </a:cubicBezTo>
                  <a:cubicBezTo>
                    <a:pt x="139189" y="91630"/>
                    <a:pt x="139417" y="92837"/>
                    <a:pt x="139809" y="93946"/>
                  </a:cubicBezTo>
                  <a:lnTo>
                    <a:pt x="72416" y="93946"/>
                  </a:lnTo>
                  <a:cubicBezTo>
                    <a:pt x="72840" y="92804"/>
                    <a:pt x="73068" y="91630"/>
                    <a:pt x="73068" y="90455"/>
                  </a:cubicBezTo>
                  <a:cubicBezTo>
                    <a:pt x="73068" y="86052"/>
                    <a:pt x="70263" y="82137"/>
                    <a:pt x="66120" y="80669"/>
                  </a:cubicBezTo>
                  <a:lnTo>
                    <a:pt x="66120" y="76005"/>
                  </a:lnTo>
                  <a:cubicBezTo>
                    <a:pt x="66055" y="72938"/>
                    <a:pt x="64033" y="70231"/>
                    <a:pt x="61064" y="69318"/>
                  </a:cubicBezTo>
                  <a:cubicBezTo>
                    <a:pt x="55030" y="67360"/>
                    <a:pt x="52877" y="55650"/>
                    <a:pt x="52355" y="48669"/>
                  </a:cubicBezTo>
                  <a:cubicBezTo>
                    <a:pt x="54247" y="48604"/>
                    <a:pt x="55715" y="47006"/>
                    <a:pt x="55682" y="45114"/>
                  </a:cubicBezTo>
                  <a:cubicBezTo>
                    <a:pt x="55618" y="43274"/>
                    <a:pt x="54116" y="41753"/>
                    <a:pt x="52251" y="41753"/>
                  </a:cubicBezTo>
                  <a:cubicBezTo>
                    <a:pt x="52231" y="41753"/>
                    <a:pt x="52212" y="41754"/>
                    <a:pt x="52192" y="41754"/>
                  </a:cubicBezTo>
                  <a:lnTo>
                    <a:pt x="52094" y="41754"/>
                  </a:lnTo>
                  <a:cubicBezTo>
                    <a:pt x="54410" y="38753"/>
                    <a:pt x="55649" y="35067"/>
                    <a:pt x="55682" y="31316"/>
                  </a:cubicBezTo>
                  <a:cubicBezTo>
                    <a:pt x="55682" y="21693"/>
                    <a:pt x="47886" y="13897"/>
                    <a:pt x="38263" y="13897"/>
                  </a:cubicBezTo>
                  <a:cubicBezTo>
                    <a:pt x="28673" y="13897"/>
                    <a:pt x="20877" y="21693"/>
                    <a:pt x="20877" y="31316"/>
                  </a:cubicBezTo>
                  <a:cubicBezTo>
                    <a:pt x="20877" y="35067"/>
                    <a:pt x="22149" y="38753"/>
                    <a:pt x="24432" y="41754"/>
                  </a:cubicBezTo>
                  <a:lnTo>
                    <a:pt x="24367" y="41754"/>
                  </a:lnTo>
                  <a:cubicBezTo>
                    <a:pt x="24347" y="41754"/>
                    <a:pt x="24327" y="41753"/>
                    <a:pt x="24308" y="41753"/>
                  </a:cubicBezTo>
                  <a:cubicBezTo>
                    <a:pt x="22443" y="41753"/>
                    <a:pt x="20909" y="43274"/>
                    <a:pt x="20877" y="45114"/>
                  </a:cubicBezTo>
                  <a:cubicBezTo>
                    <a:pt x="20844" y="47006"/>
                    <a:pt x="22312" y="48604"/>
                    <a:pt x="24204" y="48669"/>
                  </a:cubicBezTo>
                  <a:cubicBezTo>
                    <a:pt x="23649" y="55650"/>
                    <a:pt x="21529" y="67360"/>
                    <a:pt x="15494" y="69318"/>
                  </a:cubicBezTo>
                  <a:cubicBezTo>
                    <a:pt x="12526" y="70198"/>
                    <a:pt x="10471" y="72906"/>
                    <a:pt x="10438" y="76005"/>
                  </a:cubicBezTo>
                  <a:lnTo>
                    <a:pt x="10438" y="80669"/>
                  </a:lnTo>
                  <a:cubicBezTo>
                    <a:pt x="6296" y="82137"/>
                    <a:pt x="3490" y="86052"/>
                    <a:pt x="3490" y="90455"/>
                  </a:cubicBezTo>
                  <a:cubicBezTo>
                    <a:pt x="3490" y="91630"/>
                    <a:pt x="3719" y="92837"/>
                    <a:pt x="4110" y="93946"/>
                  </a:cubicBezTo>
                  <a:lnTo>
                    <a:pt x="3490" y="93946"/>
                  </a:lnTo>
                  <a:cubicBezTo>
                    <a:pt x="1566" y="93946"/>
                    <a:pt x="0" y="95479"/>
                    <a:pt x="0" y="97403"/>
                  </a:cubicBezTo>
                  <a:lnTo>
                    <a:pt x="0" y="135699"/>
                  </a:lnTo>
                  <a:cubicBezTo>
                    <a:pt x="0" y="139516"/>
                    <a:pt x="3132" y="142647"/>
                    <a:pt x="6948" y="142647"/>
                  </a:cubicBezTo>
                  <a:lnTo>
                    <a:pt x="201819" y="142647"/>
                  </a:lnTo>
                  <a:cubicBezTo>
                    <a:pt x="205636" y="142647"/>
                    <a:pt x="208767" y="139516"/>
                    <a:pt x="208767" y="135699"/>
                  </a:cubicBezTo>
                  <a:lnTo>
                    <a:pt x="208767" y="97403"/>
                  </a:lnTo>
                  <a:cubicBezTo>
                    <a:pt x="208767" y="96490"/>
                    <a:pt x="208376" y="95577"/>
                    <a:pt x="207723" y="94924"/>
                  </a:cubicBezTo>
                  <a:cubicBezTo>
                    <a:pt x="208408" y="93554"/>
                    <a:pt x="208767" y="92021"/>
                    <a:pt x="208767" y="90455"/>
                  </a:cubicBezTo>
                  <a:cubicBezTo>
                    <a:pt x="208767" y="86052"/>
                    <a:pt x="205962" y="82137"/>
                    <a:pt x="201819" y="80669"/>
                  </a:cubicBezTo>
                  <a:lnTo>
                    <a:pt x="201819" y="76005"/>
                  </a:lnTo>
                  <a:cubicBezTo>
                    <a:pt x="201754" y="72938"/>
                    <a:pt x="199731" y="70231"/>
                    <a:pt x="196763" y="69318"/>
                  </a:cubicBezTo>
                  <a:cubicBezTo>
                    <a:pt x="190924" y="67426"/>
                    <a:pt x="188510" y="53954"/>
                    <a:pt x="187988" y="45212"/>
                  </a:cubicBezTo>
                  <a:cubicBezTo>
                    <a:pt x="189880" y="45146"/>
                    <a:pt x="191381" y="43581"/>
                    <a:pt x="191348" y="41689"/>
                  </a:cubicBezTo>
                  <a:cubicBezTo>
                    <a:pt x="191316" y="39797"/>
                    <a:pt x="189782" y="38264"/>
                    <a:pt x="187890" y="38264"/>
                  </a:cubicBezTo>
                  <a:cubicBezTo>
                    <a:pt x="190174" y="34284"/>
                    <a:pt x="191348" y="29782"/>
                    <a:pt x="191381" y="25183"/>
                  </a:cubicBezTo>
                  <a:cubicBezTo>
                    <a:pt x="191348" y="21856"/>
                    <a:pt x="190141" y="18626"/>
                    <a:pt x="187923" y="16115"/>
                  </a:cubicBezTo>
                  <a:cubicBezTo>
                    <a:pt x="186781" y="14973"/>
                    <a:pt x="185411" y="14092"/>
                    <a:pt x="183878" y="13570"/>
                  </a:cubicBezTo>
                  <a:cubicBezTo>
                    <a:pt x="184204" y="12559"/>
                    <a:pt x="184400" y="11483"/>
                    <a:pt x="184400" y="10439"/>
                  </a:cubicBezTo>
                  <a:cubicBezTo>
                    <a:pt x="184400" y="4665"/>
                    <a:pt x="179735" y="0"/>
                    <a:pt x="173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3971450" y="238125"/>
              <a:ext cx="2438375" cy="1826525"/>
            </a:xfrm>
            <a:custGeom>
              <a:avLst/>
              <a:gdLst/>
              <a:ahLst/>
              <a:cxnLst/>
              <a:rect l="l" t="t" r="r" b="b"/>
              <a:pathLst>
                <a:path w="97535" h="73061" extrusionOk="0">
                  <a:moveTo>
                    <a:pt x="47365" y="27988"/>
                  </a:moveTo>
                  <a:cubicBezTo>
                    <a:pt x="48702" y="29521"/>
                    <a:pt x="49779" y="31217"/>
                    <a:pt x="50562" y="33077"/>
                  </a:cubicBezTo>
                  <a:cubicBezTo>
                    <a:pt x="49061" y="35164"/>
                    <a:pt x="47430" y="37154"/>
                    <a:pt x="45701" y="39013"/>
                  </a:cubicBezTo>
                  <a:lnTo>
                    <a:pt x="40221" y="44396"/>
                  </a:lnTo>
                  <a:cubicBezTo>
                    <a:pt x="41917" y="39079"/>
                    <a:pt x="43940" y="33859"/>
                    <a:pt x="46256" y="28803"/>
                  </a:cubicBezTo>
                  <a:cubicBezTo>
                    <a:pt x="46615" y="28542"/>
                    <a:pt x="46973" y="28281"/>
                    <a:pt x="47365" y="27988"/>
                  </a:cubicBezTo>
                  <a:close/>
                  <a:moveTo>
                    <a:pt x="36861" y="33142"/>
                  </a:moveTo>
                  <a:cubicBezTo>
                    <a:pt x="34154" y="39666"/>
                    <a:pt x="32197" y="46451"/>
                    <a:pt x="31022" y="53431"/>
                  </a:cubicBezTo>
                  <a:lnTo>
                    <a:pt x="29848" y="54573"/>
                  </a:lnTo>
                  <a:cubicBezTo>
                    <a:pt x="27369" y="56856"/>
                    <a:pt x="26194" y="60216"/>
                    <a:pt x="26749" y="63543"/>
                  </a:cubicBezTo>
                  <a:cubicBezTo>
                    <a:pt x="25916" y="63960"/>
                    <a:pt x="25013" y="64165"/>
                    <a:pt x="24107" y="64165"/>
                  </a:cubicBezTo>
                  <a:cubicBezTo>
                    <a:pt x="23380" y="64165"/>
                    <a:pt x="22651" y="64033"/>
                    <a:pt x="21954" y="63772"/>
                  </a:cubicBezTo>
                  <a:cubicBezTo>
                    <a:pt x="20747" y="62663"/>
                    <a:pt x="20029" y="61097"/>
                    <a:pt x="19997" y="59466"/>
                  </a:cubicBezTo>
                  <a:lnTo>
                    <a:pt x="20258" y="58748"/>
                  </a:lnTo>
                  <a:cubicBezTo>
                    <a:pt x="23161" y="49876"/>
                    <a:pt x="27467" y="41525"/>
                    <a:pt x="33077" y="34055"/>
                  </a:cubicBezTo>
                  <a:cubicBezTo>
                    <a:pt x="34349" y="33827"/>
                    <a:pt x="35589" y="33501"/>
                    <a:pt x="36861" y="33142"/>
                  </a:cubicBezTo>
                  <a:close/>
                  <a:moveTo>
                    <a:pt x="34023" y="6948"/>
                  </a:moveTo>
                  <a:cubicBezTo>
                    <a:pt x="37090" y="6948"/>
                    <a:pt x="44625" y="7698"/>
                    <a:pt x="55226" y="9068"/>
                  </a:cubicBezTo>
                  <a:cubicBezTo>
                    <a:pt x="62403" y="9982"/>
                    <a:pt x="69612" y="10406"/>
                    <a:pt x="76821" y="10406"/>
                  </a:cubicBezTo>
                  <a:lnTo>
                    <a:pt x="90586" y="10406"/>
                  </a:lnTo>
                  <a:lnTo>
                    <a:pt x="90586" y="36665"/>
                  </a:lnTo>
                  <a:cubicBezTo>
                    <a:pt x="84062" y="39829"/>
                    <a:pt x="76918" y="41558"/>
                    <a:pt x="69677" y="41753"/>
                  </a:cubicBezTo>
                  <a:cubicBezTo>
                    <a:pt x="69546" y="41786"/>
                    <a:pt x="69416" y="41786"/>
                    <a:pt x="69285" y="41851"/>
                  </a:cubicBezTo>
                  <a:cubicBezTo>
                    <a:pt x="68796" y="41884"/>
                    <a:pt x="68339" y="42047"/>
                    <a:pt x="67948" y="42308"/>
                  </a:cubicBezTo>
                  <a:cubicBezTo>
                    <a:pt x="67817" y="42341"/>
                    <a:pt x="67687" y="42406"/>
                    <a:pt x="67589" y="42471"/>
                  </a:cubicBezTo>
                  <a:cubicBezTo>
                    <a:pt x="66382" y="43384"/>
                    <a:pt x="64914" y="44493"/>
                    <a:pt x="63316" y="45700"/>
                  </a:cubicBezTo>
                  <a:cubicBezTo>
                    <a:pt x="56988" y="50463"/>
                    <a:pt x="49159" y="56367"/>
                    <a:pt x="45701" y="59760"/>
                  </a:cubicBezTo>
                  <a:lnTo>
                    <a:pt x="40417" y="64946"/>
                  </a:lnTo>
                  <a:cubicBezTo>
                    <a:pt x="39618" y="65713"/>
                    <a:pt x="38590" y="66096"/>
                    <a:pt x="37563" y="66096"/>
                  </a:cubicBezTo>
                  <a:cubicBezTo>
                    <a:pt x="36535" y="66096"/>
                    <a:pt x="35507" y="65713"/>
                    <a:pt x="34708" y="64946"/>
                  </a:cubicBezTo>
                  <a:cubicBezTo>
                    <a:pt x="33991" y="64229"/>
                    <a:pt x="33567" y="63283"/>
                    <a:pt x="33567" y="62239"/>
                  </a:cubicBezTo>
                  <a:cubicBezTo>
                    <a:pt x="33567" y="61227"/>
                    <a:pt x="33991" y="60249"/>
                    <a:pt x="34708" y="59564"/>
                  </a:cubicBezTo>
                  <a:lnTo>
                    <a:pt x="50562" y="44004"/>
                  </a:lnTo>
                  <a:cubicBezTo>
                    <a:pt x="54541" y="39437"/>
                    <a:pt x="58227" y="34642"/>
                    <a:pt x="61554" y="29619"/>
                  </a:cubicBezTo>
                  <a:cubicBezTo>
                    <a:pt x="62631" y="28053"/>
                    <a:pt x="62239" y="25868"/>
                    <a:pt x="60641" y="24791"/>
                  </a:cubicBezTo>
                  <a:cubicBezTo>
                    <a:pt x="60043" y="24389"/>
                    <a:pt x="59368" y="24196"/>
                    <a:pt x="58701" y="24196"/>
                  </a:cubicBezTo>
                  <a:cubicBezTo>
                    <a:pt x="57583" y="24196"/>
                    <a:pt x="56487" y="24736"/>
                    <a:pt x="55813" y="25737"/>
                  </a:cubicBezTo>
                  <a:cubicBezTo>
                    <a:pt x="55618" y="25998"/>
                    <a:pt x="55357" y="26357"/>
                    <a:pt x="55128" y="26716"/>
                  </a:cubicBezTo>
                  <a:cubicBezTo>
                    <a:pt x="53726" y="24563"/>
                    <a:pt x="52029" y="22540"/>
                    <a:pt x="50137" y="20779"/>
                  </a:cubicBezTo>
                  <a:cubicBezTo>
                    <a:pt x="50040" y="20681"/>
                    <a:pt x="49974" y="20583"/>
                    <a:pt x="49877" y="20518"/>
                  </a:cubicBezTo>
                  <a:lnTo>
                    <a:pt x="49779" y="20420"/>
                  </a:lnTo>
                  <a:cubicBezTo>
                    <a:pt x="49746" y="20420"/>
                    <a:pt x="49713" y="20420"/>
                    <a:pt x="49713" y="20387"/>
                  </a:cubicBezTo>
                  <a:cubicBezTo>
                    <a:pt x="49485" y="20159"/>
                    <a:pt x="49257" y="19996"/>
                    <a:pt x="49028" y="19833"/>
                  </a:cubicBezTo>
                  <a:cubicBezTo>
                    <a:pt x="48898" y="19800"/>
                    <a:pt x="48735" y="19768"/>
                    <a:pt x="48604" y="19735"/>
                  </a:cubicBezTo>
                  <a:lnTo>
                    <a:pt x="48539" y="19702"/>
                  </a:lnTo>
                  <a:cubicBezTo>
                    <a:pt x="48188" y="19594"/>
                    <a:pt x="47836" y="19531"/>
                    <a:pt x="47485" y="19531"/>
                  </a:cubicBezTo>
                  <a:cubicBezTo>
                    <a:pt x="47412" y="19531"/>
                    <a:pt x="47340" y="19534"/>
                    <a:pt x="47267" y="19539"/>
                  </a:cubicBezTo>
                  <a:cubicBezTo>
                    <a:pt x="46843" y="19539"/>
                    <a:pt x="46419" y="19637"/>
                    <a:pt x="46027" y="19833"/>
                  </a:cubicBezTo>
                  <a:cubicBezTo>
                    <a:pt x="45995" y="19833"/>
                    <a:pt x="45962" y="19865"/>
                    <a:pt x="45897" y="19898"/>
                  </a:cubicBezTo>
                  <a:cubicBezTo>
                    <a:pt x="45571" y="20061"/>
                    <a:pt x="45244" y="20290"/>
                    <a:pt x="44984" y="20551"/>
                  </a:cubicBezTo>
                  <a:cubicBezTo>
                    <a:pt x="44951" y="20583"/>
                    <a:pt x="44886" y="20616"/>
                    <a:pt x="44853" y="20648"/>
                  </a:cubicBezTo>
                  <a:cubicBezTo>
                    <a:pt x="44788" y="20746"/>
                    <a:pt x="44723" y="20844"/>
                    <a:pt x="44690" y="20942"/>
                  </a:cubicBezTo>
                  <a:cubicBezTo>
                    <a:pt x="44559" y="21072"/>
                    <a:pt x="44462" y="21203"/>
                    <a:pt x="44364" y="21366"/>
                  </a:cubicBezTo>
                  <a:cubicBezTo>
                    <a:pt x="43581" y="22214"/>
                    <a:pt x="42668" y="22932"/>
                    <a:pt x="41656" y="23486"/>
                  </a:cubicBezTo>
                  <a:cubicBezTo>
                    <a:pt x="38296" y="25509"/>
                    <a:pt x="34545" y="26846"/>
                    <a:pt x="30663" y="27433"/>
                  </a:cubicBezTo>
                  <a:cubicBezTo>
                    <a:pt x="30500" y="27466"/>
                    <a:pt x="30337" y="27531"/>
                    <a:pt x="30207" y="27596"/>
                  </a:cubicBezTo>
                  <a:cubicBezTo>
                    <a:pt x="29685" y="27662"/>
                    <a:pt x="29228" y="27923"/>
                    <a:pt x="28902" y="28281"/>
                  </a:cubicBezTo>
                  <a:cubicBezTo>
                    <a:pt x="28739" y="28379"/>
                    <a:pt x="28608" y="28510"/>
                    <a:pt x="28511" y="28608"/>
                  </a:cubicBezTo>
                  <a:cubicBezTo>
                    <a:pt x="28445" y="28673"/>
                    <a:pt x="28413" y="28705"/>
                    <a:pt x="28380" y="28771"/>
                  </a:cubicBezTo>
                  <a:lnTo>
                    <a:pt x="28347" y="28803"/>
                  </a:lnTo>
                  <a:cubicBezTo>
                    <a:pt x="21889" y="37056"/>
                    <a:pt x="16930" y="46385"/>
                    <a:pt x="13701" y="56367"/>
                  </a:cubicBezTo>
                  <a:lnTo>
                    <a:pt x="13408" y="57215"/>
                  </a:lnTo>
                  <a:cubicBezTo>
                    <a:pt x="13277" y="57411"/>
                    <a:pt x="13212" y="57639"/>
                    <a:pt x="13147" y="57868"/>
                  </a:cubicBezTo>
                  <a:cubicBezTo>
                    <a:pt x="12429" y="59857"/>
                    <a:pt x="11255" y="62206"/>
                    <a:pt x="9656" y="62206"/>
                  </a:cubicBezTo>
                  <a:cubicBezTo>
                    <a:pt x="8906" y="62206"/>
                    <a:pt x="8221" y="61945"/>
                    <a:pt x="7732" y="61423"/>
                  </a:cubicBezTo>
                  <a:cubicBezTo>
                    <a:pt x="7275" y="60967"/>
                    <a:pt x="7047" y="60347"/>
                    <a:pt x="7079" y="59694"/>
                  </a:cubicBezTo>
                  <a:cubicBezTo>
                    <a:pt x="8025" y="51507"/>
                    <a:pt x="9885" y="43450"/>
                    <a:pt x="12690" y="35719"/>
                  </a:cubicBezTo>
                  <a:cubicBezTo>
                    <a:pt x="16604" y="24139"/>
                    <a:pt x="30044" y="6948"/>
                    <a:pt x="34023" y="6948"/>
                  </a:cubicBezTo>
                  <a:close/>
                  <a:moveTo>
                    <a:pt x="34023" y="0"/>
                  </a:moveTo>
                  <a:cubicBezTo>
                    <a:pt x="24074" y="0"/>
                    <a:pt x="9363" y="23813"/>
                    <a:pt x="6101" y="33468"/>
                  </a:cubicBezTo>
                  <a:cubicBezTo>
                    <a:pt x="3132" y="41884"/>
                    <a:pt x="1142" y="50561"/>
                    <a:pt x="99" y="59433"/>
                  </a:cubicBezTo>
                  <a:cubicBezTo>
                    <a:pt x="1" y="61945"/>
                    <a:pt x="947" y="64424"/>
                    <a:pt x="2708" y="66218"/>
                  </a:cubicBezTo>
                  <a:cubicBezTo>
                    <a:pt x="4535" y="68110"/>
                    <a:pt x="7014" y="69187"/>
                    <a:pt x="9656" y="69187"/>
                  </a:cubicBezTo>
                  <a:cubicBezTo>
                    <a:pt x="11777" y="69154"/>
                    <a:pt x="13864" y="68371"/>
                    <a:pt x="15463" y="66936"/>
                  </a:cubicBezTo>
                  <a:cubicBezTo>
                    <a:pt x="16180" y="68045"/>
                    <a:pt x="17159" y="68958"/>
                    <a:pt x="18268" y="69643"/>
                  </a:cubicBezTo>
                  <a:cubicBezTo>
                    <a:pt x="19866" y="70655"/>
                    <a:pt x="21726" y="71144"/>
                    <a:pt x="23618" y="71144"/>
                  </a:cubicBezTo>
                  <a:cubicBezTo>
                    <a:pt x="25738" y="71079"/>
                    <a:pt x="27825" y="70655"/>
                    <a:pt x="29783" y="69839"/>
                  </a:cubicBezTo>
                  <a:cubicBezTo>
                    <a:pt x="29815" y="69872"/>
                    <a:pt x="29815" y="69904"/>
                    <a:pt x="29848" y="69904"/>
                  </a:cubicBezTo>
                  <a:cubicBezTo>
                    <a:pt x="32001" y="72008"/>
                    <a:pt x="34782" y="73060"/>
                    <a:pt x="37563" y="73060"/>
                  </a:cubicBezTo>
                  <a:cubicBezTo>
                    <a:pt x="40343" y="73060"/>
                    <a:pt x="43124" y="72008"/>
                    <a:pt x="45277" y="69904"/>
                  </a:cubicBezTo>
                  <a:lnTo>
                    <a:pt x="50562" y="64718"/>
                  </a:lnTo>
                  <a:cubicBezTo>
                    <a:pt x="53693" y="61652"/>
                    <a:pt x="61685" y="55649"/>
                    <a:pt x="67491" y="51278"/>
                  </a:cubicBezTo>
                  <a:cubicBezTo>
                    <a:pt x="68763" y="50300"/>
                    <a:pt x="69905" y="49452"/>
                    <a:pt x="70949" y="48669"/>
                  </a:cubicBezTo>
                  <a:cubicBezTo>
                    <a:pt x="79561" y="48212"/>
                    <a:pt x="87977" y="45929"/>
                    <a:pt x="95642" y="41917"/>
                  </a:cubicBezTo>
                  <a:cubicBezTo>
                    <a:pt x="95773" y="41851"/>
                    <a:pt x="95903" y="41721"/>
                    <a:pt x="96034" y="41623"/>
                  </a:cubicBezTo>
                  <a:cubicBezTo>
                    <a:pt x="96229" y="41492"/>
                    <a:pt x="96425" y="41329"/>
                    <a:pt x="96588" y="41166"/>
                  </a:cubicBezTo>
                  <a:cubicBezTo>
                    <a:pt x="96849" y="40807"/>
                    <a:pt x="97110" y="40416"/>
                    <a:pt x="97306" y="40025"/>
                  </a:cubicBezTo>
                  <a:cubicBezTo>
                    <a:pt x="97371" y="39796"/>
                    <a:pt x="97404" y="39568"/>
                    <a:pt x="97436" y="39307"/>
                  </a:cubicBezTo>
                  <a:cubicBezTo>
                    <a:pt x="97469" y="39144"/>
                    <a:pt x="97502" y="38981"/>
                    <a:pt x="97534" y="38818"/>
                  </a:cubicBezTo>
                  <a:lnTo>
                    <a:pt x="97534" y="6948"/>
                  </a:lnTo>
                  <a:lnTo>
                    <a:pt x="97534" y="6915"/>
                  </a:lnTo>
                  <a:cubicBezTo>
                    <a:pt x="97534" y="4991"/>
                    <a:pt x="95968" y="3458"/>
                    <a:pt x="94044" y="3458"/>
                  </a:cubicBezTo>
                  <a:lnTo>
                    <a:pt x="76821" y="3458"/>
                  </a:lnTo>
                  <a:cubicBezTo>
                    <a:pt x="69905" y="3458"/>
                    <a:pt x="62990" y="3034"/>
                    <a:pt x="56107" y="2153"/>
                  </a:cubicBezTo>
                  <a:cubicBezTo>
                    <a:pt x="48409" y="1174"/>
                    <a:pt x="38296" y="0"/>
                    <a:pt x="340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80" name="Google Shape;280;p25"/>
          <p:cNvSpPr/>
          <p:nvPr/>
        </p:nvSpPr>
        <p:spPr>
          <a:xfrm>
            <a:off x="4956185" y="2627503"/>
            <a:ext cx="1105332" cy="2401837"/>
          </a:xfrm>
          <a:custGeom>
            <a:avLst/>
            <a:gdLst/>
            <a:ahLst/>
            <a:cxnLst/>
            <a:rect l="l" t="t" r="r" b="b"/>
            <a:pathLst>
              <a:path w="69474" h="150964" extrusionOk="0">
                <a:moveTo>
                  <a:pt x="56864" y="1697"/>
                </a:moveTo>
                <a:cubicBezTo>
                  <a:pt x="61197" y="1697"/>
                  <a:pt x="64459" y="4111"/>
                  <a:pt x="66300" y="8676"/>
                </a:cubicBezTo>
                <a:cubicBezTo>
                  <a:pt x="67684" y="12123"/>
                  <a:pt x="67772" y="15623"/>
                  <a:pt x="67772" y="15773"/>
                </a:cubicBezTo>
                <a:lnTo>
                  <a:pt x="67772" y="15788"/>
                </a:lnTo>
                <a:lnTo>
                  <a:pt x="67772" y="37056"/>
                </a:lnTo>
                <a:lnTo>
                  <a:pt x="54621" y="37056"/>
                </a:lnTo>
                <a:cubicBezTo>
                  <a:pt x="50036" y="37056"/>
                  <a:pt x="46304" y="33324"/>
                  <a:pt x="46304" y="28738"/>
                </a:cubicBezTo>
                <a:lnTo>
                  <a:pt x="46304" y="27011"/>
                </a:lnTo>
                <a:cubicBezTo>
                  <a:pt x="46304" y="22282"/>
                  <a:pt x="50155" y="18430"/>
                  <a:pt x="54886" y="18430"/>
                </a:cubicBezTo>
                <a:lnTo>
                  <a:pt x="57821" y="18430"/>
                </a:lnTo>
                <a:cubicBezTo>
                  <a:pt x="58286" y="18430"/>
                  <a:pt x="58663" y="18053"/>
                  <a:pt x="58663" y="17582"/>
                </a:cubicBezTo>
                <a:cubicBezTo>
                  <a:pt x="58663" y="17117"/>
                  <a:pt x="58286" y="16740"/>
                  <a:pt x="57821" y="16740"/>
                </a:cubicBezTo>
                <a:lnTo>
                  <a:pt x="54886" y="16740"/>
                </a:lnTo>
                <a:cubicBezTo>
                  <a:pt x="49633" y="16740"/>
                  <a:pt x="45140" y="20829"/>
                  <a:pt x="44655" y="26050"/>
                </a:cubicBezTo>
                <a:lnTo>
                  <a:pt x="44572" y="26897"/>
                </a:lnTo>
                <a:lnTo>
                  <a:pt x="25351" y="26897"/>
                </a:lnTo>
                <a:lnTo>
                  <a:pt x="25072" y="26546"/>
                </a:lnTo>
                <a:cubicBezTo>
                  <a:pt x="24354" y="25647"/>
                  <a:pt x="24266" y="24484"/>
                  <a:pt x="24799" y="22995"/>
                </a:cubicBezTo>
                <a:cubicBezTo>
                  <a:pt x="25461" y="21134"/>
                  <a:pt x="27126" y="18849"/>
                  <a:pt x="29612" y="16389"/>
                </a:cubicBezTo>
                <a:cubicBezTo>
                  <a:pt x="32041" y="13984"/>
                  <a:pt x="35138" y="11519"/>
                  <a:pt x="38571" y="9260"/>
                </a:cubicBezTo>
                <a:cubicBezTo>
                  <a:pt x="41976" y="7022"/>
                  <a:pt x="45481" y="5124"/>
                  <a:pt x="48702" y="3785"/>
                </a:cubicBezTo>
                <a:cubicBezTo>
                  <a:pt x="51980" y="2420"/>
                  <a:pt x="54802" y="1697"/>
                  <a:pt x="56864" y="1697"/>
                </a:cubicBezTo>
                <a:close/>
                <a:moveTo>
                  <a:pt x="24716" y="28580"/>
                </a:moveTo>
                <a:cubicBezTo>
                  <a:pt x="24820" y="28580"/>
                  <a:pt x="24902" y="28581"/>
                  <a:pt x="24959" y="28583"/>
                </a:cubicBezTo>
                <a:lnTo>
                  <a:pt x="24979" y="28588"/>
                </a:lnTo>
                <a:lnTo>
                  <a:pt x="25005" y="28588"/>
                </a:lnTo>
                <a:cubicBezTo>
                  <a:pt x="25031" y="28588"/>
                  <a:pt x="25052" y="28593"/>
                  <a:pt x="25079" y="28593"/>
                </a:cubicBezTo>
                <a:lnTo>
                  <a:pt x="44572" y="28593"/>
                </a:lnTo>
                <a:lnTo>
                  <a:pt x="44634" y="29457"/>
                </a:lnTo>
                <a:cubicBezTo>
                  <a:pt x="45006" y="34667"/>
                  <a:pt x="49389" y="38752"/>
                  <a:pt x="54621" y="38752"/>
                </a:cubicBezTo>
                <a:lnTo>
                  <a:pt x="67772" y="38752"/>
                </a:lnTo>
                <a:lnTo>
                  <a:pt x="67772" y="72011"/>
                </a:lnTo>
                <a:lnTo>
                  <a:pt x="44035" y="72011"/>
                </a:lnTo>
                <a:lnTo>
                  <a:pt x="44035" y="71081"/>
                </a:lnTo>
                <a:cubicBezTo>
                  <a:pt x="44009" y="62308"/>
                  <a:pt x="36849" y="55169"/>
                  <a:pt x="28071" y="55169"/>
                </a:cubicBezTo>
                <a:lnTo>
                  <a:pt x="13922" y="55169"/>
                </a:lnTo>
                <a:lnTo>
                  <a:pt x="13922" y="39614"/>
                </a:lnTo>
                <a:cubicBezTo>
                  <a:pt x="13922" y="36027"/>
                  <a:pt x="14936" y="33256"/>
                  <a:pt x="16926" y="31370"/>
                </a:cubicBezTo>
                <a:lnTo>
                  <a:pt x="16931" y="31370"/>
                </a:lnTo>
                <a:cubicBezTo>
                  <a:pt x="17640" y="30697"/>
                  <a:pt x="18487" y="30139"/>
                  <a:pt x="19443" y="29700"/>
                </a:cubicBezTo>
                <a:cubicBezTo>
                  <a:pt x="20203" y="29347"/>
                  <a:pt x="21046" y="29075"/>
                  <a:pt x="21935" y="28882"/>
                </a:cubicBezTo>
                <a:cubicBezTo>
                  <a:pt x="23171" y="28621"/>
                  <a:pt x="24207" y="28580"/>
                  <a:pt x="24716" y="28580"/>
                </a:cubicBezTo>
                <a:close/>
                <a:moveTo>
                  <a:pt x="12724" y="56851"/>
                </a:moveTo>
                <a:cubicBezTo>
                  <a:pt x="12821" y="56851"/>
                  <a:pt x="12898" y="56852"/>
                  <a:pt x="12951" y="56854"/>
                </a:cubicBezTo>
                <a:lnTo>
                  <a:pt x="12971" y="56854"/>
                </a:lnTo>
                <a:lnTo>
                  <a:pt x="13007" y="56859"/>
                </a:lnTo>
                <a:cubicBezTo>
                  <a:pt x="13028" y="56859"/>
                  <a:pt x="13051" y="56862"/>
                  <a:pt x="13074" y="56862"/>
                </a:cubicBezTo>
                <a:cubicBezTo>
                  <a:pt x="13085" y="56862"/>
                  <a:pt x="13096" y="56861"/>
                  <a:pt x="13106" y="56859"/>
                </a:cubicBezTo>
                <a:lnTo>
                  <a:pt x="28071" y="56859"/>
                </a:lnTo>
                <a:cubicBezTo>
                  <a:pt x="35939" y="56859"/>
                  <a:pt x="42339" y="63260"/>
                  <a:pt x="42339" y="71127"/>
                </a:cubicBezTo>
                <a:lnTo>
                  <a:pt x="42339" y="80458"/>
                </a:lnTo>
                <a:lnTo>
                  <a:pt x="40101" y="80458"/>
                </a:lnTo>
                <a:cubicBezTo>
                  <a:pt x="35262" y="80458"/>
                  <a:pt x="31328" y="84392"/>
                  <a:pt x="31328" y="89231"/>
                </a:cubicBezTo>
                <a:lnTo>
                  <a:pt x="31328" y="91082"/>
                </a:lnTo>
                <a:cubicBezTo>
                  <a:pt x="31328" y="91547"/>
                  <a:pt x="31710" y="91929"/>
                  <a:pt x="32175" y="91929"/>
                </a:cubicBezTo>
                <a:cubicBezTo>
                  <a:pt x="32640" y="91929"/>
                  <a:pt x="33024" y="91547"/>
                  <a:pt x="33024" y="91082"/>
                </a:cubicBezTo>
                <a:lnTo>
                  <a:pt x="33024" y="89231"/>
                </a:lnTo>
                <a:cubicBezTo>
                  <a:pt x="33024" y="85327"/>
                  <a:pt x="36197" y="82154"/>
                  <a:pt x="40101" y="82154"/>
                </a:cubicBezTo>
                <a:lnTo>
                  <a:pt x="46082" y="82154"/>
                </a:lnTo>
                <a:cubicBezTo>
                  <a:pt x="50088" y="82154"/>
                  <a:pt x="53350" y="85411"/>
                  <a:pt x="53350" y="89417"/>
                </a:cubicBezTo>
                <a:lnTo>
                  <a:pt x="53350" y="92017"/>
                </a:lnTo>
                <a:cubicBezTo>
                  <a:pt x="53350" y="92487"/>
                  <a:pt x="53727" y="92864"/>
                  <a:pt x="54192" y="92864"/>
                </a:cubicBezTo>
                <a:cubicBezTo>
                  <a:pt x="54662" y="92864"/>
                  <a:pt x="55041" y="92487"/>
                  <a:pt x="55041" y="92017"/>
                </a:cubicBezTo>
                <a:lnTo>
                  <a:pt x="55041" y="89417"/>
                </a:lnTo>
                <a:cubicBezTo>
                  <a:pt x="55041" y="84480"/>
                  <a:pt x="51018" y="80458"/>
                  <a:pt x="46082" y="80458"/>
                </a:cubicBezTo>
                <a:lnTo>
                  <a:pt x="44035" y="80458"/>
                </a:lnTo>
                <a:lnTo>
                  <a:pt x="44035" y="73701"/>
                </a:lnTo>
                <a:lnTo>
                  <a:pt x="67772" y="73701"/>
                </a:lnTo>
                <a:lnTo>
                  <a:pt x="67772" y="117497"/>
                </a:lnTo>
                <a:lnTo>
                  <a:pt x="53934" y="117497"/>
                </a:lnTo>
                <a:lnTo>
                  <a:pt x="53934" y="111789"/>
                </a:lnTo>
                <a:cubicBezTo>
                  <a:pt x="53934" y="108244"/>
                  <a:pt x="52553" y="104915"/>
                  <a:pt x="50041" y="102422"/>
                </a:cubicBezTo>
                <a:cubicBezTo>
                  <a:pt x="47545" y="99931"/>
                  <a:pt x="44226" y="98562"/>
                  <a:pt x="40700" y="98562"/>
                </a:cubicBezTo>
                <a:lnTo>
                  <a:pt x="40643" y="98562"/>
                </a:lnTo>
                <a:cubicBezTo>
                  <a:pt x="39972" y="98564"/>
                  <a:pt x="39308" y="98565"/>
                  <a:pt x="38650" y="98565"/>
                </a:cubicBezTo>
                <a:cubicBezTo>
                  <a:pt x="33763" y="98565"/>
                  <a:pt x="29213" y="98497"/>
                  <a:pt x="25098" y="98366"/>
                </a:cubicBezTo>
                <a:cubicBezTo>
                  <a:pt x="24261" y="98334"/>
                  <a:pt x="23466" y="98323"/>
                  <a:pt x="22705" y="98323"/>
                </a:cubicBezTo>
                <a:cubicBezTo>
                  <a:pt x="16270" y="98323"/>
                  <a:pt x="12563" y="99301"/>
                  <a:pt x="10191" y="101554"/>
                </a:cubicBezTo>
                <a:cubicBezTo>
                  <a:pt x="9947" y="101787"/>
                  <a:pt x="9735" y="102014"/>
                  <a:pt x="9544" y="102236"/>
                </a:cubicBezTo>
                <a:lnTo>
                  <a:pt x="9048" y="102821"/>
                </a:lnTo>
                <a:lnTo>
                  <a:pt x="8380" y="102453"/>
                </a:lnTo>
                <a:cubicBezTo>
                  <a:pt x="6825" y="101601"/>
                  <a:pt x="5501" y="100370"/>
                  <a:pt x="4457" y="98789"/>
                </a:cubicBezTo>
                <a:cubicBezTo>
                  <a:pt x="3630" y="97543"/>
                  <a:pt x="2974" y="96080"/>
                  <a:pt x="2508" y="94441"/>
                </a:cubicBezTo>
                <a:cubicBezTo>
                  <a:pt x="1733" y="91712"/>
                  <a:pt x="1723" y="89345"/>
                  <a:pt x="1728" y="89085"/>
                </a:cubicBezTo>
                <a:lnTo>
                  <a:pt x="1728" y="89034"/>
                </a:lnTo>
                <a:lnTo>
                  <a:pt x="1728" y="71179"/>
                </a:lnTo>
                <a:cubicBezTo>
                  <a:pt x="1728" y="65911"/>
                  <a:pt x="3051" y="61998"/>
                  <a:pt x="5662" y="59558"/>
                </a:cubicBezTo>
                <a:cubicBezTo>
                  <a:pt x="6380" y="58891"/>
                  <a:pt x="7197" y="58338"/>
                  <a:pt x="8101" y="57909"/>
                </a:cubicBezTo>
                <a:cubicBezTo>
                  <a:pt x="8820" y="57563"/>
                  <a:pt x="9595" y="57300"/>
                  <a:pt x="10408" y="57118"/>
                </a:cubicBezTo>
                <a:cubicBezTo>
                  <a:pt x="11450" y="56887"/>
                  <a:pt x="12292" y="56851"/>
                  <a:pt x="12724" y="56851"/>
                </a:cubicBezTo>
                <a:close/>
                <a:moveTo>
                  <a:pt x="22678" y="100014"/>
                </a:moveTo>
                <a:cubicBezTo>
                  <a:pt x="23424" y="100014"/>
                  <a:pt x="24211" y="100028"/>
                  <a:pt x="25041" y="100055"/>
                </a:cubicBezTo>
                <a:cubicBezTo>
                  <a:pt x="29200" y="100193"/>
                  <a:pt x="33796" y="100261"/>
                  <a:pt x="38726" y="100261"/>
                </a:cubicBezTo>
                <a:cubicBezTo>
                  <a:pt x="39361" y="100261"/>
                  <a:pt x="40002" y="100260"/>
                  <a:pt x="40649" y="100258"/>
                </a:cubicBezTo>
                <a:lnTo>
                  <a:pt x="40700" y="100258"/>
                </a:lnTo>
                <a:cubicBezTo>
                  <a:pt x="43770" y="100258"/>
                  <a:pt x="46666" y="101451"/>
                  <a:pt x="48847" y="103622"/>
                </a:cubicBezTo>
                <a:cubicBezTo>
                  <a:pt x="51033" y="105798"/>
                  <a:pt x="52238" y="108699"/>
                  <a:pt x="52238" y="111789"/>
                </a:cubicBezTo>
                <a:lnTo>
                  <a:pt x="52238" y="117497"/>
                </a:lnTo>
                <a:lnTo>
                  <a:pt x="45357" y="117497"/>
                </a:lnTo>
                <a:cubicBezTo>
                  <a:pt x="37857" y="117497"/>
                  <a:pt x="31757" y="123597"/>
                  <a:pt x="31757" y="131098"/>
                </a:cubicBezTo>
                <a:lnTo>
                  <a:pt x="31757" y="131666"/>
                </a:lnTo>
                <a:cubicBezTo>
                  <a:pt x="31757" y="132131"/>
                  <a:pt x="32139" y="132509"/>
                  <a:pt x="32604" y="132509"/>
                </a:cubicBezTo>
                <a:cubicBezTo>
                  <a:pt x="33075" y="132509"/>
                  <a:pt x="33453" y="132131"/>
                  <a:pt x="33453" y="131666"/>
                </a:cubicBezTo>
                <a:lnTo>
                  <a:pt x="33453" y="131098"/>
                </a:lnTo>
                <a:cubicBezTo>
                  <a:pt x="33453" y="124532"/>
                  <a:pt x="38793" y="119192"/>
                  <a:pt x="45357" y="119192"/>
                </a:cubicBezTo>
                <a:lnTo>
                  <a:pt x="67772" y="119192"/>
                </a:lnTo>
                <a:lnTo>
                  <a:pt x="67772" y="142755"/>
                </a:lnTo>
                <a:lnTo>
                  <a:pt x="67483" y="143029"/>
                </a:lnTo>
                <a:cubicBezTo>
                  <a:pt x="66641" y="143830"/>
                  <a:pt x="64712" y="145375"/>
                  <a:pt x="61295" y="146735"/>
                </a:cubicBezTo>
                <a:cubicBezTo>
                  <a:pt x="59388" y="147501"/>
                  <a:pt x="57263" y="148100"/>
                  <a:pt x="54984" y="148519"/>
                </a:cubicBezTo>
                <a:cubicBezTo>
                  <a:pt x="52269" y="149020"/>
                  <a:pt x="49303" y="149274"/>
                  <a:pt x="46159" y="149274"/>
                </a:cubicBezTo>
                <a:cubicBezTo>
                  <a:pt x="42117" y="149274"/>
                  <a:pt x="38364" y="148679"/>
                  <a:pt x="35004" y="147516"/>
                </a:cubicBezTo>
                <a:cubicBezTo>
                  <a:pt x="31886" y="146430"/>
                  <a:pt x="29116" y="144864"/>
                  <a:pt x="26768" y="142848"/>
                </a:cubicBezTo>
                <a:cubicBezTo>
                  <a:pt x="24576" y="140971"/>
                  <a:pt x="22798" y="138743"/>
                  <a:pt x="21481" y="136237"/>
                </a:cubicBezTo>
                <a:cubicBezTo>
                  <a:pt x="20224" y="133853"/>
                  <a:pt x="19434" y="131305"/>
                  <a:pt x="19123" y="128662"/>
                </a:cubicBezTo>
                <a:cubicBezTo>
                  <a:pt x="19086" y="128332"/>
                  <a:pt x="18849" y="128053"/>
                  <a:pt x="18528" y="127955"/>
                </a:cubicBezTo>
                <a:cubicBezTo>
                  <a:pt x="18358" y="127903"/>
                  <a:pt x="15726" y="127097"/>
                  <a:pt x="13183" y="124900"/>
                </a:cubicBezTo>
                <a:cubicBezTo>
                  <a:pt x="11725" y="123644"/>
                  <a:pt x="10578" y="122170"/>
                  <a:pt x="9761" y="120526"/>
                </a:cubicBezTo>
                <a:cubicBezTo>
                  <a:pt x="8753" y="118489"/>
                  <a:pt x="8268" y="116184"/>
                  <a:pt x="8318" y="113681"/>
                </a:cubicBezTo>
                <a:cubicBezTo>
                  <a:pt x="8354" y="111708"/>
                  <a:pt x="8485" y="110074"/>
                  <a:pt x="8712" y="108678"/>
                </a:cubicBezTo>
                <a:cubicBezTo>
                  <a:pt x="8950" y="107220"/>
                  <a:pt x="9291" y="106027"/>
                  <a:pt x="9766" y="105028"/>
                </a:cubicBezTo>
                <a:lnTo>
                  <a:pt x="9792" y="104966"/>
                </a:lnTo>
                <a:lnTo>
                  <a:pt x="9833" y="104910"/>
                </a:lnTo>
                <a:cubicBezTo>
                  <a:pt x="10081" y="104538"/>
                  <a:pt x="10377" y="104073"/>
                  <a:pt x="10495" y="103865"/>
                </a:cubicBezTo>
                <a:lnTo>
                  <a:pt x="10506" y="103756"/>
                </a:lnTo>
                <a:lnTo>
                  <a:pt x="10666" y="103550"/>
                </a:lnTo>
                <a:cubicBezTo>
                  <a:pt x="10857" y="103297"/>
                  <a:pt x="11079" y="103049"/>
                  <a:pt x="11348" y="102790"/>
                </a:cubicBezTo>
                <a:lnTo>
                  <a:pt x="11358" y="102780"/>
                </a:lnTo>
                <a:cubicBezTo>
                  <a:pt x="12532" y="101663"/>
                  <a:pt x="14202" y="100914"/>
                  <a:pt x="16456" y="100485"/>
                </a:cubicBezTo>
                <a:cubicBezTo>
                  <a:pt x="18114" y="100170"/>
                  <a:pt x="20163" y="100014"/>
                  <a:pt x="22678" y="100014"/>
                </a:cubicBezTo>
                <a:close/>
                <a:moveTo>
                  <a:pt x="56864" y="1"/>
                </a:moveTo>
                <a:cubicBezTo>
                  <a:pt x="52259" y="1"/>
                  <a:pt x="44815" y="3057"/>
                  <a:pt x="37443" y="7977"/>
                </a:cubicBezTo>
                <a:cubicBezTo>
                  <a:pt x="33943" y="10310"/>
                  <a:pt x="30779" y="12863"/>
                  <a:pt x="28288" y="15354"/>
                </a:cubicBezTo>
                <a:cubicBezTo>
                  <a:pt x="25678" y="17964"/>
                  <a:pt x="23920" y="20410"/>
                  <a:pt x="23201" y="22426"/>
                </a:cubicBezTo>
                <a:lnTo>
                  <a:pt x="23201" y="22431"/>
                </a:lnTo>
                <a:cubicBezTo>
                  <a:pt x="22741" y="23709"/>
                  <a:pt x="22648" y="24897"/>
                  <a:pt x="22922" y="25957"/>
                </a:cubicBezTo>
                <a:lnTo>
                  <a:pt x="23180" y="26939"/>
                </a:lnTo>
                <a:lnTo>
                  <a:pt x="22178" y="27109"/>
                </a:lnTo>
                <a:cubicBezTo>
                  <a:pt x="20400" y="27415"/>
                  <a:pt x="17852" y="28185"/>
                  <a:pt x="15798" y="30113"/>
                </a:cubicBezTo>
                <a:cubicBezTo>
                  <a:pt x="13431" y="32331"/>
                  <a:pt x="12231" y="35526"/>
                  <a:pt x="12231" y="39614"/>
                </a:cubicBezTo>
                <a:lnTo>
                  <a:pt x="12231" y="55143"/>
                </a:lnTo>
                <a:lnTo>
                  <a:pt x="11400" y="55236"/>
                </a:lnTo>
                <a:cubicBezTo>
                  <a:pt x="9564" y="55439"/>
                  <a:pt x="6887" y="56136"/>
                  <a:pt x="4560" y="58281"/>
                </a:cubicBezTo>
                <a:cubicBezTo>
                  <a:pt x="1557" y="61046"/>
                  <a:pt x="32" y="65389"/>
                  <a:pt x="32" y="71179"/>
                </a:cubicBezTo>
                <a:lnTo>
                  <a:pt x="32" y="89023"/>
                </a:lnTo>
                <a:lnTo>
                  <a:pt x="32" y="89034"/>
                </a:lnTo>
                <a:cubicBezTo>
                  <a:pt x="27" y="89333"/>
                  <a:pt x="1" y="92079"/>
                  <a:pt x="953" y="95243"/>
                </a:cubicBezTo>
                <a:cubicBezTo>
                  <a:pt x="2162" y="99280"/>
                  <a:pt x="4364" y="102190"/>
                  <a:pt x="7492" y="103906"/>
                </a:cubicBezTo>
                <a:lnTo>
                  <a:pt x="8210" y="104295"/>
                </a:lnTo>
                <a:lnTo>
                  <a:pt x="7915" y="105059"/>
                </a:lnTo>
                <a:cubicBezTo>
                  <a:pt x="7109" y="107158"/>
                  <a:pt x="6696" y="109888"/>
                  <a:pt x="6617" y="113645"/>
                </a:cubicBezTo>
                <a:cubicBezTo>
                  <a:pt x="6421" y="123607"/>
                  <a:pt x="13834" y="127836"/>
                  <a:pt x="17029" y="129196"/>
                </a:cubicBezTo>
                <a:lnTo>
                  <a:pt x="17504" y="129397"/>
                </a:lnTo>
                <a:lnTo>
                  <a:pt x="17587" y="129903"/>
                </a:lnTo>
                <a:cubicBezTo>
                  <a:pt x="18487" y="135424"/>
                  <a:pt x="21407" y="140506"/>
                  <a:pt x="25812" y="144223"/>
                </a:cubicBezTo>
                <a:cubicBezTo>
                  <a:pt x="31039" y="148632"/>
                  <a:pt x="38068" y="150963"/>
                  <a:pt x="46159" y="150963"/>
                </a:cubicBezTo>
                <a:cubicBezTo>
                  <a:pt x="55096" y="150963"/>
                  <a:pt x="60887" y="148978"/>
                  <a:pt x="64174" y="147315"/>
                </a:cubicBezTo>
                <a:cubicBezTo>
                  <a:pt x="67633" y="145562"/>
                  <a:pt x="69116" y="143805"/>
                  <a:pt x="69297" y="143581"/>
                </a:cubicBezTo>
                <a:cubicBezTo>
                  <a:pt x="69411" y="143438"/>
                  <a:pt x="69473" y="143251"/>
                  <a:pt x="69473" y="143060"/>
                </a:cubicBezTo>
                <a:lnTo>
                  <a:pt x="69473" y="15762"/>
                </a:lnTo>
                <a:cubicBezTo>
                  <a:pt x="69354" y="10310"/>
                  <a:pt x="66568" y="1"/>
                  <a:pt x="568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281" name="Google Shape;281;p25"/>
          <p:cNvGrpSpPr/>
          <p:nvPr/>
        </p:nvGrpSpPr>
        <p:grpSpPr>
          <a:xfrm>
            <a:off x="6169953" y="2630687"/>
            <a:ext cx="1066091" cy="2382047"/>
            <a:chOff x="4403963" y="2544875"/>
            <a:chExt cx="973539" cy="2175253"/>
          </a:xfrm>
        </p:grpSpPr>
        <p:sp>
          <p:nvSpPr>
            <p:cNvPr id="282" name="Google Shape;282;p25"/>
            <p:cNvSpPr/>
            <p:nvPr/>
          </p:nvSpPr>
          <p:spPr>
            <a:xfrm>
              <a:off x="4403963" y="2544875"/>
              <a:ext cx="641311" cy="521235"/>
            </a:xfrm>
            <a:custGeom>
              <a:avLst/>
              <a:gdLst/>
              <a:ahLst/>
              <a:cxnLst/>
              <a:rect l="l" t="t" r="r" b="b"/>
              <a:pathLst>
                <a:path w="44137" h="35873" extrusionOk="0">
                  <a:moveTo>
                    <a:pt x="11063" y="1"/>
                  </a:moveTo>
                  <a:cubicBezTo>
                    <a:pt x="6669" y="1"/>
                    <a:pt x="3361" y="2451"/>
                    <a:pt x="1500" y="7084"/>
                  </a:cubicBezTo>
                  <a:cubicBezTo>
                    <a:pt x="88" y="10578"/>
                    <a:pt x="0" y="14130"/>
                    <a:pt x="0" y="14280"/>
                  </a:cubicBezTo>
                  <a:lnTo>
                    <a:pt x="0" y="14300"/>
                  </a:lnTo>
                  <a:lnTo>
                    <a:pt x="0" y="35872"/>
                  </a:lnTo>
                  <a:lnTo>
                    <a:pt x="13342" y="35872"/>
                  </a:lnTo>
                  <a:cubicBezTo>
                    <a:pt x="17995" y="35872"/>
                    <a:pt x="21779" y="32088"/>
                    <a:pt x="21779" y="27436"/>
                  </a:cubicBezTo>
                  <a:lnTo>
                    <a:pt x="21779" y="25683"/>
                  </a:lnTo>
                  <a:cubicBezTo>
                    <a:pt x="21779" y="20886"/>
                    <a:pt x="17871" y="16978"/>
                    <a:pt x="13074" y="16978"/>
                  </a:cubicBezTo>
                  <a:lnTo>
                    <a:pt x="10097" y="16978"/>
                  </a:lnTo>
                  <a:cubicBezTo>
                    <a:pt x="9627" y="16978"/>
                    <a:pt x="9238" y="16595"/>
                    <a:pt x="9238" y="16120"/>
                  </a:cubicBezTo>
                  <a:cubicBezTo>
                    <a:pt x="9238" y="15649"/>
                    <a:pt x="9627" y="15261"/>
                    <a:pt x="10097" y="15261"/>
                  </a:cubicBezTo>
                  <a:lnTo>
                    <a:pt x="13074" y="15261"/>
                  </a:lnTo>
                  <a:cubicBezTo>
                    <a:pt x="18404" y="15261"/>
                    <a:pt x="22964" y="19412"/>
                    <a:pt x="23454" y="24711"/>
                  </a:cubicBezTo>
                  <a:lnTo>
                    <a:pt x="23532" y="25570"/>
                  </a:lnTo>
                  <a:lnTo>
                    <a:pt x="43031" y="25570"/>
                  </a:lnTo>
                  <a:lnTo>
                    <a:pt x="43316" y="25212"/>
                  </a:lnTo>
                  <a:cubicBezTo>
                    <a:pt x="44044" y="24298"/>
                    <a:pt x="44137" y="23119"/>
                    <a:pt x="43595" y="21610"/>
                  </a:cubicBezTo>
                  <a:cubicBezTo>
                    <a:pt x="42922" y="19722"/>
                    <a:pt x="41232" y="17401"/>
                    <a:pt x="38709" y="14910"/>
                  </a:cubicBezTo>
                  <a:cubicBezTo>
                    <a:pt x="36249" y="12470"/>
                    <a:pt x="33106" y="9968"/>
                    <a:pt x="29621" y="7678"/>
                  </a:cubicBezTo>
                  <a:cubicBezTo>
                    <a:pt x="26168" y="5404"/>
                    <a:pt x="22611" y="3486"/>
                    <a:pt x="19350" y="2121"/>
                  </a:cubicBezTo>
                  <a:cubicBezTo>
                    <a:pt x="16021" y="735"/>
                    <a:pt x="13156" y="1"/>
                    <a:pt x="110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4403963" y="3357884"/>
              <a:ext cx="973539" cy="893929"/>
            </a:xfrm>
            <a:custGeom>
              <a:avLst/>
              <a:gdLst/>
              <a:ahLst/>
              <a:cxnLst/>
              <a:rect l="l" t="t" r="r" b="b"/>
              <a:pathLst>
                <a:path w="67002" h="61523" extrusionOk="0">
                  <a:moveTo>
                    <a:pt x="55895" y="0"/>
                  </a:moveTo>
                  <a:cubicBezTo>
                    <a:pt x="55772" y="0"/>
                    <a:pt x="55676" y="4"/>
                    <a:pt x="55613" y="7"/>
                  </a:cubicBezTo>
                  <a:lnTo>
                    <a:pt x="55551" y="7"/>
                  </a:lnTo>
                  <a:cubicBezTo>
                    <a:pt x="55520" y="12"/>
                    <a:pt x="55489" y="12"/>
                    <a:pt x="55458" y="12"/>
                  </a:cubicBezTo>
                  <a:lnTo>
                    <a:pt x="40271" y="12"/>
                  </a:lnTo>
                  <a:cubicBezTo>
                    <a:pt x="32293" y="12"/>
                    <a:pt x="25801" y="6504"/>
                    <a:pt x="25801" y="14486"/>
                  </a:cubicBezTo>
                  <a:lnTo>
                    <a:pt x="25801" y="23946"/>
                  </a:lnTo>
                  <a:lnTo>
                    <a:pt x="28070" y="23946"/>
                  </a:lnTo>
                  <a:cubicBezTo>
                    <a:pt x="32976" y="23946"/>
                    <a:pt x="36967" y="27937"/>
                    <a:pt x="36967" y="32842"/>
                  </a:cubicBezTo>
                  <a:lnTo>
                    <a:pt x="36967" y="34724"/>
                  </a:lnTo>
                  <a:cubicBezTo>
                    <a:pt x="36967" y="35195"/>
                    <a:pt x="36585" y="35583"/>
                    <a:pt x="36109" y="35583"/>
                  </a:cubicBezTo>
                  <a:cubicBezTo>
                    <a:pt x="35638" y="35583"/>
                    <a:pt x="35251" y="35195"/>
                    <a:pt x="35251" y="34724"/>
                  </a:cubicBezTo>
                  <a:lnTo>
                    <a:pt x="35251" y="32842"/>
                  </a:lnTo>
                  <a:cubicBezTo>
                    <a:pt x="35251" y="28883"/>
                    <a:pt x="32030" y="25663"/>
                    <a:pt x="28070" y="25663"/>
                  </a:cubicBezTo>
                  <a:lnTo>
                    <a:pt x="22007" y="25663"/>
                  </a:lnTo>
                  <a:cubicBezTo>
                    <a:pt x="17944" y="25663"/>
                    <a:pt x="14635" y="28970"/>
                    <a:pt x="14635" y="33040"/>
                  </a:cubicBezTo>
                  <a:lnTo>
                    <a:pt x="14635" y="35676"/>
                  </a:lnTo>
                  <a:cubicBezTo>
                    <a:pt x="14635" y="36146"/>
                    <a:pt x="14248" y="36533"/>
                    <a:pt x="13777" y="36533"/>
                  </a:cubicBezTo>
                  <a:cubicBezTo>
                    <a:pt x="13301" y="36533"/>
                    <a:pt x="12919" y="36146"/>
                    <a:pt x="12919" y="35676"/>
                  </a:cubicBezTo>
                  <a:lnTo>
                    <a:pt x="12919" y="33040"/>
                  </a:lnTo>
                  <a:cubicBezTo>
                    <a:pt x="12919" y="28025"/>
                    <a:pt x="16992" y="23946"/>
                    <a:pt x="22007" y="23946"/>
                  </a:cubicBezTo>
                  <a:lnTo>
                    <a:pt x="24080" y="23946"/>
                  </a:lnTo>
                  <a:lnTo>
                    <a:pt x="24080" y="17097"/>
                  </a:lnTo>
                  <a:lnTo>
                    <a:pt x="0" y="17097"/>
                  </a:lnTo>
                  <a:lnTo>
                    <a:pt x="0" y="61523"/>
                  </a:lnTo>
                  <a:lnTo>
                    <a:pt x="14041" y="61523"/>
                  </a:lnTo>
                  <a:lnTo>
                    <a:pt x="14041" y="55733"/>
                  </a:lnTo>
                  <a:cubicBezTo>
                    <a:pt x="14041" y="52130"/>
                    <a:pt x="15442" y="48754"/>
                    <a:pt x="17985" y="46227"/>
                  </a:cubicBezTo>
                  <a:cubicBezTo>
                    <a:pt x="20518" y="43703"/>
                    <a:pt x="23883" y="42314"/>
                    <a:pt x="27466" y="42314"/>
                  </a:cubicBezTo>
                  <a:lnTo>
                    <a:pt x="27523" y="42314"/>
                  </a:lnTo>
                  <a:cubicBezTo>
                    <a:pt x="28177" y="42316"/>
                    <a:pt x="28825" y="42317"/>
                    <a:pt x="29467" y="42317"/>
                  </a:cubicBezTo>
                  <a:cubicBezTo>
                    <a:pt x="34450" y="42317"/>
                    <a:pt x="39095" y="42249"/>
                    <a:pt x="43290" y="42111"/>
                  </a:cubicBezTo>
                  <a:cubicBezTo>
                    <a:pt x="44137" y="42080"/>
                    <a:pt x="44948" y="42070"/>
                    <a:pt x="45714" y="42070"/>
                  </a:cubicBezTo>
                  <a:cubicBezTo>
                    <a:pt x="52248" y="42070"/>
                    <a:pt x="56006" y="43063"/>
                    <a:pt x="58416" y="45347"/>
                  </a:cubicBezTo>
                  <a:cubicBezTo>
                    <a:pt x="58664" y="45585"/>
                    <a:pt x="58875" y="45812"/>
                    <a:pt x="59072" y="46041"/>
                  </a:cubicBezTo>
                  <a:lnTo>
                    <a:pt x="59568" y="46630"/>
                  </a:lnTo>
                  <a:lnTo>
                    <a:pt x="60251" y="46263"/>
                  </a:lnTo>
                  <a:cubicBezTo>
                    <a:pt x="61828" y="45394"/>
                    <a:pt x="63171" y="44144"/>
                    <a:pt x="64231" y="42541"/>
                  </a:cubicBezTo>
                  <a:cubicBezTo>
                    <a:pt x="65068" y="41279"/>
                    <a:pt x="65729" y="39795"/>
                    <a:pt x="66206" y="38131"/>
                  </a:cubicBezTo>
                  <a:cubicBezTo>
                    <a:pt x="66996" y="35366"/>
                    <a:pt x="67001" y="32961"/>
                    <a:pt x="67001" y="32698"/>
                  </a:cubicBezTo>
                  <a:lnTo>
                    <a:pt x="67001" y="32646"/>
                  </a:lnTo>
                  <a:lnTo>
                    <a:pt x="67001" y="14538"/>
                  </a:lnTo>
                  <a:cubicBezTo>
                    <a:pt x="67001" y="9188"/>
                    <a:pt x="65657" y="5223"/>
                    <a:pt x="63006" y="2746"/>
                  </a:cubicBezTo>
                  <a:cubicBezTo>
                    <a:pt x="62277" y="2069"/>
                    <a:pt x="61449" y="1511"/>
                    <a:pt x="60535" y="1071"/>
                  </a:cubicBezTo>
                  <a:cubicBezTo>
                    <a:pt x="59800" y="725"/>
                    <a:pt x="59015" y="451"/>
                    <a:pt x="58192" y="270"/>
                  </a:cubicBezTo>
                  <a:cubicBezTo>
                    <a:pt x="57178" y="43"/>
                    <a:pt x="56348" y="0"/>
                    <a:pt x="55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4403963" y="3994093"/>
              <a:ext cx="877089" cy="726035"/>
            </a:xfrm>
            <a:custGeom>
              <a:avLst/>
              <a:gdLst/>
              <a:ahLst/>
              <a:cxnLst/>
              <a:rect l="l" t="t" r="r" b="b"/>
              <a:pathLst>
                <a:path w="60364" h="49968" extrusionOk="0">
                  <a:moveTo>
                    <a:pt x="45733" y="1"/>
                  </a:moveTo>
                  <a:cubicBezTo>
                    <a:pt x="44979" y="1"/>
                    <a:pt x="44185" y="14"/>
                    <a:pt x="43347" y="41"/>
                  </a:cubicBezTo>
                  <a:cubicBezTo>
                    <a:pt x="39148" y="178"/>
                    <a:pt x="34512" y="247"/>
                    <a:pt x="29533" y="247"/>
                  </a:cubicBezTo>
                  <a:cubicBezTo>
                    <a:pt x="28866" y="247"/>
                    <a:pt x="28192" y="246"/>
                    <a:pt x="27512" y="243"/>
                  </a:cubicBezTo>
                  <a:lnTo>
                    <a:pt x="27466" y="243"/>
                  </a:lnTo>
                  <a:cubicBezTo>
                    <a:pt x="24348" y="243"/>
                    <a:pt x="21413" y="1458"/>
                    <a:pt x="19200" y="3655"/>
                  </a:cubicBezTo>
                  <a:cubicBezTo>
                    <a:pt x="16982" y="5867"/>
                    <a:pt x="15757" y="8809"/>
                    <a:pt x="15757" y="11947"/>
                  </a:cubicBezTo>
                  <a:lnTo>
                    <a:pt x="15757" y="17737"/>
                  </a:lnTo>
                  <a:lnTo>
                    <a:pt x="22740" y="17737"/>
                  </a:lnTo>
                  <a:cubicBezTo>
                    <a:pt x="30351" y="17737"/>
                    <a:pt x="36538" y="23924"/>
                    <a:pt x="36538" y="31529"/>
                  </a:cubicBezTo>
                  <a:lnTo>
                    <a:pt x="36538" y="32107"/>
                  </a:lnTo>
                  <a:cubicBezTo>
                    <a:pt x="36538" y="32578"/>
                    <a:pt x="36151" y="32966"/>
                    <a:pt x="35674" y="32966"/>
                  </a:cubicBezTo>
                  <a:cubicBezTo>
                    <a:pt x="35199" y="32966"/>
                    <a:pt x="34817" y="32578"/>
                    <a:pt x="34817" y="32107"/>
                  </a:cubicBezTo>
                  <a:lnTo>
                    <a:pt x="34817" y="31529"/>
                  </a:lnTo>
                  <a:cubicBezTo>
                    <a:pt x="34817" y="24871"/>
                    <a:pt x="29399" y="19453"/>
                    <a:pt x="22740" y="19453"/>
                  </a:cubicBezTo>
                  <a:lnTo>
                    <a:pt x="0" y="19453"/>
                  </a:lnTo>
                  <a:lnTo>
                    <a:pt x="0" y="43356"/>
                  </a:lnTo>
                  <a:lnTo>
                    <a:pt x="296" y="43636"/>
                  </a:lnTo>
                  <a:cubicBezTo>
                    <a:pt x="1153" y="44447"/>
                    <a:pt x="3107" y="46019"/>
                    <a:pt x="6571" y="47393"/>
                  </a:cubicBezTo>
                  <a:cubicBezTo>
                    <a:pt x="8510" y="48169"/>
                    <a:pt x="10665" y="48774"/>
                    <a:pt x="12976" y="49202"/>
                  </a:cubicBezTo>
                  <a:cubicBezTo>
                    <a:pt x="15726" y="49710"/>
                    <a:pt x="18739" y="49968"/>
                    <a:pt x="21929" y="49968"/>
                  </a:cubicBezTo>
                  <a:cubicBezTo>
                    <a:pt x="26028" y="49968"/>
                    <a:pt x="29833" y="49369"/>
                    <a:pt x="33245" y="48185"/>
                  </a:cubicBezTo>
                  <a:cubicBezTo>
                    <a:pt x="36409" y="47083"/>
                    <a:pt x="39216" y="45492"/>
                    <a:pt x="41598" y="43449"/>
                  </a:cubicBezTo>
                  <a:cubicBezTo>
                    <a:pt x="43817" y="41548"/>
                    <a:pt x="45621" y="39288"/>
                    <a:pt x="46959" y="36745"/>
                  </a:cubicBezTo>
                  <a:cubicBezTo>
                    <a:pt x="48231" y="34326"/>
                    <a:pt x="49038" y="31740"/>
                    <a:pt x="49348" y="29063"/>
                  </a:cubicBezTo>
                  <a:cubicBezTo>
                    <a:pt x="49390" y="28722"/>
                    <a:pt x="49627" y="28442"/>
                    <a:pt x="49958" y="28339"/>
                  </a:cubicBezTo>
                  <a:cubicBezTo>
                    <a:pt x="50128" y="28287"/>
                    <a:pt x="52795" y="27471"/>
                    <a:pt x="55376" y="25243"/>
                  </a:cubicBezTo>
                  <a:cubicBezTo>
                    <a:pt x="56854" y="23966"/>
                    <a:pt x="58022" y="22477"/>
                    <a:pt x="58850" y="20807"/>
                  </a:cubicBezTo>
                  <a:cubicBezTo>
                    <a:pt x="59873" y="18739"/>
                    <a:pt x="60364" y="16403"/>
                    <a:pt x="60313" y="13860"/>
                  </a:cubicBezTo>
                  <a:cubicBezTo>
                    <a:pt x="60277" y="11865"/>
                    <a:pt x="60146" y="10200"/>
                    <a:pt x="59914" y="8788"/>
                  </a:cubicBezTo>
                  <a:cubicBezTo>
                    <a:pt x="59671" y="7310"/>
                    <a:pt x="59325" y="6101"/>
                    <a:pt x="58844" y="5082"/>
                  </a:cubicBezTo>
                  <a:lnTo>
                    <a:pt x="58813" y="5020"/>
                  </a:lnTo>
                  <a:lnTo>
                    <a:pt x="58777" y="4963"/>
                  </a:lnTo>
                  <a:cubicBezTo>
                    <a:pt x="58524" y="4586"/>
                    <a:pt x="58223" y="4115"/>
                    <a:pt x="58106" y="3908"/>
                  </a:cubicBezTo>
                  <a:lnTo>
                    <a:pt x="58094" y="3794"/>
                  </a:lnTo>
                  <a:lnTo>
                    <a:pt x="57934" y="3588"/>
                  </a:lnTo>
                  <a:cubicBezTo>
                    <a:pt x="57738" y="3329"/>
                    <a:pt x="57510" y="3076"/>
                    <a:pt x="57242" y="2813"/>
                  </a:cubicBezTo>
                  <a:lnTo>
                    <a:pt x="57231" y="2802"/>
                  </a:lnTo>
                  <a:cubicBezTo>
                    <a:pt x="56037" y="1675"/>
                    <a:pt x="54346" y="916"/>
                    <a:pt x="52057" y="475"/>
                  </a:cubicBezTo>
                  <a:cubicBezTo>
                    <a:pt x="50372" y="156"/>
                    <a:pt x="48289" y="1"/>
                    <a:pt x="4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4403963" y="2941209"/>
              <a:ext cx="793716" cy="640163"/>
            </a:xfrm>
            <a:custGeom>
              <a:avLst/>
              <a:gdLst/>
              <a:ahLst/>
              <a:cxnLst/>
              <a:rect l="l" t="t" r="r" b="b"/>
              <a:pathLst>
                <a:path w="54626" h="44058" extrusionOk="0">
                  <a:moveTo>
                    <a:pt x="43689" y="0"/>
                  </a:moveTo>
                  <a:cubicBezTo>
                    <a:pt x="43579" y="0"/>
                    <a:pt x="43493" y="2"/>
                    <a:pt x="43435" y="4"/>
                  </a:cubicBezTo>
                  <a:lnTo>
                    <a:pt x="43409" y="4"/>
                  </a:lnTo>
                  <a:lnTo>
                    <a:pt x="43383" y="9"/>
                  </a:lnTo>
                  <a:lnTo>
                    <a:pt x="23537" y="9"/>
                  </a:lnTo>
                  <a:lnTo>
                    <a:pt x="23475" y="887"/>
                  </a:lnTo>
                  <a:cubicBezTo>
                    <a:pt x="23098" y="6176"/>
                    <a:pt x="18646" y="10316"/>
                    <a:pt x="13342" y="10316"/>
                  </a:cubicBezTo>
                  <a:lnTo>
                    <a:pt x="0" y="10316"/>
                  </a:lnTo>
                  <a:lnTo>
                    <a:pt x="0" y="44057"/>
                  </a:lnTo>
                  <a:lnTo>
                    <a:pt x="24080" y="44057"/>
                  </a:lnTo>
                  <a:lnTo>
                    <a:pt x="24085" y="43112"/>
                  </a:lnTo>
                  <a:cubicBezTo>
                    <a:pt x="24111" y="34210"/>
                    <a:pt x="31374" y="26972"/>
                    <a:pt x="40271" y="26972"/>
                  </a:cubicBezTo>
                  <a:lnTo>
                    <a:pt x="54625" y="26972"/>
                  </a:lnTo>
                  <a:lnTo>
                    <a:pt x="54625" y="11191"/>
                  </a:lnTo>
                  <a:cubicBezTo>
                    <a:pt x="54625" y="7556"/>
                    <a:pt x="53602" y="4744"/>
                    <a:pt x="51581" y="2826"/>
                  </a:cubicBezTo>
                  <a:lnTo>
                    <a:pt x="51576" y="2826"/>
                  </a:lnTo>
                  <a:cubicBezTo>
                    <a:pt x="50858" y="2149"/>
                    <a:pt x="49999" y="1580"/>
                    <a:pt x="49028" y="1130"/>
                  </a:cubicBezTo>
                  <a:cubicBezTo>
                    <a:pt x="48252" y="779"/>
                    <a:pt x="47405" y="500"/>
                    <a:pt x="46499" y="309"/>
                  </a:cubicBezTo>
                  <a:cubicBezTo>
                    <a:pt x="45254" y="40"/>
                    <a:pt x="44205" y="0"/>
                    <a:pt x="436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86" name="Google Shape;286;p25"/>
          <p:cNvSpPr txBox="1">
            <a:spLocks noGrp="1"/>
          </p:cNvSpPr>
          <p:nvPr>
            <p:ph type="ctrTitle" idx="4294967295"/>
          </p:nvPr>
        </p:nvSpPr>
        <p:spPr>
          <a:xfrm>
            <a:off x="1810100" y="2736653"/>
            <a:ext cx="1498400" cy="46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/>
            <a:r>
              <a:rPr lang="es" sz="1867">
                <a:solidFill>
                  <a:schemeClr val="lt1"/>
                </a:solidFill>
              </a:rPr>
              <a:t>MERCURY</a:t>
            </a:r>
            <a:endParaRPr sz="1867">
              <a:solidFill>
                <a:schemeClr val="lt1"/>
              </a:solidFill>
            </a:endParaRPr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4294967295"/>
          </p:nvPr>
        </p:nvSpPr>
        <p:spPr>
          <a:xfrm>
            <a:off x="1306733" y="3025623"/>
            <a:ext cx="1979200" cy="59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r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s" sz="1467">
                <a:solidFill>
                  <a:schemeClr val="lt1"/>
                </a:solidFill>
              </a:rPr>
              <a:t>Mercury is the closest planet to the Sun </a:t>
            </a:r>
            <a:endParaRPr sz="1467">
              <a:solidFill>
                <a:schemeClr val="lt1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</a:pPr>
            <a:endParaRPr sz="1467">
              <a:solidFill>
                <a:schemeClr val="lt1"/>
              </a:solidFill>
            </a:endParaRPr>
          </a:p>
        </p:txBody>
      </p:sp>
      <p:sp>
        <p:nvSpPr>
          <p:cNvPr id="288" name="Google Shape;288;p25"/>
          <p:cNvSpPr txBox="1">
            <a:spLocks noGrp="1"/>
          </p:cNvSpPr>
          <p:nvPr>
            <p:ph type="ctrTitle" idx="4294967295"/>
          </p:nvPr>
        </p:nvSpPr>
        <p:spPr>
          <a:xfrm>
            <a:off x="2211300" y="3908052"/>
            <a:ext cx="1097200" cy="46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/>
            <a:r>
              <a:rPr lang="es" sz="1867">
                <a:solidFill>
                  <a:schemeClr val="lt1"/>
                </a:solidFill>
              </a:rPr>
              <a:t>VENUS</a:t>
            </a:r>
            <a:endParaRPr sz="1867">
              <a:solidFill>
                <a:schemeClr val="lt1"/>
              </a:solidFill>
            </a:endParaRPr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4294967295"/>
          </p:nvPr>
        </p:nvSpPr>
        <p:spPr>
          <a:xfrm>
            <a:off x="1329248" y="4188920"/>
            <a:ext cx="1979200" cy="59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r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s" sz="1467">
                <a:solidFill>
                  <a:schemeClr val="lt1"/>
                </a:solidFill>
              </a:rPr>
              <a:t>Venus has a beautiful name, but it’s terribly hot</a:t>
            </a:r>
            <a:endParaRPr sz="1467">
              <a:solidFill>
                <a:schemeClr val="lt1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</a:pPr>
            <a:endParaRPr sz="1467">
              <a:solidFill>
                <a:schemeClr val="lt1"/>
              </a:solidFill>
            </a:endParaRPr>
          </a:p>
        </p:txBody>
      </p:sp>
      <p:sp>
        <p:nvSpPr>
          <p:cNvPr id="290" name="Google Shape;290;p25"/>
          <p:cNvSpPr txBox="1">
            <a:spLocks noGrp="1"/>
          </p:cNvSpPr>
          <p:nvPr>
            <p:ph type="ctrTitle" idx="4294967295"/>
          </p:nvPr>
        </p:nvSpPr>
        <p:spPr>
          <a:xfrm>
            <a:off x="8878567" y="2732852"/>
            <a:ext cx="1498400" cy="46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sz="1867">
                <a:solidFill>
                  <a:schemeClr val="lt1"/>
                </a:solidFill>
              </a:rPr>
              <a:t>JUPITER</a:t>
            </a:r>
            <a:endParaRPr sz="1867">
              <a:solidFill>
                <a:schemeClr val="lt1"/>
              </a:solidFill>
            </a:endParaRPr>
          </a:p>
        </p:txBody>
      </p:sp>
      <p:sp>
        <p:nvSpPr>
          <p:cNvPr id="291" name="Google Shape;291;p25"/>
          <p:cNvSpPr txBox="1">
            <a:spLocks noGrp="1"/>
          </p:cNvSpPr>
          <p:nvPr>
            <p:ph type="subTitle" idx="4294967295"/>
          </p:nvPr>
        </p:nvSpPr>
        <p:spPr>
          <a:xfrm>
            <a:off x="8878563" y="3021456"/>
            <a:ext cx="1818000" cy="59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s" sz="1467">
                <a:solidFill>
                  <a:schemeClr val="lt1"/>
                </a:solidFill>
              </a:rPr>
              <a:t>It’s the biggest planet in our Solar System</a:t>
            </a:r>
            <a:endParaRPr sz="1467">
              <a:solidFill>
                <a:schemeClr val="l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</a:pPr>
            <a:endParaRPr sz="1467">
              <a:solidFill>
                <a:schemeClr val="lt1"/>
              </a:solidFill>
            </a:endParaRPr>
          </a:p>
        </p:txBody>
      </p:sp>
      <p:sp>
        <p:nvSpPr>
          <p:cNvPr id="292" name="Google Shape;292;p25"/>
          <p:cNvSpPr txBox="1">
            <a:spLocks noGrp="1"/>
          </p:cNvSpPr>
          <p:nvPr>
            <p:ph type="ctrTitle" idx="4294967295"/>
          </p:nvPr>
        </p:nvSpPr>
        <p:spPr>
          <a:xfrm>
            <a:off x="8878567" y="3893015"/>
            <a:ext cx="1097200" cy="46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sz="1867">
                <a:solidFill>
                  <a:schemeClr val="lt1"/>
                </a:solidFill>
              </a:rPr>
              <a:t>SATURN</a:t>
            </a:r>
            <a:endParaRPr sz="1867">
              <a:solidFill>
                <a:schemeClr val="lt1"/>
              </a:solidFill>
            </a:endParaRPr>
          </a:p>
        </p:txBody>
      </p:sp>
      <p:sp>
        <p:nvSpPr>
          <p:cNvPr id="293" name="Google Shape;293;p25"/>
          <p:cNvSpPr txBox="1">
            <a:spLocks noGrp="1"/>
          </p:cNvSpPr>
          <p:nvPr>
            <p:ph type="subTitle" idx="4294967295"/>
          </p:nvPr>
        </p:nvSpPr>
        <p:spPr>
          <a:xfrm>
            <a:off x="8878564" y="4181485"/>
            <a:ext cx="1945200" cy="59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s" sz="1467">
                <a:solidFill>
                  <a:schemeClr val="lt1"/>
                </a:solidFill>
              </a:rPr>
              <a:t>It’s composed mostly of hydrogen and helium</a:t>
            </a:r>
            <a:endParaRPr sz="1467">
              <a:solidFill>
                <a:schemeClr val="l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</a:pPr>
            <a:endParaRPr sz="14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6000">
              <a:schemeClr val="accent6">
                <a:lumMod val="50000"/>
              </a:schemeClr>
            </a:gs>
            <a:gs pos="100000">
              <a:schemeClr val="accent1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>
            <a:spLocks noGrp="1"/>
          </p:cNvSpPr>
          <p:nvPr>
            <p:ph type="ctrTitle"/>
          </p:nvPr>
        </p:nvSpPr>
        <p:spPr>
          <a:xfrm>
            <a:off x="4195733" y="438392"/>
            <a:ext cx="3800400" cy="5363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7000">
                <a:schemeClr val="accent2">
                  <a:lumMod val="0"/>
                  <a:lumOff val="100000"/>
                </a:schemeClr>
              </a:gs>
              <a:gs pos="56000">
                <a:schemeClr val="accent2">
                  <a:lumMod val="100000"/>
                </a:schemeClr>
              </a:gs>
            </a:gsLst>
            <a:lin ang="2700000" scaled="1"/>
            <a:tileRect/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CLINICAL TRIAL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99" name="Google Shape;299;p26"/>
          <p:cNvSpPr/>
          <p:nvPr/>
        </p:nvSpPr>
        <p:spPr>
          <a:xfrm>
            <a:off x="3527079" y="1746000"/>
            <a:ext cx="2180400" cy="511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300" name="Google Shape;300;p26"/>
          <p:cNvSpPr/>
          <p:nvPr/>
        </p:nvSpPr>
        <p:spPr>
          <a:xfrm>
            <a:off x="6293589" y="1403928"/>
            <a:ext cx="2180400" cy="545407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301" name="Google Shape;301;p26"/>
          <p:cNvSpPr/>
          <p:nvPr/>
        </p:nvSpPr>
        <p:spPr>
          <a:xfrm>
            <a:off x="9253700" y="1188821"/>
            <a:ext cx="2180400" cy="567574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302" name="Google Shape;302;p26"/>
          <p:cNvSpPr/>
          <p:nvPr/>
        </p:nvSpPr>
        <p:spPr>
          <a:xfrm>
            <a:off x="807575" y="2013526"/>
            <a:ext cx="2180400" cy="484447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303" name="Google Shape;303;p26"/>
          <p:cNvSpPr txBox="1">
            <a:spLocks noGrp="1"/>
          </p:cNvSpPr>
          <p:nvPr>
            <p:ph type="ctrTitle" idx="4294967295"/>
          </p:nvPr>
        </p:nvSpPr>
        <p:spPr>
          <a:xfrm>
            <a:off x="3888400" y="2587351"/>
            <a:ext cx="1645200" cy="48760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6000">
                <a:schemeClr val="accent6">
                  <a:lumMod val="50000"/>
                </a:schemeClr>
              </a:gs>
              <a:gs pos="100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867" dirty="0">
                <a:solidFill>
                  <a:schemeClr val="lt1"/>
                </a:solidFill>
              </a:rPr>
              <a:t>PHASE 1</a:t>
            </a:r>
            <a:endParaRPr sz="1867" dirty="0">
              <a:solidFill>
                <a:schemeClr val="lt1"/>
              </a:solidFill>
            </a:endParaRPr>
          </a:p>
        </p:txBody>
      </p:sp>
      <p:sp>
        <p:nvSpPr>
          <p:cNvPr id="304" name="Google Shape;304;p26"/>
          <p:cNvSpPr txBox="1">
            <a:spLocks noGrp="1"/>
          </p:cNvSpPr>
          <p:nvPr>
            <p:ph type="ctrTitle" idx="4294967295"/>
          </p:nvPr>
        </p:nvSpPr>
        <p:spPr>
          <a:xfrm>
            <a:off x="6699121" y="2587351"/>
            <a:ext cx="1645200" cy="48760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6000">
                <a:schemeClr val="accent6">
                  <a:lumMod val="50000"/>
                </a:schemeClr>
              </a:gs>
              <a:gs pos="100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867" dirty="0">
                <a:solidFill>
                  <a:schemeClr val="lt1"/>
                </a:solidFill>
              </a:rPr>
              <a:t>PHASE 2</a:t>
            </a:r>
            <a:endParaRPr sz="1867" dirty="0">
              <a:solidFill>
                <a:schemeClr val="lt1"/>
              </a:solidFill>
            </a:endParaRPr>
          </a:p>
        </p:txBody>
      </p:sp>
      <p:sp>
        <p:nvSpPr>
          <p:cNvPr id="305" name="Google Shape;305;p26"/>
          <p:cNvSpPr txBox="1">
            <a:spLocks noGrp="1"/>
          </p:cNvSpPr>
          <p:nvPr>
            <p:ph type="ctrTitle" idx="4294967295"/>
          </p:nvPr>
        </p:nvSpPr>
        <p:spPr>
          <a:xfrm>
            <a:off x="9509707" y="2587351"/>
            <a:ext cx="1645200" cy="48760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6000">
                <a:schemeClr val="accent6">
                  <a:lumMod val="50000"/>
                </a:schemeClr>
              </a:gs>
              <a:gs pos="100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867" dirty="0">
                <a:solidFill>
                  <a:schemeClr val="lt1"/>
                </a:solidFill>
              </a:rPr>
              <a:t>PHASE 3</a:t>
            </a:r>
            <a:endParaRPr sz="1867" dirty="0">
              <a:solidFill>
                <a:schemeClr val="lt1"/>
              </a:solidFill>
            </a:endParaRPr>
          </a:p>
        </p:txBody>
      </p:sp>
      <p:sp>
        <p:nvSpPr>
          <p:cNvPr id="306" name="Google Shape;306;p26"/>
          <p:cNvSpPr txBox="1">
            <a:spLocks noGrp="1"/>
          </p:cNvSpPr>
          <p:nvPr>
            <p:ph type="ctrTitle" idx="4294967295"/>
          </p:nvPr>
        </p:nvSpPr>
        <p:spPr>
          <a:xfrm>
            <a:off x="1077733" y="2591851"/>
            <a:ext cx="1645200" cy="48760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6000">
                <a:schemeClr val="accent6">
                  <a:lumMod val="50000"/>
                </a:schemeClr>
              </a:gs>
              <a:gs pos="100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867" dirty="0">
                <a:solidFill>
                  <a:schemeClr val="lt1"/>
                </a:solidFill>
              </a:rPr>
              <a:t>PRECLINICAL</a:t>
            </a:r>
            <a:endParaRPr sz="1867" dirty="0">
              <a:solidFill>
                <a:schemeClr val="lt1"/>
              </a:solidFill>
            </a:endParaRPr>
          </a:p>
        </p:txBody>
      </p:sp>
      <p:cxnSp>
        <p:nvCxnSpPr>
          <p:cNvPr id="307" name="Google Shape;307;p26"/>
          <p:cNvCxnSpPr/>
          <p:nvPr/>
        </p:nvCxnSpPr>
        <p:spPr>
          <a:xfrm rot="10800000">
            <a:off x="-17200" y="4302000"/>
            <a:ext cx="122264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Google Shape;308;p26"/>
          <p:cNvSpPr txBox="1">
            <a:spLocks noGrp="1"/>
          </p:cNvSpPr>
          <p:nvPr>
            <p:ph type="ctrTitle" idx="4294967295"/>
          </p:nvPr>
        </p:nvSpPr>
        <p:spPr>
          <a:xfrm>
            <a:off x="1077733" y="3045551"/>
            <a:ext cx="1645200" cy="34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600">
                <a:solidFill>
                  <a:schemeClr val="lt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Lab Studies</a:t>
            </a:r>
            <a:endParaRPr sz="1600"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309" name="Google Shape;309;p26"/>
          <p:cNvSpPr txBox="1">
            <a:spLocks noGrp="1"/>
          </p:cNvSpPr>
          <p:nvPr>
            <p:ph type="ctrTitle" idx="4294967295"/>
          </p:nvPr>
        </p:nvSpPr>
        <p:spPr>
          <a:xfrm>
            <a:off x="3888367" y="3045551"/>
            <a:ext cx="1645200" cy="34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600">
                <a:solidFill>
                  <a:schemeClr val="lt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Human Safety</a:t>
            </a:r>
            <a:endParaRPr sz="1600"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310" name="Google Shape;310;p26"/>
          <p:cNvSpPr txBox="1">
            <a:spLocks noGrp="1"/>
          </p:cNvSpPr>
          <p:nvPr>
            <p:ph type="ctrTitle" idx="4294967295"/>
          </p:nvPr>
        </p:nvSpPr>
        <p:spPr>
          <a:xfrm>
            <a:off x="6699013" y="3045551"/>
            <a:ext cx="1645200" cy="34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600">
                <a:solidFill>
                  <a:schemeClr val="lt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Expanded Safety</a:t>
            </a:r>
            <a:endParaRPr sz="1600"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ctrTitle" idx="4294967295"/>
          </p:nvPr>
        </p:nvSpPr>
        <p:spPr>
          <a:xfrm>
            <a:off x="9509733" y="3045551"/>
            <a:ext cx="1645200" cy="34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600">
                <a:solidFill>
                  <a:schemeClr val="lt1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Efficacy &amp; Safety</a:t>
            </a:r>
            <a:endParaRPr sz="1600">
              <a:solidFill>
                <a:schemeClr val="lt1"/>
              </a:solidFill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grpSp>
        <p:nvGrpSpPr>
          <p:cNvPr id="332" name="Google Shape;332;p26"/>
          <p:cNvGrpSpPr/>
          <p:nvPr/>
        </p:nvGrpSpPr>
        <p:grpSpPr>
          <a:xfrm>
            <a:off x="9642729" y="5061372"/>
            <a:ext cx="16881" cy="80328"/>
            <a:chOff x="4840775" y="3641175"/>
            <a:chExt cx="182700" cy="869350"/>
          </a:xfrm>
        </p:grpSpPr>
        <p:sp>
          <p:nvSpPr>
            <p:cNvPr id="333" name="Google Shape;333;p26"/>
            <p:cNvSpPr/>
            <p:nvPr/>
          </p:nvSpPr>
          <p:spPr>
            <a:xfrm>
              <a:off x="4840775" y="3983700"/>
              <a:ext cx="182700" cy="183500"/>
            </a:xfrm>
            <a:custGeom>
              <a:avLst/>
              <a:gdLst/>
              <a:ahLst/>
              <a:cxnLst/>
              <a:rect l="l" t="t" r="r" b="b"/>
              <a:pathLst>
                <a:path w="7308" h="7340" extrusionOk="0">
                  <a:moveTo>
                    <a:pt x="3654" y="0"/>
                  </a:moveTo>
                  <a:cubicBezTo>
                    <a:pt x="1632" y="0"/>
                    <a:pt x="1" y="1664"/>
                    <a:pt x="1" y="3686"/>
                  </a:cubicBezTo>
                  <a:cubicBezTo>
                    <a:pt x="1" y="5709"/>
                    <a:pt x="1632" y="7340"/>
                    <a:pt x="3654" y="7340"/>
                  </a:cubicBezTo>
                  <a:cubicBezTo>
                    <a:pt x="5676" y="7340"/>
                    <a:pt x="7307" y="5709"/>
                    <a:pt x="7307" y="3686"/>
                  </a:cubicBezTo>
                  <a:cubicBezTo>
                    <a:pt x="7307" y="1664"/>
                    <a:pt x="5676" y="0"/>
                    <a:pt x="3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34" name="Google Shape;334;p26"/>
            <p:cNvSpPr/>
            <p:nvPr/>
          </p:nvSpPr>
          <p:spPr>
            <a:xfrm>
              <a:off x="4840775" y="3641175"/>
              <a:ext cx="182700" cy="182700"/>
            </a:xfrm>
            <a:custGeom>
              <a:avLst/>
              <a:gdLst/>
              <a:ahLst/>
              <a:cxnLst/>
              <a:rect l="l" t="t" r="r" b="b"/>
              <a:pathLst>
                <a:path w="7308" h="7308" extrusionOk="0">
                  <a:moveTo>
                    <a:pt x="3654" y="1"/>
                  </a:moveTo>
                  <a:cubicBezTo>
                    <a:pt x="1632" y="1"/>
                    <a:pt x="1" y="1632"/>
                    <a:pt x="1" y="3654"/>
                  </a:cubicBezTo>
                  <a:cubicBezTo>
                    <a:pt x="1" y="5677"/>
                    <a:pt x="1632" y="7308"/>
                    <a:pt x="3654" y="7308"/>
                  </a:cubicBezTo>
                  <a:cubicBezTo>
                    <a:pt x="5676" y="7308"/>
                    <a:pt x="7307" y="5677"/>
                    <a:pt x="7307" y="3654"/>
                  </a:cubicBezTo>
                  <a:cubicBezTo>
                    <a:pt x="7307" y="1632"/>
                    <a:pt x="5676" y="1"/>
                    <a:pt x="3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35" name="Google Shape;335;p26"/>
            <p:cNvSpPr/>
            <p:nvPr/>
          </p:nvSpPr>
          <p:spPr>
            <a:xfrm>
              <a:off x="4840775" y="4327025"/>
              <a:ext cx="182700" cy="183500"/>
            </a:xfrm>
            <a:custGeom>
              <a:avLst/>
              <a:gdLst/>
              <a:ahLst/>
              <a:cxnLst/>
              <a:rect l="l" t="t" r="r" b="b"/>
              <a:pathLst>
                <a:path w="7308" h="7340" extrusionOk="0">
                  <a:moveTo>
                    <a:pt x="3654" y="0"/>
                  </a:moveTo>
                  <a:cubicBezTo>
                    <a:pt x="1632" y="0"/>
                    <a:pt x="1" y="1631"/>
                    <a:pt x="1" y="3653"/>
                  </a:cubicBezTo>
                  <a:cubicBezTo>
                    <a:pt x="1" y="5676"/>
                    <a:pt x="1632" y="7339"/>
                    <a:pt x="3654" y="7339"/>
                  </a:cubicBezTo>
                  <a:cubicBezTo>
                    <a:pt x="5676" y="7339"/>
                    <a:pt x="7307" y="5676"/>
                    <a:pt x="7307" y="3653"/>
                  </a:cubicBezTo>
                  <a:cubicBezTo>
                    <a:pt x="7307" y="1631"/>
                    <a:pt x="5676" y="0"/>
                    <a:pt x="3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362" name="Google Shape;362;p26"/>
          <p:cNvGrpSpPr/>
          <p:nvPr/>
        </p:nvGrpSpPr>
        <p:grpSpPr>
          <a:xfrm>
            <a:off x="1651217" y="3703164"/>
            <a:ext cx="723999" cy="728105"/>
            <a:chOff x="1190625" y="238125"/>
            <a:chExt cx="5228350" cy="5227125"/>
          </a:xfrm>
        </p:grpSpPr>
        <p:sp>
          <p:nvSpPr>
            <p:cNvPr id="363" name="Google Shape;363;p26"/>
            <p:cNvSpPr/>
            <p:nvPr/>
          </p:nvSpPr>
          <p:spPr>
            <a:xfrm>
              <a:off x="3662325" y="1049225"/>
              <a:ext cx="658700" cy="941300"/>
            </a:xfrm>
            <a:custGeom>
              <a:avLst/>
              <a:gdLst/>
              <a:ahLst/>
              <a:cxnLst/>
              <a:rect l="l" t="t" r="r" b="b"/>
              <a:pathLst>
                <a:path w="26348" h="37652" extrusionOk="0">
                  <a:moveTo>
                    <a:pt x="21692" y="1"/>
                  </a:moveTo>
                  <a:cubicBezTo>
                    <a:pt x="20274" y="1"/>
                    <a:pt x="18895" y="738"/>
                    <a:pt x="18137" y="2040"/>
                  </a:cubicBezTo>
                  <a:lnTo>
                    <a:pt x="1128" y="31524"/>
                  </a:lnTo>
                  <a:cubicBezTo>
                    <a:pt x="0" y="33485"/>
                    <a:pt x="662" y="35984"/>
                    <a:pt x="2623" y="37112"/>
                  </a:cubicBezTo>
                  <a:cubicBezTo>
                    <a:pt x="3260" y="37480"/>
                    <a:pt x="3971" y="37651"/>
                    <a:pt x="4657" y="37651"/>
                  </a:cubicBezTo>
                  <a:cubicBezTo>
                    <a:pt x="6079" y="37651"/>
                    <a:pt x="7451" y="36916"/>
                    <a:pt x="8211" y="35617"/>
                  </a:cubicBezTo>
                  <a:lnTo>
                    <a:pt x="25220" y="6133"/>
                  </a:lnTo>
                  <a:cubicBezTo>
                    <a:pt x="26347" y="4172"/>
                    <a:pt x="25686" y="1672"/>
                    <a:pt x="23725" y="545"/>
                  </a:cubicBezTo>
                  <a:cubicBezTo>
                    <a:pt x="23083" y="176"/>
                    <a:pt x="22383" y="1"/>
                    <a:pt x="216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64" name="Google Shape;364;p26"/>
            <p:cNvSpPr/>
            <p:nvPr/>
          </p:nvSpPr>
          <p:spPr>
            <a:xfrm>
              <a:off x="3482800" y="2122225"/>
              <a:ext cx="204050" cy="204675"/>
            </a:xfrm>
            <a:custGeom>
              <a:avLst/>
              <a:gdLst/>
              <a:ahLst/>
              <a:cxnLst/>
              <a:rect l="l" t="t" r="r" b="b"/>
              <a:pathLst>
                <a:path w="8162" h="8187" extrusionOk="0">
                  <a:moveTo>
                    <a:pt x="4093" y="0"/>
                  </a:moveTo>
                  <a:cubicBezTo>
                    <a:pt x="3015" y="0"/>
                    <a:pt x="1961" y="442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72"/>
                    <a:pt x="441" y="6226"/>
                    <a:pt x="1201" y="6985"/>
                  </a:cubicBezTo>
                  <a:cubicBezTo>
                    <a:pt x="1961" y="7745"/>
                    <a:pt x="3015" y="8186"/>
                    <a:pt x="4093" y="8186"/>
                  </a:cubicBezTo>
                  <a:cubicBezTo>
                    <a:pt x="5147" y="8186"/>
                    <a:pt x="6226" y="7745"/>
                    <a:pt x="6985" y="6985"/>
                  </a:cubicBezTo>
                  <a:cubicBezTo>
                    <a:pt x="7745" y="6226"/>
                    <a:pt x="8162" y="5172"/>
                    <a:pt x="8162" y="4093"/>
                  </a:cubicBezTo>
                  <a:cubicBezTo>
                    <a:pt x="8162" y="3015"/>
                    <a:pt x="7745" y="1961"/>
                    <a:pt x="6985" y="1201"/>
                  </a:cubicBezTo>
                  <a:cubicBezTo>
                    <a:pt x="6226" y="442"/>
                    <a:pt x="5147" y="0"/>
                    <a:pt x="4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2170350" y="239725"/>
              <a:ext cx="3213125" cy="5225525"/>
            </a:xfrm>
            <a:custGeom>
              <a:avLst/>
              <a:gdLst/>
              <a:ahLst/>
              <a:cxnLst/>
              <a:rect l="l" t="t" r="r" b="b"/>
              <a:pathLst>
                <a:path w="128525" h="209021" extrusionOk="0">
                  <a:moveTo>
                    <a:pt x="89899" y="9666"/>
                  </a:moveTo>
                  <a:lnTo>
                    <a:pt x="107398" y="19764"/>
                  </a:lnTo>
                  <a:lnTo>
                    <a:pt x="103305" y="26871"/>
                  </a:lnTo>
                  <a:lnTo>
                    <a:pt x="94555" y="21798"/>
                  </a:lnTo>
                  <a:lnTo>
                    <a:pt x="85781" y="16749"/>
                  </a:lnTo>
                  <a:lnTo>
                    <a:pt x="89899" y="9666"/>
                  </a:lnTo>
                  <a:close/>
                  <a:moveTo>
                    <a:pt x="76787" y="20989"/>
                  </a:moveTo>
                  <a:lnTo>
                    <a:pt x="90462" y="28881"/>
                  </a:lnTo>
                  <a:lnTo>
                    <a:pt x="102741" y="35988"/>
                  </a:lnTo>
                  <a:lnTo>
                    <a:pt x="102766" y="35988"/>
                  </a:lnTo>
                  <a:lnTo>
                    <a:pt x="104138" y="36773"/>
                  </a:lnTo>
                  <a:lnTo>
                    <a:pt x="92080" y="57630"/>
                  </a:lnTo>
                  <a:lnTo>
                    <a:pt x="87472" y="65644"/>
                  </a:lnTo>
                  <a:lnTo>
                    <a:pt x="68748" y="98045"/>
                  </a:lnTo>
                  <a:lnTo>
                    <a:pt x="41420" y="82261"/>
                  </a:lnTo>
                  <a:lnTo>
                    <a:pt x="76787" y="20989"/>
                  </a:lnTo>
                  <a:close/>
                  <a:moveTo>
                    <a:pt x="44705" y="93584"/>
                  </a:moveTo>
                  <a:lnTo>
                    <a:pt x="57302" y="100863"/>
                  </a:lnTo>
                  <a:lnTo>
                    <a:pt x="51542" y="110814"/>
                  </a:lnTo>
                  <a:lnTo>
                    <a:pt x="38969" y="103559"/>
                  </a:lnTo>
                  <a:lnTo>
                    <a:pt x="44705" y="93584"/>
                  </a:lnTo>
                  <a:close/>
                  <a:moveTo>
                    <a:pt x="23284" y="127480"/>
                  </a:moveTo>
                  <a:lnTo>
                    <a:pt x="34166" y="133803"/>
                  </a:lnTo>
                  <a:lnTo>
                    <a:pt x="28725" y="143876"/>
                  </a:lnTo>
                  <a:cubicBezTo>
                    <a:pt x="27695" y="145812"/>
                    <a:pt x="28382" y="148263"/>
                    <a:pt x="30293" y="149341"/>
                  </a:cubicBezTo>
                  <a:cubicBezTo>
                    <a:pt x="34852" y="151964"/>
                    <a:pt x="39778" y="153851"/>
                    <a:pt x="44852" y="155028"/>
                  </a:cubicBezTo>
                  <a:cubicBezTo>
                    <a:pt x="42033" y="158385"/>
                    <a:pt x="40342" y="162699"/>
                    <a:pt x="40342" y="167429"/>
                  </a:cubicBezTo>
                  <a:lnTo>
                    <a:pt x="40342" y="172821"/>
                  </a:lnTo>
                  <a:cubicBezTo>
                    <a:pt x="31323" y="170885"/>
                    <a:pt x="22941" y="167208"/>
                    <a:pt x="15392" y="161792"/>
                  </a:cubicBezTo>
                  <a:cubicBezTo>
                    <a:pt x="15368" y="161792"/>
                    <a:pt x="15368" y="161792"/>
                    <a:pt x="15343" y="161767"/>
                  </a:cubicBezTo>
                  <a:lnTo>
                    <a:pt x="11814" y="159317"/>
                  </a:lnTo>
                  <a:cubicBezTo>
                    <a:pt x="9804" y="157920"/>
                    <a:pt x="9118" y="155199"/>
                    <a:pt x="10245" y="152993"/>
                  </a:cubicBezTo>
                  <a:lnTo>
                    <a:pt x="23284" y="127480"/>
                  </a:lnTo>
                  <a:close/>
                  <a:moveTo>
                    <a:pt x="59728" y="156277"/>
                  </a:moveTo>
                  <a:cubicBezTo>
                    <a:pt x="65856" y="156302"/>
                    <a:pt x="70831" y="161302"/>
                    <a:pt x="70831" y="167429"/>
                  </a:cubicBezTo>
                  <a:lnTo>
                    <a:pt x="70831" y="178801"/>
                  </a:lnTo>
                  <a:lnTo>
                    <a:pt x="48503" y="178801"/>
                  </a:lnTo>
                  <a:lnTo>
                    <a:pt x="48503" y="167429"/>
                  </a:lnTo>
                  <a:cubicBezTo>
                    <a:pt x="48503" y="161645"/>
                    <a:pt x="52939" y="156866"/>
                    <a:pt x="58576" y="156326"/>
                  </a:cubicBezTo>
                  <a:cubicBezTo>
                    <a:pt x="58969" y="156302"/>
                    <a:pt x="59336" y="156277"/>
                    <a:pt x="59728" y="156277"/>
                  </a:cubicBezTo>
                  <a:close/>
                  <a:moveTo>
                    <a:pt x="112937" y="186962"/>
                  </a:moveTo>
                  <a:lnTo>
                    <a:pt x="112937" y="200859"/>
                  </a:lnTo>
                  <a:lnTo>
                    <a:pt x="8873" y="200859"/>
                  </a:lnTo>
                  <a:lnTo>
                    <a:pt x="8873" y="186962"/>
                  </a:lnTo>
                  <a:close/>
                  <a:moveTo>
                    <a:pt x="88372" y="0"/>
                  </a:moveTo>
                  <a:cubicBezTo>
                    <a:pt x="88022" y="0"/>
                    <a:pt x="87670" y="44"/>
                    <a:pt x="87325" y="132"/>
                  </a:cubicBezTo>
                  <a:cubicBezTo>
                    <a:pt x="86296" y="426"/>
                    <a:pt x="85389" y="1112"/>
                    <a:pt x="84850" y="2044"/>
                  </a:cubicBezTo>
                  <a:lnTo>
                    <a:pt x="78723" y="12681"/>
                  </a:lnTo>
                  <a:lnTo>
                    <a:pt x="77326" y="11872"/>
                  </a:lnTo>
                  <a:cubicBezTo>
                    <a:pt x="76687" y="11500"/>
                    <a:pt x="75986" y="11323"/>
                    <a:pt x="75294" y="11323"/>
                  </a:cubicBezTo>
                  <a:cubicBezTo>
                    <a:pt x="73889" y="11323"/>
                    <a:pt x="72518" y="12053"/>
                    <a:pt x="71762" y="13367"/>
                  </a:cubicBezTo>
                  <a:lnTo>
                    <a:pt x="32303" y="81722"/>
                  </a:lnTo>
                  <a:cubicBezTo>
                    <a:pt x="31176" y="83658"/>
                    <a:pt x="31837" y="86158"/>
                    <a:pt x="33798" y="87285"/>
                  </a:cubicBezTo>
                  <a:lnTo>
                    <a:pt x="37621" y="89516"/>
                  </a:lnTo>
                  <a:lnTo>
                    <a:pt x="29852" y="102995"/>
                  </a:lnTo>
                  <a:cubicBezTo>
                    <a:pt x="29289" y="103951"/>
                    <a:pt x="29141" y="105054"/>
                    <a:pt x="29436" y="106108"/>
                  </a:cubicBezTo>
                  <a:cubicBezTo>
                    <a:pt x="29705" y="107137"/>
                    <a:pt x="30391" y="108044"/>
                    <a:pt x="31347" y="108583"/>
                  </a:cubicBezTo>
                  <a:lnTo>
                    <a:pt x="51003" y="119931"/>
                  </a:lnTo>
                  <a:cubicBezTo>
                    <a:pt x="51641" y="120299"/>
                    <a:pt x="52351" y="120495"/>
                    <a:pt x="53038" y="120495"/>
                  </a:cubicBezTo>
                  <a:cubicBezTo>
                    <a:pt x="54459" y="120495"/>
                    <a:pt x="55832" y="119759"/>
                    <a:pt x="56591" y="118436"/>
                  </a:cubicBezTo>
                  <a:lnTo>
                    <a:pt x="64361" y="104956"/>
                  </a:lnTo>
                  <a:lnTo>
                    <a:pt x="68208" y="107162"/>
                  </a:lnTo>
                  <a:cubicBezTo>
                    <a:pt x="68846" y="107530"/>
                    <a:pt x="69532" y="107701"/>
                    <a:pt x="70243" y="107701"/>
                  </a:cubicBezTo>
                  <a:cubicBezTo>
                    <a:pt x="70610" y="107701"/>
                    <a:pt x="70953" y="107677"/>
                    <a:pt x="71297" y="107579"/>
                  </a:cubicBezTo>
                  <a:cubicBezTo>
                    <a:pt x="72350" y="107284"/>
                    <a:pt x="73257" y="106598"/>
                    <a:pt x="73796" y="105667"/>
                  </a:cubicBezTo>
                  <a:lnTo>
                    <a:pt x="91761" y="74541"/>
                  </a:lnTo>
                  <a:cubicBezTo>
                    <a:pt x="98354" y="82580"/>
                    <a:pt x="101908" y="92555"/>
                    <a:pt x="101883" y="103142"/>
                  </a:cubicBezTo>
                  <a:cubicBezTo>
                    <a:pt x="101834" y="126940"/>
                    <a:pt x="82963" y="146695"/>
                    <a:pt x="59434" y="148116"/>
                  </a:cubicBezTo>
                  <a:cubicBezTo>
                    <a:pt x="59018" y="148116"/>
                    <a:pt x="58601" y="148141"/>
                    <a:pt x="58184" y="148165"/>
                  </a:cubicBezTo>
                  <a:cubicBezTo>
                    <a:pt x="57915" y="148165"/>
                    <a:pt x="57645" y="148190"/>
                    <a:pt x="57376" y="148190"/>
                  </a:cubicBezTo>
                  <a:cubicBezTo>
                    <a:pt x="57158" y="148193"/>
                    <a:pt x="56940" y="148194"/>
                    <a:pt x="56723" y="148194"/>
                  </a:cubicBezTo>
                  <a:cubicBezTo>
                    <a:pt x="50206" y="148194"/>
                    <a:pt x="43773" y="146776"/>
                    <a:pt x="37891" y="144072"/>
                  </a:cubicBezTo>
                  <a:lnTo>
                    <a:pt x="41224" y="137920"/>
                  </a:lnTo>
                  <a:lnTo>
                    <a:pt x="47082" y="141327"/>
                  </a:lnTo>
                  <a:cubicBezTo>
                    <a:pt x="47744" y="141695"/>
                    <a:pt x="48454" y="141891"/>
                    <a:pt x="49141" y="141891"/>
                  </a:cubicBezTo>
                  <a:cubicBezTo>
                    <a:pt x="50538" y="141891"/>
                    <a:pt x="51910" y="141156"/>
                    <a:pt x="52670" y="139857"/>
                  </a:cubicBezTo>
                  <a:cubicBezTo>
                    <a:pt x="53797" y="137896"/>
                    <a:pt x="53160" y="135396"/>
                    <a:pt x="51199" y="134269"/>
                  </a:cubicBezTo>
                  <a:lnTo>
                    <a:pt x="15441" y="113436"/>
                  </a:lnTo>
                  <a:cubicBezTo>
                    <a:pt x="14802" y="113064"/>
                    <a:pt x="14102" y="112887"/>
                    <a:pt x="13409" y="112887"/>
                  </a:cubicBezTo>
                  <a:cubicBezTo>
                    <a:pt x="12002" y="112887"/>
                    <a:pt x="10625" y="113617"/>
                    <a:pt x="9853" y="114931"/>
                  </a:cubicBezTo>
                  <a:cubicBezTo>
                    <a:pt x="8726" y="116867"/>
                    <a:pt x="9387" y="119367"/>
                    <a:pt x="11324" y="120495"/>
                  </a:cubicBezTo>
                  <a:lnTo>
                    <a:pt x="16225" y="123362"/>
                  </a:lnTo>
                  <a:lnTo>
                    <a:pt x="2966" y="149292"/>
                  </a:lnTo>
                  <a:cubicBezTo>
                    <a:pt x="1" y="155101"/>
                    <a:pt x="1790" y="162282"/>
                    <a:pt x="7157" y="166007"/>
                  </a:cubicBezTo>
                  <a:lnTo>
                    <a:pt x="10662" y="168458"/>
                  </a:lnTo>
                  <a:cubicBezTo>
                    <a:pt x="16985" y="172968"/>
                    <a:pt x="23823" y="176424"/>
                    <a:pt x="31102" y="178801"/>
                  </a:cubicBezTo>
                  <a:lnTo>
                    <a:pt x="4780" y="178801"/>
                  </a:lnTo>
                  <a:cubicBezTo>
                    <a:pt x="2525" y="178801"/>
                    <a:pt x="711" y="180615"/>
                    <a:pt x="711" y="182869"/>
                  </a:cubicBezTo>
                  <a:lnTo>
                    <a:pt x="711" y="204927"/>
                  </a:lnTo>
                  <a:cubicBezTo>
                    <a:pt x="711" y="207182"/>
                    <a:pt x="2525" y="209020"/>
                    <a:pt x="4780" y="209020"/>
                  </a:cubicBezTo>
                  <a:lnTo>
                    <a:pt x="117030" y="209020"/>
                  </a:lnTo>
                  <a:cubicBezTo>
                    <a:pt x="119285" y="209020"/>
                    <a:pt x="121123" y="207182"/>
                    <a:pt x="121123" y="204927"/>
                  </a:cubicBezTo>
                  <a:lnTo>
                    <a:pt x="121123" y="182869"/>
                  </a:lnTo>
                  <a:cubicBezTo>
                    <a:pt x="121123" y="180615"/>
                    <a:pt x="119285" y="178801"/>
                    <a:pt x="117030" y="178801"/>
                  </a:cubicBezTo>
                  <a:lnTo>
                    <a:pt x="78992" y="178801"/>
                  </a:lnTo>
                  <a:lnTo>
                    <a:pt x="78992" y="178360"/>
                  </a:lnTo>
                  <a:cubicBezTo>
                    <a:pt x="90070" y="174536"/>
                    <a:pt x="100241" y="168091"/>
                    <a:pt x="108501" y="159660"/>
                  </a:cubicBezTo>
                  <a:cubicBezTo>
                    <a:pt x="117177" y="150787"/>
                    <a:pt x="123574" y="139857"/>
                    <a:pt x="127029" y="128068"/>
                  </a:cubicBezTo>
                  <a:cubicBezTo>
                    <a:pt x="127667" y="125911"/>
                    <a:pt x="126441" y="123632"/>
                    <a:pt x="124260" y="122995"/>
                  </a:cubicBezTo>
                  <a:cubicBezTo>
                    <a:pt x="123878" y="122882"/>
                    <a:pt x="123493" y="122828"/>
                    <a:pt x="123113" y="122828"/>
                  </a:cubicBezTo>
                  <a:cubicBezTo>
                    <a:pt x="121348" y="122828"/>
                    <a:pt x="119711" y="123989"/>
                    <a:pt x="119187" y="125764"/>
                  </a:cubicBezTo>
                  <a:cubicBezTo>
                    <a:pt x="113280" y="145910"/>
                    <a:pt x="98428" y="162062"/>
                    <a:pt x="78992" y="169659"/>
                  </a:cubicBezTo>
                  <a:lnTo>
                    <a:pt x="78992" y="167429"/>
                  </a:lnTo>
                  <a:cubicBezTo>
                    <a:pt x="78992" y="162062"/>
                    <a:pt x="76811" y="157209"/>
                    <a:pt x="73257" y="153704"/>
                  </a:cubicBezTo>
                  <a:cubicBezTo>
                    <a:pt x="94531" y="146695"/>
                    <a:pt x="109996" y="126597"/>
                    <a:pt x="110045" y="103142"/>
                  </a:cubicBezTo>
                  <a:cubicBezTo>
                    <a:pt x="110094" y="89638"/>
                    <a:pt x="105143" y="76918"/>
                    <a:pt x="96075" y="67041"/>
                  </a:cubicBezTo>
                  <a:lnTo>
                    <a:pt x="97276" y="64958"/>
                  </a:lnTo>
                  <a:lnTo>
                    <a:pt x="101148" y="58291"/>
                  </a:lnTo>
                  <a:cubicBezTo>
                    <a:pt x="110413" y="67213"/>
                    <a:pt x="117079" y="78732"/>
                    <a:pt x="120044" y="91207"/>
                  </a:cubicBezTo>
                  <a:cubicBezTo>
                    <a:pt x="120504" y="93067"/>
                    <a:pt x="122176" y="94339"/>
                    <a:pt x="124011" y="94339"/>
                  </a:cubicBezTo>
                  <a:cubicBezTo>
                    <a:pt x="124328" y="94339"/>
                    <a:pt x="124649" y="94301"/>
                    <a:pt x="124971" y="94221"/>
                  </a:cubicBezTo>
                  <a:cubicBezTo>
                    <a:pt x="127177" y="93707"/>
                    <a:pt x="128525" y="91501"/>
                    <a:pt x="127985" y="89295"/>
                  </a:cubicBezTo>
                  <a:cubicBezTo>
                    <a:pt x="124505" y="74663"/>
                    <a:pt x="116515" y="61208"/>
                    <a:pt x="105339" y="51037"/>
                  </a:cubicBezTo>
                  <a:lnTo>
                    <a:pt x="113256" y="37312"/>
                  </a:lnTo>
                  <a:cubicBezTo>
                    <a:pt x="113795" y="36381"/>
                    <a:pt x="113942" y="35278"/>
                    <a:pt x="113648" y="34224"/>
                  </a:cubicBezTo>
                  <a:cubicBezTo>
                    <a:pt x="113378" y="33170"/>
                    <a:pt x="112692" y="32288"/>
                    <a:pt x="111761" y="31748"/>
                  </a:cubicBezTo>
                  <a:lnTo>
                    <a:pt x="110364" y="30940"/>
                  </a:lnTo>
                  <a:lnTo>
                    <a:pt x="116515" y="20327"/>
                  </a:lnTo>
                  <a:cubicBezTo>
                    <a:pt x="117054" y="19371"/>
                    <a:pt x="117201" y="18269"/>
                    <a:pt x="116932" y="17215"/>
                  </a:cubicBezTo>
                  <a:cubicBezTo>
                    <a:pt x="116638" y="16161"/>
                    <a:pt x="115952" y="15278"/>
                    <a:pt x="115020" y="14739"/>
                  </a:cubicBezTo>
                  <a:lnTo>
                    <a:pt x="90438" y="549"/>
                  </a:lnTo>
                  <a:cubicBezTo>
                    <a:pt x="89811" y="186"/>
                    <a:pt x="89095" y="0"/>
                    <a:pt x="88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66" name="Google Shape;366;p26"/>
            <p:cNvSpPr/>
            <p:nvPr/>
          </p:nvSpPr>
          <p:spPr>
            <a:xfrm>
              <a:off x="5216175" y="2827475"/>
              <a:ext cx="205900" cy="217525"/>
            </a:xfrm>
            <a:custGeom>
              <a:avLst/>
              <a:gdLst/>
              <a:ahLst/>
              <a:cxnLst/>
              <a:rect l="l" t="t" r="r" b="b"/>
              <a:pathLst>
                <a:path w="8236" h="8701" extrusionOk="0">
                  <a:moveTo>
                    <a:pt x="4143" y="0"/>
                  </a:moveTo>
                  <a:cubicBezTo>
                    <a:pt x="1912" y="0"/>
                    <a:pt x="74" y="1789"/>
                    <a:pt x="50" y="4044"/>
                  </a:cubicBezTo>
                  <a:lnTo>
                    <a:pt x="50" y="4534"/>
                  </a:lnTo>
                  <a:cubicBezTo>
                    <a:pt x="1" y="6789"/>
                    <a:pt x="1814" y="8652"/>
                    <a:pt x="4069" y="8701"/>
                  </a:cubicBezTo>
                  <a:lnTo>
                    <a:pt x="4143" y="8701"/>
                  </a:lnTo>
                  <a:cubicBezTo>
                    <a:pt x="6348" y="8701"/>
                    <a:pt x="8187" y="6912"/>
                    <a:pt x="8211" y="4681"/>
                  </a:cubicBezTo>
                  <a:cubicBezTo>
                    <a:pt x="8211" y="4485"/>
                    <a:pt x="8211" y="4289"/>
                    <a:pt x="8236" y="4118"/>
                  </a:cubicBezTo>
                  <a:cubicBezTo>
                    <a:pt x="8236" y="1863"/>
                    <a:pt x="6422" y="0"/>
                    <a:pt x="4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67" name="Google Shape;367;p26"/>
            <p:cNvSpPr/>
            <p:nvPr/>
          </p:nvSpPr>
          <p:spPr>
            <a:xfrm>
              <a:off x="3560000" y="4325575"/>
              <a:ext cx="204050" cy="204650"/>
            </a:xfrm>
            <a:custGeom>
              <a:avLst/>
              <a:gdLst/>
              <a:ahLst/>
              <a:cxnLst/>
              <a:rect l="l" t="t" r="r" b="b"/>
              <a:pathLst>
                <a:path w="8162" h="8186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2" y="1961"/>
                    <a:pt x="0" y="3015"/>
                    <a:pt x="0" y="4093"/>
                  </a:cubicBezTo>
                  <a:cubicBezTo>
                    <a:pt x="0" y="5171"/>
                    <a:pt x="442" y="6225"/>
                    <a:pt x="1201" y="6985"/>
                  </a:cubicBezTo>
                  <a:cubicBezTo>
                    <a:pt x="1961" y="7745"/>
                    <a:pt x="3015" y="8186"/>
                    <a:pt x="4093" y="8186"/>
                  </a:cubicBezTo>
                  <a:cubicBezTo>
                    <a:pt x="5147" y="8186"/>
                    <a:pt x="6226" y="7745"/>
                    <a:pt x="6961" y="6985"/>
                  </a:cubicBezTo>
                  <a:cubicBezTo>
                    <a:pt x="7721" y="6225"/>
                    <a:pt x="8162" y="5171"/>
                    <a:pt x="8162" y="4093"/>
                  </a:cubicBezTo>
                  <a:cubicBezTo>
                    <a:pt x="8162" y="3015"/>
                    <a:pt x="7721" y="1961"/>
                    <a:pt x="6961" y="1201"/>
                  </a:cubicBezTo>
                  <a:cubicBezTo>
                    <a:pt x="6226" y="441"/>
                    <a:pt x="5147" y="0"/>
                    <a:pt x="4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68" name="Google Shape;368;p26"/>
            <p:cNvSpPr/>
            <p:nvPr/>
          </p:nvSpPr>
          <p:spPr>
            <a:xfrm>
              <a:off x="5840550" y="3951800"/>
              <a:ext cx="204650" cy="333350"/>
            </a:xfrm>
            <a:custGeom>
              <a:avLst/>
              <a:gdLst/>
              <a:ahLst/>
              <a:cxnLst/>
              <a:rect l="l" t="t" r="r" b="b"/>
              <a:pathLst>
                <a:path w="8186" h="13334" extrusionOk="0">
                  <a:moveTo>
                    <a:pt x="4093" y="1"/>
                  </a:moveTo>
                  <a:cubicBezTo>
                    <a:pt x="1838" y="1"/>
                    <a:pt x="0" y="1814"/>
                    <a:pt x="0" y="4069"/>
                  </a:cubicBezTo>
                  <a:lnTo>
                    <a:pt x="0" y="9240"/>
                  </a:lnTo>
                  <a:cubicBezTo>
                    <a:pt x="0" y="11495"/>
                    <a:pt x="1838" y="13333"/>
                    <a:pt x="4093" y="13333"/>
                  </a:cubicBezTo>
                  <a:cubicBezTo>
                    <a:pt x="6348" y="13333"/>
                    <a:pt x="8186" y="11495"/>
                    <a:pt x="8186" y="9240"/>
                  </a:cubicBezTo>
                  <a:lnTo>
                    <a:pt x="8186" y="4069"/>
                  </a:lnTo>
                  <a:cubicBezTo>
                    <a:pt x="8186" y="1814"/>
                    <a:pt x="6348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5840550" y="4570650"/>
              <a:ext cx="204650" cy="333350"/>
            </a:xfrm>
            <a:custGeom>
              <a:avLst/>
              <a:gdLst/>
              <a:ahLst/>
              <a:cxnLst/>
              <a:rect l="l" t="t" r="r" b="b"/>
              <a:pathLst>
                <a:path w="8186" h="13334" extrusionOk="0">
                  <a:moveTo>
                    <a:pt x="4093" y="1"/>
                  </a:moveTo>
                  <a:cubicBezTo>
                    <a:pt x="1838" y="1"/>
                    <a:pt x="0" y="1839"/>
                    <a:pt x="0" y="4093"/>
                  </a:cubicBezTo>
                  <a:lnTo>
                    <a:pt x="0" y="9265"/>
                  </a:lnTo>
                  <a:cubicBezTo>
                    <a:pt x="0" y="11520"/>
                    <a:pt x="1838" y="13333"/>
                    <a:pt x="4093" y="13333"/>
                  </a:cubicBezTo>
                  <a:cubicBezTo>
                    <a:pt x="6348" y="13333"/>
                    <a:pt x="8186" y="11520"/>
                    <a:pt x="8186" y="9265"/>
                  </a:cubicBezTo>
                  <a:lnTo>
                    <a:pt x="8186" y="4093"/>
                  </a:lnTo>
                  <a:cubicBezTo>
                    <a:pt x="8186" y="1839"/>
                    <a:pt x="6348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70" name="Google Shape;370;p26"/>
            <p:cNvSpPr/>
            <p:nvPr/>
          </p:nvSpPr>
          <p:spPr>
            <a:xfrm>
              <a:off x="6085625" y="4325575"/>
              <a:ext cx="333350" cy="204650"/>
            </a:xfrm>
            <a:custGeom>
              <a:avLst/>
              <a:gdLst/>
              <a:ahLst/>
              <a:cxnLst/>
              <a:rect l="l" t="t" r="r" b="b"/>
              <a:pathLst>
                <a:path w="13334" h="8186" extrusionOk="0">
                  <a:moveTo>
                    <a:pt x="4094" y="0"/>
                  </a:moveTo>
                  <a:cubicBezTo>
                    <a:pt x="1839" y="0"/>
                    <a:pt x="1" y="1838"/>
                    <a:pt x="1" y="4093"/>
                  </a:cubicBezTo>
                  <a:cubicBezTo>
                    <a:pt x="1" y="6348"/>
                    <a:pt x="1839" y="8186"/>
                    <a:pt x="4094" y="8186"/>
                  </a:cubicBezTo>
                  <a:lnTo>
                    <a:pt x="9265" y="8186"/>
                  </a:lnTo>
                  <a:cubicBezTo>
                    <a:pt x="11520" y="8186"/>
                    <a:pt x="13333" y="6348"/>
                    <a:pt x="13333" y="4093"/>
                  </a:cubicBezTo>
                  <a:cubicBezTo>
                    <a:pt x="13333" y="1838"/>
                    <a:pt x="11520" y="0"/>
                    <a:pt x="9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71" name="Google Shape;371;p26"/>
            <p:cNvSpPr/>
            <p:nvPr/>
          </p:nvSpPr>
          <p:spPr>
            <a:xfrm>
              <a:off x="5466775" y="4325575"/>
              <a:ext cx="333350" cy="204650"/>
            </a:xfrm>
            <a:custGeom>
              <a:avLst/>
              <a:gdLst/>
              <a:ahLst/>
              <a:cxnLst/>
              <a:rect l="l" t="t" r="r" b="b"/>
              <a:pathLst>
                <a:path w="13334" h="8186" extrusionOk="0">
                  <a:moveTo>
                    <a:pt x="4069" y="0"/>
                  </a:moveTo>
                  <a:cubicBezTo>
                    <a:pt x="1814" y="0"/>
                    <a:pt x="1" y="1838"/>
                    <a:pt x="1" y="4093"/>
                  </a:cubicBezTo>
                  <a:cubicBezTo>
                    <a:pt x="1" y="6348"/>
                    <a:pt x="1814" y="8186"/>
                    <a:pt x="4069" y="8186"/>
                  </a:cubicBezTo>
                  <a:lnTo>
                    <a:pt x="9241" y="8186"/>
                  </a:lnTo>
                  <a:cubicBezTo>
                    <a:pt x="11495" y="8186"/>
                    <a:pt x="13333" y="6348"/>
                    <a:pt x="13333" y="4093"/>
                  </a:cubicBezTo>
                  <a:cubicBezTo>
                    <a:pt x="13333" y="1838"/>
                    <a:pt x="11495" y="0"/>
                    <a:pt x="9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72" name="Google Shape;372;p26"/>
            <p:cNvSpPr/>
            <p:nvPr/>
          </p:nvSpPr>
          <p:spPr>
            <a:xfrm>
              <a:off x="1190625" y="238125"/>
              <a:ext cx="1021425" cy="2203350"/>
            </a:xfrm>
            <a:custGeom>
              <a:avLst/>
              <a:gdLst/>
              <a:ahLst/>
              <a:cxnLst/>
              <a:rect l="l" t="t" r="r" b="b"/>
              <a:pathLst>
                <a:path w="40857" h="88134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lnTo>
                    <a:pt x="0" y="17597"/>
                  </a:lnTo>
                  <a:cubicBezTo>
                    <a:pt x="0" y="25220"/>
                    <a:pt x="2966" y="32401"/>
                    <a:pt x="8357" y="37793"/>
                  </a:cubicBezTo>
                  <a:lnTo>
                    <a:pt x="14656" y="44067"/>
                  </a:lnTo>
                  <a:lnTo>
                    <a:pt x="8357" y="50341"/>
                  </a:lnTo>
                  <a:cubicBezTo>
                    <a:pt x="2966" y="55757"/>
                    <a:pt x="0" y="62914"/>
                    <a:pt x="0" y="70536"/>
                  </a:cubicBezTo>
                  <a:lnTo>
                    <a:pt x="0" y="84065"/>
                  </a:lnTo>
                  <a:cubicBezTo>
                    <a:pt x="0" y="86320"/>
                    <a:pt x="1838" y="88134"/>
                    <a:pt x="4093" y="88134"/>
                  </a:cubicBezTo>
                  <a:cubicBezTo>
                    <a:pt x="6348" y="88134"/>
                    <a:pt x="8161" y="86320"/>
                    <a:pt x="8161" y="84065"/>
                  </a:cubicBezTo>
                  <a:lnTo>
                    <a:pt x="8161" y="70536"/>
                  </a:lnTo>
                  <a:cubicBezTo>
                    <a:pt x="8161" y="65095"/>
                    <a:pt x="10294" y="59973"/>
                    <a:pt x="14142" y="56125"/>
                  </a:cubicBezTo>
                  <a:lnTo>
                    <a:pt x="20416" y="49851"/>
                  </a:lnTo>
                  <a:lnTo>
                    <a:pt x="26715" y="56125"/>
                  </a:lnTo>
                  <a:cubicBezTo>
                    <a:pt x="27499" y="56934"/>
                    <a:pt x="28210" y="57767"/>
                    <a:pt x="28847" y="58649"/>
                  </a:cubicBezTo>
                  <a:lnTo>
                    <a:pt x="20416" y="58649"/>
                  </a:lnTo>
                  <a:cubicBezTo>
                    <a:pt x="18161" y="58649"/>
                    <a:pt x="16347" y="60488"/>
                    <a:pt x="16347" y="62742"/>
                  </a:cubicBezTo>
                  <a:cubicBezTo>
                    <a:pt x="16347" y="64997"/>
                    <a:pt x="18161" y="66835"/>
                    <a:pt x="20416" y="66835"/>
                  </a:cubicBezTo>
                  <a:lnTo>
                    <a:pt x="32327" y="66835"/>
                  </a:lnTo>
                  <a:cubicBezTo>
                    <a:pt x="32572" y="68036"/>
                    <a:pt x="32670" y="69286"/>
                    <a:pt x="32670" y="70536"/>
                  </a:cubicBezTo>
                  <a:lnTo>
                    <a:pt x="32670" y="75021"/>
                  </a:lnTo>
                  <a:lnTo>
                    <a:pt x="20416" y="75021"/>
                  </a:lnTo>
                  <a:cubicBezTo>
                    <a:pt x="18161" y="75021"/>
                    <a:pt x="16347" y="76860"/>
                    <a:pt x="16347" y="79114"/>
                  </a:cubicBezTo>
                  <a:cubicBezTo>
                    <a:pt x="16347" y="81369"/>
                    <a:pt x="18161" y="83183"/>
                    <a:pt x="20416" y="83183"/>
                  </a:cubicBezTo>
                  <a:lnTo>
                    <a:pt x="32670" y="83183"/>
                  </a:lnTo>
                  <a:lnTo>
                    <a:pt x="32670" y="84065"/>
                  </a:lnTo>
                  <a:cubicBezTo>
                    <a:pt x="32670" y="86320"/>
                    <a:pt x="34508" y="88134"/>
                    <a:pt x="36763" y="88134"/>
                  </a:cubicBezTo>
                  <a:cubicBezTo>
                    <a:pt x="39018" y="88134"/>
                    <a:pt x="40856" y="86320"/>
                    <a:pt x="40856" y="84065"/>
                  </a:cubicBezTo>
                  <a:lnTo>
                    <a:pt x="40856" y="70536"/>
                  </a:lnTo>
                  <a:cubicBezTo>
                    <a:pt x="40856" y="62914"/>
                    <a:pt x="37891" y="55757"/>
                    <a:pt x="32474" y="50341"/>
                  </a:cubicBezTo>
                  <a:lnTo>
                    <a:pt x="26200" y="44067"/>
                  </a:lnTo>
                  <a:lnTo>
                    <a:pt x="32474" y="37793"/>
                  </a:lnTo>
                  <a:cubicBezTo>
                    <a:pt x="37891" y="32401"/>
                    <a:pt x="40856" y="25220"/>
                    <a:pt x="40856" y="17597"/>
                  </a:cubicBezTo>
                  <a:lnTo>
                    <a:pt x="40856" y="4093"/>
                  </a:lnTo>
                  <a:cubicBezTo>
                    <a:pt x="40856" y="1838"/>
                    <a:pt x="39018" y="0"/>
                    <a:pt x="36763" y="0"/>
                  </a:cubicBezTo>
                  <a:cubicBezTo>
                    <a:pt x="34508" y="0"/>
                    <a:pt x="32670" y="1838"/>
                    <a:pt x="32670" y="4093"/>
                  </a:cubicBezTo>
                  <a:lnTo>
                    <a:pt x="32670" y="17597"/>
                  </a:lnTo>
                  <a:cubicBezTo>
                    <a:pt x="32670" y="23038"/>
                    <a:pt x="30562" y="28161"/>
                    <a:pt x="26715" y="32008"/>
                  </a:cubicBezTo>
                  <a:lnTo>
                    <a:pt x="20416" y="38283"/>
                  </a:lnTo>
                  <a:lnTo>
                    <a:pt x="14142" y="32008"/>
                  </a:lnTo>
                  <a:cubicBezTo>
                    <a:pt x="13357" y="31224"/>
                    <a:pt x="12622" y="30366"/>
                    <a:pt x="11985" y="29460"/>
                  </a:cubicBezTo>
                  <a:lnTo>
                    <a:pt x="20416" y="29460"/>
                  </a:lnTo>
                  <a:cubicBezTo>
                    <a:pt x="22671" y="29460"/>
                    <a:pt x="24509" y="27646"/>
                    <a:pt x="24509" y="25391"/>
                  </a:cubicBezTo>
                  <a:cubicBezTo>
                    <a:pt x="24509" y="23136"/>
                    <a:pt x="22671" y="21298"/>
                    <a:pt x="20416" y="21298"/>
                  </a:cubicBezTo>
                  <a:lnTo>
                    <a:pt x="8505" y="21298"/>
                  </a:lnTo>
                  <a:cubicBezTo>
                    <a:pt x="8284" y="20097"/>
                    <a:pt x="8161" y="18847"/>
                    <a:pt x="8161" y="17597"/>
                  </a:cubicBezTo>
                  <a:lnTo>
                    <a:pt x="8161" y="13112"/>
                  </a:lnTo>
                  <a:lnTo>
                    <a:pt x="20416" y="13112"/>
                  </a:lnTo>
                  <a:cubicBezTo>
                    <a:pt x="22671" y="13112"/>
                    <a:pt x="24509" y="11274"/>
                    <a:pt x="24509" y="9019"/>
                  </a:cubicBezTo>
                  <a:cubicBezTo>
                    <a:pt x="24509" y="6764"/>
                    <a:pt x="22671" y="4926"/>
                    <a:pt x="20416" y="4926"/>
                  </a:cubicBezTo>
                  <a:lnTo>
                    <a:pt x="8161" y="4926"/>
                  </a:lnTo>
                  <a:lnTo>
                    <a:pt x="8161" y="4093"/>
                  </a:lnTo>
                  <a:cubicBezTo>
                    <a:pt x="8161" y="1838"/>
                    <a:pt x="6348" y="0"/>
                    <a:pt x="4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373" name="Google Shape;373;p26"/>
          <p:cNvGrpSpPr/>
          <p:nvPr/>
        </p:nvGrpSpPr>
        <p:grpSpPr>
          <a:xfrm>
            <a:off x="4356181" y="4448961"/>
            <a:ext cx="709721" cy="1498131"/>
            <a:chOff x="3251885" y="3346996"/>
            <a:chExt cx="532291" cy="1123598"/>
          </a:xfrm>
        </p:grpSpPr>
        <p:grpSp>
          <p:nvGrpSpPr>
            <p:cNvPr id="374" name="Google Shape;374;p26"/>
            <p:cNvGrpSpPr/>
            <p:nvPr/>
          </p:nvGrpSpPr>
          <p:grpSpPr>
            <a:xfrm rot="5400000">
              <a:off x="3402519" y="3419187"/>
              <a:ext cx="231023" cy="86641"/>
              <a:chOff x="2170975" y="4241000"/>
              <a:chExt cx="3267650" cy="1225475"/>
            </a:xfrm>
          </p:grpSpPr>
          <p:sp>
            <p:nvSpPr>
              <p:cNvPr id="375" name="Google Shape;375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76" name="Google Shape;376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77" name="Google Shape;377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378" name="Google Shape;378;p26"/>
            <p:cNvGrpSpPr/>
            <p:nvPr/>
          </p:nvGrpSpPr>
          <p:grpSpPr>
            <a:xfrm rot="5400000">
              <a:off x="3402519" y="3716712"/>
              <a:ext cx="231023" cy="86641"/>
              <a:chOff x="2170975" y="4241000"/>
              <a:chExt cx="3267650" cy="1225475"/>
            </a:xfrm>
          </p:grpSpPr>
          <p:sp>
            <p:nvSpPr>
              <p:cNvPr id="379" name="Google Shape;379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80" name="Google Shape;380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81" name="Google Shape;381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382" name="Google Shape;382;p26"/>
            <p:cNvGrpSpPr/>
            <p:nvPr/>
          </p:nvGrpSpPr>
          <p:grpSpPr>
            <a:xfrm rot="5400000">
              <a:off x="3179694" y="3716712"/>
              <a:ext cx="231023" cy="86641"/>
              <a:chOff x="2170975" y="4241000"/>
              <a:chExt cx="3267650" cy="1225475"/>
            </a:xfrm>
          </p:grpSpPr>
          <p:sp>
            <p:nvSpPr>
              <p:cNvPr id="383" name="Google Shape;383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84" name="Google Shape;384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85" name="Google Shape;385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386" name="Google Shape;386;p26"/>
            <p:cNvGrpSpPr/>
            <p:nvPr/>
          </p:nvGrpSpPr>
          <p:grpSpPr>
            <a:xfrm rot="5400000">
              <a:off x="3625344" y="3716712"/>
              <a:ext cx="231023" cy="86641"/>
              <a:chOff x="2170975" y="4241000"/>
              <a:chExt cx="3267650" cy="1225475"/>
            </a:xfrm>
          </p:grpSpPr>
          <p:sp>
            <p:nvSpPr>
              <p:cNvPr id="387" name="Google Shape;387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88" name="Google Shape;388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89" name="Google Shape;389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390" name="Google Shape;390;p26"/>
            <p:cNvGrpSpPr/>
            <p:nvPr/>
          </p:nvGrpSpPr>
          <p:grpSpPr>
            <a:xfrm rot="5400000">
              <a:off x="3402519" y="4014237"/>
              <a:ext cx="231023" cy="86641"/>
              <a:chOff x="2170975" y="4241000"/>
              <a:chExt cx="3267650" cy="1225475"/>
            </a:xfrm>
          </p:grpSpPr>
          <p:sp>
            <p:nvSpPr>
              <p:cNvPr id="391" name="Google Shape;391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92" name="Google Shape;392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93" name="Google Shape;393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394" name="Google Shape;394;p26"/>
            <p:cNvGrpSpPr/>
            <p:nvPr/>
          </p:nvGrpSpPr>
          <p:grpSpPr>
            <a:xfrm rot="5400000">
              <a:off x="3179694" y="4014237"/>
              <a:ext cx="231023" cy="86641"/>
              <a:chOff x="2170975" y="4241000"/>
              <a:chExt cx="3267650" cy="1225475"/>
            </a:xfrm>
          </p:grpSpPr>
          <p:sp>
            <p:nvSpPr>
              <p:cNvPr id="395" name="Google Shape;395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96" name="Google Shape;396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97" name="Google Shape;397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398" name="Google Shape;398;p26"/>
            <p:cNvGrpSpPr/>
            <p:nvPr/>
          </p:nvGrpSpPr>
          <p:grpSpPr>
            <a:xfrm rot="5400000">
              <a:off x="3625344" y="4014237"/>
              <a:ext cx="231023" cy="86641"/>
              <a:chOff x="2170975" y="4241000"/>
              <a:chExt cx="3267650" cy="1225475"/>
            </a:xfrm>
          </p:grpSpPr>
          <p:sp>
            <p:nvSpPr>
              <p:cNvPr id="399" name="Google Shape;399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00" name="Google Shape;400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01" name="Google Shape;401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402" name="Google Shape;402;p26"/>
            <p:cNvGrpSpPr/>
            <p:nvPr/>
          </p:nvGrpSpPr>
          <p:grpSpPr>
            <a:xfrm rot="5400000">
              <a:off x="3402519" y="4311762"/>
              <a:ext cx="231023" cy="86641"/>
              <a:chOff x="2170975" y="4241000"/>
              <a:chExt cx="3267650" cy="1225475"/>
            </a:xfrm>
          </p:grpSpPr>
          <p:sp>
            <p:nvSpPr>
              <p:cNvPr id="403" name="Google Shape;403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04" name="Google Shape;404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05" name="Google Shape;405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406" name="Google Shape;406;p26"/>
            <p:cNvGrpSpPr/>
            <p:nvPr/>
          </p:nvGrpSpPr>
          <p:grpSpPr>
            <a:xfrm rot="5400000">
              <a:off x="3179694" y="4311762"/>
              <a:ext cx="231023" cy="86641"/>
              <a:chOff x="2170975" y="4241000"/>
              <a:chExt cx="3267650" cy="1225475"/>
            </a:xfrm>
          </p:grpSpPr>
          <p:sp>
            <p:nvSpPr>
              <p:cNvPr id="407" name="Google Shape;407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08" name="Google Shape;408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09" name="Google Shape;409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410" name="Google Shape;410;p26"/>
            <p:cNvGrpSpPr/>
            <p:nvPr/>
          </p:nvGrpSpPr>
          <p:grpSpPr>
            <a:xfrm rot="5400000">
              <a:off x="3625344" y="4311762"/>
              <a:ext cx="231023" cy="86641"/>
              <a:chOff x="2170975" y="4241000"/>
              <a:chExt cx="3267650" cy="1225475"/>
            </a:xfrm>
          </p:grpSpPr>
          <p:sp>
            <p:nvSpPr>
              <p:cNvPr id="411" name="Google Shape;411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12" name="Google Shape;412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13" name="Google Shape;413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</p:grpSp>
      <p:grpSp>
        <p:nvGrpSpPr>
          <p:cNvPr id="414" name="Google Shape;414;p26"/>
          <p:cNvGrpSpPr/>
          <p:nvPr/>
        </p:nvGrpSpPr>
        <p:grpSpPr>
          <a:xfrm>
            <a:off x="7191297" y="5242361"/>
            <a:ext cx="709721" cy="704731"/>
            <a:chOff x="5378222" y="3942046"/>
            <a:chExt cx="532291" cy="528548"/>
          </a:xfrm>
        </p:grpSpPr>
        <p:grpSp>
          <p:nvGrpSpPr>
            <p:cNvPr id="415" name="Google Shape;415;p26"/>
            <p:cNvGrpSpPr/>
            <p:nvPr/>
          </p:nvGrpSpPr>
          <p:grpSpPr>
            <a:xfrm rot="5400000">
              <a:off x="5528856" y="4014237"/>
              <a:ext cx="231023" cy="86641"/>
              <a:chOff x="2170975" y="4241000"/>
              <a:chExt cx="3267650" cy="1225475"/>
            </a:xfrm>
          </p:grpSpPr>
          <p:sp>
            <p:nvSpPr>
              <p:cNvPr id="416" name="Google Shape;416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17" name="Google Shape;417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18" name="Google Shape;418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419" name="Google Shape;419;p26"/>
            <p:cNvGrpSpPr/>
            <p:nvPr/>
          </p:nvGrpSpPr>
          <p:grpSpPr>
            <a:xfrm rot="5400000">
              <a:off x="5306031" y="4014237"/>
              <a:ext cx="231023" cy="86641"/>
              <a:chOff x="2170975" y="4241000"/>
              <a:chExt cx="3267650" cy="1225475"/>
            </a:xfrm>
          </p:grpSpPr>
          <p:sp>
            <p:nvSpPr>
              <p:cNvPr id="420" name="Google Shape;420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1" name="Google Shape;421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2" name="Google Shape;422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423" name="Google Shape;423;p26"/>
            <p:cNvGrpSpPr/>
            <p:nvPr/>
          </p:nvGrpSpPr>
          <p:grpSpPr>
            <a:xfrm rot="5400000">
              <a:off x="5751681" y="4014237"/>
              <a:ext cx="231023" cy="86641"/>
              <a:chOff x="2170975" y="4241000"/>
              <a:chExt cx="3267650" cy="1225475"/>
            </a:xfrm>
          </p:grpSpPr>
          <p:sp>
            <p:nvSpPr>
              <p:cNvPr id="424" name="Google Shape;424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5" name="Google Shape;425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6" name="Google Shape;426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427" name="Google Shape;427;p26"/>
            <p:cNvGrpSpPr/>
            <p:nvPr/>
          </p:nvGrpSpPr>
          <p:grpSpPr>
            <a:xfrm rot="5400000">
              <a:off x="5528856" y="4311762"/>
              <a:ext cx="231023" cy="86641"/>
              <a:chOff x="2170975" y="4241000"/>
              <a:chExt cx="3267650" cy="1225475"/>
            </a:xfrm>
          </p:grpSpPr>
          <p:sp>
            <p:nvSpPr>
              <p:cNvPr id="428" name="Google Shape;428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9" name="Google Shape;429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0" name="Google Shape;430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431" name="Google Shape;431;p26"/>
            <p:cNvGrpSpPr/>
            <p:nvPr/>
          </p:nvGrpSpPr>
          <p:grpSpPr>
            <a:xfrm rot="5400000">
              <a:off x="5306031" y="4311762"/>
              <a:ext cx="231023" cy="86641"/>
              <a:chOff x="2170975" y="4241000"/>
              <a:chExt cx="3267650" cy="1225475"/>
            </a:xfrm>
          </p:grpSpPr>
          <p:sp>
            <p:nvSpPr>
              <p:cNvPr id="432" name="Google Shape;432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3" name="Google Shape;433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4" name="Google Shape;434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435" name="Google Shape;435;p26"/>
            <p:cNvGrpSpPr/>
            <p:nvPr/>
          </p:nvGrpSpPr>
          <p:grpSpPr>
            <a:xfrm rot="5400000">
              <a:off x="5751681" y="4311762"/>
              <a:ext cx="231023" cy="86641"/>
              <a:chOff x="2170975" y="4241000"/>
              <a:chExt cx="3267650" cy="1225475"/>
            </a:xfrm>
          </p:grpSpPr>
          <p:sp>
            <p:nvSpPr>
              <p:cNvPr id="436" name="Google Shape;436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7" name="Google Shape;437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</p:grpSp>
      <p:grpSp>
        <p:nvGrpSpPr>
          <p:cNvPr id="439" name="Google Shape;439;p26"/>
          <p:cNvGrpSpPr/>
          <p:nvPr/>
        </p:nvGrpSpPr>
        <p:grpSpPr>
          <a:xfrm>
            <a:off x="10125914" y="5639062"/>
            <a:ext cx="412621" cy="308031"/>
            <a:chOff x="7579185" y="4239571"/>
            <a:chExt cx="309466" cy="231023"/>
          </a:xfrm>
        </p:grpSpPr>
        <p:grpSp>
          <p:nvGrpSpPr>
            <p:cNvPr id="440" name="Google Shape;440;p26"/>
            <p:cNvGrpSpPr/>
            <p:nvPr/>
          </p:nvGrpSpPr>
          <p:grpSpPr>
            <a:xfrm rot="5400000">
              <a:off x="7506994" y="4311762"/>
              <a:ext cx="231023" cy="86641"/>
              <a:chOff x="2170975" y="4241000"/>
              <a:chExt cx="3267650" cy="1225475"/>
            </a:xfrm>
          </p:grpSpPr>
          <p:sp>
            <p:nvSpPr>
              <p:cNvPr id="441" name="Google Shape;441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444" name="Google Shape;444;p26"/>
            <p:cNvGrpSpPr/>
            <p:nvPr/>
          </p:nvGrpSpPr>
          <p:grpSpPr>
            <a:xfrm rot="5400000">
              <a:off x="7729819" y="4311762"/>
              <a:ext cx="231023" cy="86641"/>
              <a:chOff x="2170975" y="4241000"/>
              <a:chExt cx="3267650" cy="1225475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2170975" y="4241000"/>
                <a:ext cx="3267650" cy="1225475"/>
              </a:xfrm>
              <a:custGeom>
                <a:avLst/>
                <a:gdLst/>
                <a:ahLst/>
                <a:cxnLst/>
                <a:rect l="l" t="t" r="r" b="b"/>
                <a:pathLst>
                  <a:path w="130706" h="49019" extrusionOk="0">
                    <a:moveTo>
                      <a:pt x="61272" y="8187"/>
                    </a:moveTo>
                    <a:lnTo>
                      <a:pt x="61272" y="40857"/>
                    </a:lnTo>
                    <a:lnTo>
                      <a:pt x="24509" y="40857"/>
                    </a:lnTo>
                    <a:cubicBezTo>
                      <a:pt x="15490" y="40857"/>
                      <a:pt x="8161" y="33529"/>
                      <a:pt x="8161" y="24510"/>
                    </a:cubicBezTo>
                    <a:cubicBezTo>
                      <a:pt x="8161" y="15515"/>
                      <a:pt x="15490" y="8187"/>
                      <a:pt x="24509" y="8187"/>
                    </a:cubicBezTo>
                    <a:close/>
                    <a:moveTo>
                      <a:pt x="106197" y="8187"/>
                    </a:moveTo>
                    <a:cubicBezTo>
                      <a:pt x="115216" y="8187"/>
                      <a:pt x="122544" y="15515"/>
                      <a:pt x="122544" y="24510"/>
                    </a:cubicBezTo>
                    <a:cubicBezTo>
                      <a:pt x="122544" y="33529"/>
                      <a:pt x="115216" y="40857"/>
                      <a:pt x="106197" y="40857"/>
                    </a:cubicBezTo>
                    <a:lnTo>
                      <a:pt x="69433" y="40857"/>
                    </a:lnTo>
                    <a:lnTo>
                      <a:pt x="69433" y="8187"/>
                    </a:lnTo>
                    <a:close/>
                    <a:moveTo>
                      <a:pt x="24509" y="1"/>
                    </a:moveTo>
                    <a:cubicBezTo>
                      <a:pt x="11004" y="1"/>
                      <a:pt x="0" y="11005"/>
                      <a:pt x="0" y="24510"/>
                    </a:cubicBezTo>
                    <a:cubicBezTo>
                      <a:pt x="0" y="38038"/>
                      <a:pt x="11004" y="49018"/>
                      <a:pt x="24509" y="49018"/>
                    </a:cubicBezTo>
                    <a:lnTo>
                      <a:pt x="106197" y="49018"/>
                    </a:lnTo>
                    <a:cubicBezTo>
                      <a:pt x="119725" y="49018"/>
                      <a:pt x="130705" y="38038"/>
                      <a:pt x="130705" y="24510"/>
                    </a:cubicBezTo>
                    <a:cubicBezTo>
                      <a:pt x="130705" y="11005"/>
                      <a:pt x="119725" y="1"/>
                      <a:pt x="106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46" name="Google Shape;446;p26"/>
              <p:cNvSpPr/>
              <p:nvPr/>
            </p:nvSpPr>
            <p:spPr>
              <a:xfrm>
                <a:off x="4011575" y="4956050"/>
                <a:ext cx="20650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8162" extrusionOk="0">
                    <a:moveTo>
                      <a:pt x="4093" y="1"/>
                    </a:moveTo>
                    <a:cubicBezTo>
                      <a:pt x="1839" y="1"/>
                      <a:pt x="0" y="1839"/>
                      <a:pt x="0" y="4094"/>
                    </a:cubicBezTo>
                    <a:cubicBezTo>
                      <a:pt x="0" y="6348"/>
                      <a:pt x="1839" y="8162"/>
                      <a:pt x="4093" y="8162"/>
                    </a:cubicBezTo>
                    <a:lnTo>
                      <a:pt x="4167" y="8162"/>
                    </a:lnTo>
                    <a:cubicBezTo>
                      <a:pt x="6446" y="8162"/>
                      <a:pt x="8260" y="6348"/>
                      <a:pt x="8260" y="4094"/>
                    </a:cubicBezTo>
                    <a:cubicBezTo>
                      <a:pt x="8260" y="1839"/>
                      <a:pt x="6446" y="1"/>
                      <a:pt x="4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>
                <a:off x="4307525" y="4956050"/>
                <a:ext cx="6231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24926" h="8162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94"/>
                    </a:cubicBezTo>
                    <a:cubicBezTo>
                      <a:pt x="0" y="6348"/>
                      <a:pt x="1814" y="8162"/>
                      <a:pt x="4069" y="8162"/>
                    </a:cubicBezTo>
                    <a:lnTo>
                      <a:pt x="20833" y="8162"/>
                    </a:lnTo>
                    <a:cubicBezTo>
                      <a:pt x="23087" y="8162"/>
                      <a:pt x="24926" y="6348"/>
                      <a:pt x="24926" y="4094"/>
                    </a:cubicBezTo>
                    <a:cubicBezTo>
                      <a:pt x="24926" y="1839"/>
                      <a:pt x="23087" y="1"/>
                      <a:pt x="20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</p:grpSp>
      <p:grpSp>
        <p:nvGrpSpPr>
          <p:cNvPr id="152" name="Google Shape;4093;p44"/>
          <p:cNvGrpSpPr/>
          <p:nvPr/>
        </p:nvGrpSpPr>
        <p:grpSpPr>
          <a:xfrm>
            <a:off x="9589634" y="3505118"/>
            <a:ext cx="726132" cy="531412"/>
            <a:chOff x="6232000" y="1435050"/>
            <a:chExt cx="488225" cy="481850"/>
          </a:xfrm>
        </p:grpSpPr>
        <p:sp>
          <p:nvSpPr>
            <p:cNvPr id="153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4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5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6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7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8" name="Google Shape;4093;p44"/>
          <p:cNvGrpSpPr/>
          <p:nvPr/>
        </p:nvGrpSpPr>
        <p:grpSpPr>
          <a:xfrm>
            <a:off x="7020723" y="4280627"/>
            <a:ext cx="726132" cy="531412"/>
            <a:chOff x="6232000" y="1435050"/>
            <a:chExt cx="488225" cy="481850"/>
          </a:xfrm>
        </p:grpSpPr>
        <p:sp>
          <p:nvSpPr>
            <p:cNvPr id="159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1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2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3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64" name="Google Shape;4093;p44"/>
          <p:cNvGrpSpPr/>
          <p:nvPr/>
        </p:nvGrpSpPr>
        <p:grpSpPr>
          <a:xfrm>
            <a:off x="6684339" y="3546513"/>
            <a:ext cx="726132" cy="531412"/>
            <a:chOff x="6232000" y="1435050"/>
            <a:chExt cx="488225" cy="481850"/>
          </a:xfrm>
        </p:grpSpPr>
        <p:sp>
          <p:nvSpPr>
            <p:cNvPr id="165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6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7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8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9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75" name="Google Shape;4093;p44"/>
          <p:cNvGrpSpPr/>
          <p:nvPr/>
        </p:nvGrpSpPr>
        <p:grpSpPr>
          <a:xfrm>
            <a:off x="7635571" y="3523987"/>
            <a:ext cx="726132" cy="531412"/>
            <a:chOff x="6232000" y="1435050"/>
            <a:chExt cx="488225" cy="481850"/>
          </a:xfrm>
        </p:grpSpPr>
        <p:sp>
          <p:nvSpPr>
            <p:cNvPr id="176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8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9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0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81" name="Google Shape;4093;p44"/>
          <p:cNvGrpSpPr/>
          <p:nvPr/>
        </p:nvGrpSpPr>
        <p:grpSpPr>
          <a:xfrm>
            <a:off x="10364734" y="3469909"/>
            <a:ext cx="726132" cy="531412"/>
            <a:chOff x="6232000" y="1435050"/>
            <a:chExt cx="488225" cy="481850"/>
          </a:xfrm>
        </p:grpSpPr>
        <p:sp>
          <p:nvSpPr>
            <p:cNvPr id="182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3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4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5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6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87" name="Google Shape;4093;p44"/>
          <p:cNvGrpSpPr/>
          <p:nvPr/>
        </p:nvGrpSpPr>
        <p:grpSpPr>
          <a:xfrm>
            <a:off x="10345145" y="4094705"/>
            <a:ext cx="726132" cy="531412"/>
            <a:chOff x="6232000" y="1435050"/>
            <a:chExt cx="488225" cy="481850"/>
          </a:xfrm>
        </p:grpSpPr>
        <p:sp>
          <p:nvSpPr>
            <p:cNvPr id="188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9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0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1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2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93" name="Google Shape;4093;p44"/>
          <p:cNvGrpSpPr/>
          <p:nvPr/>
        </p:nvGrpSpPr>
        <p:grpSpPr>
          <a:xfrm>
            <a:off x="9604498" y="4817442"/>
            <a:ext cx="726132" cy="531412"/>
            <a:chOff x="6232000" y="1435050"/>
            <a:chExt cx="488225" cy="481850"/>
          </a:xfrm>
        </p:grpSpPr>
        <p:sp>
          <p:nvSpPr>
            <p:cNvPr id="194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5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6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7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8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99" name="Google Shape;4093;p44"/>
          <p:cNvGrpSpPr/>
          <p:nvPr/>
        </p:nvGrpSpPr>
        <p:grpSpPr>
          <a:xfrm>
            <a:off x="10408367" y="4818993"/>
            <a:ext cx="726132" cy="531412"/>
            <a:chOff x="6232000" y="1435050"/>
            <a:chExt cx="488225" cy="481850"/>
          </a:xfrm>
        </p:grpSpPr>
        <p:sp>
          <p:nvSpPr>
            <p:cNvPr id="200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1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3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4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05" name="Google Shape;4093;p44"/>
          <p:cNvGrpSpPr/>
          <p:nvPr/>
        </p:nvGrpSpPr>
        <p:grpSpPr>
          <a:xfrm>
            <a:off x="9572326" y="4169093"/>
            <a:ext cx="726132" cy="531412"/>
            <a:chOff x="6232000" y="1435050"/>
            <a:chExt cx="488225" cy="481850"/>
          </a:xfrm>
        </p:grpSpPr>
        <p:sp>
          <p:nvSpPr>
            <p:cNvPr id="206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7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8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9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0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16" name="Google Shape;4093;p44"/>
          <p:cNvGrpSpPr/>
          <p:nvPr/>
        </p:nvGrpSpPr>
        <p:grpSpPr>
          <a:xfrm>
            <a:off x="4394678" y="3638711"/>
            <a:ext cx="726132" cy="531412"/>
            <a:chOff x="6232000" y="1435050"/>
            <a:chExt cx="488225" cy="481850"/>
          </a:xfrm>
        </p:grpSpPr>
        <p:sp>
          <p:nvSpPr>
            <p:cNvPr id="217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8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9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0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1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57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"/>
          <p:cNvSpPr txBox="1">
            <a:spLocks noGrp="1"/>
          </p:cNvSpPr>
          <p:nvPr>
            <p:ph type="subTitle" idx="1"/>
          </p:nvPr>
        </p:nvSpPr>
        <p:spPr>
          <a:xfrm>
            <a:off x="775800" y="3953164"/>
            <a:ext cx="2788400" cy="751603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s" dirty="0">
                <a:solidFill>
                  <a:schemeClr val="bg1"/>
                </a:solidFill>
              </a:rPr>
              <a:t>“the second planet from the Sun. It’s terribly hot and its atmosphere is extremely poisonous”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53" name="Google Shape;453;p27"/>
          <p:cNvSpPr txBox="1">
            <a:spLocks noGrp="1"/>
          </p:cNvSpPr>
          <p:nvPr>
            <p:ph type="subTitle" idx="2"/>
          </p:nvPr>
        </p:nvSpPr>
        <p:spPr>
          <a:xfrm>
            <a:off x="4701800" y="3953164"/>
            <a:ext cx="2788400" cy="751603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s" dirty="0">
                <a:solidFill>
                  <a:schemeClr val="bg1"/>
                </a:solidFill>
              </a:rPr>
              <a:t>the Sun and the smallest one in the Solar System—it’s only a bit larger than our Moon”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54" name="Google Shape;454;p27"/>
          <p:cNvSpPr txBox="1">
            <a:spLocks noGrp="1"/>
          </p:cNvSpPr>
          <p:nvPr>
            <p:ph type="subTitle" idx="3"/>
          </p:nvPr>
        </p:nvSpPr>
        <p:spPr>
          <a:xfrm>
            <a:off x="8627800" y="3953164"/>
            <a:ext cx="2788400" cy="751603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89000"/>
                </a:schemeClr>
              </a:gs>
              <a:gs pos="0">
                <a:schemeClr val="bg1">
                  <a:lumMod val="95000"/>
                </a:schemeClr>
              </a:gs>
              <a:gs pos="82000">
                <a:schemeClr val="accent1">
                  <a:lumMod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s" dirty="0">
                <a:solidFill>
                  <a:schemeClr val="bg1"/>
                </a:solidFill>
              </a:rPr>
              <a:t>mostly of hydrogen and helium. It’s over 95 times more massive than the Earth”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55" name="Google Shape;455;p27"/>
          <p:cNvSpPr txBox="1">
            <a:spLocks noGrp="1"/>
          </p:cNvSpPr>
          <p:nvPr>
            <p:ph type="subTitle" idx="4"/>
          </p:nvPr>
        </p:nvSpPr>
        <p:spPr>
          <a:xfrm>
            <a:off x="844201" y="5069867"/>
            <a:ext cx="2222273" cy="49040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es" dirty="0">
                <a:solidFill>
                  <a:schemeClr val="bg1"/>
                </a:solidFill>
              </a:rPr>
              <a:t>by VENUS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56" name="Google Shape;456;p27"/>
          <p:cNvSpPr txBox="1">
            <a:spLocks noGrp="1"/>
          </p:cNvSpPr>
          <p:nvPr>
            <p:ph type="subTitle" idx="5"/>
          </p:nvPr>
        </p:nvSpPr>
        <p:spPr>
          <a:xfrm>
            <a:off x="5055663" y="5069867"/>
            <a:ext cx="1898555" cy="49040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es" dirty="0">
                <a:solidFill>
                  <a:schemeClr val="bg1"/>
                </a:solidFill>
              </a:rPr>
              <a:t>by MERCURY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57" name="Google Shape;457;p27"/>
          <p:cNvSpPr txBox="1">
            <a:spLocks noGrp="1"/>
          </p:cNvSpPr>
          <p:nvPr>
            <p:ph type="subTitle" idx="6"/>
          </p:nvPr>
        </p:nvSpPr>
        <p:spPr>
          <a:xfrm>
            <a:off x="8943407" y="5069867"/>
            <a:ext cx="2047867" cy="49040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es" dirty="0">
                <a:solidFill>
                  <a:schemeClr val="bg1"/>
                </a:solidFill>
              </a:rPr>
              <a:t>by SATURN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91" name="Google Shape;491;p27"/>
          <p:cNvSpPr txBox="1">
            <a:spLocks noGrp="1"/>
          </p:cNvSpPr>
          <p:nvPr>
            <p:ph type="ctrTitle"/>
          </p:nvPr>
        </p:nvSpPr>
        <p:spPr>
          <a:xfrm>
            <a:off x="3230033" y="424874"/>
            <a:ext cx="5731600" cy="54986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/>
              <a:t>RESEARCH AND PUBLICATIONS</a:t>
            </a:r>
            <a:endParaRPr dirty="0"/>
          </a:p>
        </p:txBody>
      </p:sp>
      <p:grpSp>
        <p:nvGrpSpPr>
          <p:cNvPr id="42" name="Google Shape;4093;p44"/>
          <p:cNvGrpSpPr/>
          <p:nvPr/>
        </p:nvGrpSpPr>
        <p:grpSpPr>
          <a:xfrm>
            <a:off x="1528873" y="2899371"/>
            <a:ext cx="726132" cy="531412"/>
            <a:chOff x="6232000" y="1435050"/>
            <a:chExt cx="488225" cy="481850"/>
          </a:xfrm>
          <a:solidFill>
            <a:schemeClr val="bg2"/>
          </a:solidFill>
        </p:grpSpPr>
        <p:sp>
          <p:nvSpPr>
            <p:cNvPr id="43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7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8" name="Google Shape;4093;p44"/>
          <p:cNvGrpSpPr/>
          <p:nvPr/>
        </p:nvGrpSpPr>
        <p:grpSpPr>
          <a:xfrm>
            <a:off x="9658934" y="2900358"/>
            <a:ext cx="726132" cy="531412"/>
            <a:chOff x="6232000" y="1435050"/>
            <a:chExt cx="488225" cy="481850"/>
          </a:xfrm>
          <a:solidFill>
            <a:schemeClr val="bg2"/>
          </a:solidFill>
        </p:grpSpPr>
        <p:sp>
          <p:nvSpPr>
            <p:cNvPr id="49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" name="Google Shape;4093;p44"/>
          <p:cNvGrpSpPr/>
          <p:nvPr/>
        </p:nvGrpSpPr>
        <p:grpSpPr>
          <a:xfrm>
            <a:off x="5722765" y="2934785"/>
            <a:ext cx="726132" cy="531412"/>
            <a:chOff x="6232000" y="1435050"/>
            <a:chExt cx="488225" cy="481850"/>
          </a:xfrm>
          <a:solidFill>
            <a:schemeClr val="bg2"/>
          </a:solidFill>
        </p:grpSpPr>
        <p:sp>
          <p:nvSpPr>
            <p:cNvPr id="55" name="Google Shape;4094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" name="Google Shape;4095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4096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8" name="Google Shape;4097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4098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8"/>
          <p:cNvSpPr/>
          <p:nvPr/>
        </p:nvSpPr>
        <p:spPr>
          <a:xfrm>
            <a:off x="0" y="0"/>
            <a:ext cx="1222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3F3F3"/>
              </a:solidFill>
            </a:endParaRPr>
          </a:p>
        </p:txBody>
      </p:sp>
      <p:sp>
        <p:nvSpPr>
          <p:cNvPr id="497" name="Google Shape;497;p28"/>
          <p:cNvSpPr/>
          <p:nvPr/>
        </p:nvSpPr>
        <p:spPr>
          <a:xfrm>
            <a:off x="2557200" y="1593567"/>
            <a:ext cx="7077600" cy="3670800"/>
          </a:xfrm>
          <a:prstGeom prst="rect">
            <a:avLst/>
          </a:prstGeom>
          <a:gradFill>
            <a:gsLst>
              <a:gs pos="55000">
                <a:schemeClr val="accent1">
                  <a:lumMod val="89000"/>
                </a:schemeClr>
              </a:gs>
              <a:gs pos="26000">
                <a:schemeClr val="accent1">
                  <a:lumMod val="75000"/>
                </a:schemeClr>
              </a:gs>
              <a:gs pos="7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498" name="Google Shape;498;p28"/>
          <p:cNvSpPr txBox="1">
            <a:spLocks noGrp="1"/>
          </p:cNvSpPr>
          <p:nvPr>
            <p:ph type="body" idx="1"/>
          </p:nvPr>
        </p:nvSpPr>
        <p:spPr>
          <a:xfrm>
            <a:off x="3338600" y="2445033"/>
            <a:ext cx="5514800" cy="19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F8FAFB"/>
              </a:buClr>
            </a:pPr>
            <a:r>
              <a:rPr lang="es" dirty="0">
                <a:latin typeface="Saira Condensed"/>
                <a:ea typeface="Saira Condensed"/>
                <a:cs typeface="Saira Condensed"/>
                <a:sym typeface="Saira Condensed"/>
              </a:rPr>
              <a:t>Here you can list your reference websites</a:t>
            </a:r>
            <a:endParaRPr dirty="0">
              <a:latin typeface="Saira Condensed"/>
              <a:ea typeface="Saira Condensed"/>
              <a:cs typeface="Saira Condensed"/>
              <a:sym typeface="Saira Condensed"/>
            </a:endParaRPr>
          </a:p>
          <a:p>
            <a:pPr algn="ctr">
              <a:buClr>
                <a:srgbClr val="F8FAFB"/>
              </a:buClr>
            </a:pPr>
            <a:r>
              <a:rPr lang="es" dirty="0">
                <a:latin typeface="Saira Condensed"/>
                <a:ea typeface="Saira Condensed"/>
                <a:cs typeface="Saira Condensed"/>
                <a:sym typeface="Saira Condensed"/>
              </a:rPr>
              <a:t>Here you can list your reference websites</a:t>
            </a:r>
            <a:endParaRPr dirty="0">
              <a:latin typeface="Saira Condensed"/>
              <a:ea typeface="Saira Condensed"/>
              <a:cs typeface="Saira Condensed"/>
              <a:sym typeface="Saira Condensed"/>
            </a:endParaRPr>
          </a:p>
          <a:p>
            <a:pPr algn="ctr">
              <a:buClr>
                <a:srgbClr val="F8FAFB"/>
              </a:buClr>
            </a:pPr>
            <a:r>
              <a:rPr lang="es" dirty="0">
                <a:latin typeface="Saira Condensed"/>
                <a:ea typeface="Saira Condensed"/>
                <a:cs typeface="Saira Condensed"/>
                <a:sym typeface="Saira Condensed"/>
              </a:rPr>
              <a:t>Here you can list your reference websites</a:t>
            </a:r>
            <a:endParaRPr dirty="0">
              <a:latin typeface="Saira Condensed"/>
              <a:ea typeface="Saira Condensed"/>
              <a:cs typeface="Saira Condensed"/>
              <a:sym typeface="Saira Condensed"/>
            </a:endParaRPr>
          </a:p>
          <a:p>
            <a:pPr algn="ctr">
              <a:buClr>
                <a:srgbClr val="F8FAFB"/>
              </a:buClr>
            </a:pPr>
            <a:r>
              <a:rPr lang="es" dirty="0">
                <a:latin typeface="Saira Condensed"/>
                <a:ea typeface="Saira Condensed"/>
                <a:cs typeface="Saira Condensed"/>
                <a:sym typeface="Saira Condensed"/>
              </a:rPr>
              <a:t>Here you can list your reference websites</a:t>
            </a:r>
            <a:endParaRPr dirty="0">
              <a:latin typeface="Saira Condensed"/>
              <a:ea typeface="Saira Condensed"/>
              <a:cs typeface="Saira Condensed"/>
              <a:sym typeface="Saira Condensed"/>
            </a:endParaRPr>
          </a:p>
          <a:p>
            <a:pPr algn="ctr">
              <a:buClr>
                <a:srgbClr val="F8FAFB"/>
              </a:buClr>
            </a:pPr>
            <a:r>
              <a:rPr lang="es" dirty="0">
                <a:latin typeface="Saira Condensed"/>
                <a:ea typeface="Saira Condensed"/>
                <a:cs typeface="Saira Condensed"/>
                <a:sym typeface="Saira Condensed"/>
              </a:rPr>
              <a:t>Here you can list your reference websites</a:t>
            </a:r>
            <a:endParaRPr dirty="0">
              <a:latin typeface="Saira Condensed"/>
              <a:ea typeface="Saira Condensed"/>
              <a:cs typeface="Saira Condensed"/>
              <a:sym typeface="Saira Condensed"/>
            </a:endParaRPr>
          </a:p>
          <a:p>
            <a:pPr algn="ctr">
              <a:buClr>
                <a:srgbClr val="F8FAFB"/>
              </a:buClr>
            </a:pPr>
            <a:r>
              <a:rPr lang="es" dirty="0">
                <a:latin typeface="Saira Condensed"/>
                <a:ea typeface="Saira Condensed"/>
                <a:cs typeface="Saira Condensed"/>
                <a:sym typeface="Saira Condensed"/>
              </a:rPr>
              <a:t>Here you can list your reference websites</a:t>
            </a:r>
            <a:endParaRPr dirty="0">
              <a:latin typeface="Saira Condensed"/>
              <a:ea typeface="Saira Condensed"/>
              <a:cs typeface="Saira Condensed"/>
              <a:sym typeface="Saira Condensed"/>
            </a:endParaRPr>
          </a:p>
          <a:p>
            <a:pPr algn="ctr">
              <a:buClr>
                <a:srgbClr val="F8FAFB"/>
              </a:buClr>
            </a:pPr>
            <a:r>
              <a:rPr lang="es" dirty="0">
                <a:latin typeface="Saira Condensed"/>
                <a:ea typeface="Saira Condensed"/>
                <a:cs typeface="Saira Condensed"/>
                <a:sym typeface="Saira Condensed"/>
              </a:rPr>
              <a:t>Here you can list your reference websites</a:t>
            </a:r>
            <a:endParaRPr dirty="0">
              <a:latin typeface="Saira Condensed"/>
              <a:ea typeface="Saira Condensed"/>
              <a:cs typeface="Saira Condensed"/>
              <a:sym typeface="Saira Condense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0721" y="116239"/>
            <a:ext cx="71449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8800" dirty="0">
                <a:solidFill>
                  <a:schemeClr val="bg1"/>
                </a:solidFill>
              </a:rPr>
              <a:t>REFERENCE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Medical Breakthough by SlidesGo">
  <a:themeElements>
    <a:clrScheme name="Simple Light">
      <a:dk1>
        <a:srgbClr val="000000"/>
      </a:dk1>
      <a:lt1>
        <a:srgbClr val="FFFFFF"/>
      </a:lt1>
      <a:dk2>
        <a:srgbClr val="86D6B0"/>
      </a:dk2>
      <a:lt2>
        <a:srgbClr val="EEEEEE"/>
      </a:lt2>
      <a:accent1>
        <a:srgbClr val="86D6B0"/>
      </a:accent1>
      <a:accent2>
        <a:srgbClr val="86D6B0"/>
      </a:accent2>
      <a:accent3>
        <a:srgbClr val="86D6B0"/>
      </a:accent3>
      <a:accent4>
        <a:srgbClr val="ABF3D1"/>
      </a:accent4>
      <a:accent5>
        <a:srgbClr val="A4E7C7"/>
      </a:accent5>
      <a:accent6>
        <a:srgbClr val="68D5A1"/>
      </a:accent6>
      <a:hlink>
        <a:srgbClr val="69E2A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818</Words>
  <Application>Microsoft Office PowerPoint</Application>
  <PresentationFormat>Widescreen</PresentationFormat>
  <Paragraphs>163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Saira Condensed</vt:lpstr>
      <vt:lpstr>Barlow Semi Condensed Medium</vt:lpstr>
      <vt:lpstr>Arial</vt:lpstr>
      <vt:lpstr>Barlow Semi Condensed SemiBold</vt:lpstr>
      <vt:lpstr>Fira Sans Extra Condensed Medium</vt:lpstr>
      <vt:lpstr>Oswald</vt:lpstr>
      <vt:lpstr>Barlow Semi Condensed</vt:lpstr>
      <vt:lpstr>Arial Black</vt:lpstr>
      <vt:lpstr>Blue Medical Breakthough by SlidesGo</vt:lpstr>
      <vt:lpstr>CARADIOLOGY BREAKTHROUGH</vt:lpstr>
      <vt:lpstr>01</vt:lpstr>
      <vt:lpstr>INTRODUCTION</vt:lpstr>
      <vt:lpstr>SATURN</vt:lpstr>
      <vt:lpstr>GOALS</vt:lpstr>
      <vt:lpstr>METHODS</vt:lpstr>
      <vt:lpstr>CLINICAL TRIAL</vt:lpstr>
      <vt:lpstr>RESEARCH AND PUBLICATIONS</vt:lpstr>
      <vt:lpstr>PowerPoint Presentation</vt:lpstr>
      <vt:lpstr>FACTORS TO CONSIDER</vt:lpstr>
      <vt:lpstr>TRIAL TIMELINE</vt:lpstr>
      <vt:lpstr>METHODOLOGY</vt:lpstr>
      <vt:lpstr>TENDENCY</vt:lpstr>
      <vt:lpstr>RESULTS</vt:lpstr>
      <vt:lpstr>RESULTS ANALYSIS</vt:lpstr>
      <vt:lpstr>PowerPoint Presentation</vt:lpstr>
      <vt:lpstr>CONCLUSIONS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CARADIOLOGYA BREAKTHROUGH</dc:title>
  <dc:creator>admin</dc:creator>
  <cp:lastModifiedBy>L J</cp:lastModifiedBy>
  <cp:revision>27</cp:revision>
  <dcterms:modified xsi:type="dcterms:W3CDTF">2020-10-14T11:27:08Z</dcterms:modified>
</cp:coreProperties>
</file>