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353" r:id="rId2"/>
    <p:sldId id="357" r:id="rId3"/>
    <p:sldId id="352" r:id="rId4"/>
    <p:sldId id="351" r:id="rId5"/>
    <p:sldId id="446" r:id="rId6"/>
    <p:sldId id="349" r:id="rId7"/>
    <p:sldId id="429" r:id="rId8"/>
    <p:sldId id="462" r:id="rId9"/>
    <p:sldId id="437" r:id="rId10"/>
    <p:sldId id="450" r:id="rId11"/>
    <p:sldId id="586" r:id="rId12"/>
    <p:sldId id="266" r:id="rId13"/>
    <p:sldId id="502" r:id="rId14"/>
    <p:sldId id="283" r:id="rId15"/>
    <p:sldId id="470" r:id="rId16"/>
    <p:sldId id="558" r:id="rId17"/>
    <p:sldId id="564" r:id="rId18"/>
    <p:sldId id="399" r:id="rId19"/>
    <p:sldId id="411" r:id="rId20"/>
    <p:sldId id="529" r:id="rId21"/>
    <p:sldId id="512" r:id="rId22"/>
    <p:sldId id="536" r:id="rId23"/>
    <p:sldId id="537" r:id="rId24"/>
    <p:sldId id="482" r:id="rId25"/>
    <p:sldId id="42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1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3" autoAdjust="0"/>
    <p:restoredTop sz="96229" autoAdjust="0"/>
  </p:normalViewPr>
  <p:slideViewPr>
    <p:cSldViewPr snapToGrid="0" showGuides="1">
      <p:cViewPr>
        <p:scale>
          <a:sx n="75" d="100"/>
          <a:sy n="75" d="100"/>
        </p:scale>
        <p:origin x="1992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954"/>
          <c:y val="5.51928E-2"/>
          <c:w val="0.87152200000000002"/>
          <c:h val="0.8527280000000000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35</c:v>
                </c:pt>
                <c:pt idx="1">
                  <c:v>45</c:v>
                </c:pt>
                <c:pt idx="2">
                  <c:v>70</c:v>
                </c:pt>
                <c:pt idx="3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E9-4594-A68E-ADBCF18B2A4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75</c:v>
                </c:pt>
                <c:pt idx="2">
                  <c:v>120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E9-4594-A68E-ADBCF18B2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100"/>
        <c:axId val="1401251504"/>
        <c:axId val="1401253136"/>
      </c:barChart>
      <c:catAx>
        <c:axId val="140125150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1401253136"/>
        <c:crosses val="autoZero"/>
        <c:auto val="1"/>
        <c:lblAlgn val="ctr"/>
        <c:lblOffset val="100"/>
        <c:noMultiLvlLbl val="1"/>
      </c:catAx>
      <c:valAx>
        <c:axId val="1401253136"/>
        <c:scaling>
          <c:orientation val="minMax"/>
        </c:scaling>
        <c:delete val="0"/>
        <c:axPos val="t"/>
        <c:majorGridlines>
          <c:spPr>
            <a:ln w="12700" cap="flat">
              <a:solidFill>
                <a:schemeClr val="bg1">
                  <a:lumMod val="95000"/>
                </a:schemeClr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1401251504"/>
        <c:crosses val="autoZero"/>
        <c:crossBetween val="between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075758764018506E-2"/>
          <c:y val="5.8201404419367102E-2"/>
          <c:w val="0.90831499999999998"/>
          <c:h val="0.852057999999999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Elenment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25</c:v>
                </c:pt>
                <c:pt idx="1">
                  <c:v>80</c:v>
                </c:pt>
                <c:pt idx="2">
                  <c:v>85</c:v>
                </c:pt>
                <c:pt idx="3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C0-47A6-8027-695656FBA97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Elenment 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70</c:v>
                </c:pt>
                <c:pt idx="1">
                  <c:v>40</c:v>
                </c:pt>
                <c:pt idx="2">
                  <c:v>81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C0-47A6-8027-695656FBA9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overlap val="100"/>
        <c:axId val="1401244976"/>
        <c:axId val="1401256944"/>
      </c:barChart>
      <c:catAx>
        <c:axId val="1401244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/>
            </a:pPr>
            <a:endParaRPr lang="en-US"/>
          </a:p>
        </c:txPr>
        <c:crossAx val="1401256944"/>
        <c:crosses val="autoZero"/>
        <c:auto val="1"/>
        <c:lblAlgn val="ctr"/>
        <c:lblOffset val="100"/>
        <c:noMultiLvlLbl val="1"/>
      </c:catAx>
      <c:valAx>
        <c:axId val="1401256944"/>
        <c:scaling>
          <c:orientation val="minMax"/>
        </c:scaling>
        <c:delete val="0"/>
        <c:axPos val="l"/>
        <c:majorGridlines>
          <c:spPr>
            <a:ln w="6350" cap="flat">
              <a:solidFill>
                <a:schemeClr val="bg1">
                  <a:lumMod val="95000"/>
                </a:schemeClr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/>
            </a:pPr>
            <a:endParaRPr lang="en-US"/>
          </a:p>
        </c:txPr>
        <c:crossAx val="1401244976"/>
        <c:crosses val="autoZero"/>
        <c:crossBetween val="between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BB43-3EE8-46C4-936F-FDAB53DCE182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D5D14-AA03-4FC5-BAD8-88937ADB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5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F0B62-04AB-4176-900F-BDCD16DA20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0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14099" y="0"/>
            <a:ext cx="9563802" cy="4791290"/>
          </a:xfrm>
          <a:custGeom>
            <a:avLst/>
            <a:gdLst>
              <a:gd name="connsiteX0" fmla="*/ 4789794 w 9563802"/>
              <a:gd name="connsiteY0" fmla="*/ 1746972 h 4791290"/>
              <a:gd name="connsiteX1" fmla="*/ 6311953 w 9563802"/>
              <a:gd name="connsiteY1" fmla="*/ 3269131 h 4791290"/>
              <a:gd name="connsiteX2" fmla="*/ 4789794 w 9563802"/>
              <a:gd name="connsiteY2" fmla="*/ 4791290 h 4791290"/>
              <a:gd name="connsiteX3" fmla="*/ 3267635 w 9563802"/>
              <a:gd name="connsiteY3" fmla="*/ 3269131 h 4791290"/>
              <a:gd name="connsiteX4" fmla="*/ 6419601 w 9563802"/>
              <a:gd name="connsiteY4" fmla="*/ 113980 h 4791290"/>
              <a:gd name="connsiteX5" fmla="*/ 7941760 w 9563802"/>
              <a:gd name="connsiteY5" fmla="*/ 1636139 h 4791290"/>
              <a:gd name="connsiteX6" fmla="*/ 6419601 w 9563802"/>
              <a:gd name="connsiteY6" fmla="*/ 3158298 h 4791290"/>
              <a:gd name="connsiteX7" fmla="*/ 4897443 w 9563802"/>
              <a:gd name="connsiteY7" fmla="*/ 1636139 h 4791290"/>
              <a:gd name="connsiteX8" fmla="*/ 3159985 w 9563802"/>
              <a:gd name="connsiteY8" fmla="*/ 113980 h 4791290"/>
              <a:gd name="connsiteX9" fmla="*/ 4682144 w 9563802"/>
              <a:gd name="connsiteY9" fmla="*/ 1636139 h 4791290"/>
              <a:gd name="connsiteX10" fmla="*/ 3159985 w 9563802"/>
              <a:gd name="connsiteY10" fmla="*/ 3158298 h 4791290"/>
              <a:gd name="connsiteX11" fmla="*/ 1637827 w 9563802"/>
              <a:gd name="connsiteY11" fmla="*/ 1636139 h 4791290"/>
              <a:gd name="connsiteX12" fmla="*/ 0 w 9563802"/>
              <a:gd name="connsiteY12" fmla="*/ 14967 h 4791290"/>
              <a:gd name="connsiteX13" fmla="*/ 3028532 w 9563802"/>
              <a:gd name="connsiteY13" fmla="*/ 14967 h 4791290"/>
              <a:gd name="connsiteX14" fmla="*/ 1514267 w 9563802"/>
              <a:gd name="connsiteY14" fmla="*/ 1527008 h 4791290"/>
              <a:gd name="connsiteX15" fmla="*/ 3267635 w 9563802"/>
              <a:gd name="connsiteY15" fmla="*/ 14966 h 4791290"/>
              <a:gd name="connsiteX16" fmla="*/ 6296167 w 9563802"/>
              <a:gd name="connsiteY16" fmla="*/ 14966 h 4791290"/>
              <a:gd name="connsiteX17" fmla="*/ 4781901 w 9563802"/>
              <a:gd name="connsiteY17" fmla="*/ 1527007 h 4791290"/>
              <a:gd name="connsiteX18" fmla="*/ 6535270 w 9563802"/>
              <a:gd name="connsiteY18" fmla="*/ 0 h 4791290"/>
              <a:gd name="connsiteX19" fmla="*/ 9563802 w 9563802"/>
              <a:gd name="connsiteY19" fmla="*/ 0 h 4791290"/>
              <a:gd name="connsiteX20" fmla="*/ 8049536 w 9563802"/>
              <a:gd name="connsiteY20" fmla="*/ 1512041 h 479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563802" h="4791290">
                <a:moveTo>
                  <a:pt x="4789794" y="1746972"/>
                </a:moveTo>
                <a:lnTo>
                  <a:pt x="6311953" y="3269131"/>
                </a:lnTo>
                <a:lnTo>
                  <a:pt x="4789794" y="4791290"/>
                </a:lnTo>
                <a:lnTo>
                  <a:pt x="3267635" y="3269131"/>
                </a:lnTo>
                <a:close/>
                <a:moveTo>
                  <a:pt x="6419601" y="113980"/>
                </a:moveTo>
                <a:lnTo>
                  <a:pt x="7941760" y="1636139"/>
                </a:lnTo>
                <a:lnTo>
                  <a:pt x="6419601" y="3158298"/>
                </a:lnTo>
                <a:lnTo>
                  <a:pt x="4897443" y="1636139"/>
                </a:lnTo>
                <a:close/>
                <a:moveTo>
                  <a:pt x="3159985" y="113980"/>
                </a:moveTo>
                <a:lnTo>
                  <a:pt x="4682144" y="1636139"/>
                </a:lnTo>
                <a:lnTo>
                  <a:pt x="3159985" y="3158298"/>
                </a:lnTo>
                <a:lnTo>
                  <a:pt x="1637827" y="1636139"/>
                </a:lnTo>
                <a:close/>
                <a:moveTo>
                  <a:pt x="0" y="14967"/>
                </a:moveTo>
                <a:lnTo>
                  <a:pt x="3028532" y="14967"/>
                </a:lnTo>
                <a:lnTo>
                  <a:pt x="1514267" y="1527008"/>
                </a:lnTo>
                <a:close/>
                <a:moveTo>
                  <a:pt x="3267635" y="14966"/>
                </a:moveTo>
                <a:lnTo>
                  <a:pt x="6296167" y="14966"/>
                </a:lnTo>
                <a:lnTo>
                  <a:pt x="4781901" y="1527007"/>
                </a:lnTo>
                <a:close/>
                <a:moveTo>
                  <a:pt x="6535270" y="0"/>
                </a:moveTo>
                <a:lnTo>
                  <a:pt x="9563802" y="0"/>
                </a:lnTo>
                <a:lnTo>
                  <a:pt x="8049536" y="15120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6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4192" cy="5547360"/>
          </a:xfrm>
          <a:custGeom>
            <a:avLst/>
            <a:gdLst>
              <a:gd name="connsiteX0" fmla="*/ 0 w 12204192"/>
              <a:gd name="connsiteY0" fmla="*/ 0 h 5547360"/>
              <a:gd name="connsiteX1" fmla="*/ 12192000 w 12204192"/>
              <a:gd name="connsiteY1" fmla="*/ 0 h 5547360"/>
              <a:gd name="connsiteX2" fmla="*/ 12204192 w 12204192"/>
              <a:gd name="connsiteY2" fmla="*/ 4230624 h 5547360"/>
              <a:gd name="connsiteX3" fmla="*/ 9717024 w 12204192"/>
              <a:gd name="connsiteY3" fmla="*/ 5547360 h 5547360"/>
              <a:gd name="connsiteX4" fmla="*/ 0 w 12204192"/>
              <a:gd name="connsiteY4" fmla="*/ 1804416 h 554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192" h="5547360">
                <a:moveTo>
                  <a:pt x="0" y="0"/>
                </a:moveTo>
                <a:lnTo>
                  <a:pt x="12192000" y="0"/>
                </a:lnTo>
                <a:lnTo>
                  <a:pt x="12204192" y="4230624"/>
                </a:lnTo>
                <a:lnTo>
                  <a:pt x="9717024" y="5547360"/>
                </a:lnTo>
                <a:lnTo>
                  <a:pt x="0" y="18044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75B1-BA93-47CA-BA7A-1661DCDF8CEE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55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434661" y="1974936"/>
            <a:ext cx="3322677" cy="3165014"/>
          </a:xfrm>
          <a:custGeom>
            <a:avLst/>
            <a:gdLst>
              <a:gd name="connsiteX0" fmla="*/ 0 w 3322677"/>
              <a:gd name="connsiteY0" fmla="*/ 0 h 3165014"/>
              <a:gd name="connsiteX1" fmla="*/ 3322677 w 3322677"/>
              <a:gd name="connsiteY1" fmla="*/ 0 h 3165014"/>
              <a:gd name="connsiteX2" fmla="*/ 3322677 w 3322677"/>
              <a:gd name="connsiteY2" fmla="*/ 3165014 h 3165014"/>
              <a:gd name="connsiteX3" fmla="*/ 0 w 3322677"/>
              <a:gd name="connsiteY3" fmla="*/ 3165014 h 316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677" h="3165014">
                <a:moveTo>
                  <a:pt x="0" y="0"/>
                </a:moveTo>
                <a:lnTo>
                  <a:pt x="3322677" y="0"/>
                </a:lnTo>
                <a:lnTo>
                  <a:pt x="3322677" y="3165014"/>
                </a:lnTo>
                <a:lnTo>
                  <a:pt x="0" y="3165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7990883" y="1974936"/>
            <a:ext cx="3322677" cy="3165014"/>
          </a:xfrm>
          <a:custGeom>
            <a:avLst/>
            <a:gdLst>
              <a:gd name="connsiteX0" fmla="*/ 0 w 3322677"/>
              <a:gd name="connsiteY0" fmla="*/ 0 h 3165014"/>
              <a:gd name="connsiteX1" fmla="*/ 3322677 w 3322677"/>
              <a:gd name="connsiteY1" fmla="*/ 0 h 3165014"/>
              <a:gd name="connsiteX2" fmla="*/ 3322677 w 3322677"/>
              <a:gd name="connsiteY2" fmla="*/ 3165014 h 3165014"/>
              <a:gd name="connsiteX3" fmla="*/ 0 w 3322677"/>
              <a:gd name="connsiteY3" fmla="*/ 3165014 h 316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677" h="3165014">
                <a:moveTo>
                  <a:pt x="0" y="0"/>
                </a:moveTo>
                <a:lnTo>
                  <a:pt x="3322677" y="0"/>
                </a:lnTo>
                <a:lnTo>
                  <a:pt x="3322677" y="3165014"/>
                </a:lnTo>
                <a:lnTo>
                  <a:pt x="0" y="3165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78442" y="1974936"/>
            <a:ext cx="3322677" cy="3165014"/>
          </a:xfrm>
          <a:custGeom>
            <a:avLst/>
            <a:gdLst>
              <a:gd name="connsiteX0" fmla="*/ 0 w 3322677"/>
              <a:gd name="connsiteY0" fmla="*/ 0 h 3165014"/>
              <a:gd name="connsiteX1" fmla="*/ 3322677 w 3322677"/>
              <a:gd name="connsiteY1" fmla="*/ 0 h 3165014"/>
              <a:gd name="connsiteX2" fmla="*/ 3322677 w 3322677"/>
              <a:gd name="connsiteY2" fmla="*/ 3165014 h 3165014"/>
              <a:gd name="connsiteX3" fmla="*/ 0 w 3322677"/>
              <a:gd name="connsiteY3" fmla="*/ 3165014 h 316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677" h="3165014">
                <a:moveTo>
                  <a:pt x="0" y="0"/>
                </a:moveTo>
                <a:lnTo>
                  <a:pt x="3322677" y="0"/>
                </a:lnTo>
                <a:lnTo>
                  <a:pt x="3322677" y="3165014"/>
                </a:lnTo>
                <a:lnTo>
                  <a:pt x="0" y="3165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75B1-BA93-47CA-BA7A-1661DCDF8CEE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57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34666" y="3211407"/>
            <a:ext cx="1504372" cy="1504372"/>
          </a:xfrm>
          <a:custGeom>
            <a:avLst/>
            <a:gdLst>
              <a:gd name="connsiteX0" fmla="*/ 752186 w 1504372"/>
              <a:gd name="connsiteY0" fmla="*/ 0 h 1504372"/>
              <a:gd name="connsiteX1" fmla="*/ 1504372 w 1504372"/>
              <a:gd name="connsiteY1" fmla="*/ 752186 h 1504372"/>
              <a:gd name="connsiteX2" fmla="*/ 752186 w 1504372"/>
              <a:gd name="connsiteY2" fmla="*/ 1504372 h 1504372"/>
              <a:gd name="connsiteX3" fmla="*/ 0 w 1504372"/>
              <a:gd name="connsiteY3" fmla="*/ 752186 h 1504372"/>
              <a:gd name="connsiteX4" fmla="*/ 752186 w 1504372"/>
              <a:gd name="connsiteY4" fmla="*/ 0 h 150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372" h="1504372">
                <a:moveTo>
                  <a:pt x="752186" y="0"/>
                </a:moveTo>
                <a:cubicBezTo>
                  <a:pt x="1167607" y="0"/>
                  <a:pt x="1504372" y="336765"/>
                  <a:pt x="1504372" y="752186"/>
                </a:cubicBezTo>
                <a:cubicBezTo>
                  <a:pt x="1504372" y="1167607"/>
                  <a:pt x="1167607" y="1504372"/>
                  <a:pt x="752186" y="1504372"/>
                </a:cubicBezTo>
                <a:cubicBezTo>
                  <a:pt x="336766" y="1504372"/>
                  <a:pt x="0" y="1167607"/>
                  <a:pt x="0" y="752186"/>
                </a:cubicBezTo>
                <a:cubicBezTo>
                  <a:pt x="0" y="336765"/>
                  <a:pt x="336766" y="0"/>
                  <a:pt x="75218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31C1-D1B5-4368-91BF-ACC7F8A165A7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6E8A-0E50-487B-97A2-0BD9B225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28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B9558-E2C3-4B15-A536-508FD758087F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421573" y="1397433"/>
            <a:ext cx="1584846" cy="1584846"/>
          </a:xfrm>
          <a:custGeom>
            <a:avLst/>
            <a:gdLst>
              <a:gd name="connsiteX0" fmla="*/ 792423 w 1584846"/>
              <a:gd name="connsiteY0" fmla="*/ 0 h 1584846"/>
              <a:gd name="connsiteX1" fmla="*/ 1584846 w 1584846"/>
              <a:gd name="connsiteY1" fmla="*/ 792423 h 1584846"/>
              <a:gd name="connsiteX2" fmla="*/ 792423 w 1584846"/>
              <a:gd name="connsiteY2" fmla="*/ 1584846 h 1584846"/>
              <a:gd name="connsiteX3" fmla="*/ 0 w 1584846"/>
              <a:gd name="connsiteY3" fmla="*/ 792423 h 1584846"/>
              <a:gd name="connsiteX4" fmla="*/ 792423 w 1584846"/>
              <a:gd name="connsiteY4" fmla="*/ 0 h 158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846" h="1584846">
                <a:moveTo>
                  <a:pt x="792423" y="0"/>
                </a:moveTo>
                <a:cubicBezTo>
                  <a:pt x="1230066" y="0"/>
                  <a:pt x="1584846" y="354780"/>
                  <a:pt x="1584846" y="792423"/>
                </a:cubicBezTo>
                <a:cubicBezTo>
                  <a:pt x="1584846" y="1230066"/>
                  <a:pt x="1230066" y="1584846"/>
                  <a:pt x="792423" y="1584846"/>
                </a:cubicBezTo>
                <a:cubicBezTo>
                  <a:pt x="354780" y="1584846"/>
                  <a:pt x="0" y="1230066"/>
                  <a:pt x="0" y="792423"/>
                </a:cubicBezTo>
                <a:cubicBezTo>
                  <a:pt x="0" y="354780"/>
                  <a:pt x="354780" y="0"/>
                  <a:pt x="79242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265477" y="1397433"/>
            <a:ext cx="1584846" cy="1584846"/>
          </a:xfrm>
          <a:custGeom>
            <a:avLst/>
            <a:gdLst>
              <a:gd name="connsiteX0" fmla="*/ 792423 w 1584846"/>
              <a:gd name="connsiteY0" fmla="*/ 0 h 1584846"/>
              <a:gd name="connsiteX1" fmla="*/ 1584846 w 1584846"/>
              <a:gd name="connsiteY1" fmla="*/ 792423 h 1584846"/>
              <a:gd name="connsiteX2" fmla="*/ 792423 w 1584846"/>
              <a:gd name="connsiteY2" fmla="*/ 1584846 h 1584846"/>
              <a:gd name="connsiteX3" fmla="*/ 0 w 1584846"/>
              <a:gd name="connsiteY3" fmla="*/ 792423 h 1584846"/>
              <a:gd name="connsiteX4" fmla="*/ 792423 w 1584846"/>
              <a:gd name="connsiteY4" fmla="*/ 0 h 158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846" h="1584846">
                <a:moveTo>
                  <a:pt x="792423" y="0"/>
                </a:moveTo>
                <a:cubicBezTo>
                  <a:pt x="1230066" y="0"/>
                  <a:pt x="1584846" y="354780"/>
                  <a:pt x="1584846" y="792423"/>
                </a:cubicBezTo>
                <a:cubicBezTo>
                  <a:pt x="1584846" y="1230066"/>
                  <a:pt x="1230066" y="1584846"/>
                  <a:pt x="792423" y="1584846"/>
                </a:cubicBezTo>
                <a:cubicBezTo>
                  <a:pt x="354780" y="1584846"/>
                  <a:pt x="0" y="1230066"/>
                  <a:pt x="0" y="792423"/>
                </a:cubicBezTo>
                <a:cubicBezTo>
                  <a:pt x="0" y="354780"/>
                  <a:pt x="354780" y="0"/>
                  <a:pt x="79242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70995" y="1397433"/>
            <a:ext cx="1584846" cy="1584846"/>
          </a:xfrm>
          <a:custGeom>
            <a:avLst/>
            <a:gdLst>
              <a:gd name="connsiteX0" fmla="*/ 792423 w 1584846"/>
              <a:gd name="connsiteY0" fmla="*/ 0 h 1584846"/>
              <a:gd name="connsiteX1" fmla="*/ 1584846 w 1584846"/>
              <a:gd name="connsiteY1" fmla="*/ 792423 h 1584846"/>
              <a:gd name="connsiteX2" fmla="*/ 792423 w 1584846"/>
              <a:gd name="connsiteY2" fmla="*/ 1584846 h 1584846"/>
              <a:gd name="connsiteX3" fmla="*/ 0 w 1584846"/>
              <a:gd name="connsiteY3" fmla="*/ 792423 h 1584846"/>
              <a:gd name="connsiteX4" fmla="*/ 792423 w 1584846"/>
              <a:gd name="connsiteY4" fmla="*/ 0 h 158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846" h="1584846">
                <a:moveTo>
                  <a:pt x="792423" y="0"/>
                </a:moveTo>
                <a:cubicBezTo>
                  <a:pt x="1230066" y="0"/>
                  <a:pt x="1584846" y="354780"/>
                  <a:pt x="1584846" y="792423"/>
                </a:cubicBezTo>
                <a:cubicBezTo>
                  <a:pt x="1584846" y="1230066"/>
                  <a:pt x="1230066" y="1584846"/>
                  <a:pt x="792423" y="1584846"/>
                </a:cubicBezTo>
                <a:cubicBezTo>
                  <a:pt x="354780" y="1584846"/>
                  <a:pt x="0" y="1230066"/>
                  <a:pt x="0" y="792423"/>
                </a:cubicBezTo>
                <a:cubicBezTo>
                  <a:pt x="0" y="354780"/>
                  <a:pt x="354780" y="0"/>
                  <a:pt x="79242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3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5545760" y="2458863"/>
            <a:ext cx="1061744" cy="1061744"/>
          </a:xfrm>
          <a:custGeom>
            <a:avLst/>
            <a:gdLst>
              <a:gd name="connsiteX0" fmla="*/ 530872 w 1061744"/>
              <a:gd name="connsiteY0" fmla="*/ 0 h 1061744"/>
              <a:gd name="connsiteX1" fmla="*/ 1061744 w 1061744"/>
              <a:gd name="connsiteY1" fmla="*/ 530872 h 1061744"/>
              <a:gd name="connsiteX2" fmla="*/ 530872 w 1061744"/>
              <a:gd name="connsiteY2" fmla="*/ 1061744 h 1061744"/>
              <a:gd name="connsiteX3" fmla="*/ 0 w 1061744"/>
              <a:gd name="connsiteY3" fmla="*/ 530872 h 1061744"/>
              <a:gd name="connsiteX4" fmla="*/ 530872 w 1061744"/>
              <a:gd name="connsiteY4" fmla="*/ 0 h 106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744" h="1061744">
                <a:moveTo>
                  <a:pt x="530872" y="0"/>
                </a:moveTo>
                <a:cubicBezTo>
                  <a:pt x="824065" y="0"/>
                  <a:pt x="1061744" y="237679"/>
                  <a:pt x="1061744" y="530872"/>
                </a:cubicBezTo>
                <a:cubicBezTo>
                  <a:pt x="1061744" y="824065"/>
                  <a:pt x="824065" y="1061744"/>
                  <a:pt x="530872" y="1061744"/>
                </a:cubicBezTo>
                <a:cubicBezTo>
                  <a:pt x="237679" y="1061744"/>
                  <a:pt x="0" y="824065"/>
                  <a:pt x="0" y="530872"/>
                </a:cubicBezTo>
                <a:cubicBezTo>
                  <a:pt x="0" y="237679"/>
                  <a:pt x="237679" y="0"/>
                  <a:pt x="5308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9092375" y="2458862"/>
            <a:ext cx="1061744" cy="1061744"/>
          </a:xfrm>
          <a:custGeom>
            <a:avLst/>
            <a:gdLst>
              <a:gd name="connsiteX0" fmla="*/ 530872 w 1061744"/>
              <a:gd name="connsiteY0" fmla="*/ 0 h 1061744"/>
              <a:gd name="connsiteX1" fmla="*/ 1061744 w 1061744"/>
              <a:gd name="connsiteY1" fmla="*/ 530872 h 1061744"/>
              <a:gd name="connsiteX2" fmla="*/ 530872 w 1061744"/>
              <a:gd name="connsiteY2" fmla="*/ 1061744 h 1061744"/>
              <a:gd name="connsiteX3" fmla="*/ 0 w 1061744"/>
              <a:gd name="connsiteY3" fmla="*/ 530872 h 1061744"/>
              <a:gd name="connsiteX4" fmla="*/ 530872 w 1061744"/>
              <a:gd name="connsiteY4" fmla="*/ 0 h 106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744" h="1061744">
                <a:moveTo>
                  <a:pt x="530872" y="0"/>
                </a:moveTo>
                <a:cubicBezTo>
                  <a:pt x="824065" y="0"/>
                  <a:pt x="1061744" y="237679"/>
                  <a:pt x="1061744" y="530872"/>
                </a:cubicBezTo>
                <a:cubicBezTo>
                  <a:pt x="1061744" y="824065"/>
                  <a:pt x="824065" y="1061744"/>
                  <a:pt x="530872" y="1061744"/>
                </a:cubicBezTo>
                <a:cubicBezTo>
                  <a:pt x="237679" y="1061744"/>
                  <a:pt x="0" y="824065"/>
                  <a:pt x="0" y="530872"/>
                </a:cubicBezTo>
                <a:cubicBezTo>
                  <a:pt x="0" y="237679"/>
                  <a:pt x="237679" y="0"/>
                  <a:pt x="5308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99145" y="2458864"/>
            <a:ext cx="1061744" cy="1061744"/>
          </a:xfrm>
          <a:custGeom>
            <a:avLst/>
            <a:gdLst>
              <a:gd name="connsiteX0" fmla="*/ 530872 w 1061744"/>
              <a:gd name="connsiteY0" fmla="*/ 0 h 1061744"/>
              <a:gd name="connsiteX1" fmla="*/ 1061744 w 1061744"/>
              <a:gd name="connsiteY1" fmla="*/ 530872 h 1061744"/>
              <a:gd name="connsiteX2" fmla="*/ 530872 w 1061744"/>
              <a:gd name="connsiteY2" fmla="*/ 1061744 h 1061744"/>
              <a:gd name="connsiteX3" fmla="*/ 0 w 1061744"/>
              <a:gd name="connsiteY3" fmla="*/ 530872 h 1061744"/>
              <a:gd name="connsiteX4" fmla="*/ 530872 w 1061744"/>
              <a:gd name="connsiteY4" fmla="*/ 0 h 106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744" h="1061744">
                <a:moveTo>
                  <a:pt x="530872" y="0"/>
                </a:moveTo>
                <a:cubicBezTo>
                  <a:pt x="824065" y="0"/>
                  <a:pt x="1061744" y="237679"/>
                  <a:pt x="1061744" y="530872"/>
                </a:cubicBezTo>
                <a:cubicBezTo>
                  <a:pt x="1061744" y="824065"/>
                  <a:pt x="824065" y="1061744"/>
                  <a:pt x="530872" y="1061744"/>
                </a:cubicBezTo>
                <a:cubicBezTo>
                  <a:pt x="237679" y="1061744"/>
                  <a:pt x="0" y="824065"/>
                  <a:pt x="0" y="530872"/>
                </a:cubicBezTo>
                <a:cubicBezTo>
                  <a:pt x="0" y="237679"/>
                  <a:pt x="237679" y="0"/>
                  <a:pt x="5308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31C1-D1B5-4368-91BF-ACC7F8A165A7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6E8A-0E50-487B-97A2-0BD9B225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67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31C1-D1B5-4368-91BF-ACC7F8A165A7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6E8A-0E50-487B-97A2-0BD9B22568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409887"/>
          </a:xfrm>
          <a:custGeom>
            <a:avLst/>
            <a:gdLst>
              <a:gd name="connsiteX0" fmla="*/ 0 w 12192000"/>
              <a:gd name="connsiteY0" fmla="*/ 0 h 3908121"/>
              <a:gd name="connsiteX1" fmla="*/ 12192000 w 12192000"/>
              <a:gd name="connsiteY1" fmla="*/ 0 h 3908121"/>
              <a:gd name="connsiteX2" fmla="*/ 12192000 w 12192000"/>
              <a:gd name="connsiteY2" fmla="*/ 3908121 h 3908121"/>
              <a:gd name="connsiteX3" fmla="*/ 0 w 12192000"/>
              <a:gd name="connsiteY3" fmla="*/ 3908121 h 390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08121">
                <a:moveTo>
                  <a:pt x="0" y="0"/>
                </a:moveTo>
                <a:lnTo>
                  <a:pt x="12192000" y="0"/>
                </a:lnTo>
                <a:lnTo>
                  <a:pt x="12192000" y="3908121"/>
                </a:lnTo>
                <a:lnTo>
                  <a:pt x="0" y="39081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64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312894" y="2567774"/>
            <a:ext cx="2272552" cy="3032926"/>
          </a:xfrm>
          <a:custGeom>
            <a:avLst/>
            <a:gdLst>
              <a:gd name="connsiteX0" fmla="*/ 0 w 2272552"/>
              <a:gd name="connsiteY0" fmla="*/ 0 h 3032926"/>
              <a:gd name="connsiteX1" fmla="*/ 2272552 w 2272552"/>
              <a:gd name="connsiteY1" fmla="*/ 0 h 3032926"/>
              <a:gd name="connsiteX2" fmla="*/ 2272552 w 2272552"/>
              <a:gd name="connsiteY2" fmla="*/ 3032926 h 3032926"/>
              <a:gd name="connsiteX3" fmla="*/ 0 w 2272552"/>
              <a:gd name="connsiteY3" fmla="*/ 3032926 h 30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552" h="3032926">
                <a:moveTo>
                  <a:pt x="0" y="0"/>
                </a:moveTo>
                <a:lnTo>
                  <a:pt x="2272552" y="0"/>
                </a:lnTo>
                <a:lnTo>
                  <a:pt x="2272552" y="3032926"/>
                </a:lnTo>
                <a:lnTo>
                  <a:pt x="0" y="30329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 wrap="square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82256878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70605" cy="6858000"/>
          </a:xfrm>
          <a:custGeom>
            <a:avLst/>
            <a:gdLst>
              <a:gd name="connsiteX0" fmla="*/ 0 w 5770605"/>
              <a:gd name="connsiteY0" fmla="*/ 0 h 6858000"/>
              <a:gd name="connsiteX1" fmla="*/ 5770605 w 5770605"/>
              <a:gd name="connsiteY1" fmla="*/ 0 h 6858000"/>
              <a:gd name="connsiteX2" fmla="*/ 5770605 w 5770605"/>
              <a:gd name="connsiteY2" fmla="*/ 6858000 h 6858000"/>
              <a:gd name="connsiteX3" fmla="*/ 0 w 57706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0605" h="6858000">
                <a:moveTo>
                  <a:pt x="0" y="0"/>
                </a:moveTo>
                <a:lnTo>
                  <a:pt x="5770605" y="0"/>
                </a:lnTo>
                <a:lnTo>
                  <a:pt x="57706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75B1-BA93-47CA-BA7A-1661DCDF8CEE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9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31C1-D1B5-4368-91BF-ACC7F8A165A7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6E8A-0E50-487B-97A2-0BD9B22568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3908121"/>
              <a:gd name="connsiteX1" fmla="*/ 12192000 w 12192000"/>
              <a:gd name="connsiteY1" fmla="*/ 0 h 3908121"/>
              <a:gd name="connsiteX2" fmla="*/ 12192000 w 12192000"/>
              <a:gd name="connsiteY2" fmla="*/ 3908121 h 3908121"/>
              <a:gd name="connsiteX3" fmla="*/ 0 w 12192000"/>
              <a:gd name="connsiteY3" fmla="*/ 3908121 h 390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08121">
                <a:moveTo>
                  <a:pt x="0" y="0"/>
                </a:moveTo>
                <a:lnTo>
                  <a:pt x="12192000" y="0"/>
                </a:lnTo>
                <a:lnTo>
                  <a:pt x="12192000" y="3908121"/>
                </a:lnTo>
                <a:lnTo>
                  <a:pt x="0" y="39081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D91A27-3D18-4F97-ACD6-4D72CFF6B0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075" y="643674"/>
            <a:ext cx="11051851" cy="5570653"/>
          </a:xfrm>
          <a:custGeom>
            <a:avLst/>
            <a:gdLst>
              <a:gd name="connsiteX0" fmla="*/ 0 w 11051851"/>
              <a:gd name="connsiteY0" fmla="*/ 0 h 5570653"/>
              <a:gd name="connsiteX1" fmla="*/ 11051851 w 11051851"/>
              <a:gd name="connsiteY1" fmla="*/ 0 h 5570653"/>
              <a:gd name="connsiteX2" fmla="*/ 11051851 w 11051851"/>
              <a:gd name="connsiteY2" fmla="*/ 5570653 h 5570653"/>
              <a:gd name="connsiteX3" fmla="*/ 0 w 11051851"/>
              <a:gd name="connsiteY3" fmla="*/ 5570653 h 557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1851" h="5570653">
                <a:moveTo>
                  <a:pt x="0" y="0"/>
                </a:moveTo>
                <a:lnTo>
                  <a:pt x="11051851" y="0"/>
                </a:lnTo>
                <a:lnTo>
                  <a:pt x="11051851" y="5570653"/>
                </a:lnTo>
                <a:lnTo>
                  <a:pt x="0" y="55706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0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FB926EF-2DD3-49D0-ADF5-134E787BE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2783541" cy="6858000"/>
          </a:xfrm>
          <a:custGeom>
            <a:avLst/>
            <a:gdLst>
              <a:gd name="connsiteX0" fmla="*/ 0 w 2783541"/>
              <a:gd name="connsiteY0" fmla="*/ 0 h 6858000"/>
              <a:gd name="connsiteX1" fmla="*/ 2783541 w 2783541"/>
              <a:gd name="connsiteY1" fmla="*/ 0 h 6858000"/>
              <a:gd name="connsiteX2" fmla="*/ 2783541 w 2783541"/>
              <a:gd name="connsiteY2" fmla="*/ 6858000 h 6858000"/>
              <a:gd name="connsiteX3" fmla="*/ 0 w 278354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541" h="6858000">
                <a:moveTo>
                  <a:pt x="0" y="0"/>
                </a:moveTo>
                <a:lnTo>
                  <a:pt x="2783541" y="0"/>
                </a:lnTo>
                <a:lnTo>
                  <a:pt x="27835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79934" y="2132678"/>
            <a:ext cx="2478442" cy="2478442"/>
          </a:xfrm>
          <a:custGeom>
            <a:avLst/>
            <a:gdLst>
              <a:gd name="connsiteX0" fmla="*/ 1239221 w 2478442"/>
              <a:gd name="connsiteY0" fmla="*/ 0 h 2478442"/>
              <a:gd name="connsiteX1" fmla="*/ 2478442 w 2478442"/>
              <a:gd name="connsiteY1" fmla="*/ 1239221 h 2478442"/>
              <a:gd name="connsiteX2" fmla="*/ 1239221 w 2478442"/>
              <a:gd name="connsiteY2" fmla="*/ 2478442 h 2478442"/>
              <a:gd name="connsiteX3" fmla="*/ 0 w 2478442"/>
              <a:gd name="connsiteY3" fmla="*/ 1239221 h 2478442"/>
              <a:gd name="connsiteX4" fmla="*/ 1239221 w 2478442"/>
              <a:gd name="connsiteY4" fmla="*/ 0 h 247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8442" h="2478442">
                <a:moveTo>
                  <a:pt x="1239221" y="0"/>
                </a:moveTo>
                <a:cubicBezTo>
                  <a:pt x="1923624" y="0"/>
                  <a:pt x="2478442" y="554818"/>
                  <a:pt x="2478442" y="1239221"/>
                </a:cubicBezTo>
                <a:cubicBezTo>
                  <a:pt x="2478442" y="1923624"/>
                  <a:pt x="1923624" y="2478442"/>
                  <a:pt x="1239221" y="2478442"/>
                </a:cubicBezTo>
                <a:cubicBezTo>
                  <a:pt x="554818" y="2478442"/>
                  <a:pt x="0" y="1923624"/>
                  <a:pt x="0" y="1239221"/>
                </a:cubicBezTo>
                <a:cubicBezTo>
                  <a:pt x="0" y="554818"/>
                  <a:pt x="554818" y="0"/>
                  <a:pt x="12392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31C1-D1B5-4368-91BF-ACC7F8A165A7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6E8A-0E50-487B-97A2-0BD9B225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8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31C1-D1B5-4368-91BF-ACC7F8A165A7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6E8A-0E50-487B-97A2-0BD9B225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9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38200" y="922532"/>
            <a:ext cx="4862987" cy="5256776"/>
          </a:xfrm>
          <a:custGeom>
            <a:avLst/>
            <a:gdLst>
              <a:gd name="connsiteX0" fmla="*/ 1458725 w 4862987"/>
              <a:gd name="connsiteY0" fmla="*/ 4142206 h 5256776"/>
              <a:gd name="connsiteX1" fmla="*/ 2408636 w 4862987"/>
              <a:gd name="connsiteY1" fmla="*/ 4142206 h 5256776"/>
              <a:gd name="connsiteX2" fmla="*/ 2471033 w 4862987"/>
              <a:gd name="connsiteY2" fmla="*/ 4204603 h 5256776"/>
              <a:gd name="connsiteX3" fmla="*/ 2471033 w 4862987"/>
              <a:gd name="connsiteY3" fmla="*/ 5194379 h 5256776"/>
              <a:gd name="connsiteX4" fmla="*/ 2408636 w 4862987"/>
              <a:gd name="connsiteY4" fmla="*/ 5256776 h 5256776"/>
              <a:gd name="connsiteX5" fmla="*/ 1458725 w 4862987"/>
              <a:gd name="connsiteY5" fmla="*/ 5256776 h 5256776"/>
              <a:gd name="connsiteX6" fmla="*/ 1396328 w 4862987"/>
              <a:gd name="connsiteY6" fmla="*/ 5194379 h 5256776"/>
              <a:gd name="connsiteX7" fmla="*/ 1396328 w 4862987"/>
              <a:gd name="connsiteY7" fmla="*/ 4204603 h 5256776"/>
              <a:gd name="connsiteX8" fmla="*/ 1458725 w 4862987"/>
              <a:gd name="connsiteY8" fmla="*/ 4142206 h 5256776"/>
              <a:gd name="connsiteX9" fmla="*/ 750265 w 4862987"/>
              <a:gd name="connsiteY9" fmla="*/ 4142206 h 5256776"/>
              <a:gd name="connsiteX10" fmla="*/ 1296175 w 4862987"/>
              <a:gd name="connsiteY10" fmla="*/ 4142206 h 5256776"/>
              <a:gd name="connsiteX11" fmla="*/ 1332034 w 4862987"/>
              <a:gd name="connsiteY11" fmla="*/ 4178065 h 5256776"/>
              <a:gd name="connsiteX12" fmla="*/ 1332034 w 4862987"/>
              <a:gd name="connsiteY12" fmla="*/ 4728756 h 5256776"/>
              <a:gd name="connsiteX13" fmla="*/ 1296175 w 4862987"/>
              <a:gd name="connsiteY13" fmla="*/ 4764615 h 5256776"/>
              <a:gd name="connsiteX14" fmla="*/ 750265 w 4862987"/>
              <a:gd name="connsiteY14" fmla="*/ 4764615 h 5256776"/>
              <a:gd name="connsiteX15" fmla="*/ 714406 w 4862987"/>
              <a:gd name="connsiteY15" fmla="*/ 4728756 h 5256776"/>
              <a:gd name="connsiteX16" fmla="*/ 714406 w 4862987"/>
              <a:gd name="connsiteY16" fmla="*/ 4178065 h 5256776"/>
              <a:gd name="connsiteX17" fmla="*/ 750265 w 4862987"/>
              <a:gd name="connsiteY17" fmla="*/ 4142206 h 5256776"/>
              <a:gd name="connsiteX18" fmla="*/ 3344577 w 4862987"/>
              <a:gd name="connsiteY18" fmla="*/ 3643434 h 5256776"/>
              <a:gd name="connsiteX19" fmla="*/ 4549349 w 4862987"/>
              <a:gd name="connsiteY19" fmla="*/ 3643434 h 5256776"/>
              <a:gd name="connsiteX20" fmla="*/ 4628488 w 4862987"/>
              <a:gd name="connsiteY20" fmla="*/ 3722573 h 5256776"/>
              <a:gd name="connsiteX21" fmla="*/ 4628488 w 4862987"/>
              <a:gd name="connsiteY21" fmla="*/ 4960302 h 5256776"/>
              <a:gd name="connsiteX22" fmla="*/ 4549349 w 4862987"/>
              <a:gd name="connsiteY22" fmla="*/ 5039441 h 5256776"/>
              <a:gd name="connsiteX23" fmla="*/ 3344577 w 4862987"/>
              <a:gd name="connsiteY23" fmla="*/ 5039441 h 5256776"/>
              <a:gd name="connsiteX24" fmla="*/ 3265438 w 4862987"/>
              <a:gd name="connsiteY24" fmla="*/ 4960302 h 5256776"/>
              <a:gd name="connsiteX25" fmla="*/ 3265438 w 4862987"/>
              <a:gd name="connsiteY25" fmla="*/ 3722573 h 5256776"/>
              <a:gd name="connsiteX26" fmla="*/ 3344577 w 4862987"/>
              <a:gd name="connsiteY26" fmla="*/ 3643434 h 5256776"/>
              <a:gd name="connsiteX27" fmla="*/ 2587433 w 4862987"/>
              <a:gd name="connsiteY27" fmla="*/ 3456516 h 5256776"/>
              <a:gd name="connsiteX28" fmla="*/ 3133343 w 4862987"/>
              <a:gd name="connsiteY28" fmla="*/ 3456516 h 5256776"/>
              <a:gd name="connsiteX29" fmla="*/ 3169202 w 4862987"/>
              <a:gd name="connsiteY29" fmla="*/ 3492375 h 5256776"/>
              <a:gd name="connsiteX30" fmla="*/ 3169202 w 4862987"/>
              <a:gd name="connsiteY30" fmla="*/ 4043066 h 5256776"/>
              <a:gd name="connsiteX31" fmla="*/ 3133343 w 4862987"/>
              <a:gd name="connsiteY31" fmla="*/ 4078925 h 5256776"/>
              <a:gd name="connsiteX32" fmla="*/ 2587433 w 4862987"/>
              <a:gd name="connsiteY32" fmla="*/ 4078925 h 5256776"/>
              <a:gd name="connsiteX33" fmla="*/ 2551574 w 4862987"/>
              <a:gd name="connsiteY33" fmla="*/ 4043066 h 5256776"/>
              <a:gd name="connsiteX34" fmla="*/ 2551574 w 4862987"/>
              <a:gd name="connsiteY34" fmla="*/ 3492375 h 5256776"/>
              <a:gd name="connsiteX35" fmla="*/ 2587433 w 4862987"/>
              <a:gd name="connsiteY35" fmla="*/ 3456516 h 5256776"/>
              <a:gd name="connsiteX36" fmla="*/ 3673225 w 4862987"/>
              <a:gd name="connsiteY36" fmla="*/ 2420700 h 5256776"/>
              <a:gd name="connsiteX37" fmla="*/ 4648030 w 4862987"/>
              <a:gd name="connsiteY37" fmla="*/ 2420700 h 5256776"/>
              <a:gd name="connsiteX38" fmla="*/ 4712063 w 4862987"/>
              <a:gd name="connsiteY38" fmla="*/ 2484733 h 5256776"/>
              <a:gd name="connsiteX39" fmla="*/ 4712063 w 4862987"/>
              <a:gd name="connsiteY39" fmla="*/ 3471242 h 5256776"/>
              <a:gd name="connsiteX40" fmla="*/ 4648030 w 4862987"/>
              <a:gd name="connsiteY40" fmla="*/ 3535275 h 5256776"/>
              <a:gd name="connsiteX41" fmla="*/ 3673225 w 4862987"/>
              <a:gd name="connsiteY41" fmla="*/ 3535275 h 5256776"/>
              <a:gd name="connsiteX42" fmla="*/ 3609192 w 4862987"/>
              <a:gd name="connsiteY42" fmla="*/ 3471242 h 5256776"/>
              <a:gd name="connsiteX43" fmla="*/ 3609192 w 4862987"/>
              <a:gd name="connsiteY43" fmla="*/ 2484733 h 5256776"/>
              <a:gd name="connsiteX44" fmla="*/ 3673225 w 4862987"/>
              <a:gd name="connsiteY44" fmla="*/ 2420700 h 5256776"/>
              <a:gd name="connsiteX45" fmla="*/ 2607062 w 4862987"/>
              <a:gd name="connsiteY45" fmla="*/ 2414628 h 5256776"/>
              <a:gd name="connsiteX46" fmla="*/ 3451791 w 4862987"/>
              <a:gd name="connsiteY46" fmla="*/ 2414628 h 5256776"/>
              <a:gd name="connsiteX47" fmla="*/ 3507279 w 4862987"/>
              <a:gd name="connsiteY47" fmla="*/ 2470116 h 5256776"/>
              <a:gd name="connsiteX48" fmla="*/ 3507279 w 4862987"/>
              <a:gd name="connsiteY48" fmla="*/ 3324986 h 5256776"/>
              <a:gd name="connsiteX49" fmla="*/ 3451791 w 4862987"/>
              <a:gd name="connsiteY49" fmla="*/ 3380474 h 5256776"/>
              <a:gd name="connsiteX50" fmla="*/ 2607062 w 4862987"/>
              <a:gd name="connsiteY50" fmla="*/ 3380474 h 5256776"/>
              <a:gd name="connsiteX51" fmla="*/ 2551574 w 4862987"/>
              <a:gd name="connsiteY51" fmla="*/ 3324986 h 5256776"/>
              <a:gd name="connsiteX52" fmla="*/ 2551574 w 4862987"/>
              <a:gd name="connsiteY52" fmla="*/ 2470116 h 5256776"/>
              <a:gd name="connsiteX53" fmla="*/ 2607062 w 4862987"/>
              <a:gd name="connsiteY53" fmla="*/ 2414628 h 5256776"/>
              <a:gd name="connsiteX54" fmla="*/ 816396 w 4862987"/>
              <a:gd name="connsiteY54" fmla="*/ 2303657 h 5256776"/>
              <a:gd name="connsiteX55" fmla="*/ 2369044 w 4862987"/>
              <a:gd name="connsiteY55" fmla="*/ 2303657 h 5256776"/>
              <a:gd name="connsiteX56" fmla="*/ 2471034 w 4862987"/>
              <a:gd name="connsiteY56" fmla="*/ 2405647 h 5256776"/>
              <a:gd name="connsiteX57" fmla="*/ 2471034 w 4862987"/>
              <a:gd name="connsiteY57" fmla="*/ 3976935 h 5256776"/>
              <a:gd name="connsiteX58" fmla="*/ 2369044 w 4862987"/>
              <a:gd name="connsiteY58" fmla="*/ 4078925 h 5256776"/>
              <a:gd name="connsiteX59" fmla="*/ 816396 w 4862987"/>
              <a:gd name="connsiteY59" fmla="*/ 4078925 h 5256776"/>
              <a:gd name="connsiteX60" fmla="*/ 714406 w 4862987"/>
              <a:gd name="connsiteY60" fmla="*/ 3976935 h 5256776"/>
              <a:gd name="connsiteX61" fmla="*/ 714406 w 4862987"/>
              <a:gd name="connsiteY61" fmla="*/ 2405647 h 5256776"/>
              <a:gd name="connsiteX62" fmla="*/ 816396 w 4862987"/>
              <a:gd name="connsiteY62" fmla="*/ 2303657 h 5256776"/>
              <a:gd name="connsiteX63" fmla="*/ 36199 w 4862987"/>
              <a:gd name="connsiteY63" fmla="*/ 2303657 h 5256776"/>
              <a:gd name="connsiteX64" fmla="*/ 587283 w 4862987"/>
              <a:gd name="connsiteY64" fmla="*/ 2303657 h 5256776"/>
              <a:gd name="connsiteX65" fmla="*/ 623482 w 4862987"/>
              <a:gd name="connsiteY65" fmla="*/ 2339856 h 5256776"/>
              <a:gd name="connsiteX66" fmla="*/ 623482 w 4862987"/>
              <a:gd name="connsiteY66" fmla="*/ 2897556 h 5256776"/>
              <a:gd name="connsiteX67" fmla="*/ 587283 w 4862987"/>
              <a:gd name="connsiteY67" fmla="*/ 2933755 h 5256776"/>
              <a:gd name="connsiteX68" fmla="*/ 36199 w 4862987"/>
              <a:gd name="connsiteY68" fmla="*/ 2933755 h 5256776"/>
              <a:gd name="connsiteX69" fmla="*/ 0 w 4862987"/>
              <a:gd name="connsiteY69" fmla="*/ 2897556 h 5256776"/>
              <a:gd name="connsiteX70" fmla="*/ 0 w 4862987"/>
              <a:gd name="connsiteY70" fmla="*/ 2339856 h 5256776"/>
              <a:gd name="connsiteX71" fmla="*/ 36199 w 4862987"/>
              <a:gd name="connsiteY71" fmla="*/ 2303657 h 5256776"/>
              <a:gd name="connsiteX72" fmla="*/ 3784297 w 4862987"/>
              <a:gd name="connsiteY72" fmla="*/ 1697723 h 5256776"/>
              <a:gd name="connsiteX73" fmla="*/ 4335349 w 4862987"/>
              <a:gd name="connsiteY73" fmla="*/ 1697723 h 5256776"/>
              <a:gd name="connsiteX74" fmla="*/ 4371546 w 4862987"/>
              <a:gd name="connsiteY74" fmla="*/ 1733920 h 5256776"/>
              <a:gd name="connsiteX75" fmla="*/ 4371546 w 4862987"/>
              <a:gd name="connsiteY75" fmla="*/ 2291588 h 5256776"/>
              <a:gd name="connsiteX76" fmla="*/ 4335349 w 4862987"/>
              <a:gd name="connsiteY76" fmla="*/ 2327785 h 5256776"/>
              <a:gd name="connsiteX77" fmla="*/ 3784297 w 4862987"/>
              <a:gd name="connsiteY77" fmla="*/ 2327785 h 5256776"/>
              <a:gd name="connsiteX78" fmla="*/ 3748100 w 4862987"/>
              <a:gd name="connsiteY78" fmla="*/ 2291588 h 5256776"/>
              <a:gd name="connsiteX79" fmla="*/ 3748100 w 4862987"/>
              <a:gd name="connsiteY79" fmla="*/ 1733920 h 5256776"/>
              <a:gd name="connsiteX80" fmla="*/ 3784297 w 4862987"/>
              <a:gd name="connsiteY80" fmla="*/ 1697723 h 5256776"/>
              <a:gd name="connsiteX81" fmla="*/ 678842 w 4862987"/>
              <a:gd name="connsiteY81" fmla="*/ 1583244 h 5256776"/>
              <a:gd name="connsiteX82" fmla="*/ 1229926 w 4862987"/>
              <a:gd name="connsiteY82" fmla="*/ 1583244 h 5256776"/>
              <a:gd name="connsiteX83" fmla="*/ 1266125 w 4862987"/>
              <a:gd name="connsiteY83" fmla="*/ 1619443 h 5256776"/>
              <a:gd name="connsiteX84" fmla="*/ 1266125 w 4862987"/>
              <a:gd name="connsiteY84" fmla="*/ 2177143 h 5256776"/>
              <a:gd name="connsiteX85" fmla="*/ 1229926 w 4862987"/>
              <a:gd name="connsiteY85" fmla="*/ 2213342 h 5256776"/>
              <a:gd name="connsiteX86" fmla="*/ 678842 w 4862987"/>
              <a:gd name="connsiteY86" fmla="*/ 2213342 h 5256776"/>
              <a:gd name="connsiteX87" fmla="*/ 642643 w 4862987"/>
              <a:gd name="connsiteY87" fmla="*/ 2177143 h 5256776"/>
              <a:gd name="connsiteX88" fmla="*/ 642643 w 4862987"/>
              <a:gd name="connsiteY88" fmla="*/ 1619443 h 5256776"/>
              <a:gd name="connsiteX89" fmla="*/ 678842 w 4862987"/>
              <a:gd name="connsiteY89" fmla="*/ 1583244 h 5256776"/>
              <a:gd name="connsiteX90" fmla="*/ 2626635 w 4862987"/>
              <a:gd name="connsiteY90" fmla="*/ 1186734 h 5256776"/>
              <a:gd name="connsiteX91" fmla="*/ 3611263 w 4862987"/>
              <a:gd name="connsiteY91" fmla="*/ 1186734 h 5256776"/>
              <a:gd name="connsiteX92" fmla="*/ 3675941 w 4862987"/>
              <a:gd name="connsiteY92" fmla="*/ 1251412 h 5256776"/>
              <a:gd name="connsiteX93" fmla="*/ 3675941 w 4862987"/>
              <a:gd name="connsiteY93" fmla="*/ 2247862 h 5256776"/>
              <a:gd name="connsiteX94" fmla="*/ 3611263 w 4862987"/>
              <a:gd name="connsiteY94" fmla="*/ 2312540 h 5256776"/>
              <a:gd name="connsiteX95" fmla="*/ 2626635 w 4862987"/>
              <a:gd name="connsiteY95" fmla="*/ 2312540 h 5256776"/>
              <a:gd name="connsiteX96" fmla="*/ 2561957 w 4862987"/>
              <a:gd name="connsiteY96" fmla="*/ 2247862 h 5256776"/>
              <a:gd name="connsiteX97" fmla="*/ 2561957 w 4862987"/>
              <a:gd name="connsiteY97" fmla="*/ 1251412 h 5256776"/>
              <a:gd name="connsiteX98" fmla="*/ 2626635 w 4862987"/>
              <a:gd name="connsiteY98" fmla="*/ 1186734 h 5256776"/>
              <a:gd name="connsiteX99" fmla="*/ 1421727 w 4862987"/>
              <a:gd name="connsiteY99" fmla="*/ 1081651 h 5256776"/>
              <a:gd name="connsiteX100" fmla="*/ 2406355 w 4862987"/>
              <a:gd name="connsiteY100" fmla="*/ 1081651 h 5256776"/>
              <a:gd name="connsiteX101" fmla="*/ 2471033 w 4862987"/>
              <a:gd name="connsiteY101" fmla="*/ 1146329 h 5256776"/>
              <a:gd name="connsiteX102" fmla="*/ 2471033 w 4862987"/>
              <a:gd name="connsiteY102" fmla="*/ 2142778 h 5256776"/>
              <a:gd name="connsiteX103" fmla="*/ 2406355 w 4862987"/>
              <a:gd name="connsiteY103" fmla="*/ 2207456 h 5256776"/>
              <a:gd name="connsiteX104" fmla="*/ 1421727 w 4862987"/>
              <a:gd name="connsiteY104" fmla="*/ 2207456 h 5256776"/>
              <a:gd name="connsiteX105" fmla="*/ 1357049 w 4862987"/>
              <a:gd name="connsiteY105" fmla="*/ 2142778 h 5256776"/>
              <a:gd name="connsiteX106" fmla="*/ 1357049 w 4862987"/>
              <a:gd name="connsiteY106" fmla="*/ 1146329 h 5256776"/>
              <a:gd name="connsiteX107" fmla="*/ 1421727 w 4862987"/>
              <a:gd name="connsiteY107" fmla="*/ 1081651 h 5256776"/>
              <a:gd name="connsiteX108" fmla="*/ 3812830 w 4862987"/>
              <a:gd name="connsiteY108" fmla="*/ 490967 h 5256776"/>
              <a:gd name="connsiteX109" fmla="*/ 4798257 w 4862987"/>
              <a:gd name="connsiteY109" fmla="*/ 490967 h 5256776"/>
              <a:gd name="connsiteX110" fmla="*/ 4862987 w 4862987"/>
              <a:gd name="connsiteY110" fmla="*/ 555696 h 5256776"/>
              <a:gd name="connsiteX111" fmla="*/ 4862987 w 4862987"/>
              <a:gd name="connsiteY111" fmla="*/ 1552954 h 5256776"/>
              <a:gd name="connsiteX112" fmla="*/ 4798257 w 4862987"/>
              <a:gd name="connsiteY112" fmla="*/ 1617684 h 5256776"/>
              <a:gd name="connsiteX113" fmla="*/ 3812830 w 4862987"/>
              <a:gd name="connsiteY113" fmla="*/ 1617684 h 5256776"/>
              <a:gd name="connsiteX114" fmla="*/ 3748100 w 4862987"/>
              <a:gd name="connsiteY114" fmla="*/ 1552954 h 5256776"/>
              <a:gd name="connsiteX115" fmla="*/ 3748100 w 4862987"/>
              <a:gd name="connsiteY115" fmla="*/ 555696 h 5256776"/>
              <a:gd name="connsiteX116" fmla="*/ 3812830 w 4862987"/>
              <a:gd name="connsiteY116" fmla="*/ 490967 h 5256776"/>
              <a:gd name="connsiteX117" fmla="*/ 2910983 w 4862987"/>
              <a:gd name="connsiteY117" fmla="*/ 310512 h 5256776"/>
              <a:gd name="connsiteX118" fmla="*/ 3619892 w 4862987"/>
              <a:gd name="connsiteY118" fmla="*/ 310512 h 5256776"/>
              <a:gd name="connsiteX119" fmla="*/ 3666459 w 4862987"/>
              <a:gd name="connsiteY119" fmla="*/ 357079 h 5256776"/>
              <a:gd name="connsiteX120" fmla="*/ 3666459 w 4862987"/>
              <a:gd name="connsiteY120" fmla="*/ 1074499 h 5256776"/>
              <a:gd name="connsiteX121" fmla="*/ 3619892 w 4862987"/>
              <a:gd name="connsiteY121" fmla="*/ 1121066 h 5256776"/>
              <a:gd name="connsiteX122" fmla="*/ 2910983 w 4862987"/>
              <a:gd name="connsiteY122" fmla="*/ 1121066 h 5256776"/>
              <a:gd name="connsiteX123" fmla="*/ 2864416 w 4862987"/>
              <a:gd name="connsiteY123" fmla="*/ 1074499 h 5256776"/>
              <a:gd name="connsiteX124" fmla="*/ 2864416 w 4862987"/>
              <a:gd name="connsiteY124" fmla="*/ 357079 h 5256776"/>
              <a:gd name="connsiteX125" fmla="*/ 2910983 w 4862987"/>
              <a:gd name="connsiteY125" fmla="*/ 310512 h 5256776"/>
              <a:gd name="connsiteX126" fmla="*/ 1715557 w 4862987"/>
              <a:gd name="connsiteY126" fmla="*/ 191996 h 5256776"/>
              <a:gd name="connsiteX127" fmla="*/ 2424466 w 4862987"/>
              <a:gd name="connsiteY127" fmla="*/ 191996 h 5256776"/>
              <a:gd name="connsiteX128" fmla="*/ 2471033 w 4862987"/>
              <a:gd name="connsiteY128" fmla="*/ 238563 h 5256776"/>
              <a:gd name="connsiteX129" fmla="*/ 2471033 w 4862987"/>
              <a:gd name="connsiteY129" fmla="*/ 955983 h 5256776"/>
              <a:gd name="connsiteX130" fmla="*/ 2424466 w 4862987"/>
              <a:gd name="connsiteY130" fmla="*/ 1002550 h 5256776"/>
              <a:gd name="connsiteX131" fmla="*/ 1715557 w 4862987"/>
              <a:gd name="connsiteY131" fmla="*/ 1002550 h 5256776"/>
              <a:gd name="connsiteX132" fmla="*/ 1668990 w 4862987"/>
              <a:gd name="connsiteY132" fmla="*/ 955983 h 5256776"/>
              <a:gd name="connsiteX133" fmla="*/ 1668990 w 4862987"/>
              <a:gd name="connsiteY133" fmla="*/ 238563 h 5256776"/>
              <a:gd name="connsiteX134" fmla="*/ 1715557 w 4862987"/>
              <a:gd name="connsiteY134" fmla="*/ 191996 h 5256776"/>
              <a:gd name="connsiteX135" fmla="*/ 262737 w 4862987"/>
              <a:gd name="connsiteY135" fmla="*/ 0 h 5256776"/>
              <a:gd name="connsiteX136" fmla="*/ 1247365 w 4862987"/>
              <a:gd name="connsiteY136" fmla="*/ 0 h 5256776"/>
              <a:gd name="connsiteX137" fmla="*/ 1312043 w 4862987"/>
              <a:gd name="connsiteY137" fmla="*/ 64678 h 5256776"/>
              <a:gd name="connsiteX138" fmla="*/ 1312043 w 4862987"/>
              <a:gd name="connsiteY138" fmla="*/ 1061128 h 5256776"/>
              <a:gd name="connsiteX139" fmla="*/ 1247365 w 4862987"/>
              <a:gd name="connsiteY139" fmla="*/ 1125806 h 5256776"/>
              <a:gd name="connsiteX140" fmla="*/ 262737 w 4862987"/>
              <a:gd name="connsiteY140" fmla="*/ 1125806 h 5256776"/>
              <a:gd name="connsiteX141" fmla="*/ 198059 w 4862987"/>
              <a:gd name="connsiteY141" fmla="*/ 1061128 h 5256776"/>
              <a:gd name="connsiteX142" fmla="*/ 198059 w 4862987"/>
              <a:gd name="connsiteY142" fmla="*/ 64678 h 5256776"/>
              <a:gd name="connsiteX143" fmla="*/ 262737 w 4862987"/>
              <a:gd name="connsiteY143" fmla="*/ 0 h 525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862987" h="5256776">
                <a:moveTo>
                  <a:pt x="1458725" y="4142206"/>
                </a:moveTo>
                <a:lnTo>
                  <a:pt x="2408636" y="4142206"/>
                </a:lnTo>
                <a:cubicBezTo>
                  <a:pt x="2443097" y="4142206"/>
                  <a:pt x="2471033" y="4170142"/>
                  <a:pt x="2471033" y="4204603"/>
                </a:cubicBezTo>
                <a:lnTo>
                  <a:pt x="2471033" y="5194379"/>
                </a:lnTo>
                <a:cubicBezTo>
                  <a:pt x="2471033" y="5228840"/>
                  <a:pt x="2443097" y="5256776"/>
                  <a:pt x="2408636" y="5256776"/>
                </a:cubicBezTo>
                <a:lnTo>
                  <a:pt x="1458725" y="5256776"/>
                </a:lnTo>
                <a:cubicBezTo>
                  <a:pt x="1424264" y="5256776"/>
                  <a:pt x="1396328" y="5228840"/>
                  <a:pt x="1396328" y="5194379"/>
                </a:cubicBezTo>
                <a:lnTo>
                  <a:pt x="1396328" y="4204603"/>
                </a:lnTo>
                <a:cubicBezTo>
                  <a:pt x="1396328" y="4170142"/>
                  <a:pt x="1424264" y="4142206"/>
                  <a:pt x="1458725" y="4142206"/>
                </a:cubicBezTo>
                <a:close/>
                <a:moveTo>
                  <a:pt x="750265" y="4142206"/>
                </a:moveTo>
                <a:lnTo>
                  <a:pt x="1296175" y="4142206"/>
                </a:lnTo>
                <a:cubicBezTo>
                  <a:pt x="1315979" y="4142206"/>
                  <a:pt x="1332034" y="4158261"/>
                  <a:pt x="1332034" y="4178065"/>
                </a:cubicBezTo>
                <a:lnTo>
                  <a:pt x="1332034" y="4728756"/>
                </a:lnTo>
                <a:cubicBezTo>
                  <a:pt x="1332034" y="4748560"/>
                  <a:pt x="1315979" y="4764615"/>
                  <a:pt x="1296175" y="4764615"/>
                </a:cubicBezTo>
                <a:lnTo>
                  <a:pt x="750265" y="4764615"/>
                </a:lnTo>
                <a:cubicBezTo>
                  <a:pt x="730461" y="4764615"/>
                  <a:pt x="714406" y="4748560"/>
                  <a:pt x="714406" y="4728756"/>
                </a:cubicBezTo>
                <a:lnTo>
                  <a:pt x="714406" y="4178065"/>
                </a:lnTo>
                <a:cubicBezTo>
                  <a:pt x="714406" y="4158261"/>
                  <a:pt x="730461" y="4142206"/>
                  <a:pt x="750265" y="4142206"/>
                </a:cubicBezTo>
                <a:close/>
                <a:moveTo>
                  <a:pt x="3344577" y="3643434"/>
                </a:moveTo>
                <a:lnTo>
                  <a:pt x="4549349" y="3643434"/>
                </a:lnTo>
                <a:cubicBezTo>
                  <a:pt x="4593056" y="3643434"/>
                  <a:pt x="4628488" y="3678866"/>
                  <a:pt x="4628488" y="3722573"/>
                </a:cubicBezTo>
                <a:lnTo>
                  <a:pt x="4628488" y="4960302"/>
                </a:lnTo>
                <a:cubicBezTo>
                  <a:pt x="4628488" y="5004009"/>
                  <a:pt x="4593056" y="5039441"/>
                  <a:pt x="4549349" y="5039441"/>
                </a:cubicBezTo>
                <a:lnTo>
                  <a:pt x="3344577" y="5039441"/>
                </a:lnTo>
                <a:cubicBezTo>
                  <a:pt x="3300870" y="5039441"/>
                  <a:pt x="3265438" y="5004009"/>
                  <a:pt x="3265438" y="4960302"/>
                </a:cubicBezTo>
                <a:lnTo>
                  <a:pt x="3265438" y="3722573"/>
                </a:lnTo>
                <a:cubicBezTo>
                  <a:pt x="3265438" y="3678866"/>
                  <a:pt x="3300870" y="3643434"/>
                  <a:pt x="3344577" y="3643434"/>
                </a:cubicBezTo>
                <a:close/>
                <a:moveTo>
                  <a:pt x="2587433" y="3456516"/>
                </a:moveTo>
                <a:lnTo>
                  <a:pt x="3133343" y="3456516"/>
                </a:lnTo>
                <a:cubicBezTo>
                  <a:pt x="3153147" y="3456516"/>
                  <a:pt x="3169202" y="3472571"/>
                  <a:pt x="3169202" y="3492375"/>
                </a:cubicBezTo>
                <a:lnTo>
                  <a:pt x="3169202" y="4043066"/>
                </a:lnTo>
                <a:cubicBezTo>
                  <a:pt x="3169202" y="4062870"/>
                  <a:pt x="3153147" y="4078925"/>
                  <a:pt x="3133343" y="4078925"/>
                </a:cubicBezTo>
                <a:lnTo>
                  <a:pt x="2587433" y="4078925"/>
                </a:lnTo>
                <a:cubicBezTo>
                  <a:pt x="2567629" y="4078925"/>
                  <a:pt x="2551574" y="4062870"/>
                  <a:pt x="2551574" y="4043066"/>
                </a:cubicBezTo>
                <a:lnTo>
                  <a:pt x="2551574" y="3492375"/>
                </a:lnTo>
                <a:cubicBezTo>
                  <a:pt x="2551574" y="3472571"/>
                  <a:pt x="2567629" y="3456516"/>
                  <a:pt x="2587433" y="3456516"/>
                </a:cubicBezTo>
                <a:close/>
                <a:moveTo>
                  <a:pt x="3673225" y="2420700"/>
                </a:moveTo>
                <a:lnTo>
                  <a:pt x="4648030" y="2420700"/>
                </a:lnTo>
                <a:cubicBezTo>
                  <a:pt x="4683394" y="2420700"/>
                  <a:pt x="4712063" y="2449369"/>
                  <a:pt x="4712063" y="2484733"/>
                </a:cubicBezTo>
                <a:lnTo>
                  <a:pt x="4712063" y="3471242"/>
                </a:lnTo>
                <a:cubicBezTo>
                  <a:pt x="4712063" y="3506606"/>
                  <a:pt x="4683394" y="3535275"/>
                  <a:pt x="4648030" y="3535275"/>
                </a:cubicBezTo>
                <a:lnTo>
                  <a:pt x="3673225" y="3535275"/>
                </a:lnTo>
                <a:cubicBezTo>
                  <a:pt x="3637861" y="3535275"/>
                  <a:pt x="3609192" y="3506606"/>
                  <a:pt x="3609192" y="3471242"/>
                </a:cubicBezTo>
                <a:lnTo>
                  <a:pt x="3609192" y="2484733"/>
                </a:lnTo>
                <a:cubicBezTo>
                  <a:pt x="3609192" y="2449369"/>
                  <a:pt x="3637861" y="2420700"/>
                  <a:pt x="3673225" y="2420700"/>
                </a:cubicBezTo>
                <a:close/>
                <a:moveTo>
                  <a:pt x="2607062" y="2414628"/>
                </a:moveTo>
                <a:lnTo>
                  <a:pt x="3451791" y="2414628"/>
                </a:lnTo>
                <a:cubicBezTo>
                  <a:pt x="3482436" y="2414628"/>
                  <a:pt x="3507279" y="2439471"/>
                  <a:pt x="3507279" y="2470116"/>
                </a:cubicBezTo>
                <a:lnTo>
                  <a:pt x="3507279" y="3324986"/>
                </a:lnTo>
                <a:cubicBezTo>
                  <a:pt x="3507279" y="3355631"/>
                  <a:pt x="3482436" y="3380474"/>
                  <a:pt x="3451791" y="3380474"/>
                </a:cubicBezTo>
                <a:lnTo>
                  <a:pt x="2607062" y="3380474"/>
                </a:lnTo>
                <a:cubicBezTo>
                  <a:pt x="2576417" y="3380474"/>
                  <a:pt x="2551574" y="3355631"/>
                  <a:pt x="2551574" y="3324986"/>
                </a:cubicBezTo>
                <a:lnTo>
                  <a:pt x="2551574" y="2470116"/>
                </a:lnTo>
                <a:cubicBezTo>
                  <a:pt x="2551574" y="2439471"/>
                  <a:pt x="2576417" y="2414628"/>
                  <a:pt x="2607062" y="2414628"/>
                </a:cubicBezTo>
                <a:close/>
                <a:moveTo>
                  <a:pt x="816396" y="2303657"/>
                </a:moveTo>
                <a:lnTo>
                  <a:pt x="2369044" y="2303657"/>
                </a:lnTo>
                <a:cubicBezTo>
                  <a:pt x="2425372" y="2303657"/>
                  <a:pt x="2471034" y="2349319"/>
                  <a:pt x="2471034" y="2405647"/>
                </a:cubicBezTo>
                <a:lnTo>
                  <a:pt x="2471034" y="3976935"/>
                </a:lnTo>
                <a:cubicBezTo>
                  <a:pt x="2471034" y="4033263"/>
                  <a:pt x="2425372" y="4078925"/>
                  <a:pt x="2369044" y="4078925"/>
                </a:cubicBezTo>
                <a:lnTo>
                  <a:pt x="816396" y="4078925"/>
                </a:lnTo>
                <a:cubicBezTo>
                  <a:pt x="760068" y="4078925"/>
                  <a:pt x="714406" y="4033263"/>
                  <a:pt x="714406" y="3976935"/>
                </a:cubicBezTo>
                <a:lnTo>
                  <a:pt x="714406" y="2405647"/>
                </a:lnTo>
                <a:cubicBezTo>
                  <a:pt x="714406" y="2349319"/>
                  <a:pt x="760068" y="2303657"/>
                  <a:pt x="816396" y="2303657"/>
                </a:cubicBezTo>
                <a:close/>
                <a:moveTo>
                  <a:pt x="36199" y="2303657"/>
                </a:moveTo>
                <a:lnTo>
                  <a:pt x="587283" y="2303657"/>
                </a:lnTo>
                <a:cubicBezTo>
                  <a:pt x="607275" y="2303657"/>
                  <a:pt x="623482" y="2319864"/>
                  <a:pt x="623482" y="2339856"/>
                </a:cubicBezTo>
                <a:lnTo>
                  <a:pt x="623482" y="2897556"/>
                </a:lnTo>
                <a:cubicBezTo>
                  <a:pt x="623482" y="2917548"/>
                  <a:pt x="607275" y="2933755"/>
                  <a:pt x="587283" y="2933755"/>
                </a:cubicBezTo>
                <a:lnTo>
                  <a:pt x="36199" y="2933755"/>
                </a:lnTo>
                <a:cubicBezTo>
                  <a:pt x="16207" y="2933755"/>
                  <a:pt x="0" y="2917548"/>
                  <a:pt x="0" y="2897556"/>
                </a:cubicBezTo>
                <a:lnTo>
                  <a:pt x="0" y="2339856"/>
                </a:lnTo>
                <a:cubicBezTo>
                  <a:pt x="0" y="2319864"/>
                  <a:pt x="16207" y="2303657"/>
                  <a:pt x="36199" y="2303657"/>
                </a:cubicBezTo>
                <a:close/>
                <a:moveTo>
                  <a:pt x="3784297" y="1697723"/>
                </a:moveTo>
                <a:lnTo>
                  <a:pt x="4335349" y="1697723"/>
                </a:lnTo>
                <a:cubicBezTo>
                  <a:pt x="4355340" y="1697723"/>
                  <a:pt x="4371546" y="1713929"/>
                  <a:pt x="4371546" y="1733920"/>
                </a:cubicBezTo>
                <a:lnTo>
                  <a:pt x="4371546" y="2291588"/>
                </a:lnTo>
                <a:cubicBezTo>
                  <a:pt x="4371546" y="2311579"/>
                  <a:pt x="4355340" y="2327785"/>
                  <a:pt x="4335349" y="2327785"/>
                </a:cubicBezTo>
                <a:lnTo>
                  <a:pt x="3784297" y="2327785"/>
                </a:lnTo>
                <a:cubicBezTo>
                  <a:pt x="3764306" y="2327785"/>
                  <a:pt x="3748100" y="2311579"/>
                  <a:pt x="3748100" y="2291588"/>
                </a:cubicBezTo>
                <a:lnTo>
                  <a:pt x="3748100" y="1733920"/>
                </a:lnTo>
                <a:cubicBezTo>
                  <a:pt x="3748100" y="1713929"/>
                  <a:pt x="3764306" y="1697723"/>
                  <a:pt x="3784297" y="1697723"/>
                </a:cubicBezTo>
                <a:close/>
                <a:moveTo>
                  <a:pt x="678842" y="1583244"/>
                </a:moveTo>
                <a:lnTo>
                  <a:pt x="1229926" y="1583244"/>
                </a:lnTo>
                <a:cubicBezTo>
                  <a:pt x="1249918" y="1583244"/>
                  <a:pt x="1266125" y="1599451"/>
                  <a:pt x="1266125" y="1619443"/>
                </a:cubicBezTo>
                <a:lnTo>
                  <a:pt x="1266125" y="2177143"/>
                </a:lnTo>
                <a:cubicBezTo>
                  <a:pt x="1266125" y="2197135"/>
                  <a:pt x="1249918" y="2213342"/>
                  <a:pt x="1229926" y="2213342"/>
                </a:cubicBezTo>
                <a:lnTo>
                  <a:pt x="678842" y="2213342"/>
                </a:lnTo>
                <a:cubicBezTo>
                  <a:pt x="658850" y="2213342"/>
                  <a:pt x="642643" y="2197135"/>
                  <a:pt x="642643" y="2177143"/>
                </a:cubicBezTo>
                <a:lnTo>
                  <a:pt x="642643" y="1619443"/>
                </a:lnTo>
                <a:cubicBezTo>
                  <a:pt x="642643" y="1599451"/>
                  <a:pt x="658850" y="1583244"/>
                  <a:pt x="678842" y="1583244"/>
                </a:cubicBezTo>
                <a:close/>
                <a:moveTo>
                  <a:pt x="2626635" y="1186734"/>
                </a:moveTo>
                <a:lnTo>
                  <a:pt x="3611263" y="1186734"/>
                </a:lnTo>
                <a:cubicBezTo>
                  <a:pt x="3646984" y="1186734"/>
                  <a:pt x="3675941" y="1215691"/>
                  <a:pt x="3675941" y="1251412"/>
                </a:cubicBezTo>
                <a:lnTo>
                  <a:pt x="3675941" y="2247862"/>
                </a:lnTo>
                <a:cubicBezTo>
                  <a:pt x="3675941" y="2283583"/>
                  <a:pt x="3646984" y="2312540"/>
                  <a:pt x="3611263" y="2312540"/>
                </a:cubicBezTo>
                <a:lnTo>
                  <a:pt x="2626635" y="2312540"/>
                </a:lnTo>
                <a:cubicBezTo>
                  <a:pt x="2590914" y="2312540"/>
                  <a:pt x="2561957" y="2283583"/>
                  <a:pt x="2561957" y="2247862"/>
                </a:cubicBezTo>
                <a:lnTo>
                  <a:pt x="2561957" y="1251412"/>
                </a:lnTo>
                <a:cubicBezTo>
                  <a:pt x="2561957" y="1215691"/>
                  <a:pt x="2590914" y="1186734"/>
                  <a:pt x="2626635" y="1186734"/>
                </a:cubicBezTo>
                <a:close/>
                <a:moveTo>
                  <a:pt x="1421727" y="1081651"/>
                </a:moveTo>
                <a:lnTo>
                  <a:pt x="2406355" y="1081651"/>
                </a:lnTo>
                <a:cubicBezTo>
                  <a:pt x="2442076" y="1081651"/>
                  <a:pt x="2471033" y="1110608"/>
                  <a:pt x="2471033" y="1146329"/>
                </a:cubicBezTo>
                <a:lnTo>
                  <a:pt x="2471033" y="2142778"/>
                </a:lnTo>
                <a:cubicBezTo>
                  <a:pt x="2471033" y="2178499"/>
                  <a:pt x="2442076" y="2207456"/>
                  <a:pt x="2406355" y="2207456"/>
                </a:cubicBezTo>
                <a:lnTo>
                  <a:pt x="1421727" y="2207456"/>
                </a:lnTo>
                <a:cubicBezTo>
                  <a:pt x="1386006" y="2207456"/>
                  <a:pt x="1357049" y="2178499"/>
                  <a:pt x="1357049" y="2142778"/>
                </a:cubicBezTo>
                <a:lnTo>
                  <a:pt x="1357049" y="1146329"/>
                </a:lnTo>
                <a:cubicBezTo>
                  <a:pt x="1357049" y="1110608"/>
                  <a:pt x="1386006" y="1081651"/>
                  <a:pt x="1421727" y="1081651"/>
                </a:cubicBezTo>
                <a:close/>
                <a:moveTo>
                  <a:pt x="3812830" y="490967"/>
                </a:moveTo>
                <a:lnTo>
                  <a:pt x="4798257" y="490967"/>
                </a:lnTo>
                <a:cubicBezTo>
                  <a:pt x="4834006" y="490967"/>
                  <a:pt x="4862987" y="519948"/>
                  <a:pt x="4862987" y="555696"/>
                </a:cubicBezTo>
                <a:lnTo>
                  <a:pt x="4862987" y="1552954"/>
                </a:lnTo>
                <a:cubicBezTo>
                  <a:pt x="4862987" y="1588703"/>
                  <a:pt x="4834006" y="1617684"/>
                  <a:pt x="4798257" y="1617684"/>
                </a:cubicBezTo>
                <a:lnTo>
                  <a:pt x="3812830" y="1617684"/>
                </a:lnTo>
                <a:cubicBezTo>
                  <a:pt x="3777081" y="1617684"/>
                  <a:pt x="3748100" y="1588703"/>
                  <a:pt x="3748100" y="1552954"/>
                </a:cubicBezTo>
                <a:lnTo>
                  <a:pt x="3748100" y="555696"/>
                </a:lnTo>
                <a:cubicBezTo>
                  <a:pt x="3748100" y="519948"/>
                  <a:pt x="3777081" y="490967"/>
                  <a:pt x="3812830" y="490967"/>
                </a:cubicBezTo>
                <a:close/>
                <a:moveTo>
                  <a:pt x="2910983" y="310512"/>
                </a:moveTo>
                <a:lnTo>
                  <a:pt x="3619892" y="310512"/>
                </a:lnTo>
                <a:cubicBezTo>
                  <a:pt x="3645610" y="310512"/>
                  <a:pt x="3666459" y="331361"/>
                  <a:pt x="3666459" y="357079"/>
                </a:cubicBezTo>
                <a:lnTo>
                  <a:pt x="3666459" y="1074499"/>
                </a:lnTo>
                <a:cubicBezTo>
                  <a:pt x="3666459" y="1100217"/>
                  <a:pt x="3645610" y="1121066"/>
                  <a:pt x="3619892" y="1121066"/>
                </a:cubicBezTo>
                <a:lnTo>
                  <a:pt x="2910983" y="1121066"/>
                </a:lnTo>
                <a:cubicBezTo>
                  <a:pt x="2885265" y="1121066"/>
                  <a:pt x="2864416" y="1100217"/>
                  <a:pt x="2864416" y="1074499"/>
                </a:cubicBezTo>
                <a:lnTo>
                  <a:pt x="2864416" y="357079"/>
                </a:lnTo>
                <a:cubicBezTo>
                  <a:pt x="2864416" y="331361"/>
                  <a:pt x="2885265" y="310512"/>
                  <a:pt x="2910983" y="310512"/>
                </a:cubicBezTo>
                <a:close/>
                <a:moveTo>
                  <a:pt x="1715557" y="191996"/>
                </a:moveTo>
                <a:lnTo>
                  <a:pt x="2424466" y="191996"/>
                </a:lnTo>
                <a:cubicBezTo>
                  <a:pt x="2450184" y="191996"/>
                  <a:pt x="2471033" y="212845"/>
                  <a:pt x="2471033" y="238563"/>
                </a:cubicBezTo>
                <a:lnTo>
                  <a:pt x="2471033" y="955983"/>
                </a:lnTo>
                <a:cubicBezTo>
                  <a:pt x="2471033" y="981701"/>
                  <a:pt x="2450184" y="1002550"/>
                  <a:pt x="2424466" y="1002550"/>
                </a:cubicBezTo>
                <a:lnTo>
                  <a:pt x="1715557" y="1002550"/>
                </a:lnTo>
                <a:cubicBezTo>
                  <a:pt x="1689839" y="1002550"/>
                  <a:pt x="1668990" y="981701"/>
                  <a:pt x="1668990" y="955983"/>
                </a:cubicBezTo>
                <a:lnTo>
                  <a:pt x="1668990" y="238563"/>
                </a:lnTo>
                <a:cubicBezTo>
                  <a:pt x="1668990" y="212845"/>
                  <a:pt x="1689839" y="191996"/>
                  <a:pt x="1715557" y="191996"/>
                </a:cubicBezTo>
                <a:close/>
                <a:moveTo>
                  <a:pt x="262737" y="0"/>
                </a:moveTo>
                <a:lnTo>
                  <a:pt x="1247365" y="0"/>
                </a:lnTo>
                <a:cubicBezTo>
                  <a:pt x="1283086" y="0"/>
                  <a:pt x="1312043" y="28957"/>
                  <a:pt x="1312043" y="64678"/>
                </a:cubicBezTo>
                <a:lnTo>
                  <a:pt x="1312043" y="1061128"/>
                </a:lnTo>
                <a:cubicBezTo>
                  <a:pt x="1312043" y="1096849"/>
                  <a:pt x="1283086" y="1125806"/>
                  <a:pt x="1247365" y="1125806"/>
                </a:cubicBezTo>
                <a:lnTo>
                  <a:pt x="262737" y="1125806"/>
                </a:lnTo>
                <a:cubicBezTo>
                  <a:pt x="227016" y="1125806"/>
                  <a:pt x="198059" y="1096849"/>
                  <a:pt x="198059" y="1061128"/>
                </a:cubicBezTo>
                <a:lnTo>
                  <a:pt x="198059" y="64678"/>
                </a:lnTo>
                <a:cubicBezTo>
                  <a:pt x="198059" y="28957"/>
                  <a:pt x="227016" y="0"/>
                  <a:pt x="2627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2CBD9-9A6B-4214-BD7B-3A4D5ED6A42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C5CE1-B15B-426A-82B2-2300859D6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0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554514" y="0"/>
            <a:ext cx="6065987" cy="6858000"/>
          </a:xfrm>
          <a:custGeom>
            <a:avLst/>
            <a:gdLst>
              <a:gd name="connsiteX0" fmla="*/ 2126917 w 6065987"/>
              <a:gd name="connsiteY0" fmla="*/ 0 h 6858000"/>
              <a:gd name="connsiteX1" fmla="*/ 6065987 w 6065987"/>
              <a:gd name="connsiteY1" fmla="*/ 0 h 6858000"/>
              <a:gd name="connsiteX2" fmla="*/ 3939070 w 6065987"/>
              <a:gd name="connsiteY2" fmla="*/ 6858000 h 6858000"/>
              <a:gd name="connsiteX3" fmla="*/ 0 w 60659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5987" h="6858000">
                <a:moveTo>
                  <a:pt x="2126917" y="0"/>
                </a:moveTo>
                <a:lnTo>
                  <a:pt x="6065987" y="0"/>
                </a:lnTo>
                <a:lnTo>
                  <a:pt x="393907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75B1-BA93-47CA-BA7A-1661DCDF8CEE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18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184901" y="628652"/>
            <a:ext cx="2735316" cy="5600697"/>
          </a:xfrm>
          <a:custGeom>
            <a:avLst/>
            <a:gdLst>
              <a:gd name="connsiteX0" fmla="*/ 0 w 2735316"/>
              <a:gd name="connsiteY0" fmla="*/ 0 h 5600697"/>
              <a:gd name="connsiteX1" fmla="*/ 2735316 w 2735316"/>
              <a:gd name="connsiteY1" fmla="*/ 0 h 5600697"/>
              <a:gd name="connsiteX2" fmla="*/ 2735316 w 2735316"/>
              <a:gd name="connsiteY2" fmla="*/ 5600697 h 5600697"/>
              <a:gd name="connsiteX3" fmla="*/ 0 w 2735316"/>
              <a:gd name="connsiteY3" fmla="*/ 5600697 h 560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5316" h="5600697">
                <a:moveTo>
                  <a:pt x="0" y="0"/>
                </a:moveTo>
                <a:lnTo>
                  <a:pt x="2735316" y="0"/>
                </a:lnTo>
                <a:lnTo>
                  <a:pt x="2735316" y="5600697"/>
                </a:lnTo>
                <a:lnTo>
                  <a:pt x="0" y="56006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9117288" y="3534097"/>
            <a:ext cx="2236511" cy="2695252"/>
          </a:xfrm>
          <a:custGeom>
            <a:avLst/>
            <a:gdLst>
              <a:gd name="connsiteX0" fmla="*/ 0 w 2236511"/>
              <a:gd name="connsiteY0" fmla="*/ 0 h 2695252"/>
              <a:gd name="connsiteX1" fmla="*/ 2236511 w 2236511"/>
              <a:gd name="connsiteY1" fmla="*/ 0 h 2695252"/>
              <a:gd name="connsiteX2" fmla="*/ 2236511 w 2236511"/>
              <a:gd name="connsiteY2" fmla="*/ 2695252 h 2695252"/>
              <a:gd name="connsiteX3" fmla="*/ 0 w 2236511"/>
              <a:gd name="connsiteY3" fmla="*/ 2695252 h 269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511" h="2695252">
                <a:moveTo>
                  <a:pt x="0" y="0"/>
                </a:moveTo>
                <a:lnTo>
                  <a:pt x="2236511" y="0"/>
                </a:lnTo>
                <a:lnTo>
                  <a:pt x="2236511" y="2695252"/>
                </a:lnTo>
                <a:lnTo>
                  <a:pt x="0" y="26952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415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117289" y="635390"/>
            <a:ext cx="2236511" cy="2695252"/>
          </a:xfrm>
          <a:custGeom>
            <a:avLst/>
            <a:gdLst>
              <a:gd name="connsiteX0" fmla="*/ 0 w 2236511"/>
              <a:gd name="connsiteY0" fmla="*/ 0 h 2695252"/>
              <a:gd name="connsiteX1" fmla="*/ 2236511 w 2236511"/>
              <a:gd name="connsiteY1" fmla="*/ 0 h 2695252"/>
              <a:gd name="connsiteX2" fmla="*/ 2236511 w 2236511"/>
              <a:gd name="connsiteY2" fmla="*/ 2695252 h 2695252"/>
              <a:gd name="connsiteX3" fmla="*/ 0 w 2236511"/>
              <a:gd name="connsiteY3" fmla="*/ 2695252 h 269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511" h="2695252">
                <a:moveTo>
                  <a:pt x="0" y="0"/>
                </a:moveTo>
                <a:lnTo>
                  <a:pt x="2236511" y="0"/>
                </a:lnTo>
                <a:lnTo>
                  <a:pt x="2236511" y="2695252"/>
                </a:lnTo>
                <a:lnTo>
                  <a:pt x="0" y="26952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45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pos="71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microsoft.com/office/2007/relationships/hdphoto" Target="../media/hdphoto9.wdp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FD7CD0B-B6F8-4936-883C-F0F3D5E55F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95000"/>
              <a:alpha val="2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666038" y="643674"/>
            <a:ext cx="10859925" cy="5570653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FCE664-AA9C-4D50-BB8A-0B4770919CEE}"/>
              </a:ext>
            </a:extLst>
          </p:cNvPr>
          <p:cNvSpPr/>
          <p:nvPr/>
        </p:nvSpPr>
        <p:spPr>
          <a:xfrm>
            <a:off x="666037" y="6162095"/>
            <a:ext cx="10859925" cy="522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391436" y="3665298"/>
            <a:ext cx="5409128" cy="1093295"/>
            <a:chOff x="3353336" y="3609460"/>
            <a:chExt cx="5409128" cy="1093295"/>
          </a:xfrm>
        </p:grpSpPr>
        <p:sp>
          <p:nvSpPr>
            <p:cNvPr id="5" name="TextBox 4"/>
            <p:cNvSpPr txBox="1"/>
            <p:nvPr/>
          </p:nvSpPr>
          <p:spPr>
            <a:xfrm>
              <a:off x="3353336" y="3609460"/>
              <a:ext cx="5409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pc="50" dirty="0">
                  <a:solidFill>
                    <a:schemeClr val="bg1"/>
                  </a:solidFill>
                </a:rPr>
                <a:t>Medical Presentation Template </a:t>
              </a:r>
            </a:p>
          </p:txBody>
        </p:sp>
        <p:sp>
          <p:nvSpPr>
            <p:cNvPr id="11" name="Shape 2750"/>
            <p:cNvSpPr/>
            <p:nvPr/>
          </p:nvSpPr>
          <p:spPr>
            <a:xfrm>
              <a:off x="5894484" y="4375950"/>
              <a:ext cx="326831" cy="326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73" y="235"/>
                  </a:moveTo>
                  <a:cubicBezTo>
                    <a:pt x="12909" y="205"/>
                    <a:pt x="12840" y="184"/>
                    <a:pt x="12764" y="184"/>
                  </a:cubicBezTo>
                  <a:cubicBezTo>
                    <a:pt x="12493" y="184"/>
                    <a:pt x="12273" y="404"/>
                    <a:pt x="12273" y="675"/>
                  </a:cubicBezTo>
                  <a:cubicBezTo>
                    <a:pt x="12273" y="946"/>
                    <a:pt x="12493" y="1166"/>
                    <a:pt x="12764" y="1166"/>
                  </a:cubicBezTo>
                  <a:lnTo>
                    <a:pt x="12764" y="1179"/>
                  </a:lnTo>
                  <a:cubicBezTo>
                    <a:pt x="17245" y="2089"/>
                    <a:pt x="20618" y="6050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6050"/>
                    <a:pt x="4355" y="2089"/>
                    <a:pt x="8836" y="1179"/>
                  </a:cubicBezTo>
                  <a:lnTo>
                    <a:pt x="8836" y="1166"/>
                  </a:lnTo>
                  <a:cubicBezTo>
                    <a:pt x="9107" y="1166"/>
                    <a:pt x="9327" y="946"/>
                    <a:pt x="9327" y="675"/>
                  </a:cubicBezTo>
                  <a:cubicBezTo>
                    <a:pt x="9327" y="404"/>
                    <a:pt x="9107" y="184"/>
                    <a:pt x="8836" y="184"/>
                  </a:cubicBezTo>
                  <a:cubicBezTo>
                    <a:pt x="8761" y="184"/>
                    <a:pt x="8691" y="205"/>
                    <a:pt x="8627" y="235"/>
                  </a:cubicBezTo>
                  <a:cubicBezTo>
                    <a:pt x="3706" y="1243"/>
                    <a:pt x="0" y="5582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5582"/>
                    <a:pt x="17893" y="1243"/>
                    <a:pt x="12973" y="235"/>
                  </a:cubicBezTo>
                  <a:moveTo>
                    <a:pt x="6873" y="9818"/>
                  </a:moveTo>
                  <a:cubicBezTo>
                    <a:pt x="6602" y="9818"/>
                    <a:pt x="6382" y="10038"/>
                    <a:pt x="6382" y="10309"/>
                  </a:cubicBezTo>
                  <a:cubicBezTo>
                    <a:pt x="6382" y="10445"/>
                    <a:pt x="6437" y="10567"/>
                    <a:pt x="6526" y="10656"/>
                  </a:cubicBezTo>
                  <a:lnTo>
                    <a:pt x="10453" y="14583"/>
                  </a:lnTo>
                  <a:cubicBezTo>
                    <a:pt x="10542" y="14673"/>
                    <a:pt x="10664" y="14727"/>
                    <a:pt x="10800" y="14727"/>
                  </a:cubicBezTo>
                  <a:cubicBezTo>
                    <a:pt x="10936" y="14727"/>
                    <a:pt x="11059" y="14673"/>
                    <a:pt x="11147" y="14583"/>
                  </a:cubicBezTo>
                  <a:lnTo>
                    <a:pt x="15074" y="10656"/>
                  </a:lnTo>
                  <a:cubicBezTo>
                    <a:pt x="15163" y="10567"/>
                    <a:pt x="15218" y="10445"/>
                    <a:pt x="15218" y="10309"/>
                  </a:cubicBezTo>
                  <a:cubicBezTo>
                    <a:pt x="15218" y="10038"/>
                    <a:pt x="14998" y="9818"/>
                    <a:pt x="14727" y="9818"/>
                  </a:cubicBezTo>
                  <a:cubicBezTo>
                    <a:pt x="14592" y="9818"/>
                    <a:pt x="14469" y="9873"/>
                    <a:pt x="14380" y="9962"/>
                  </a:cubicBezTo>
                  <a:lnTo>
                    <a:pt x="11291" y="13051"/>
                  </a:lnTo>
                  <a:lnTo>
                    <a:pt x="11291" y="491"/>
                  </a:lnTo>
                  <a:cubicBezTo>
                    <a:pt x="11291" y="220"/>
                    <a:pt x="11071" y="0"/>
                    <a:pt x="10800" y="0"/>
                  </a:cubicBezTo>
                  <a:cubicBezTo>
                    <a:pt x="10529" y="0"/>
                    <a:pt x="10309" y="220"/>
                    <a:pt x="10309" y="491"/>
                  </a:cubicBezTo>
                  <a:lnTo>
                    <a:pt x="10309" y="13051"/>
                  </a:lnTo>
                  <a:lnTo>
                    <a:pt x="7220" y="9962"/>
                  </a:lnTo>
                  <a:cubicBezTo>
                    <a:pt x="7131" y="9873"/>
                    <a:pt x="7009" y="9818"/>
                    <a:pt x="6873" y="9818"/>
                  </a:cubicBezTo>
                </a:path>
              </a:pathLst>
            </a:custGeom>
            <a:solidFill>
              <a:schemeClr val="bg1"/>
            </a:solidFill>
            <a:ln w="12700">
              <a:noFill/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F0C0D9-CD76-4CF5-857A-07D1D912178D}"/>
              </a:ext>
            </a:extLst>
          </p:cNvPr>
          <p:cNvSpPr/>
          <p:nvPr/>
        </p:nvSpPr>
        <p:spPr>
          <a:xfrm>
            <a:off x="4563053" y="2895461"/>
            <a:ext cx="3065895" cy="493102"/>
          </a:xfrm>
          <a:custGeom>
            <a:avLst/>
            <a:gdLst/>
            <a:ahLst/>
            <a:cxnLst/>
            <a:rect l="l" t="t" r="r" b="b"/>
            <a:pathLst>
              <a:path w="5704065" h="917411">
                <a:moveTo>
                  <a:pt x="4313796" y="213818"/>
                </a:moveTo>
                <a:cubicBezTo>
                  <a:pt x="4285754" y="213818"/>
                  <a:pt x="4261218" y="216447"/>
                  <a:pt x="4240187" y="221704"/>
                </a:cubicBezTo>
                <a:cubicBezTo>
                  <a:pt x="4219156" y="226962"/>
                  <a:pt x="4201338" y="236894"/>
                  <a:pt x="4186732" y="251499"/>
                </a:cubicBezTo>
                <a:cubicBezTo>
                  <a:pt x="4172127" y="266104"/>
                  <a:pt x="4159275" y="288011"/>
                  <a:pt x="4148175" y="317221"/>
                </a:cubicBezTo>
                <a:cubicBezTo>
                  <a:pt x="4137075" y="346431"/>
                  <a:pt x="4128020" y="384988"/>
                  <a:pt x="4121010" y="432893"/>
                </a:cubicBezTo>
                <a:cubicBezTo>
                  <a:pt x="4111663" y="498323"/>
                  <a:pt x="4106113" y="548272"/>
                  <a:pt x="4104360" y="582740"/>
                </a:cubicBezTo>
                <a:cubicBezTo>
                  <a:pt x="4102607" y="617208"/>
                  <a:pt x="4106989" y="640284"/>
                  <a:pt x="4117504" y="651968"/>
                </a:cubicBezTo>
                <a:cubicBezTo>
                  <a:pt x="4128020" y="663652"/>
                  <a:pt x="4146131" y="669494"/>
                  <a:pt x="4171835" y="669494"/>
                </a:cubicBezTo>
                <a:cubicBezTo>
                  <a:pt x="4198709" y="667157"/>
                  <a:pt x="4227334" y="655765"/>
                  <a:pt x="4257712" y="635318"/>
                </a:cubicBezTo>
                <a:cubicBezTo>
                  <a:pt x="4288091" y="614871"/>
                  <a:pt x="4317593" y="587706"/>
                  <a:pt x="4346219" y="553822"/>
                </a:cubicBezTo>
                <a:lnTo>
                  <a:pt x="4377532" y="512965"/>
                </a:lnTo>
                <a:lnTo>
                  <a:pt x="4420252" y="214727"/>
                </a:lnTo>
                <a:lnTo>
                  <a:pt x="4418952" y="214694"/>
                </a:lnTo>
                <a:cubicBezTo>
                  <a:pt x="4386237" y="214110"/>
                  <a:pt x="4351185" y="213818"/>
                  <a:pt x="4313796" y="213818"/>
                </a:cubicBezTo>
                <a:close/>
                <a:moveTo>
                  <a:pt x="1446771" y="213818"/>
                </a:moveTo>
                <a:cubicBezTo>
                  <a:pt x="1418729" y="213818"/>
                  <a:pt x="1394193" y="216447"/>
                  <a:pt x="1373162" y="221704"/>
                </a:cubicBezTo>
                <a:cubicBezTo>
                  <a:pt x="1352131" y="226962"/>
                  <a:pt x="1334312" y="236894"/>
                  <a:pt x="1319707" y="251499"/>
                </a:cubicBezTo>
                <a:cubicBezTo>
                  <a:pt x="1305102" y="266104"/>
                  <a:pt x="1292250" y="288011"/>
                  <a:pt x="1281150" y="317221"/>
                </a:cubicBezTo>
                <a:cubicBezTo>
                  <a:pt x="1270050" y="346431"/>
                  <a:pt x="1260995" y="384988"/>
                  <a:pt x="1253985" y="432893"/>
                </a:cubicBezTo>
                <a:cubicBezTo>
                  <a:pt x="1244638" y="498323"/>
                  <a:pt x="1239088" y="548272"/>
                  <a:pt x="1237335" y="582740"/>
                </a:cubicBezTo>
                <a:cubicBezTo>
                  <a:pt x="1235583" y="617208"/>
                  <a:pt x="1239964" y="640284"/>
                  <a:pt x="1250480" y="651968"/>
                </a:cubicBezTo>
                <a:cubicBezTo>
                  <a:pt x="1260995" y="663652"/>
                  <a:pt x="1279105" y="669494"/>
                  <a:pt x="1304810" y="669494"/>
                </a:cubicBezTo>
                <a:cubicBezTo>
                  <a:pt x="1331683" y="667157"/>
                  <a:pt x="1360309" y="655765"/>
                  <a:pt x="1390688" y="635318"/>
                </a:cubicBezTo>
                <a:cubicBezTo>
                  <a:pt x="1421066" y="614871"/>
                  <a:pt x="1450568" y="587706"/>
                  <a:pt x="1479194" y="553822"/>
                </a:cubicBezTo>
                <a:lnTo>
                  <a:pt x="1510507" y="512965"/>
                </a:lnTo>
                <a:lnTo>
                  <a:pt x="1553227" y="214727"/>
                </a:lnTo>
                <a:lnTo>
                  <a:pt x="1551927" y="214694"/>
                </a:lnTo>
                <a:cubicBezTo>
                  <a:pt x="1519212" y="214110"/>
                  <a:pt x="1484160" y="213818"/>
                  <a:pt x="1446771" y="213818"/>
                </a:cubicBezTo>
                <a:close/>
                <a:moveTo>
                  <a:pt x="2765564" y="24537"/>
                </a:moveTo>
                <a:lnTo>
                  <a:pt x="3112579" y="24537"/>
                </a:lnTo>
                <a:lnTo>
                  <a:pt x="3137115" y="697535"/>
                </a:lnTo>
                <a:lnTo>
                  <a:pt x="3156394" y="697535"/>
                </a:lnTo>
                <a:cubicBezTo>
                  <a:pt x="3179762" y="697535"/>
                  <a:pt x="3197288" y="691401"/>
                  <a:pt x="3208972" y="679133"/>
                </a:cubicBezTo>
                <a:cubicBezTo>
                  <a:pt x="3220656" y="666865"/>
                  <a:pt x="3235261" y="640284"/>
                  <a:pt x="3252787" y="599390"/>
                </a:cubicBezTo>
                <a:cubicBezTo>
                  <a:pt x="3265639" y="570180"/>
                  <a:pt x="3278784" y="537172"/>
                  <a:pt x="3292220" y="500368"/>
                </a:cubicBezTo>
                <a:cubicBezTo>
                  <a:pt x="3305657" y="463563"/>
                  <a:pt x="3318802" y="420040"/>
                  <a:pt x="3331654" y="369799"/>
                </a:cubicBezTo>
                <a:cubicBezTo>
                  <a:pt x="3349180" y="306706"/>
                  <a:pt x="3362616" y="245073"/>
                  <a:pt x="3371964" y="184900"/>
                </a:cubicBezTo>
                <a:cubicBezTo>
                  <a:pt x="3381311" y="124727"/>
                  <a:pt x="3388906" y="71273"/>
                  <a:pt x="3394748" y="24537"/>
                </a:cubicBezTo>
                <a:lnTo>
                  <a:pt x="3740010" y="24537"/>
                </a:lnTo>
                <a:cubicBezTo>
                  <a:pt x="3732999" y="71273"/>
                  <a:pt x="3723944" y="118885"/>
                  <a:pt x="3712844" y="167374"/>
                </a:cubicBezTo>
                <a:cubicBezTo>
                  <a:pt x="3701745" y="215862"/>
                  <a:pt x="3689769" y="262306"/>
                  <a:pt x="3676916" y="306706"/>
                </a:cubicBezTo>
                <a:cubicBezTo>
                  <a:pt x="3664064" y="351105"/>
                  <a:pt x="3650627" y="391415"/>
                  <a:pt x="3636606" y="427635"/>
                </a:cubicBezTo>
                <a:cubicBezTo>
                  <a:pt x="3612070" y="498907"/>
                  <a:pt x="3586949" y="561417"/>
                  <a:pt x="3561244" y="615163"/>
                </a:cubicBezTo>
                <a:cubicBezTo>
                  <a:pt x="3535540" y="668910"/>
                  <a:pt x="3514508" y="708635"/>
                  <a:pt x="3498151" y="734340"/>
                </a:cubicBezTo>
                <a:cubicBezTo>
                  <a:pt x="3472446" y="779908"/>
                  <a:pt x="3445573" y="814083"/>
                  <a:pt x="3417531" y="836867"/>
                </a:cubicBezTo>
                <a:cubicBezTo>
                  <a:pt x="3389490" y="859651"/>
                  <a:pt x="3357943" y="875132"/>
                  <a:pt x="3322891" y="883311"/>
                </a:cubicBezTo>
                <a:cubicBezTo>
                  <a:pt x="3287839" y="891490"/>
                  <a:pt x="3245777" y="895579"/>
                  <a:pt x="3196704" y="895579"/>
                </a:cubicBezTo>
                <a:lnTo>
                  <a:pt x="2965361" y="895579"/>
                </a:lnTo>
                <a:cubicBezTo>
                  <a:pt x="2941993" y="895579"/>
                  <a:pt x="2921546" y="887692"/>
                  <a:pt x="2904020" y="871919"/>
                </a:cubicBezTo>
                <a:cubicBezTo>
                  <a:pt x="2886494" y="856146"/>
                  <a:pt x="2876562" y="837159"/>
                  <a:pt x="2874225" y="814960"/>
                </a:cubicBezTo>
                <a:close/>
                <a:moveTo>
                  <a:pt x="5281688" y="0"/>
                </a:moveTo>
                <a:cubicBezTo>
                  <a:pt x="5326087" y="0"/>
                  <a:pt x="5374576" y="1753"/>
                  <a:pt x="5427154" y="5258"/>
                </a:cubicBezTo>
                <a:cubicBezTo>
                  <a:pt x="5479732" y="8763"/>
                  <a:pt x="5530557" y="13145"/>
                  <a:pt x="5579630" y="18403"/>
                </a:cubicBezTo>
                <a:cubicBezTo>
                  <a:pt x="5628703" y="23660"/>
                  <a:pt x="5670181" y="30379"/>
                  <a:pt x="5704065" y="38558"/>
                </a:cubicBezTo>
                <a:lnTo>
                  <a:pt x="5677776" y="226086"/>
                </a:lnTo>
                <a:cubicBezTo>
                  <a:pt x="5620524" y="226086"/>
                  <a:pt x="5563857" y="225794"/>
                  <a:pt x="5507773" y="225210"/>
                </a:cubicBezTo>
                <a:cubicBezTo>
                  <a:pt x="5451690" y="224625"/>
                  <a:pt x="5396191" y="224333"/>
                  <a:pt x="5341277" y="224333"/>
                </a:cubicBezTo>
                <a:cubicBezTo>
                  <a:pt x="5299214" y="224333"/>
                  <a:pt x="5266207" y="224918"/>
                  <a:pt x="5242255" y="226086"/>
                </a:cubicBezTo>
                <a:cubicBezTo>
                  <a:pt x="5218302" y="227254"/>
                  <a:pt x="5201653" y="230175"/>
                  <a:pt x="5192305" y="234849"/>
                </a:cubicBezTo>
                <a:cubicBezTo>
                  <a:pt x="5182958" y="239523"/>
                  <a:pt x="5177116" y="247117"/>
                  <a:pt x="5174780" y="257633"/>
                </a:cubicBezTo>
                <a:cubicBezTo>
                  <a:pt x="5172443" y="271654"/>
                  <a:pt x="5177701" y="283338"/>
                  <a:pt x="5190553" y="292685"/>
                </a:cubicBezTo>
                <a:cubicBezTo>
                  <a:pt x="5203405" y="302032"/>
                  <a:pt x="5227942" y="311963"/>
                  <a:pt x="5264162" y="322479"/>
                </a:cubicBezTo>
                <a:lnTo>
                  <a:pt x="5467464" y="385573"/>
                </a:lnTo>
                <a:cubicBezTo>
                  <a:pt x="5514199" y="399593"/>
                  <a:pt x="5552757" y="418288"/>
                  <a:pt x="5583135" y="441656"/>
                </a:cubicBezTo>
                <a:cubicBezTo>
                  <a:pt x="5613513" y="465024"/>
                  <a:pt x="5635421" y="494234"/>
                  <a:pt x="5648858" y="529286"/>
                </a:cubicBezTo>
                <a:cubicBezTo>
                  <a:pt x="5662294" y="564338"/>
                  <a:pt x="5666092" y="605816"/>
                  <a:pt x="5660250" y="653720"/>
                </a:cubicBezTo>
                <a:cubicBezTo>
                  <a:pt x="5650902" y="728498"/>
                  <a:pt x="5628118" y="784289"/>
                  <a:pt x="5591899" y="821094"/>
                </a:cubicBezTo>
                <a:cubicBezTo>
                  <a:pt x="5555678" y="857898"/>
                  <a:pt x="5506897" y="882727"/>
                  <a:pt x="5445556" y="895579"/>
                </a:cubicBezTo>
                <a:cubicBezTo>
                  <a:pt x="5384215" y="908432"/>
                  <a:pt x="5310898" y="914858"/>
                  <a:pt x="5225605" y="914858"/>
                </a:cubicBezTo>
                <a:cubicBezTo>
                  <a:pt x="5184711" y="914858"/>
                  <a:pt x="5142648" y="913981"/>
                  <a:pt x="5099418" y="912229"/>
                </a:cubicBezTo>
                <a:cubicBezTo>
                  <a:pt x="5056187" y="910476"/>
                  <a:pt x="5010619" y="906971"/>
                  <a:pt x="4962715" y="901713"/>
                </a:cubicBezTo>
                <a:cubicBezTo>
                  <a:pt x="4914810" y="896455"/>
                  <a:pt x="4861648" y="889153"/>
                  <a:pt x="4803229" y="879806"/>
                </a:cubicBezTo>
                <a:lnTo>
                  <a:pt x="4831270" y="690525"/>
                </a:lnTo>
                <a:cubicBezTo>
                  <a:pt x="4848796" y="691693"/>
                  <a:pt x="4873916" y="692278"/>
                  <a:pt x="4906632" y="692278"/>
                </a:cubicBezTo>
                <a:cubicBezTo>
                  <a:pt x="4939346" y="692278"/>
                  <a:pt x="4974691" y="692278"/>
                  <a:pt x="5012664" y="692278"/>
                </a:cubicBezTo>
                <a:cubicBezTo>
                  <a:pt x="5050637" y="692278"/>
                  <a:pt x="5086565" y="692278"/>
                  <a:pt x="5120449" y="692278"/>
                </a:cubicBezTo>
                <a:cubicBezTo>
                  <a:pt x="5183543" y="692278"/>
                  <a:pt x="5231447" y="691109"/>
                  <a:pt x="5264162" y="688772"/>
                </a:cubicBezTo>
                <a:cubicBezTo>
                  <a:pt x="5296877" y="686436"/>
                  <a:pt x="5319661" y="682054"/>
                  <a:pt x="5332514" y="675628"/>
                </a:cubicBezTo>
                <a:cubicBezTo>
                  <a:pt x="5345366" y="669202"/>
                  <a:pt x="5352376" y="660147"/>
                  <a:pt x="5353544" y="648463"/>
                </a:cubicBezTo>
                <a:cubicBezTo>
                  <a:pt x="5355882" y="637947"/>
                  <a:pt x="5354421" y="629768"/>
                  <a:pt x="5349163" y="623926"/>
                </a:cubicBezTo>
                <a:cubicBezTo>
                  <a:pt x="5343905" y="618084"/>
                  <a:pt x="5333682" y="612242"/>
                  <a:pt x="5318493" y="606400"/>
                </a:cubicBezTo>
                <a:cubicBezTo>
                  <a:pt x="5303303" y="600558"/>
                  <a:pt x="5282272" y="593548"/>
                  <a:pt x="5255399" y="585369"/>
                </a:cubicBezTo>
                <a:lnTo>
                  <a:pt x="5059108" y="520523"/>
                </a:lnTo>
                <a:cubicBezTo>
                  <a:pt x="5007698" y="502997"/>
                  <a:pt x="4967097" y="480797"/>
                  <a:pt x="4937302" y="453924"/>
                </a:cubicBezTo>
                <a:cubicBezTo>
                  <a:pt x="4907508" y="427051"/>
                  <a:pt x="4887645" y="394920"/>
                  <a:pt x="4877714" y="357531"/>
                </a:cubicBezTo>
                <a:cubicBezTo>
                  <a:pt x="4867782" y="320142"/>
                  <a:pt x="4865738" y="278664"/>
                  <a:pt x="4871580" y="233096"/>
                </a:cubicBezTo>
                <a:cubicBezTo>
                  <a:pt x="4879758" y="180518"/>
                  <a:pt x="4897576" y="137287"/>
                  <a:pt x="4925034" y="103404"/>
                </a:cubicBezTo>
                <a:cubicBezTo>
                  <a:pt x="4952491" y="69520"/>
                  <a:pt x="4994846" y="43815"/>
                  <a:pt x="5052098" y="26289"/>
                </a:cubicBezTo>
                <a:cubicBezTo>
                  <a:pt x="5109349" y="8763"/>
                  <a:pt x="5185879" y="0"/>
                  <a:pt x="5281688" y="0"/>
                </a:cubicBezTo>
                <a:close/>
                <a:moveTo>
                  <a:pt x="4338332" y="0"/>
                </a:moveTo>
                <a:cubicBezTo>
                  <a:pt x="4368711" y="0"/>
                  <a:pt x="4404055" y="1753"/>
                  <a:pt x="4444364" y="5258"/>
                </a:cubicBezTo>
                <a:cubicBezTo>
                  <a:pt x="4484674" y="8763"/>
                  <a:pt x="4525276" y="13145"/>
                  <a:pt x="4566170" y="18403"/>
                </a:cubicBezTo>
                <a:cubicBezTo>
                  <a:pt x="4607064" y="23660"/>
                  <a:pt x="4644745" y="29210"/>
                  <a:pt x="4679213" y="35052"/>
                </a:cubicBezTo>
                <a:cubicBezTo>
                  <a:pt x="4713681" y="40894"/>
                  <a:pt x="4740262" y="46736"/>
                  <a:pt x="4758956" y="52578"/>
                </a:cubicBezTo>
                <a:lnTo>
                  <a:pt x="4639779" y="895579"/>
                </a:lnTo>
                <a:lnTo>
                  <a:pt x="4394415" y="895579"/>
                </a:lnTo>
                <a:lnTo>
                  <a:pt x="4394415" y="720894"/>
                </a:lnTo>
                <a:lnTo>
                  <a:pt x="4385652" y="734340"/>
                </a:lnTo>
                <a:cubicBezTo>
                  <a:pt x="4344759" y="790423"/>
                  <a:pt x="4295686" y="833654"/>
                  <a:pt x="4238434" y="864032"/>
                </a:cubicBezTo>
                <a:cubicBezTo>
                  <a:pt x="4181183" y="894411"/>
                  <a:pt x="4116337" y="911937"/>
                  <a:pt x="4043895" y="916610"/>
                </a:cubicBezTo>
                <a:cubicBezTo>
                  <a:pt x="3963276" y="921284"/>
                  <a:pt x="3902519" y="905511"/>
                  <a:pt x="3861625" y="869290"/>
                </a:cubicBezTo>
                <a:cubicBezTo>
                  <a:pt x="3820731" y="833070"/>
                  <a:pt x="3795902" y="778447"/>
                  <a:pt x="3787139" y="705422"/>
                </a:cubicBezTo>
                <a:cubicBezTo>
                  <a:pt x="3778376" y="632397"/>
                  <a:pt x="3781590" y="543307"/>
                  <a:pt x="3796779" y="438151"/>
                </a:cubicBezTo>
                <a:cubicBezTo>
                  <a:pt x="3811968" y="336500"/>
                  <a:pt x="3834752" y="256172"/>
                  <a:pt x="3865130" y="197168"/>
                </a:cubicBezTo>
                <a:cubicBezTo>
                  <a:pt x="3895509" y="138164"/>
                  <a:pt x="3933481" y="94641"/>
                  <a:pt x="3979049" y="66599"/>
                </a:cubicBezTo>
                <a:cubicBezTo>
                  <a:pt x="4024617" y="38558"/>
                  <a:pt x="4077487" y="20447"/>
                  <a:pt x="4137660" y="12269"/>
                </a:cubicBezTo>
                <a:cubicBezTo>
                  <a:pt x="4197832" y="4090"/>
                  <a:pt x="4264723" y="0"/>
                  <a:pt x="4338332" y="0"/>
                </a:cubicBezTo>
                <a:close/>
                <a:moveTo>
                  <a:pt x="2686316" y="0"/>
                </a:moveTo>
                <a:lnTo>
                  <a:pt x="2745905" y="0"/>
                </a:lnTo>
                <a:lnTo>
                  <a:pt x="2679306" y="292685"/>
                </a:lnTo>
                <a:lnTo>
                  <a:pt x="2605697" y="292685"/>
                </a:lnTo>
                <a:cubicBezTo>
                  <a:pt x="2569476" y="292685"/>
                  <a:pt x="2530043" y="297943"/>
                  <a:pt x="2487396" y="308458"/>
                </a:cubicBezTo>
                <a:cubicBezTo>
                  <a:pt x="2455411" y="316345"/>
                  <a:pt x="2416690" y="327189"/>
                  <a:pt x="2371232" y="340991"/>
                </a:cubicBezTo>
                <a:lnTo>
                  <a:pt x="2345280" y="349036"/>
                </a:lnTo>
                <a:lnTo>
                  <a:pt x="2270950" y="895579"/>
                </a:lnTo>
                <a:lnTo>
                  <a:pt x="1950224" y="895579"/>
                </a:lnTo>
                <a:lnTo>
                  <a:pt x="2072906" y="24537"/>
                </a:lnTo>
                <a:lnTo>
                  <a:pt x="2321775" y="24537"/>
                </a:lnTo>
                <a:lnTo>
                  <a:pt x="2329241" y="160159"/>
                </a:lnTo>
                <a:lnTo>
                  <a:pt x="2360168" y="134184"/>
                </a:lnTo>
                <a:cubicBezTo>
                  <a:pt x="2408912" y="95846"/>
                  <a:pt x="2457164" y="65723"/>
                  <a:pt x="2504922" y="43815"/>
                </a:cubicBezTo>
                <a:cubicBezTo>
                  <a:pt x="2568600" y="14605"/>
                  <a:pt x="2629065" y="0"/>
                  <a:pt x="2686316" y="0"/>
                </a:cubicBezTo>
                <a:close/>
                <a:moveTo>
                  <a:pt x="1471307" y="0"/>
                </a:moveTo>
                <a:cubicBezTo>
                  <a:pt x="1501686" y="0"/>
                  <a:pt x="1537030" y="1753"/>
                  <a:pt x="1577340" y="5258"/>
                </a:cubicBezTo>
                <a:cubicBezTo>
                  <a:pt x="1617649" y="8763"/>
                  <a:pt x="1658251" y="13145"/>
                  <a:pt x="1699145" y="18403"/>
                </a:cubicBezTo>
                <a:cubicBezTo>
                  <a:pt x="1740039" y="23660"/>
                  <a:pt x="1777720" y="29210"/>
                  <a:pt x="1812188" y="35052"/>
                </a:cubicBezTo>
                <a:cubicBezTo>
                  <a:pt x="1846656" y="40894"/>
                  <a:pt x="1873237" y="46736"/>
                  <a:pt x="1891931" y="52578"/>
                </a:cubicBezTo>
                <a:lnTo>
                  <a:pt x="1772755" y="895579"/>
                </a:lnTo>
                <a:lnTo>
                  <a:pt x="1527391" y="895579"/>
                </a:lnTo>
                <a:lnTo>
                  <a:pt x="1527391" y="720894"/>
                </a:lnTo>
                <a:lnTo>
                  <a:pt x="1518627" y="734340"/>
                </a:lnTo>
                <a:cubicBezTo>
                  <a:pt x="1477734" y="790423"/>
                  <a:pt x="1428661" y="833654"/>
                  <a:pt x="1371409" y="864032"/>
                </a:cubicBezTo>
                <a:cubicBezTo>
                  <a:pt x="1314157" y="894411"/>
                  <a:pt x="1249311" y="911937"/>
                  <a:pt x="1176871" y="916610"/>
                </a:cubicBezTo>
                <a:cubicBezTo>
                  <a:pt x="1096251" y="921284"/>
                  <a:pt x="1035494" y="905511"/>
                  <a:pt x="994600" y="869290"/>
                </a:cubicBezTo>
                <a:cubicBezTo>
                  <a:pt x="953706" y="833070"/>
                  <a:pt x="928878" y="778447"/>
                  <a:pt x="920115" y="705422"/>
                </a:cubicBezTo>
                <a:cubicBezTo>
                  <a:pt x="911352" y="632397"/>
                  <a:pt x="914565" y="543307"/>
                  <a:pt x="929754" y="438151"/>
                </a:cubicBezTo>
                <a:cubicBezTo>
                  <a:pt x="944943" y="336500"/>
                  <a:pt x="967727" y="256172"/>
                  <a:pt x="998105" y="197168"/>
                </a:cubicBezTo>
                <a:cubicBezTo>
                  <a:pt x="1028484" y="138164"/>
                  <a:pt x="1066457" y="94641"/>
                  <a:pt x="1112024" y="66599"/>
                </a:cubicBezTo>
                <a:cubicBezTo>
                  <a:pt x="1157592" y="38558"/>
                  <a:pt x="1210462" y="20447"/>
                  <a:pt x="1270635" y="12269"/>
                </a:cubicBezTo>
                <a:cubicBezTo>
                  <a:pt x="1330807" y="4090"/>
                  <a:pt x="1397698" y="0"/>
                  <a:pt x="1471307" y="0"/>
                </a:cubicBezTo>
                <a:close/>
                <a:moveTo>
                  <a:pt x="493814" y="0"/>
                </a:moveTo>
                <a:cubicBezTo>
                  <a:pt x="555739" y="0"/>
                  <a:pt x="620585" y="4966"/>
                  <a:pt x="688352" y="14897"/>
                </a:cubicBezTo>
                <a:cubicBezTo>
                  <a:pt x="756119" y="24829"/>
                  <a:pt x="815708" y="40894"/>
                  <a:pt x="867117" y="63094"/>
                </a:cubicBezTo>
                <a:lnTo>
                  <a:pt x="823302" y="257633"/>
                </a:lnTo>
                <a:cubicBezTo>
                  <a:pt x="763714" y="256464"/>
                  <a:pt x="709383" y="255880"/>
                  <a:pt x="660311" y="255880"/>
                </a:cubicBezTo>
                <a:cubicBezTo>
                  <a:pt x="611238" y="255880"/>
                  <a:pt x="569175" y="255880"/>
                  <a:pt x="534123" y="255880"/>
                </a:cubicBezTo>
                <a:cubicBezTo>
                  <a:pt x="490893" y="255880"/>
                  <a:pt x="456425" y="262014"/>
                  <a:pt x="430720" y="274283"/>
                </a:cubicBezTo>
                <a:cubicBezTo>
                  <a:pt x="405015" y="286551"/>
                  <a:pt x="385153" y="306998"/>
                  <a:pt x="371132" y="335624"/>
                </a:cubicBezTo>
                <a:cubicBezTo>
                  <a:pt x="357111" y="364249"/>
                  <a:pt x="346595" y="404851"/>
                  <a:pt x="339585" y="457429"/>
                </a:cubicBezTo>
                <a:cubicBezTo>
                  <a:pt x="331406" y="514681"/>
                  <a:pt x="330238" y="557912"/>
                  <a:pt x="336080" y="587122"/>
                </a:cubicBezTo>
                <a:cubicBezTo>
                  <a:pt x="341922" y="616332"/>
                  <a:pt x="355942" y="636194"/>
                  <a:pt x="378142" y="646710"/>
                </a:cubicBezTo>
                <a:cubicBezTo>
                  <a:pt x="400342" y="657226"/>
                  <a:pt x="432473" y="662483"/>
                  <a:pt x="474535" y="662483"/>
                </a:cubicBezTo>
                <a:cubicBezTo>
                  <a:pt x="496735" y="662483"/>
                  <a:pt x="523316" y="662191"/>
                  <a:pt x="554278" y="661607"/>
                </a:cubicBezTo>
                <a:cubicBezTo>
                  <a:pt x="585241" y="661023"/>
                  <a:pt x="618540" y="659855"/>
                  <a:pt x="654177" y="658102"/>
                </a:cubicBezTo>
                <a:cubicBezTo>
                  <a:pt x="689813" y="656349"/>
                  <a:pt x="725157" y="653720"/>
                  <a:pt x="760209" y="650215"/>
                </a:cubicBezTo>
                <a:lnTo>
                  <a:pt x="782993" y="853517"/>
                </a:lnTo>
                <a:cubicBezTo>
                  <a:pt x="728078" y="876885"/>
                  <a:pt x="668489" y="893242"/>
                  <a:pt x="604227" y="902590"/>
                </a:cubicBezTo>
                <a:cubicBezTo>
                  <a:pt x="539965" y="911937"/>
                  <a:pt x="478040" y="916610"/>
                  <a:pt x="418452" y="916610"/>
                </a:cubicBezTo>
                <a:cubicBezTo>
                  <a:pt x="315633" y="916610"/>
                  <a:pt x="230924" y="900837"/>
                  <a:pt x="164325" y="869290"/>
                </a:cubicBezTo>
                <a:cubicBezTo>
                  <a:pt x="97726" y="837743"/>
                  <a:pt x="51282" y="787502"/>
                  <a:pt x="24993" y="718567"/>
                </a:cubicBezTo>
                <a:cubicBezTo>
                  <a:pt x="-1296" y="649631"/>
                  <a:pt x="-6846" y="559080"/>
                  <a:pt x="8343" y="446914"/>
                </a:cubicBezTo>
                <a:cubicBezTo>
                  <a:pt x="23532" y="340589"/>
                  <a:pt x="48653" y="254712"/>
                  <a:pt x="83705" y="189281"/>
                </a:cubicBezTo>
                <a:cubicBezTo>
                  <a:pt x="118757" y="123851"/>
                  <a:pt x="169291" y="75946"/>
                  <a:pt x="235305" y="45568"/>
                </a:cubicBezTo>
                <a:cubicBezTo>
                  <a:pt x="301320" y="15190"/>
                  <a:pt x="387489" y="0"/>
                  <a:pt x="493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72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2249714"/>
            <a:ext cx="10204704" cy="400016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144000" y="4644571"/>
            <a:ext cx="3060193" cy="171389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281966">
            <a:off x="2179961" y="3634797"/>
            <a:ext cx="413897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BEST </a:t>
            </a:r>
            <a:r>
              <a:rPr lang="en-US" sz="3200" dirty="0">
                <a:solidFill>
                  <a:schemeClr val="accent4"/>
                </a:solidFill>
                <a:latin typeface="Montserrat" charset="0"/>
                <a:ea typeface="Montserrat" charset="0"/>
                <a:cs typeface="Montserrat" charset="0"/>
              </a:rPr>
              <a:t>TREATMENT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8200" y="5538812"/>
            <a:ext cx="6306311" cy="533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Fusce</a:t>
            </a:r>
            <a:r>
              <a:rPr lang="en-US" sz="1200" dirty="0"/>
              <a:t> at </a:t>
            </a:r>
            <a:r>
              <a:rPr lang="en-US" sz="1200" dirty="0" err="1"/>
              <a:t>efficitur</a:t>
            </a:r>
            <a:r>
              <a:rPr lang="en-US" sz="1200" dirty="0"/>
              <a:t> </a:t>
            </a:r>
            <a:r>
              <a:rPr lang="en-US" sz="1200" dirty="0" err="1"/>
              <a:t>tortor</a:t>
            </a:r>
            <a:r>
              <a:rPr lang="en-US" sz="1200" dirty="0"/>
              <a:t>. Donec </a:t>
            </a:r>
            <a:r>
              <a:rPr lang="en-US" sz="1200" dirty="0" err="1"/>
              <a:t>congue</a:t>
            </a:r>
            <a:r>
              <a:rPr lang="en-US" sz="1200" dirty="0"/>
              <a:t> </a:t>
            </a:r>
            <a:r>
              <a:rPr lang="en-US" sz="1200" dirty="0" err="1"/>
              <a:t>odio</a:t>
            </a:r>
            <a:r>
              <a:rPr lang="en-US" sz="1200" dirty="0"/>
              <a:t> </a:t>
            </a:r>
            <a:r>
              <a:rPr lang="en-US" sz="1200" dirty="0" err="1"/>
              <a:t>bibendum</a:t>
            </a:r>
            <a:r>
              <a:rPr lang="en-US" sz="1200" dirty="0"/>
              <a:t> </a:t>
            </a:r>
            <a:r>
              <a:rPr lang="en-US" sz="1200" dirty="0" err="1"/>
              <a:t>metus</a:t>
            </a:r>
            <a:r>
              <a:rPr lang="en-US" sz="1200" dirty="0"/>
              <a:t> </a:t>
            </a:r>
            <a:r>
              <a:rPr lang="en-US" sz="1200" dirty="0" err="1"/>
              <a:t>congue</a:t>
            </a:r>
            <a:r>
              <a:rPr lang="en-US" sz="1200" dirty="0"/>
              <a:t> </a:t>
            </a:r>
            <a:r>
              <a:rPr lang="en-US" sz="1200" dirty="0" err="1"/>
              <a:t>tincidunt</a:t>
            </a:r>
            <a:r>
              <a:rPr lang="en-US" sz="1200" dirty="0"/>
              <a:t>. </a:t>
            </a:r>
            <a:r>
              <a:rPr lang="en-US" sz="1200" dirty="0" err="1"/>
              <a:t>Mauris</a:t>
            </a:r>
            <a:r>
              <a:rPr lang="en-US" sz="1200" dirty="0"/>
              <a:t> </a:t>
            </a:r>
            <a:r>
              <a:rPr lang="en-US" sz="1200" dirty="0" err="1"/>
              <a:t>eleifend</a:t>
            </a:r>
            <a:r>
              <a:rPr lang="en-US" sz="1200" dirty="0"/>
              <a:t> </a:t>
            </a:r>
            <a:r>
              <a:rPr lang="en-US" sz="1200" dirty="0" err="1"/>
              <a:t>fringilla</a:t>
            </a:r>
            <a:r>
              <a:rPr lang="en-US" sz="1200" dirty="0"/>
              <a:t> </a:t>
            </a:r>
            <a:r>
              <a:rPr lang="en-US" sz="1200" dirty="0" err="1"/>
              <a:t>tortor</a:t>
            </a:r>
            <a:r>
              <a:rPr lang="en-US" sz="1200" dirty="0"/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8200" y="5033122"/>
            <a:ext cx="332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Poppins Light" panose="02000000000000000000" pitchFamily="2" charset="0"/>
              </a:rPr>
              <a:t>WRITE A TITLE HERE</a:t>
            </a:r>
          </a:p>
        </p:txBody>
      </p:sp>
      <p:sp>
        <p:nvSpPr>
          <p:cNvPr id="25" name="Freeform: Shape 24"/>
          <p:cNvSpPr/>
          <p:nvPr/>
        </p:nvSpPr>
        <p:spPr>
          <a:xfrm>
            <a:off x="929498" y="4541862"/>
            <a:ext cx="254326" cy="254326"/>
          </a:xfrm>
          <a:custGeom>
            <a:avLst/>
            <a:gdLst/>
            <a:ahLst/>
            <a:cxnLst/>
            <a:rect l="l" t="t" r="r" b="b"/>
            <a:pathLst>
              <a:path w="107899" h="107899">
                <a:moveTo>
                  <a:pt x="43662" y="0"/>
                </a:moveTo>
                <a:lnTo>
                  <a:pt x="64236" y="0"/>
                </a:lnTo>
                <a:lnTo>
                  <a:pt x="64236" y="42977"/>
                </a:lnTo>
                <a:lnTo>
                  <a:pt x="107899" y="42977"/>
                </a:lnTo>
                <a:lnTo>
                  <a:pt x="107899" y="64465"/>
                </a:lnTo>
                <a:lnTo>
                  <a:pt x="64236" y="64465"/>
                </a:lnTo>
                <a:lnTo>
                  <a:pt x="64236" y="107899"/>
                </a:lnTo>
                <a:lnTo>
                  <a:pt x="43662" y="107899"/>
                </a:lnTo>
                <a:lnTo>
                  <a:pt x="43662" y="64465"/>
                </a:lnTo>
                <a:lnTo>
                  <a:pt x="0" y="64465"/>
                </a:lnTo>
                <a:lnTo>
                  <a:pt x="0" y="42977"/>
                </a:lnTo>
                <a:lnTo>
                  <a:pt x="43662" y="429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FFE54D4-D74A-4F01-A807-066F0D60B0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8920B7-B049-4B14-9825-7F8CBFBB342D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90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8615" y="5140657"/>
            <a:ext cx="3322677" cy="60697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1464038" y="5265469"/>
            <a:ext cx="2151821" cy="34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Example 01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4832" y="5140657"/>
            <a:ext cx="3322677" cy="606974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5020258" y="5297257"/>
            <a:ext cx="2151821" cy="34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Example 02</a:t>
            </a:r>
          </a:p>
        </p:txBody>
      </p:sp>
      <p:sp>
        <p:nvSpPr>
          <p:cNvPr id="9" name="Rectangle 8"/>
          <p:cNvSpPr/>
          <p:nvPr/>
        </p:nvSpPr>
        <p:spPr>
          <a:xfrm>
            <a:off x="7990883" y="5140657"/>
            <a:ext cx="3322677" cy="606974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extBox 9"/>
          <p:cNvSpPr txBox="1"/>
          <p:nvPr/>
        </p:nvSpPr>
        <p:spPr>
          <a:xfrm>
            <a:off x="8576310" y="5297257"/>
            <a:ext cx="2151821" cy="34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Example 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3482" y="844035"/>
            <a:ext cx="532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50" dirty="0">
                <a:solidFill>
                  <a:schemeClr val="tx2"/>
                </a:solidFill>
                <a:latin typeface="Montserrat" panose="02000505000000020004" pitchFamily="2" charset="0"/>
              </a:rPr>
              <a:t>OUR </a:t>
            </a:r>
            <a:r>
              <a:rPr lang="en-US" sz="2800" spc="150" dirty="0">
                <a:solidFill>
                  <a:schemeClr val="accent4"/>
                </a:solidFill>
                <a:latin typeface="Montserrat" panose="02000505000000020004" pitchFamily="2" charset="0"/>
              </a:rPr>
              <a:t>PROJECT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6594" y="567036"/>
            <a:ext cx="1758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200" dirty="0"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rPr>
              <a:t>WE ARE CARVAS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743098" y="1497424"/>
            <a:ext cx="705803" cy="1"/>
            <a:chOff x="5743098" y="1497424"/>
            <a:chExt cx="705803" cy="1"/>
          </a:xfrm>
        </p:grpSpPr>
        <p:cxnSp>
          <p:nvCxnSpPr>
            <p:cNvPr id="17" name="Straight Connector 16"/>
            <p:cNvCxnSpPr>
              <a:cxnSpLocks/>
            </p:cNvCxnSpPr>
            <p:nvPr/>
          </p:nvCxnSpPr>
          <p:spPr>
            <a:xfrm flipH="1">
              <a:off x="5743098" y="1497425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cxnSpLocks/>
            </p:cNvCxnSpPr>
            <p:nvPr/>
          </p:nvCxnSpPr>
          <p:spPr>
            <a:xfrm flipH="1">
              <a:off x="5743099" y="1497424"/>
              <a:ext cx="290512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064880" y="6200853"/>
            <a:ext cx="20622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Medical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Presentation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938F874-1AD4-455D-912B-B9EAD02B20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A2DC4C5-C0CC-4547-9A99-EDE5A868DA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C9F6E2D-CDB4-43E6-BF8C-61F2BB10AA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2318BC-E660-42D0-82F0-F0117CA367B7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5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33482" y="844035"/>
            <a:ext cx="532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50" dirty="0">
                <a:solidFill>
                  <a:schemeClr val="accent4"/>
                </a:solidFill>
                <a:latin typeface="Montserrat" panose="02000505000000020004" pitchFamily="2" charset="0"/>
              </a:rPr>
              <a:t>DIAGRAM</a:t>
            </a:r>
            <a:r>
              <a:rPr lang="en-US" sz="2800" spc="150" dirty="0">
                <a:solidFill>
                  <a:schemeClr val="tx2"/>
                </a:solidFill>
                <a:latin typeface="Montserrat" panose="02000505000000020004" pitchFamily="2" charset="0"/>
              </a:rPr>
              <a:t> SECTION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6592" y="567036"/>
            <a:ext cx="1758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200" dirty="0"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rPr>
              <a:t>WE ARE CARVAS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5743098" y="1497425"/>
            <a:ext cx="70580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5743099" y="1497424"/>
            <a:ext cx="290512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173685" y="2051929"/>
            <a:ext cx="3844629" cy="3844629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78930" y="2332823"/>
            <a:ext cx="3253574" cy="3253574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12110" y="2602077"/>
            <a:ext cx="2757949" cy="2757949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20098" y="2810065"/>
            <a:ext cx="2341972" cy="2341972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13685" y="2991218"/>
            <a:ext cx="1939702" cy="1939702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2"/>
          <p:cNvSpPr>
            <a:spLocks/>
          </p:cNvSpPr>
          <p:nvPr/>
        </p:nvSpPr>
        <p:spPr bwMode="auto">
          <a:xfrm>
            <a:off x="7333228" y="2375706"/>
            <a:ext cx="592863" cy="641631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AutoShape 2"/>
          <p:cNvSpPr>
            <a:spLocks/>
          </p:cNvSpPr>
          <p:nvPr/>
        </p:nvSpPr>
        <p:spPr bwMode="auto">
          <a:xfrm>
            <a:off x="7416681" y="2466024"/>
            <a:ext cx="425956" cy="46099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AutoShape 2"/>
          <p:cNvSpPr>
            <a:spLocks/>
          </p:cNvSpPr>
          <p:nvPr/>
        </p:nvSpPr>
        <p:spPr bwMode="auto">
          <a:xfrm>
            <a:off x="7785567" y="3633981"/>
            <a:ext cx="592863" cy="641631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AutoShape 2"/>
          <p:cNvSpPr>
            <a:spLocks/>
          </p:cNvSpPr>
          <p:nvPr/>
        </p:nvSpPr>
        <p:spPr bwMode="auto">
          <a:xfrm>
            <a:off x="7869020" y="3724299"/>
            <a:ext cx="425956" cy="46099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7372821" y="4892255"/>
            <a:ext cx="592863" cy="641631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AutoShape 2"/>
          <p:cNvSpPr>
            <a:spLocks/>
          </p:cNvSpPr>
          <p:nvPr/>
        </p:nvSpPr>
        <p:spPr bwMode="auto">
          <a:xfrm>
            <a:off x="7456240" y="4982574"/>
            <a:ext cx="425956" cy="46099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AutoShape 2"/>
          <p:cNvSpPr>
            <a:spLocks/>
          </p:cNvSpPr>
          <p:nvPr/>
        </p:nvSpPr>
        <p:spPr bwMode="auto">
          <a:xfrm>
            <a:off x="4414649" y="4892254"/>
            <a:ext cx="592863" cy="641631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AutoShape 2"/>
          <p:cNvSpPr>
            <a:spLocks/>
          </p:cNvSpPr>
          <p:nvPr/>
        </p:nvSpPr>
        <p:spPr bwMode="auto">
          <a:xfrm>
            <a:off x="4498102" y="4982572"/>
            <a:ext cx="425956" cy="46099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AutoShape 2"/>
          <p:cNvSpPr>
            <a:spLocks/>
          </p:cNvSpPr>
          <p:nvPr/>
        </p:nvSpPr>
        <p:spPr bwMode="auto">
          <a:xfrm>
            <a:off x="4393452" y="2375705"/>
            <a:ext cx="592863" cy="641631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AutoShape 2"/>
          <p:cNvSpPr>
            <a:spLocks/>
          </p:cNvSpPr>
          <p:nvPr/>
        </p:nvSpPr>
        <p:spPr bwMode="auto">
          <a:xfrm>
            <a:off x="4476905" y="2466023"/>
            <a:ext cx="425956" cy="46099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AutoShape 2"/>
          <p:cNvSpPr>
            <a:spLocks/>
          </p:cNvSpPr>
          <p:nvPr/>
        </p:nvSpPr>
        <p:spPr bwMode="auto">
          <a:xfrm>
            <a:off x="3844410" y="3633980"/>
            <a:ext cx="592863" cy="641631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" name="AutoShape 2"/>
          <p:cNvSpPr>
            <a:spLocks/>
          </p:cNvSpPr>
          <p:nvPr/>
        </p:nvSpPr>
        <p:spPr bwMode="auto">
          <a:xfrm>
            <a:off x="3927863" y="3724298"/>
            <a:ext cx="425956" cy="46099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8127208" y="4784003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">
                <a:solidFill>
                  <a:schemeClr val="tx2"/>
                </a:solidFill>
              </a:rPr>
              <a:t>Service 04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27208" y="5032737"/>
            <a:ext cx="2283634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100"/>
              <a:t>Lorem ipsum dolor consectetur </a:t>
            </a:r>
          </a:p>
          <a:p>
            <a:pPr>
              <a:lnSpc>
                <a:spcPct val="140000"/>
              </a:lnSpc>
            </a:pPr>
            <a:r>
              <a:rPr lang="en-US" sz="1100"/>
              <a:t>adipiscing elitoin cursus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06997" y="3551985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">
                <a:solidFill>
                  <a:schemeClr val="tx2"/>
                </a:solidFill>
              </a:rPr>
              <a:t>Service 03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506997" y="3800719"/>
            <a:ext cx="236980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100"/>
              <a:t>Lorem ipsum dolor consectetur </a:t>
            </a:r>
          </a:p>
          <a:p>
            <a:pPr>
              <a:lnSpc>
                <a:spcPct val="140000"/>
              </a:lnSpc>
            </a:pPr>
            <a:r>
              <a:rPr lang="en-US" sz="1100"/>
              <a:t>adipiscing elitoin cursus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121957" y="2267458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">
                <a:solidFill>
                  <a:schemeClr val="tx2"/>
                </a:solidFill>
              </a:rPr>
              <a:t>Service 02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21957" y="2516192"/>
            <a:ext cx="248553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100"/>
              <a:t>Lorem ipsum dolor consectetur </a:t>
            </a:r>
          </a:p>
          <a:p>
            <a:pPr>
              <a:lnSpc>
                <a:spcPct val="140000"/>
              </a:lnSpc>
            </a:pPr>
            <a:r>
              <a:rPr lang="en-US" sz="1100"/>
              <a:t>adipiscing elitoin cursus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62205" y="4799628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spc="30">
                <a:solidFill>
                  <a:schemeClr val="tx2"/>
                </a:solidFill>
              </a:rPr>
              <a:t>Service 05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34684" y="5048362"/>
            <a:ext cx="252108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1100"/>
              <a:t>Lorem ipsum dolor consectetur </a:t>
            </a:r>
          </a:p>
          <a:p>
            <a:pPr algn="r">
              <a:lnSpc>
                <a:spcPct val="140000"/>
              </a:lnSpc>
            </a:pPr>
            <a:r>
              <a:rPr lang="en-US" sz="1100"/>
              <a:t>adipiscing elitoin cursus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576487" y="3551985"/>
            <a:ext cx="1104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spc="30">
                <a:solidFill>
                  <a:schemeClr val="tx2"/>
                </a:solidFill>
              </a:rPr>
              <a:t>Service 06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314692" y="3800719"/>
            <a:ext cx="2366585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1100"/>
              <a:t>Lorem ipsum dolor consectetur </a:t>
            </a:r>
          </a:p>
          <a:p>
            <a:pPr algn="r">
              <a:lnSpc>
                <a:spcPct val="140000"/>
              </a:lnSpc>
            </a:pPr>
            <a:r>
              <a:rPr lang="en-US" sz="1100"/>
              <a:t>adipiscing elitoin cursus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186342" y="2267458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spc="30">
                <a:solidFill>
                  <a:schemeClr val="tx2"/>
                </a:solidFill>
              </a:rPr>
              <a:t>Service 01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17360" y="2516192"/>
            <a:ext cx="2541711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1100"/>
              <a:t>Lorem ipsum dolor consectetur </a:t>
            </a:r>
          </a:p>
          <a:p>
            <a:pPr algn="r">
              <a:lnSpc>
                <a:spcPct val="140000"/>
              </a:lnSpc>
            </a:pPr>
            <a:r>
              <a:rPr lang="en-US" sz="1100"/>
              <a:t>adipiscing elitoin cursus</a:t>
            </a:r>
          </a:p>
        </p:txBody>
      </p:sp>
      <p:sp>
        <p:nvSpPr>
          <p:cNvPr id="70" name="Shape 2369"/>
          <p:cNvSpPr/>
          <p:nvPr/>
        </p:nvSpPr>
        <p:spPr>
          <a:xfrm>
            <a:off x="7543139" y="5085246"/>
            <a:ext cx="255664" cy="25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71" name="Shape 2390"/>
          <p:cNvSpPr/>
          <p:nvPr/>
        </p:nvSpPr>
        <p:spPr>
          <a:xfrm>
            <a:off x="7501827" y="2568699"/>
            <a:ext cx="255664" cy="25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FF41EF7-53B5-43A0-A2CB-1C81A20B8D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9B8536-D574-4726-A8FC-1971D8668456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CC9F084-588F-4818-A4E8-2201CB9B51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7920" y="3830718"/>
            <a:ext cx="248156" cy="24815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38FE3203-645B-4519-9CCA-0BE945CF1C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5805" y="2572442"/>
            <a:ext cx="248156" cy="248156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5C951C4-3E89-4C7C-B5FA-E7CCD1372B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16763" y="3830717"/>
            <a:ext cx="248156" cy="248156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7F5348C6-CAAC-489F-A668-E0C4475813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87002" y="5088991"/>
            <a:ext cx="248156" cy="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42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239304" y="0"/>
            <a:ext cx="349880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21575" y="3451084"/>
            <a:ext cx="1584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John Doe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6646" y="4233245"/>
            <a:ext cx="25147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Lorem ipsum dolor amet, consectetur adipiscing elit roin cursus ligula. Poin cursus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5284" y="3771138"/>
            <a:ext cx="1297424" cy="32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/>
                </a:solidFill>
                <a:latin typeface="Open Sans"/>
              </a:rPr>
              <a:t>F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ounder</a:t>
            </a:r>
          </a:p>
        </p:txBody>
      </p:sp>
      <p:sp>
        <p:nvSpPr>
          <p:cNvPr id="12" name="Oval 11"/>
          <p:cNvSpPr/>
          <p:nvPr/>
        </p:nvSpPr>
        <p:spPr>
          <a:xfrm>
            <a:off x="1244961" y="1224231"/>
            <a:ext cx="1938070" cy="193807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65479" y="3451084"/>
            <a:ext cx="1584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30">
                <a:solidFill>
                  <a:schemeClr val="bg1"/>
                </a:solidFill>
                <a:latin typeface="+mj-lt"/>
              </a:rPr>
              <a:t>David Alva</a:t>
            </a:r>
            <a:endParaRPr kumimoji="0" lang="en-US" sz="1600" b="0" i="0" u="none" strike="noStrike" kern="1200" cap="none" spc="3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550" y="4233245"/>
            <a:ext cx="25147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Lorem ipsum dolor amet, consectetur adipiscing elit roin cursus ligula. Poin cursus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9188" y="3771138"/>
            <a:ext cx="1297424" cy="32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Open Sans"/>
              </a:rPr>
              <a:t>Manager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88865" y="1224231"/>
            <a:ext cx="1938070" cy="193807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794385" y="3451084"/>
            <a:ext cx="1938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30">
                <a:solidFill>
                  <a:srgbClr val="000000"/>
                </a:solidFill>
                <a:latin typeface="+mj-lt"/>
              </a:rPr>
              <a:t>Amanda Hela</a:t>
            </a:r>
            <a:endParaRPr kumimoji="0" lang="en-US" sz="1600" b="0" i="0" u="none" strike="noStrike" kern="1200" cap="none" spc="3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06068" y="4233245"/>
            <a:ext cx="25147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Lorem ipsum dolor amet, consectetur adipiscing elit roin cursus ligula. Poin cursus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14706" y="3771138"/>
            <a:ext cx="1297424" cy="32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Designer</a:t>
            </a:r>
          </a:p>
        </p:txBody>
      </p:sp>
      <p:sp>
        <p:nvSpPr>
          <p:cNvPr id="22" name="Oval 21"/>
          <p:cNvSpPr/>
          <p:nvPr/>
        </p:nvSpPr>
        <p:spPr>
          <a:xfrm>
            <a:off x="8794383" y="1224231"/>
            <a:ext cx="1938070" cy="193807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3252"/>
          <p:cNvGrpSpPr/>
          <p:nvPr/>
        </p:nvGrpSpPr>
        <p:grpSpPr>
          <a:xfrm>
            <a:off x="2573541" y="5279080"/>
            <a:ext cx="100381" cy="104850"/>
            <a:chOff x="0" y="0"/>
            <a:chExt cx="351702" cy="367360"/>
          </a:xfrm>
          <a:solidFill>
            <a:schemeClr val="accent2"/>
          </a:solidFill>
        </p:grpSpPr>
        <p:sp>
          <p:nvSpPr>
            <p:cNvPr id="34" name="Shape 3250"/>
            <p:cNvSpPr/>
            <p:nvPr/>
          </p:nvSpPr>
          <p:spPr>
            <a:xfrm>
              <a:off x="0" y="0"/>
              <a:ext cx="227879" cy="367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96" y="8842"/>
                  </a:moveTo>
                  <a:cubicBezTo>
                    <a:pt x="8523" y="8842"/>
                    <a:pt x="6615" y="6017"/>
                    <a:pt x="6615" y="3920"/>
                  </a:cubicBezTo>
                  <a:cubicBezTo>
                    <a:pt x="6615" y="1914"/>
                    <a:pt x="8523" y="1001"/>
                    <a:pt x="10581" y="1001"/>
                  </a:cubicBezTo>
                  <a:cubicBezTo>
                    <a:pt x="14397" y="1001"/>
                    <a:pt x="16456" y="4192"/>
                    <a:pt x="16456" y="6017"/>
                  </a:cubicBezTo>
                  <a:cubicBezTo>
                    <a:pt x="16456" y="8384"/>
                    <a:pt x="13372" y="8842"/>
                    <a:pt x="12196" y="8842"/>
                  </a:cubicBezTo>
                  <a:close/>
                  <a:moveTo>
                    <a:pt x="18658" y="17226"/>
                  </a:moveTo>
                  <a:cubicBezTo>
                    <a:pt x="18658" y="18956"/>
                    <a:pt x="15869" y="20323"/>
                    <a:pt x="11900" y="20323"/>
                  </a:cubicBezTo>
                  <a:cubicBezTo>
                    <a:pt x="7052" y="20323"/>
                    <a:pt x="3967" y="18956"/>
                    <a:pt x="3967" y="16950"/>
                  </a:cubicBezTo>
                  <a:cubicBezTo>
                    <a:pt x="3967" y="14947"/>
                    <a:pt x="6908" y="14306"/>
                    <a:pt x="7782" y="14035"/>
                  </a:cubicBezTo>
                  <a:cubicBezTo>
                    <a:pt x="9699" y="13670"/>
                    <a:pt x="12196" y="13581"/>
                    <a:pt x="12633" y="13581"/>
                  </a:cubicBezTo>
                  <a:lnTo>
                    <a:pt x="13665" y="13581"/>
                  </a:lnTo>
                  <a:cubicBezTo>
                    <a:pt x="17187" y="15130"/>
                    <a:pt x="18658" y="15766"/>
                    <a:pt x="18658" y="17226"/>
                  </a:cubicBezTo>
                  <a:close/>
                  <a:moveTo>
                    <a:pt x="21600" y="0"/>
                  </a:moveTo>
                  <a:lnTo>
                    <a:pt x="12489" y="0"/>
                  </a:lnTo>
                  <a:cubicBezTo>
                    <a:pt x="6026" y="0"/>
                    <a:pt x="2791" y="2550"/>
                    <a:pt x="2791" y="5287"/>
                  </a:cubicBezTo>
                  <a:cubicBezTo>
                    <a:pt x="2791" y="7383"/>
                    <a:pt x="5438" y="9661"/>
                    <a:pt x="10137" y="9661"/>
                  </a:cubicBezTo>
                  <a:lnTo>
                    <a:pt x="11313" y="9661"/>
                  </a:lnTo>
                  <a:cubicBezTo>
                    <a:pt x="11162" y="9932"/>
                    <a:pt x="10725" y="10391"/>
                    <a:pt x="10725" y="10845"/>
                  </a:cubicBezTo>
                  <a:cubicBezTo>
                    <a:pt x="10725" y="11757"/>
                    <a:pt x="11313" y="12122"/>
                    <a:pt x="12045" y="12669"/>
                  </a:cubicBezTo>
                  <a:cubicBezTo>
                    <a:pt x="9992" y="12758"/>
                    <a:pt x="6168" y="13033"/>
                    <a:pt x="3379" y="14123"/>
                  </a:cubicBezTo>
                  <a:cubicBezTo>
                    <a:pt x="731" y="15130"/>
                    <a:pt x="0" y="16495"/>
                    <a:pt x="0" y="17497"/>
                  </a:cubicBezTo>
                  <a:cubicBezTo>
                    <a:pt x="0" y="19593"/>
                    <a:pt x="3086" y="21600"/>
                    <a:pt x="9699" y="21600"/>
                  </a:cubicBezTo>
                  <a:cubicBezTo>
                    <a:pt x="17633" y="21600"/>
                    <a:pt x="21449" y="18863"/>
                    <a:pt x="21449" y="16220"/>
                  </a:cubicBezTo>
                  <a:cubicBezTo>
                    <a:pt x="21449" y="14306"/>
                    <a:pt x="19835" y="13306"/>
                    <a:pt x="17776" y="12211"/>
                  </a:cubicBezTo>
                  <a:lnTo>
                    <a:pt x="16162" y="11481"/>
                  </a:lnTo>
                  <a:cubicBezTo>
                    <a:pt x="15573" y="11210"/>
                    <a:pt x="14986" y="10845"/>
                    <a:pt x="14986" y="10208"/>
                  </a:cubicBezTo>
                  <a:cubicBezTo>
                    <a:pt x="14986" y="9567"/>
                    <a:pt x="15718" y="9024"/>
                    <a:pt x="16456" y="8749"/>
                  </a:cubicBezTo>
                  <a:cubicBezTo>
                    <a:pt x="18365" y="7837"/>
                    <a:pt x="20272" y="6835"/>
                    <a:pt x="20272" y="4828"/>
                  </a:cubicBezTo>
                  <a:cubicBezTo>
                    <a:pt x="20272" y="2915"/>
                    <a:pt x="18365" y="1824"/>
                    <a:pt x="17338" y="1277"/>
                  </a:cubicBezTo>
                  <a:lnTo>
                    <a:pt x="19835" y="1277"/>
                  </a:lnTo>
                  <a:cubicBezTo>
                    <a:pt x="19835" y="1277"/>
                    <a:pt x="21600" y="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5" name="Shape 3251"/>
            <p:cNvSpPr/>
            <p:nvPr/>
          </p:nvSpPr>
          <p:spPr>
            <a:xfrm>
              <a:off x="227738" y="109057"/>
              <a:ext cx="123965" cy="1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4" y="8096"/>
                  </a:moveTo>
                  <a:lnTo>
                    <a:pt x="13504" y="0"/>
                  </a:lnTo>
                  <a:lnTo>
                    <a:pt x="8096" y="0"/>
                  </a:lnTo>
                  <a:lnTo>
                    <a:pt x="8096" y="8096"/>
                  </a:lnTo>
                  <a:lnTo>
                    <a:pt x="0" y="8096"/>
                  </a:lnTo>
                  <a:lnTo>
                    <a:pt x="0" y="13504"/>
                  </a:lnTo>
                  <a:lnTo>
                    <a:pt x="8096" y="13504"/>
                  </a:lnTo>
                  <a:lnTo>
                    <a:pt x="8096" y="21600"/>
                  </a:lnTo>
                  <a:lnTo>
                    <a:pt x="13504" y="21600"/>
                  </a:lnTo>
                  <a:lnTo>
                    <a:pt x="13504" y="13504"/>
                  </a:lnTo>
                  <a:lnTo>
                    <a:pt x="21600" y="13504"/>
                  </a:lnTo>
                  <a:lnTo>
                    <a:pt x="21600" y="8096"/>
                  </a:lnTo>
                  <a:cubicBezTo>
                    <a:pt x="21600" y="8096"/>
                    <a:pt x="13504" y="8096"/>
                    <a:pt x="13504" y="809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8" name="Group 3261"/>
          <p:cNvGrpSpPr/>
          <p:nvPr/>
        </p:nvGrpSpPr>
        <p:grpSpPr>
          <a:xfrm>
            <a:off x="2046108" y="5283481"/>
            <a:ext cx="100381" cy="96049"/>
            <a:chOff x="0" y="0"/>
            <a:chExt cx="351702" cy="336523"/>
          </a:xfrm>
          <a:solidFill>
            <a:schemeClr val="accent2"/>
          </a:solidFill>
        </p:grpSpPr>
        <p:sp>
          <p:nvSpPr>
            <p:cNvPr id="31" name="Shape 3258"/>
            <p:cNvSpPr/>
            <p:nvPr/>
          </p:nvSpPr>
          <p:spPr>
            <a:xfrm>
              <a:off x="4885" y="109932"/>
              <a:ext cx="75175" cy="226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2" name="Shape 3259"/>
            <p:cNvSpPr/>
            <p:nvPr/>
          </p:nvSpPr>
          <p:spPr>
            <a:xfrm>
              <a:off x="122147" y="105046"/>
              <a:ext cx="229556" cy="2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54" y="0"/>
                  </a:moveTo>
                  <a:cubicBezTo>
                    <a:pt x="9695" y="0"/>
                    <a:pt x="8017" y="2051"/>
                    <a:pt x="7077" y="3486"/>
                  </a:cubicBezTo>
                  <a:lnTo>
                    <a:pt x="7077" y="3555"/>
                  </a:lnTo>
                  <a:lnTo>
                    <a:pt x="7030" y="3555"/>
                  </a:lnTo>
                  <a:cubicBezTo>
                    <a:pt x="7043" y="3532"/>
                    <a:pt x="7063" y="3509"/>
                    <a:pt x="7077" y="3486"/>
                  </a:cubicBezTo>
                  <a:lnTo>
                    <a:pt x="7077" y="495"/>
                  </a:lnTo>
                  <a:lnTo>
                    <a:pt x="0" y="495"/>
                  </a:lnTo>
                  <a:cubicBezTo>
                    <a:pt x="95" y="2476"/>
                    <a:pt x="0" y="21600"/>
                    <a:pt x="0" y="21600"/>
                  </a:cubicBezTo>
                  <a:lnTo>
                    <a:pt x="7077" y="21600"/>
                  </a:lnTo>
                  <a:lnTo>
                    <a:pt x="7077" y="9813"/>
                  </a:lnTo>
                  <a:cubicBezTo>
                    <a:pt x="7077" y="9181"/>
                    <a:pt x="7125" y="8554"/>
                    <a:pt x="7312" y="8103"/>
                  </a:cubicBezTo>
                  <a:cubicBezTo>
                    <a:pt x="7824" y="6841"/>
                    <a:pt x="8986" y="5537"/>
                    <a:pt x="10941" y="5537"/>
                  </a:cubicBezTo>
                  <a:cubicBezTo>
                    <a:pt x="13502" y="5537"/>
                    <a:pt x="14525" y="7473"/>
                    <a:pt x="14525" y="10309"/>
                  </a:cubicBezTo>
                  <a:lnTo>
                    <a:pt x="14525" y="21600"/>
                  </a:lnTo>
                  <a:lnTo>
                    <a:pt x="21600" y="21600"/>
                  </a:lnTo>
                  <a:lnTo>
                    <a:pt x="21600" y="9497"/>
                  </a:lnTo>
                  <a:cubicBezTo>
                    <a:pt x="21600" y="3015"/>
                    <a:pt x="18110" y="0"/>
                    <a:pt x="13454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3" name="Shape 3260"/>
            <p:cNvSpPr/>
            <p:nvPr/>
          </p:nvSpPr>
          <p:spPr>
            <a:xfrm>
              <a:off x="0" y="0"/>
              <a:ext cx="84595" cy="7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66" y="0"/>
                  </a:moveTo>
                  <a:cubicBezTo>
                    <a:pt x="4296" y="0"/>
                    <a:pt x="0" y="4665"/>
                    <a:pt x="0" y="10798"/>
                  </a:cubicBezTo>
                  <a:cubicBezTo>
                    <a:pt x="0" y="16798"/>
                    <a:pt x="4175" y="21600"/>
                    <a:pt x="10613" y="21600"/>
                  </a:cubicBezTo>
                  <a:lnTo>
                    <a:pt x="10739" y="21600"/>
                  </a:lnTo>
                  <a:cubicBezTo>
                    <a:pt x="17436" y="21600"/>
                    <a:pt x="21600" y="16798"/>
                    <a:pt x="21600" y="10798"/>
                  </a:cubicBezTo>
                  <a:cubicBezTo>
                    <a:pt x="21474" y="4665"/>
                    <a:pt x="17436" y="0"/>
                    <a:pt x="10866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9" name="Shape 3267"/>
          <p:cNvSpPr/>
          <p:nvPr/>
        </p:nvSpPr>
        <p:spPr>
          <a:xfrm>
            <a:off x="1754069" y="5287020"/>
            <a:ext cx="109526" cy="8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53"/>
                </a:moveTo>
                <a:cubicBezTo>
                  <a:pt x="20809" y="2986"/>
                  <a:pt x="19952" y="3286"/>
                  <a:pt x="19056" y="3416"/>
                </a:cubicBezTo>
                <a:cubicBezTo>
                  <a:pt x="19972" y="2740"/>
                  <a:pt x="20671" y="1671"/>
                  <a:pt x="21007" y="395"/>
                </a:cubicBezTo>
                <a:cubicBezTo>
                  <a:pt x="20150" y="1020"/>
                  <a:pt x="19201" y="1476"/>
                  <a:pt x="18186" y="1717"/>
                </a:cubicBezTo>
                <a:cubicBezTo>
                  <a:pt x="17382" y="663"/>
                  <a:pt x="16228" y="0"/>
                  <a:pt x="14956" y="0"/>
                </a:cubicBezTo>
                <a:cubicBezTo>
                  <a:pt x="12511" y="0"/>
                  <a:pt x="10527" y="2442"/>
                  <a:pt x="10527" y="5452"/>
                </a:cubicBezTo>
                <a:cubicBezTo>
                  <a:pt x="10527" y="5882"/>
                  <a:pt x="10566" y="6294"/>
                  <a:pt x="10640" y="6694"/>
                </a:cubicBezTo>
                <a:cubicBezTo>
                  <a:pt x="6954" y="6464"/>
                  <a:pt x="3692" y="4298"/>
                  <a:pt x="1504" y="996"/>
                </a:cubicBezTo>
                <a:cubicBezTo>
                  <a:pt x="1120" y="1799"/>
                  <a:pt x="903" y="2740"/>
                  <a:pt x="903" y="3740"/>
                </a:cubicBezTo>
                <a:cubicBezTo>
                  <a:pt x="903" y="5631"/>
                  <a:pt x="1687" y="7302"/>
                  <a:pt x="2874" y="8274"/>
                </a:cubicBezTo>
                <a:cubicBezTo>
                  <a:pt x="2148" y="8252"/>
                  <a:pt x="1470" y="8001"/>
                  <a:pt x="870" y="7593"/>
                </a:cubicBezTo>
                <a:lnTo>
                  <a:pt x="870" y="7659"/>
                </a:lnTo>
                <a:cubicBezTo>
                  <a:pt x="870" y="10304"/>
                  <a:pt x="2399" y="12512"/>
                  <a:pt x="4423" y="13015"/>
                </a:cubicBezTo>
                <a:cubicBezTo>
                  <a:pt x="4053" y="13137"/>
                  <a:pt x="3658" y="13201"/>
                  <a:pt x="3257" y="13201"/>
                </a:cubicBezTo>
                <a:cubicBezTo>
                  <a:pt x="2972" y="13201"/>
                  <a:pt x="2696" y="13169"/>
                  <a:pt x="2420" y="13105"/>
                </a:cubicBezTo>
                <a:cubicBezTo>
                  <a:pt x="2986" y="15271"/>
                  <a:pt x="4619" y="16845"/>
                  <a:pt x="6558" y="16893"/>
                </a:cubicBezTo>
                <a:cubicBezTo>
                  <a:pt x="5042" y="18354"/>
                  <a:pt x="3130" y="19222"/>
                  <a:pt x="1054" y="19222"/>
                </a:cubicBezTo>
                <a:cubicBezTo>
                  <a:pt x="698" y="19222"/>
                  <a:pt x="349" y="19198"/>
                  <a:pt x="0" y="19150"/>
                </a:cubicBezTo>
                <a:cubicBezTo>
                  <a:pt x="1964" y="20699"/>
                  <a:pt x="4291" y="21600"/>
                  <a:pt x="6795" y="21600"/>
                </a:cubicBezTo>
                <a:cubicBezTo>
                  <a:pt x="14943" y="21600"/>
                  <a:pt x="19399" y="13291"/>
                  <a:pt x="19399" y="6085"/>
                </a:cubicBezTo>
                <a:lnTo>
                  <a:pt x="19385" y="5380"/>
                </a:lnTo>
                <a:cubicBezTo>
                  <a:pt x="20256" y="4609"/>
                  <a:pt x="21007" y="3651"/>
                  <a:pt x="21600" y="2553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" name="Shape 3273"/>
          <p:cNvSpPr/>
          <p:nvPr/>
        </p:nvSpPr>
        <p:spPr>
          <a:xfrm>
            <a:off x="2329001" y="5274142"/>
            <a:ext cx="62027" cy="114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89" y="4"/>
                </a:moveTo>
                <a:lnTo>
                  <a:pt x="15607" y="0"/>
                </a:lnTo>
                <a:cubicBezTo>
                  <a:pt x="9787" y="0"/>
                  <a:pt x="6024" y="2087"/>
                  <a:pt x="6024" y="5316"/>
                </a:cubicBezTo>
                <a:lnTo>
                  <a:pt x="6024" y="7767"/>
                </a:lnTo>
                <a:lnTo>
                  <a:pt x="814" y="7767"/>
                </a:lnTo>
                <a:cubicBezTo>
                  <a:pt x="365" y="7767"/>
                  <a:pt x="0" y="7964"/>
                  <a:pt x="0" y="8207"/>
                </a:cubicBezTo>
                <a:lnTo>
                  <a:pt x="0" y="11759"/>
                </a:lnTo>
                <a:cubicBezTo>
                  <a:pt x="0" y="12002"/>
                  <a:pt x="365" y="12199"/>
                  <a:pt x="814" y="12199"/>
                </a:cubicBezTo>
                <a:lnTo>
                  <a:pt x="6024" y="12199"/>
                </a:lnTo>
                <a:lnTo>
                  <a:pt x="6024" y="21160"/>
                </a:lnTo>
                <a:cubicBezTo>
                  <a:pt x="6024" y="21403"/>
                  <a:pt x="6389" y="21600"/>
                  <a:pt x="6840" y="21600"/>
                </a:cubicBezTo>
                <a:lnTo>
                  <a:pt x="13634" y="21600"/>
                </a:lnTo>
                <a:cubicBezTo>
                  <a:pt x="14085" y="21600"/>
                  <a:pt x="14450" y="21403"/>
                  <a:pt x="14450" y="21160"/>
                </a:cubicBezTo>
                <a:lnTo>
                  <a:pt x="14450" y="12199"/>
                </a:lnTo>
                <a:lnTo>
                  <a:pt x="20541" y="12199"/>
                </a:lnTo>
                <a:cubicBezTo>
                  <a:pt x="20990" y="12199"/>
                  <a:pt x="21355" y="12002"/>
                  <a:pt x="21355" y="11759"/>
                </a:cubicBezTo>
                <a:lnTo>
                  <a:pt x="21358" y="8207"/>
                </a:lnTo>
                <a:cubicBezTo>
                  <a:pt x="21358" y="8091"/>
                  <a:pt x="21271" y="7979"/>
                  <a:pt x="21119" y="7896"/>
                </a:cubicBezTo>
                <a:cubicBezTo>
                  <a:pt x="20968" y="7813"/>
                  <a:pt x="20759" y="7767"/>
                  <a:pt x="20543" y="7767"/>
                </a:cubicBezTo>
                <a:lnTo>
                  <a:pt x="14450" y="7767"/>
                </a:lnTo>
                <a:lnTo>
                  <a:pt x="14450" y="5689"/>
                </a:lnTo>
                <a:cubicBezTo>
                  <a:pt x="14450" y="4690"/>
                  <a:pt x="14891" y="4184"/>
                  <a:pt x="17295" y="4184"/>
                </a:cubicBezTo>
                <a:lnTo>
                  <a:pt x="20786" y="4182"/>
                </a:lnTo>
                <a:cubicBezTo>
                  <a:pt x="21236" y="4182"/>
                  <a:pt x="21600" y="3985"/>
                  <a:pt x="21600" y="3742"/>
                </a:cubicBezTo>
                <a:lnTo>
                  <a:pt x="21600" y="445"/>
                </a:lnTo>
                <a:cubicBezTo>
                  <a:pt x="21600" y="201"/>
                  <a:pt x="21236" y="6"/>
                  <a:pt x="20789" y="4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37" name="Group 3252"/>
          <p:cNvGrpSpPr/>
          <p:nvPr/>
        </p:nvGrpSpPr>
        <p:grpSpPr>
          <a:xfrm>
            <a:off x="6417445" y="5279080"/>
            <a:ext cx="100381" cy="104850"/>
            <a:chOff x="0" y="0"/>
            <a:chExt cx="351702" cy="367360"/>
          </a:xfrm>
          <a:solidFill>
            <a:schemeClr val="bg1"/>
          </a:solidFill>
        </p:grpSpPr>
        <p:sp>
          <p:nvSpPr>
            <p:cNvPr id="44" name="Shape 3250"/>
            <p:cNvSpPr/>
            <p:nvPr/>
          </p:nvSpPr>
          <p:spPr>
            <a:xfrm>
              <a:off x="0" y="0"/>
              <a:ext cx="227879" cy="367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96" y="8842"/>
                  </a:moveTo>
                  <a:cubicBezTo>
                    <a:pt x="8523" y="8842"/>
                    <a:pt x="6615" y="6017"/>
                    <a:pt x="6615" y="3920"/>
                  </a:cubicBezTo>
                  <a:cubicBezTo>
                    <a:pt x="6615" y="1914"/>
                    <a:pt x="8523" y="1001"/>
                    <a:pt x="10581" y="1001"/>
                  </a:cubicBezTo>
                  <a:cubicBezTo>
                    <a:pt x="14397" y="1001"/>
                    <a:pt x="16456" y="4192"/>
                    <a:pt x="16456" y="6017"/>
                  </a:cubicBezTo>
                  <a:cubicBezTo>
                    <a:pt x="16456" y="8384"/>
                    <a:pt x="13372" y="8842"/>
                    <a:pt x="12196" y="8842"/>
                  </a:cubicBezTo>
                  <a:close/>
                  <a:moveTo>
                    <a:pt x="18658" y="17226"/>
                  </a:moveTo>
                  <a:cubicBezTo>
                    <a:pt x="18658" y="18956"/>
                    <a:pt x="15869" y="20323"/>
                    <a:pt x="11900" y="20323"/>
                  </a:cubicBezTo>
                  <a:cubicBezTo>
                    <a:pt x="7052" y="20323"/>
                    <a:pt x="3967" y="18956"/>
                    <a:pt x="3967" y="16950"/>
                  </a:cubicBezTo>
                  <a:cubicBezTo>
                    <a:pt x="3967" y="14947"/>
                    <a:pt x="6908" y="14306"/>
                    <a:pt x="7782" y="14035"/>
                  </a:cubicBezTo>
                  <a:cubicBezTo>
                    <a:pt x="9699" y="13670"/>
                    <a:pt x="12196" y="13581"/>
                    <a:pt x="12633" y="13581"/>
                  </a:cubicBezTo>
                  <a:lnTo>
                    <a:pt x="13665" y="13581"/>
                  </a:lnTo>
                  <a:cubicBezTo>
                    <a:pt x="17187" y="15130"/>
                    <a:pt x="18658" y="15766"/>
                    <a:pt x="18658" y="17226"/>
                  </a:cubicBezTo>
                  <a:close/>
                  <a:moveTo>
                    <a:pt x="21600" y="0"/>
                  </a:moveTo>
                  <a:lnTo>
                    <a:pt x="12489" y="0"/>
                  </a:lnTo>
                  <a:cubicBezTo>
                    <a:pt x="6026" y="0"/>
                    <a:pt x="2791" y="2550"/>
                    <a:pt x="2791" y="5287"/>
                  </a:cubicBezTo>
                  <a:cubicBezTo>
                    <a:pt x="2791" y="7383"/>
                    <a:pt x="5438" y="9661"/>
                    <a:pt x="10137" y="9661"/>
                  </a:cubicBezTo>
                  <a:lnTo>
                    <a:pt x="11313" y="9661"/>
                  </a:lnTo>
                  <a:cubicBezTo>
                    <a:pt x="11162" y="9932"/>
                    <a:pt x="10725" y="10391"/>
                    <a:pt x="10725" y="10845"/>
                  </a:cubicBezTo>
                  <a:cubicBezTo>
                    <a:pt x="10725" y="11757"/>
                    <a:pt x="11313" y="12122"/>
                    <a:pt x="12045" y="12669"/>
                  </a:cubicBezTo>
                  <a:cubicBezTo>
                    <a:pt x="9992" y="12758"/>
                    <a:pt x="6168" y="13033"/>
                    <a:pt x="3379" y="14123"/>
                  </a:cubicBezTo>
                  <a:cubicBezTo>
                    <a:pt x="731" y="15130"/>
                    <a:pt x="0" y="16495"/>
                    <a:pt x="0" y="17497"/>
                  </a:cubicBezTo>
                  <a:cubicBezTo>
                    <a:pt x="0" y="19593"/>
                    <a:pt x="3086" y="21600"/>
                    <a:pt x="9699" y="21600"/>
                  </a:cubicBezTo>
                  <a:cubicBezTo>
                    <a:pt x="17633" y="21600"/>
                    <a:pt x="21449" y="18863"/>
                    <a:pt x="21449" y="16220"/>
                  </a:cubicBezTo>
                  <a:cubicBezTo>
                    <a:pt x="21449" y="14306"/>
                    <a:pt x="19835" y="13306"/>
                    <a:pt x="17776" y="12211"/>
                  </a:cubicBezTo>
                  <a:lnTo>
                    <a:pt x="16162" y="11481"/>
                  </a:lnTo>
                  <a:cubicBezTo>
                    <a:pt x="15573" y="11210"/>
                    <a:pt x="14986" y="10845"/>
                    <a:pt x="14986" y="10208"/>
                  </a:cubicBezTo>
                  <a:cubicBezTo>
                    <a:pt x="14986" y="9567"/>
                    <a:pt x="15718" y="9024"/>
                    <a:pt x="16456" y="8749"/>
                  </a:cubicBezTo>
                  <a:cubicBezTo>
                    <a:pt x="18365" y="7837"/>
                    <a:pt x="20272" y="6835"/>
                    <a:pt x="20272" y="4828"/>
                  </a:cubicBezTo>
                  <a:cubicBezTo>
                    <a:pt x="20272" y="2915"/>
                    <a:pt x="18365" y="1824"/>
                    <a:pt x="17338" y="1277"/>
                  </a:cubicBezTo>
                  <a:lnTo>
                    <a:pt x="19835" y="1277"/>
                  </a:lnTo>
                  <a:cubicBezTo>
                    <a:pt x="19835" y="1277"/>
                    <a:pt x="21600" y="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5" name="Shape 3251"/>
            <p:cNvSpPr/>
            <p:nvPr/>
          </p:nvSpPr>
          <p:spPr>
            <a:xfrm>
              <a:off x="227738" y="109057"/>
              <a:ext cx="123965" cy="1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4" y="8096"/>
                  </a:moveTo>
                  <a:lnTo>
                    <a:pt x="13504" y="0"/>
                  </a:lnTo>
                  <a:lnTo>
                    <a:pt x="8096" y="0"/>
                  </a:lnTo>
                  <a:lnTo>
                    <a:pt x="8096" y="8096"/>
                  </a:lnTo>
                  <a:lnTo>
                    <a:pt x="0" y="8096"/>
                  </a:lnTo>
                  <a:lnTo>
                    <a:pt x="0" y="13504"/>
                  </a:lnTo>
                  <a:lnTo>
                    <a:pt x="8096" y="13504"/>
                  </a:lnTo>
                  <a:lnTo>
                    <a:pt x="8096" y="21600"/>
                  </a:lnTo>
                  <a:lnTo>
                    <a:pt x="13504" y="21600"/>
                  </a:lnTo>
                  <a:lnTo>
                    <a:pt x="13504" y="13504"/>
                  </a:lnTo>
                  <a:lnTo>
                    <a:pt x="21600" y="13504"/>
                  </a:lnTo>
                  <a:lnTo>
                    <a:pt x="21600" y="8096"/>
                  </a:lnTo>
                  <a:cubicBezTo>
                    <a:pt x="21600" y="8096"/>
                    <a:pt x="13504" y="8096"/>
                    <a:pt x="13504" y="809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38" name="Group 3261"/>
          <p:cNvGrpSpPr/>
          <p:nvPr/>
        </p:nvGrpSpPr>
        <p:grpSpPr>
          <a:xfrm>
            <a:off x="5890012" y="5283481"/>
            <a:ext cx="100381" cy="96049"/>
            <a:chOff x="0" y="0"/>
            <a:chExt cx="351702" cy="336523"/>
          </a:xfrm>
          <a:solidFill>
            <a:schemeClr val="bg1"/>
          </a:solidFill>
        </p:grpSpPr>
        <p:sp>
          <p:nvSpPr>
            <p:cNvPr id="41" name="Shape 3258"/>
            <p:cNvSpPr/>
            <p:nvPr/>
          </p:nvSpPr>
          <p:spPr>
            <a:xfrm>
              <a:off x="4885" y="109932"/>
              <a:ext cx="75175" cy="226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2" name="Shape 3259"/>
            <p:cNvSpPr/>
            <p:nvPr/>
          </p:nvSpPr>
          <p:spPr>
            <a:xfrm>
              <a:off x="122147" y="105046"/>
              <a:ext cx="229556" cy="2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54" y="0"/>
                  </a:moveTo>
                  <a:cubicBezTo>
                    <a:pt x="9695" y="0"/>
                    <a:pt x="8017" y="2051"/>
                    <a:pt x="7077" y="3486"/>
                  </a:cubicBezTo>
                  <a:lnTo>
                    <a:pt x="7077" y="3555"/>
                  </a:lnTo>
                  <a:lnTo>
                    <a:pt x="7030" y="3555"/>
                  </a:lnTo>
                  <a:cubicBezTo>
                    <a:pt x="7043" y="3532"/>
                    <a:pt x="7063" y="3509"/>
                    <a:pt x="7077" y="3486"/>
                  </a:cubicBezTo>
                  <a:lnTo>
                    <a:pt x="7077" y="495"/>
                  </a:lnTo>
                  <a:lnTo>
                    <a:pt x="0" y="495"/>
                  </a:lnTo>
                  <a:cubicBezTo>
                    <a:pt x="95" y="2476"/>
                    <a:pt x="0" y="21600"/>
                    <a:pt x="0" y="21600"/>
                  </a:cubicBezTo>
                  <a:lnTo>
                    <a:pt x="7077" y="21600"/>
                  </a:lnTo>
                  <a:lnTo>
                    <a:pt x="7077" y="9813"/>
                  </a:lnTo>
                  <a:cubicBezTo>
                    <a:pt x="7077" y="9181"/>
                    <a:pt x="7125" y="8554"/>
                    <a:pt x="7312" y="8103"/>
                  </a:cubicBezTo>
                  <a:cubicBezTo>
                    <a:pt x="7824" y="6841"/>
                    <a:pt x="8986" y="5537"/>
                    <a:pt x="10941" y="5537"/>
                  </a:cubicBezTo>
                  <a:cubicBezTo>
                    <a:pt x="13502" y="5537"/>
                    <a:pt x="14525" y="7473"/>
                    <a:pt x="14525" y="10309"/>
                  </a:cubicBezTo>
                  <a:lnTo>
                    <a:pt x="14525" y="21600"/>
                  </a:lnTo>
                  <a:lnTo>
                    <a:pt x="21600" y="21600"/>
                  </a:lnTo>
                  <a:lnTo>
                    <a:pt x="21600" y="9497"/>
                  </a:lnTo>
                  <a:cubicBezTo>
                    <a:pt x="21600" y="3015"/>
                    <a:pt x="18110" y="0"/>
                    <a:pt x="13454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3" name="Shape 3260"/>
            <p:cNvSpPr/>
            <p:nvPr/>
          </p:nvSpPr>
          <p:spPr>
            <a:xfrm>
              <a:off x="0" y="0"/>
              <a:ext cx="84595" cy="7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66" y="0"/>
                  </a:moveTo>
                  <a:cubicBezTo>
                    <a:pt x="4296" y="0"/>
                    <a:pt x="0" y="4665"/>
                    <a:pt x="0" y="10798"/>
                  </a:cubicBezTo>
                  <a:cubicBezTo>
                    <a:pt x="0" y="16798"/>
                    <a:pt x="4175" y="21600"/>
                    <a:pt x="10613" y="21600"/>
                  </a:cubicBezTo>
                  <a:lnTo>
                    <a:pt x="10739" y="21600"/>
                  </a:lnTo>
                  <a:cubicBezTo>
                    <a:pt x="17436" y="21600"/>
                    <a:pt x="21600" y="16798"/>
                    <a:pt x="21600" y="10798"/>
                  </a:cubicBezTo>
                  <a:cubicBezTo>
                    <a:pt x="21474" y="4665"/>
                    <a:pt x="17436" y="0"/>
                    <a:pt x="10866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39" name="Shape 3267"/>
          <p:cNvSpPr/>
          <p:nvPr/>
        </p:nvSpPr>
        <p:spPr>
          <a:xfrm>
            <a:off x="5597973" y="5287020"/>
            <a:ext cx="109526" cy="8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53"/>
                </a:moveTo>
                <a:cubicBezTo>
                  <a:pt x="20809" y="2986"/>
                  <a:pt x="19952" y="3286"/>
                  <a:pt x="19056" y="3416"/>
                </a:cubicBezTo>
                <a:cubicBezTo>
                  <a:pt x="19972" y="2740"/>
                  <a:pt x="20671" y="1671"/>
                  <a:pt x="21007" y="395"/>
                </a:cubicBezTo>
                <a:cubicBezTo>
                  <a:pt x="20150" y="1020"/>
                  <a:pt x="19201" y="1476"/>
                  <a:pt x="18186" y="1717"/>
                </a:cubicBezTo>
                <a:cubicBezTo>
                  <a:pt x="17382" y="663"/>
                  <a:pt x="16228" y="0"/>
                  <a:pt x="14956" y="0"/>
                </a:cubicBezTo>
                <a:cubicBezTo>
                  <a:pt x="12511" y="0"/>
                  <a:pt x="10527" y="2442"/>
                  <a:pt x="10527" y="5452"/>
                </a:cubicBezTo>
                <a:cubicBezTo>
                  <a:pt x="10527" y="5882"/>
                  <a:pt x="10566" y="6294"/>
                  <a:pt x="10640" y="6694"/>
                </a:cubicBezTo>
                <a:cubicBezTo>
                  <a:pt x="6954" y="6464"/>
                  <a:pt x="3692" y="4298"/>
                  <a:pt x="1504" y="996"/>
                </a:cubicBezTo>
                <a:cubicBezTo>
                  <a:pt x="1120" y="1799"/>
                  <a:pt x="903" y="2740"/>
                  <a:pt x="903" y="3740"/>
                </a:cubicBezTo>
                <a:cubicBezTo>
                  <a:pt x="903" y="5631"/>
                  <a:pt x="1687" y="7302"/>
                  <a:pt x="2874" y="8274"/>
                </a:cubicBezTo>
                <a:cubicBezTo>
                  <a:pt x="2148" y="8252"/>
                  <a:pt x="1470" y="8001"/>
                  <a:pt x="870" y="7593"/>
                </a:cubicBezTo>
                <a:lnTo>
                  <a:pt x="870" y="7659"/>
                </a:lnTo>
                <a:cubicBezTo>
                  <a:pt x="870" y="10304"/>
                  <a:pt x="2399" y="12512"/>
                  <a:pt x="4423" y="13015"/>
                </a:cubicBezTo>
                <a:cubicBezTo>
                  <a:pt x="4053" y="13137"/>
                  <a:pt x="3658" y="13201"/>
                  <a:pt x="3257" y="13201"/>
                </a:cubicBezTo>
                <a:cubicBezTo>
                  <a:pt x="2972" y="13201"/>
                  <a:pt x="2696" y="13169"/>
                  <a:pt x="2420" y="13105"/>
                </a:cubicBezTo>
                <a:cubicBezTo>
                  <a:pt x="2986" y="15271"/>
                  <a:pt x="4619" y="16845"/>
                  <a:pt x="6558" y="16893"/>
                </a:cubicBezTo>
                <a:cubicBezTo>
                  <a:pt x="5042" y="18354"/>
                  <a:pt x="3130" y="19222"/>
                  <a:pt x="1054" y="19222"/>
                </a:cubicBezTo>
                <a:cubicBezTo>
                  <a:pt x="698" y="19222"/>
                  <a:pt x="349" y="19198"/>
                  <a:pt x="0" y="19150"/>
                </a:cubicBezTo>
                <a:cubicBezTo>
                  <a:pt x="1964" y="20699"/>
                  <a:pt x="4291" y="21600"/>
                  <a:pt x="6795" y="21600"/>
                </a:cubicBezTo>
                <a:cubicBezTo>
                  <a:pt x="14943" y="21600"/>
                  <a:pt x="19399" y="13291"/>
                  <a:pt x="19399" y="6085"/>
                </a:cubicBezTo>
                <a:lnTo>
                  <a:pt x="19385" y="5380"/>
                </a:lnTo>
                <a:cubicBezTo>
                  <a:pt x="20256" y="4609"/>
                  <a:pt x="21007" y="3651"/>
                  <a:pt x="21600" y="2553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0" name="Shape 3273"/>
          <p:cNvSpPr/>
          <p:nvPr/>
        </p:nvSpPr>
        <p:spPr>
          <a:xfrm>
            <a:off x="6172905" y="5274142"/>
            <a:ext cx="62027" cy="114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89" y="4"/>
                </a:moveTo>
                <a:lnTo>
                  <a:pt x="15607" y="0"/>
                </a:lnTo>
                <a:cubicBezTo>
                  <a:pt x="9787" y="0"/>
                  <a:pt x="6024" y="2087"/>
                  <a:pt x="6024" y="5316"/>
                </a:cubicBezTo>
                <a:lnTo>
                  <a:pt x="6024" y="7767"/>
                </a:lnTo>
                <a:lnTo>
                  <a:pt x="814" y="7767"/>
                </a:lnTo>
                <a:cubicBezTo>
                  <a:pt x="365" y="7767"/>
                  <a:pt x="0" y="7964"/>
                  <a:pt x="0" y="8207"/>
                </a:cubicBezTo>
                <a:lnTo>
                  <a:pt x="0" y="11759"/>
                </a:lnTo>
                <a:cubicBezTo>
                  <a:pt x="0" y="12002"/>
                  <a:pt x="365" y="12199"/>
                  <a:pt x="814" y="12199"/>
                </a:cubicBezTo>
                <a:lnTo>
                  <a:pt x="6024" y="12199"/>
                </a:lnTo>
                <a:lnTo>
                  <a:pt x="6024" y="21160"/>
                </a:lnTo>
                <a:cubicBezTo>
                  <a:pt x="6024" y="21403"/>
                  <a:pt x="6389" y="21600"/>
                  <a:pt x="6840" y="21600"/>
                </a:cubicBezTo>
                <a:lnTo>
                  <a:pt x="13634" y="21600"/>
                </a:lnTo>
                <a:cubicBezTo>
                  <a:pt x="14085" y="21600"/>
                  <a:pt x="14450" y="21403"/>
                  <a:pt x="14450" y="21160"/>
                </a:cubicBezTo>
                <a:lnTo>
                  <a:pt x="14450" y="12199"/>
                </a:lnTo>
                <a:lnTo>
                  <a:pt x="20541" y="12199"/>
                </a:lnTo>
                <a:cubicBezTo>
                  <a:pt x="20990" y="12199"/>
                  <a:pt x="21355" y="12002"/>
                  <a:pt x="21355" y="11759"/>
                </a:cubicBezTo>
                <a:lnTo>
                  <a:pt x="21358" y="8207"/>
                </a:lnTo>
                <a:cubicBezTo>
                  <a:pt x="21358" y="8091"/>
                  <a:pt x="21271" y="7979"/>
                  <a:pt x="21119" y="7896"/>
                </a:cubicBezTo>
                <a:cubicBezTo>
                  <a:pt x="20968" y="7813"/>
                  <a:pt x="20759" y="7767"/>
                  <a:pt x="20543" y="7767"/>
                </a:cubicBezTo>
                <a:lnTo>
                  <a:pt x="14450" y="7767"/>
                </a:lnTo>
                <a:lnTo>
                  <a:pt x="14450" y="5689"/>
                </a:lnTo>
                <a:cubicBezTo>
                  <a:pt x="14450" y="4690"/>
                  <a:pt x="14891" y="4184"/>
                  <a:pt x="17295" y="4184"/>
                </a:cubicBezTo>
                <a:lnTo>
                  <a:pt x="20786" y="4182"/>
                </a:lnTo>
                <a:cubicBezTo>
                  <a:pt x="21236" y="4182"/>
                  <a:pt x="21600" y="3985"/>
                  <a:pt x="21600" y="3742"/>
                </a:cubicBezTo>
                <a:lnTo>
                  <a:pt x="21600" y="445"/>
                </a:lnTo>
                <a:cubicBezTo>
                  <a:pt x="21600" y="201"/>
                  <a:pt x="21236" y="6"/>
                  <a:pt x="20789" y="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47" name="Group 3252"/>
          <p:cNvGrpSpPr/>
          <p:nvPr/>
        </p:nvGrpSpPr>
        <p:grpSpPr>
          <a:xfrm>
            <a:off x="10122963" y="5279080"/>
            <a:ext cx="100381" cy="104850"/>
            <a:chOff x="0" y="0"/>
            <a:chExt cx="351702" cy="367360"/>
          </a:xfrm>
          <a:solidFill>
            <a:schemeClr val="accent2"/>
          </a:solidFill>
        </p:grpSpPr>
        <p:sp>
          <p:nvSpPr>
            <p:cNvPr id="54" name="Shape 3250"/>
            <p:cNvSpPr/>
            <p:nvPr/>
          </p:nvSpPr>
          <p:spPr>
            <a:xfrm>
              <a:off x="0" y="0"/>
              <a:ext cx="227879" cy="367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96" y="8842"/>
                  </a:moveTo>
                  <a:cubicBezTo>
                    <a:pt x="8523" y="8842"/>
                    <a:pt x="6615" y="6017"/>
                    <a:pt x="6615" y="3920"/>
                  </a:cubicBezTo>
                  <a:cubicBezTo>
                    <a:pt x="6615" y="1914"/>
                    <a:pt x="8523" y="1001"/>
                    <a:pt x="10581" y="1001"/>
                  </a:cubicBezTo>
                  <a:cubicBezTo>
                    <a:pt x="14397" y="1001"/>
                    <a:pt x="16456" y="4192"/>
                    <a:pt x="16456" y="6017"/>
                  </a:cubicBezTo>
                  <a:cubicBezTo>
                    <a:pt x="16456" y="8384"/>
                    <a:pt x="13372" y="8842"/>
                    <a:pt x="12196" y="8842"/>
                  </a:cubicBezTo>
                  <a:close/>
                  <a:moveTo>
                    <a:pt x="18658" y="17226"/>
                  </a:moveTo>
                  <a:cubicBezTo>
                    <a:pt x="18658" y="18956"/>
                    <a:pt x="15869" y="20323"/>
                    <a:pt x="11900" y="20323"/>
                  </a:cubicBezTo>
                  <a:cubicBezTo>
                    <a:pt x="7052" y="20323"/>
                    <a:pt x="3967" y="18956"/>
                    <a:pt x="3967" y="16950"/>
                  </a:cubicBezTo>
                  <a:cubicBezTo>
                    <a:pt x="3967" y="14947"/>
                    <a:pt x="6908" y="14306"/>
                    <a:pt x="7782" y="14035"/>
                  </a:cubicBezTo>
                  <a:cubicBezTo>
                    <a:pt x="9699" y="13670"/>
                    <a:pt x="12196" y="13581"/>
                    <a:pt x="12633" y="13581"/>
                  </a:cubicBezTo>
                  <a:lnTo>
                    <a:pt x="13665" y="13581"/>
                  </a:lnTo>
                  <a:cubicBezTo>
                    <a:pt x="17187" y="15130"/>
                    <a:pt x="18658" y="15766"/>
                    <a:pt x="18658" y="17226"/>
                  </a:cubicBezTo>
                  <a:close/>
                  <a:moveTo>
                    <a:pt x="21600" y="0"/>
                  </a:moveTo>
                  <a:lnTo>
                    <a:pt x="12489" y="0"/>
                  </a:lnTo>
                  <a:cubicBezTo>
                    <a:pt x="6026" y="0"/>
                    <a:pt x="2791" y="2550"/>
                    <a:pt x="2791" y="5287"/>
                  </a:cubicBezTo>
                  <a:cubicBezTo>
                    <a:pt x="2791" y="7383"/>
                    <a:pt x="5438" y="9661"/>
                    <a:pt x="10137" y="9661"/>
                  </a:cubicBezTo>
                  <a:lnTo>
                    <a:pt x="11313" y="9661"/>
                  </a:lnTo>
                  <a:cubicBezTo>
                    <a:pt x="11162" y="9932"/>
                    <a:pt x="10725" y="10391"/>
                    <a:pt x="10725" y="10845"/>
                  </a:cubicBezTo>
                  <a:cubicBezTo>
                    <a:pt x="10725" y="11757"/>
                    <a:pt x="11313" y="12122"/>
                    <a:pt x="12045" y="12669"/>
                  </a:cubicBezTo>
                  <a:cubicBezTo>
                    <a:pt x="9992" y="12758"/>
                    <a:pt x="6168" y="13033"/>
                    <a:pt x="3379" y="14123"/>
                  </a:cubicBezTo>
                  <a:cubicBezTo>
                    <a:pt x="731" y="15130"/>
                    <a:pt x="0" y="16495"/>
                    <a:pt x="0" y="17497"/>
                  </a:cubicBezTo>
                  <a:cubicBezTo>
                    <a:pt x="0" y="19593"/>
                    <a:pt x="3086" y="21600"/>
                    <a:pt x="9699" y="21600"/>
                  </a:cubicBezTo>
                  <a:cubicBezTo>
                    <a:pt x="17633" y="21600"/>
                    <a:pt x="21449" y="18863"/>
                    <a:pt x="21449" y="16220"/>
                  </a:cubicBezTo>
                  <a:cubicBezTo>
                    <a:pt x="21449" y="14306"/>
                    <a:pt x="19835" y="13306"/>
                    <a:pt x="17776" y="12211"/>
                  </a:cubicBezTo>
                  <a:lnTo>
                    <a:pt x="16162" y="11481"/>
                  </a:lnTo>
                  <a:cubicBezTo>
                    <a:pt x="15573" y="11210"/>
                    <a:pt x="14986" y="10845"/>
                    <a:pt x="14986" y="10208"/>
                  </a:cubicBezTo>
                  <a:cubicBezTo>
                    <a:pt x="14986" y="9567"/>
                    <a:pt x="15718" y="9024"/>
                    <a:pt x="16456" y="8749"/>
                  </a:cubicBezTo>
                  <a:cubicBezTo>
                    <a:pt x="18365" y="7837"/>
                    <a:pt x="20272" y="6835"/>
                    <a:pt x="20272" y="4828"/>
                  </a:cubicBezTo>
                  <a:cubicBezTo>
                    <a:pt x="20272" y="2915"/>
                    <a:pt x="18365" y="1824"/>
                    <a:pt x="17338" y="1277"/>
                  </a:cubicBezTo>
                  <a:lnTo>
                    <a:pt x="19835" y="1277"/>
                  </a:lnTo>
                  <a:cubicBezTo>
                    <a:pt x="19835" y="1277"/>
                    <a:pt x="21600" y="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5" name="Shape 3251"/>
            <p:cNvSpPr/>
            <p:nvPr/>
          </p:nvSpPr>
          <p:spPr>
            <a:xfrm>
              <a:off x="227738" y="109057"/>
              <a:ext cx="123965" cy="1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4" y="8096"/>
                  </a:moveTo>
                  <a:lnTo>
                    <a:pt x="13504" y="0"/>
                  </a:lnTo>
                  <a:lnTo>
                    <a:pt x="8096" y="0"/>
                  </a:lnTo>
                  <a:lnTo>
                    <a:pt x="8096" y="8096"/>
                  </a:lnTo>
                  <a:lnTo>
                    <a:pt x="0" y="8096"/>
                  </a:lnTo>
                  <a:lnTo>
                    <a:pt x="0" y="13504"/>
                  </a:lnTo>
                  <a:lnTo>
                    <a:pt x="8096" y="13504"/>
                  </a:lnTo>
                  <a:lnTo>
                    <a:pt x="8096" y="21600"/>
                  </a:lnTo>
                  <a:lnTo>
                    <a:pt x="13504" y="21600"/>
                  </a:lnTo>
                  <a:lnTo>
                    <a:pt x="13504" y="13504"/>
                  </a:lnTo>
                  <a:lnTo>
                    <a:pt x="21600" y="13504"/>
                  </a:lnTo>
                  <a:lnTo>
                    <a:pt x="21600" y="8096"/>
                  </a:lnTo>
                  <a:cubicBezTo>
                    <a:pt x="21600" y="8096"/>
                    <a:pt x="13504" y="8096"/>
                    <a:pt x="13504" y="809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48" name="Group 3261"/>
          <p:cNvGrpSpPr/>
          <p:nvPr/>
        </p:nvGrpSpPr>
        <p:grpSpPr>
          <a:xfrm>
            <a:off x="9595530" y="5283481"/>
            <a:ext cx="100381" cy="96049"/>
            <a:chOff x="0" y="0"/>
            <a:chExt cx="351702" cy="336523"/>
          </a:xfrm>
          <a:solidFill>
            <a:schemeClr val="accent2"/>
          </a:solidFill>
        </p:grpSpPr>
        <p:sp>
          <p:nvSpPr>
            <p:cNvPr id="51" name="Shape 3258"/>
            <p:cNvSpPr/>
            <p:nvPr/>
          </p:nvSpPr>
          <p:spPr>
            <a:xfrm>
              <a:off x="4885" y="109932"/>
              <a:ext cx="75175" cy="226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2" name="Shape 3259"/>
            <p:cNvSpPr/>
            <p:nvPr/>
          </p:nvSpPr>
          <p:spPr>
            <a:xfrm>
              <a:off x="122147" y="105046"/>
              <a:ext cx="229556" cy="2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54" y="0"/>
                  </a:moveTo>
                  <a:cubicBezTo>
                    <a:pt x="9695" y="0"/>
                    <a:pt x="8017" y="2051"/>
                    <a:pt x="7077" y="3486"/>
                  </a:cubicBezTo>
                  <a:lnTo>
                    <a:pt x="7077" y="3555"/>
                  </a:lnTo>
                  <a:lnTo>
                    <a:pt x="7030" y="3555"/>
                  </a:lnTo>
                  <a:cubicBezTo>
                    <a:pt x="7043" y="3532"/>
                    <a:pt x="7063" y="3509"/>
                    <a:pt x="7077" y="3486"/>
                  </a:cubicBezTo>
                  <a:lnTo>
                    <a:pt x="7077" y="495"/>
                  </a:lnTo>
                  <a:lnTo>
                    <a:pt x="0" y="495"/>
                  </a:lnTo>
                  <a:cubicBezTo>
                    <a:pt x="95" y="2476"/>
                    <a:pt x="0" y="21600"/>
                    <a:pt x="0" y="21600"/>
                  </a:cubicBezTo>
                  <a:lnTo>
                    <a:pt x="7077" y="21600"/>
                  </a:lnTo>
                  <a:lnTo>
                    <a:pt x="7077" y="9813"/>
                  </a:lnTo>
                  <a:cubicBezTo>
                    <a:pt x="7077" y="9181"/>
                    <a:pt x="7125" y="8554"/>
                    <a:pt x="7312" y="8103"/>
                  </a:cubicBezTo>
                  <a:cubicBezTo>
                    <a:pt x="7824" y="6841"/>
                    <a:pt x="8986" y="5537"/>
                    <a:pt x="10941" y="5537"/>
                  </a:cubicBezTo>
                  <a:cubicBezTo>
                    <a:pt x="13502" y="5537"/>
                    <a:pt x="14525" y="7473"/>
                    <a:pt x="14525" y="10309"/>
                  </a:cubicBezTo>
                  <a:lnTo>
                    <a:pt x="14525" y="21600"/>
                  </a:lnTo>
                  <a:lnTo>
                    <a:pt x="21600" y="21600"/>
                  </a:lnTo>
                  <a:lnTo>
                    <a:pt x="21600" y="9497"/>
                  </a:lnTo>
                  <a:cubicBezTo>
                    <a:pt x="21600" y="3015"/>
                    <a:pt x="18110" y="0"/>
                    <a:pt x="13454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3" name="Shape 3260"/>
            <p:cNvSpPr/>
            <p:nvPr/>
          </p:nvSpPr>
          <p:spPr>
            <a:xfrm>
              <a:off x="0" y="0"/>
              <a:ext cx="84595" cy="7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66" y="0"/>
                  </a:moveTo>
                  <a:cubicBezTo>
                    <a:pt x="4296" y="0"/>
                    <a:pt x="0" y="4665"/>
                    <a:pt x="0" y="10798"/>
                  </a:cubicBezTo>
                  <a:cubicBezTo>
                    <a:pt x="0" y="16798"/>
                    <a:pt x="4175" y="21600"/>
                    <a:pt x="10613" y="21600"/>
                  </a:cubicBezTo>
                  <a:lnTo>
                    <a:pt x="10739" y="21600"/>
                  </a:lnTo>
                  <a:cubicBezTo>
                    <a:pt x="17436" y="21600"/>
                    <a:pt x="21600" y="16798"/>
                    <a:pt x="21600" y="10798"/>
                  </a:cubicBezTo>
                  <a:cubicBezTo>
                    <a:pt x="21474" y="4665"/>
                    <a:pt x="17436" y="0"/>
                    <a:pt x="10866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49" name="Shape 3267"/>
          <p:cNvSpPr/>
          <p:nvPr/>
        </p:nvSpPr>
        <p:spPr>
          <a:xfrm>
            <a:off x="9303491" y="5287020"/>
            <a:ext cx="109526" cy="8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53"/>
                </a:moveTo>
                <a:cubicBezTo>
                  <a:pt x="20809" y="2986"/>
                  <a:pt x="19952" y="3286"/>
                  <a:pt x="19056" y="3416"/>
                </a:cubicBezTo>
                <a:cubicBezTo>
                  <a:pt x="19972" y="2740"/>
                  <a:pt x="20671" y="1671"/>
                  <a:pt x="21007" y="395"/>
                </a:cubicBezTo>
                <a:cubicBezTo>
                  <a:pt x="20150" y="1020"/>
                  <a:pt x="19201" y="1476"/>
                  <a:pt x="18186" y="1717"/>
                </a:cubicBezTo>
                <a:cubicBezTo>
                  <a:pt x="17382" y="663"/>
                  <a:pt x="16228" y="0"/>
                  <a:pt x="14956" y="0"/>
                </a:cubicBezTo>
                <a:cubicBezTo>
                  <a:pt x="12511" y="0"/>
                  <a:pt x="10527" y="2442"/>
                  <a:pt x="10527" y="5452"/>
                </a:cubicBezTo>
                <a:cubicBezTo>
                  <a:pt x="10527" y="5882"/>
                  <a:pt x="10566" y="6294"/>
                  <a:pt x="10640" y="6694"/>
                </a:cubicBezTo>
                <a:cubicBezTo>
                  <a:pt x="6954" y="6464"/>
                  <a:pt x="3692" y="4298"/>
                  <a:pt x="1504" y="996"/>
                </a:cubicBezTo>
                <a:cubicBezTo>
                  <a:pt x="1120" y="1799"/>
                  <a:pt x="903" y="2740"/>
                  <a:pt x="903" y="3740"/>
                </a:cubicBezTo>
                <a:cubicBezTo>
                  <a:pt x="903" y="5631"/>
                  <a:pt x="1687" y="7302"/>
                  <a:pt x="2874" y="8274"/>
                </a:cubicBezTo>
                <a:cubicBezTo>
                  <a:pt x="2148" y="8252"/>
                  <a:pt x="1470" y="8001"/>
                  <a:pt x="870" y="7593"/>
                </a:cubicBezTo>
                <a:lnTo>
                  <a:pt x="870" y="7659"/>
                </a:lnTo>
                <a:cubicBezTo>
                  <a:pt x="870" y="10304"/>
                  <a:pt x="2399" y="12512"/>
                  <a:pt x="4423" y="13015"/>
                </a:cubicBezTo>
                <a:cubicBezTo>
                  <a:pt x="4053" y="13137"/>
                  <a:pt x="3658" y="13201"/>
                  <a:pt x="3257" y="13201"/>
                </a:cubicBezTo>
                <a:cubicBezTo>
                  <a:pt x="2972" y="13201"/>
                  <a:pt x="2696" y="13169"/>
                  <a:pt x="2420" y="13105"/>
                </a:cubicBezTo>
                <a:cubicBezTo>
                  <a:pt x="2986" y="15271"/>
                  <a:pt x="4619" y="16845"/>
                  <a:pt x="6558" y="16893"/>
                </a:cubicBezTo>
                <a:cubicBezTo>
                  <a:pt x="5042" y="18354"/>
                  <a:pt x="3130" y="19222"/>
                  <a:pt x="1054" y="19222"/>
                </a:cubicBezTo>
                <a:cubicBezTo>
                  <a:pt x="698" y="19222"/>
                  <a:pt x="349" y="19198"/>
                  <a:pt x="0" y="19150"/>
                </a:cubicBezTo>
                <a:cubicBezTo>
                  <a:pt x="1964" y="20699"/>
                  <a:pt x="4291" y="21600"/>
                  <a:pt x="6795" y="21600"/>
                </a:cubicBezTo>
                <a:cubicBezTo>
                  <a:pt x="14943" y="21600"/>
                  <a:pt x="19399" y="13291"/>
                  <a:pt x="19399" y="6085"/>
                </a:cubicBezTo>
                <a:lnTo>
                  <a:pt x="19385" y="5380"/>
                </a:lnTo>
                <a:cubicBezTo>
                  <a:pt x="20256" y="4609"/>
                  <a:pt x="21007" y="3651"/>
                  <a:pt x="21600" y="2553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0" name="Shape 3273"/>
          <p:cNvSpPr/>
          <p:nvPr/>
        </p:nvSpPr>
        <p:spPr>
          <a:xfrm>
            <a:off x="9878423" y="5274142"/>
            <a:ext cx="62027" cy="114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89" y="4"/>
                </a:moveTo>
                <a:lnTo>
                  <a:pt x="15607" y="0"/>
                </a:lnTo>
                <a:cubicBezTo>
                  <a:pt x="9787" y="0"/>
                  <a:pt x="6024" y="2087"/>
                  <a:pt x="6024" y="5316"/>
                </a:cubicBezTo>
                <a:lnTo>
                  <a:pt x="6024" y="7767"/>
                </a:lnTo>
                <a:lnTo>
                  <a:pt x="814" y="7767"/>
                </a:lnTo>
                <a:cubicBezTo>
                  <a:pt x="365" y="7767"/>
                  <a:pt x="0" y="7964"/>
                  <a:pt x="0" y="8207"/>
                </a:cubicBezTo>
                <a:lnTo>
                  <a:pt x="0" y="11759"/>
                </a:lnTo>
                <a:cubicBezTo>
                  <a:pt x="0" y="12002"/>
                  <a:pt x="365" y="12199"/>
                  <a:pt x="814" y="12199"/>
                </a:cubicBezTo>
                <a:lnTo>
                  <a:pt x="6024" y="12199"/>
                </a:lnTo>
                <a:lnTo>
                  <a:pt x="6024" y="21160"/>
                </a:lnTo>
                <a:cubicBezTo>
                  <a:pt x="6024" y="21403"/>
                  <a:pt x="6389" y="21600"/>
                  <a:pt x="6840" y="21600"/>
                </a:cubicBezTo>
                <a:lnTo>
                  <a:pt x="13634" y="21600"/>
                </a:lnTo>
                <a:cubicBezTo>
                  <a:pt x="14085" y="21600"/>
                  <a:pt x="14450" y="21403"/>
                  <a:pt x="14450" y="21160"/>
                </a:cubicBezTo>
                <a:lnTo>
                  <a:pt x="14450" y="12199"/>
                </a:lnTo>
                <a:lnTo>
                  <a:pt x="20541" y="12199"/>
                </a:lnTo>
                <a:cubicBezTo>
                  <a:pt x="20990" y="12199"/>
                  <a:pt x="21355" y="12002"/>
                  <a:pt x="21355" y="11759"/>
                </a:cubicBezTo>
                <a:lnTo>
                  <a:pt x="21358" y="8207"/>
                </a:lnTo>
                <a:cubicBezTo>
                  <a:pt x="21358" y="8091"/>
                  <a:pt x="21271" y="7979"/>
                  <a:pt x="21119" y="7896"/>
                </a:cubicBezTo>
                <a:cubicBezTo>
                  <a:pt x="20968" y="7813"/>
                  <a:pt x="20759" y="7767"/>
                  <a:pt x="20543" y="7767"/>
                </a:cubicBezTo>
                <a:lnTo>
                  <a:pt x="14450" y="7767"/>
                </a:lnTo>
                <a:lnTo>
                  <a:pt x="14450" y="5689"/>
                </a:lnTo>
                <a:cubicBezTo>
                  <a:pt x="14450" y="4690"/>
                  <a:pt x="14891" y="4184"/>
                  <a:pt x="17295" y="4184"/>
                </a:cubicBezTo>
                <a:lnTo>
                  <a:pt x="20786" y="4182"/>
                </a:lnTo>
                <a:cubicBezTo>
                  <a:pt x="21236" y="4182"/>
                  <a:pt x="21600" y="3985"/>
                  <a:pt x="21600" y="3742"/>
                </a:cubicBezTo>
                <a:lnTo>
                  <a:pt x="21600" y="445"/>
                </a:lnTo>
                <a:cubicBezTo>
                  <a:pt x="21600" y="201"/>
                  <a:pt x="21236" y="6"/>
                  <a:pt x="20789" y="4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11921FD-E970-4DEE-8747-D61F90867C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942C56D-8FD6-4E10-8A94-A8E7B82B50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951F525-E38B-4531-92F6-7F84220BA4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4B3950-96D7-4226-B229-C971A88DEED3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10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33482" y="844035"/>
            <a:ext cx="532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50" dirty="0">
                <a:solidFill>
                  <a:schemeClr val="tx2"/>
                </a:solidFill>
                <a:latin typeface="Montserrat" panose="02000505000000020004" pitchFamily="2" charset="0"/>
              </a:rPr>
              <a:t>MEET THE </a:t>
            </a:r>
            <a:r>
              <a:rPr lang="en-US" sz="2800" spc="150" dirty="0">
                <a:solidFill>
                  <a:schemeClr val="accent4"/>
                </a:solidFill>
                <a:latin typeface="Montserrat" panose="02000505000000020004" pitchFamily="2" charset="0"/>
              </a:rPr>
              <a:t>TEAM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6592" y="567036"/>
            <a:ext cx="1758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200" dirty="0"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rPr>
              <a:t>WE ARE CARVAS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43098" y="1497424"/>
            <a:ext cx="705803" cy="1"/>
            <a:chOff x="5743098" y="1497424"/>
            <a:chExt cx="705803" cy="1"/>
          </a:xfrm>
        </p:grpSpPr>
        <p:cxnSp>
          <p:nvCxnSpPr>
            <p:cNvPr id="6" name="Straight Connector 5"/>
            <p:cNvCxnSpPr>
              <a:cxnSpLocks/>
            </p:cNvCxnSpPr>
            <p:nvPr/>
          </p:nvCxnSpPr>
          <p:spPr>
            <a:xfrm flipH="1">
              <a:off x="5743098" y="1497425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cxnSpLocks/>
            </p:cNvCxnSpPr>
            <p:nvPr/>
          </p:nvCxnSpPr>
          <p:spPr>
            <a:xfrm flipH="1">
              <a:off x="5743099" y="1497424"/>
              <a:ext cx="290512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: Rounded Corners 7"/>
          <p:cNvSpPr/>
          <p:nvPr/>
        </p:nvSpPr>
        <p:spPr>
          <a:xfrm>
            <a:off x="910066" y="2051501"/>
            <a:ext cx="3239903" cy="3707919"/>
          </a:xfrm>
          <a:prstGeom prst="roundRect">
            <a:avLst>
              <a:gd name="adj" fmla="val 2087"/>
            </a:avLst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92432" y="3752087"/>
            <a:ext cx="1675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+mj-lt"/>
              </a:rPr>
              <a:t>DAVID JAMES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05201" y="4032732"/>
            <a:ext cx="1449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Founder</a:t>
            </a:r>
          </a:p>
        </p:txBody>
      </p:sp>
      <p:grpSp>
        <p:nvGrpSpPr>
          <p:cNvPr id="23" name="Group 3252"/>
          <p:cNvGrpSpPr/>
          <p:nvPr/>
        </p:nvGrpSpPr>
        <p:grpSpPr>
          <a:xfrm>
            <a:off x="2889563" y="5255181"/>
            <a:ext cx="100381" cy="104850"/>
            <a:chOff x="0" y="0"/>
            <a:chExt cx="351702" cy="367360"/>
          </a:xfrm>
          <a:solidFill>
            <a:schemeClr val="accent2"/>
          </a:solidFill>
        </p:grpSpPr>
        <p:sp>
          <p:nvSpPr>
            <p:cNvPr id="30" name="Shape 3250"/>
            <p:cNvSpPr/>
            <p:nvPr/>
          </p:nvSpPr>
          <p:spPr>
            <a:xfrm>
              <a:off x="0" y="0"/>
              <a:ext cx="227879" cy="367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96" y="8842"/>
                  </a:moveTo>
                  <a:cubicBezTo>
                    <a:pt x="8523" y="8842"/>
                    <a:pt x="6615" y="6017"/>
                    <a:pt x="6615" y="3920"/>
                  </a:cubicBezTo>
                  <a:cubicBezTo>
                    <a:pt x="6615" y="1914"/>
                    <a:pt x="8523" y="1001"/>
                    <a:pt x="10581" y="1001"/>
                  </a:cubicBezTo>
                  <a:cubicBezTo>
                    <a:pt x="14397" y="1001"/>
                    <a:pt x="16456" y="4192"/>
                    <a:pt x="16456" y="6017"/>
                  </a:cubicBezTo>
                  <a:cubicBezTo>
                    <a:pt x="16456" y="8384"/>
                    <a:pt x="13372" y="8842"/>
                    <a:pt x="12196" y="8842"/>
                  </a:cubicBezTo>
                  <a:close/>
                  <a:moveTo>
                    <a:pt x="18658" y="17226"/>
                  </a:moveTo>
                  <a:cubicBezTo>
                    <a:pt x="18658" y="18956"/>
                    <a:pt x="15869" y="20323"/>
                    <a:pt x="11900" y="20323"/>
                  </a:cubicBezTo>
                  <a:cubicBezTo>
                    <a:pt x="7052" y="20323"/>
                    <a:pt x="3967" y="18956"/>
                    <a:pt x="3967" y="16950"/>
                  </a:cubicBezTo>
                  <a:cubicBezTo>
                    <a:pt x="3967" y="14947"/>
                    <a:pt x="6908" y="14306"/>
                    <a:pt x="7782" y="14035"/>
                  </a:cubicBezTo>
                  <a:cubicBezTo>
                    <a:pt x="9699" y="13670"/>
                    <a:pt x="12196" y="13581"/>
                    <a:pt x="12633" y="13581"/>
                  </a:cubicBezTo>
                  <a:lnTo>
                    <a:pt x="13665" y="13581"/>
                  </a:lnTo>
                  <a:cubicBezTo>
                    <a:pt x="17187" y="15130"/>
                    <a:pt x="18658" y="15766"/>
                    <a:pt x="18658" y="17226"/>
                  </a:cubicBezTo>
                  <a:close/>
                  <a:moveTo>
                    <a:pt x="21600" y="0"/>
                  </a:moveTo>
                  <a:lnTo>
                    <a:pt x="12489" y="0"/>
                  </a:lnTo>
                  <a:cubicBezTo>
                    <a:pt x="6026" y="0"/>
                    <a:pt x="2791" y="2550"/>
                    <a:pt x="2791" y="5287"/>
                  </a:cubicBezTo>
                  <a:cubicBezTo>
                    <a:pt x="2791" y="7383"/>
                    <a:pt x="5438" y="9661"/>
                    <a:pt x="10137" y="9661"/>
                  </a:cubicBezTo>
                  <a:lnTo>
                    <a:pt x="11313" y="9661"/>
                  </a:lnTo>
                  <a:cubicBezTo>
                    <a:pt x="11162" y="9932"/>
                    <a:pt x="10725" y="10391"/>
                    <a:pt x="10725" y="10845"/>
                  </a:cubicBezTo>
                  <a:cubicBezTo>
                    <a:pt x="10725" y="11757"/>
                    <a:pt x="11313" y="12122"/>
                    <a:pt x="12045" y="12669"/>
                  </a:cubicBezTo>
                  <a:cubicBezTo>
                    <a:pt x="9992" y="12758"/>
                    <a:pt x="6168" y="13033"/>
                    <a:pt x="3379" y="14123"/>
                  </a:cubicBezTo>
                  <a:cubicBezTo>
                    <a:pt x="731" y="15130"/>
                    <a:pt x="0" y="16495"/>
                    <a:pt x="0" y="17497"/>
                  </a:cubicBezTo>
                  <a:cubicBezTo>
                    <a:pt x="0" y="19593"/>
                    <a:pt x="3086" y="21600"/>
                    <a:pt x="9699" y="21600"/>
                  </a:cubicBezTo>
                  <a:cubicBezTo>
                    <a:pt x="17633" y="21600"/>
                    <a:pt x="21449" y="18863"/>
                    <a:pt x="21449" y="16220"/>
                  </a:cubicBezTo>
                  <a:cubicBezTo>
                    <a:pt x="21449" y="14306"/>
                    <a:pt x="19835" y="13306"/>
                    <a:pt x="17776" y="12211"/>
                  </a:cubicBezTo>
                  <a:lnTo>
                    <a:pt x="16162" y="11481"/>
                  </a:lnTo>
                  <a:cubicBezTo>
                    <a:pt x="15573" y="11210"/>
                    <a:pt x="14986" y="10845"/>
                    <a:pt x="14986" y="10208"/>
                  </a:cubicBezTo>
                  <a:cubicBezTo>
                    <a:pt x="14986" y="9567"/>
                    <a:pt x="15718" y="9024"/>
                    <a:pt x="16456" y="8749"/>
                  </a:cubicBezTo>
                  <a:cubicBezTo>
                    <a:pt x="18365" y="7837"/>
                    <a:pt x="20272" y="6835"/>
                    <a:pt x="20272" y="4828"/>
                  </a:cubicBezTo>
                  <a:cubicBezTo>
                    <a:pt x="20272" y="2915"/>
                    <a:pt x="18365" y="1824"/>
                    <a:pt x="17338" y="1277"/>
                  </a:cubicBezTo>
                  <a:lnTo>
                    <a:pt x="19835" y="1277"/>
                  </a:lnTo>
                  <a:cubicBezTo>
                    <a:pt x="19835" y="1277"/>
                    <a:pt x="21600" y="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1" name="Shape 3251"/>
            <p:cNvSpPr/>
            <p:nvPr/>
          </p:nvSpPr>
          <p:spPr>
            <a:xfrm>
              <a:off x="227738" y="109057"/>
              <a:ext cx="123965" cy="1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4" y="8096"/>
                  </a:moveTo>
                  <a:lnTo>
                    <a:pt x="13504" y="0"/>
                  </a:lnTo>
                  <a:lnTo>
                    <a:pt x="8096" y="0"/>
                  </a:lnTo>
                  <a:lnTo>
                    <a:pt x="8096" y="8096"/>
                  </a:lnTo>
                  <a:lnTo>
                    <a:pt x="0" y="8096"/>
                  </a:lnTo>
                  <a:lnTo>
                    <a:pt x="0" y="13504"/>
                  </a:lnTo>
                  <a:lnTo>
                    <a:pt x="8096" y="13504"/>
                  </a:lnTo>
                  <a:lnTo>
                    <a:pt x="8096" y="21600"/>
                  </a:lnTo>
                  <a:lnTo>
                    <a:pt x="13504" y="21600"/>
                  </a:lnTo>
                  <a:lnTo>
                    <a:pt x="13504" y="13504"/>
                  </a:lnTo>
                  <a:lnTo>
                    <a:pt x="21600" y="13504"/>
                  </a:lnTo>
                  <a:lnTo>
                    <a:pt x="21600" y="8096"/>
                  </a:lnTo>
                  <a:cubicBezTo>
                    <a:pt x="21600" y="8096"/>
                    <a:pt x="13504" y="8096"/>
                    <a:pt x="13504" y="809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4" name="Group 3261"/>
          <p:cNvGrpSpPr/>
          <p:nvPr/>
        </p:nvGrpSpPr>
        <p:grpSpPr>
          <a:xfrm>
            <a:off x="2362130" y="5259582"/>
            <a:ext cx="100381" cy="96049"/>
            <a:chOff x="0" y="0"/>
            <a:chExt cx="351702" cy="336523"/>
          </a:xfrm>
          <a:solidFill>
            <a:schemeClr val="accent2"/>
          </a:solidFill>
        </p:grpSpPr>
        <p:sp>
          <p:nvSpPr>
            <p:cNvPr id="27" name="Shape 3258"/>
            <p:cNvSpPr/>
            <p:nvPr/>
          </p:nvSpPr>
          <p:spPr>
            <a:xfrm>
              <a:off x="4885" y="109932"/>
              <a:ext cx="75175" cy="226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8" name="Shape 3259"/>
            <p:cNvSpPr/>
            <p:nvPr/>
          </p:nvSpPr>
          <p:spPr>
            <a:xfrm>
              <a:off x="122147" y="105046"/>
              <a:ext cx="229556" cy="2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54" y="0"/>
                  </a:moveTo>
                  <a:cubicBezTo>
                    <a:pt x="9695" y="0"/>
                    <a:pt x="8017" y="2051"/>
                    <a:pt x="7077" y="3486"/>
                  </a:cubicBezTo>
                  <a:lnTo>
                    <a:pt x="7077" y="3555"/>
                  </a:lnTo>
                  <a:lnTo>
                    <a:pt x="7030" y="3555"/>
                  </a:lnTo>
                  <a:cubicBezTo>
                    <a:pt x="7043" y="3532"/>
                    <a:pt x="7063" y="3509"/>
                    <a:pt x="7077" y="3486"/>
                  </a:cubicBezTo>
                  <a:lnTo>
                    <a:pt x="7077" y="495"/>
                  </a:lnTo>
                  <a:lnTo>
                    <a:pt x="0" y="495"/>
                  </a:lnTo>
                  <a:cubicBezTo>
                    <a:pt x="95" y="2476"/>
                    <a:pt x="0" y="21600"/>
                    <a:pt x="0" y="21600"/>
                  </a:cubicBezTo>
                  <a:lnTo>
                    <a:pt x="7077" y="21600"/>
                  </a:lnTo>
                  <a:lnTo>
                    <a:pt x="7077" y="9813"/>
                  </a:lnTo>
                  <a:cubicBezTo>
                    <a:pt x="7077" y="9181"/>
                    <a:pt x="7125" y="8554"/>
                    <a:pt x="7312" y="8103"/>
                  </a:cubicBezTo>
                  <a:cubicBezTo>
                    <a:pt x="7824" y="6841"/>
                    <a:pt x="8986" y="5537"/>
                    <a:pt x="10941" y="5537"/>
                  </a:cubicBezTo>
                  <a:cubicBezTo>
                    <a:pt x="13502" y="5537"/>
                    <a:pt x="14525" y="7473"/>
                    <a:pt x="14525" y="10309"/>
                  </a:cubicBezTo>
                  <a:lnTo>
                    <a:pt x="14525" y="21600"/>
                  </a:lnTo>
                  <a:lnTo>
                    <a:pt x="21600" y="21600"/>
                  </a:lnTo>
                  <a:lnTo>
                    <a:pt x="21600" y="9497"/>
                  </a:lnTo>
                  <a:cubicBezTo>
                    <a:pt x="21600" y="3015"/>
                    <a:pt x="18110" y="0"/>
                    <a:pt x="13454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9" name="Shape 3260"/>
            <p:cNvSpPr/>
            <p:nvPr/>
          </p:nvSpPr>
          <p:spPr>
            <a:xfrm>
              <a:off x="0" y="0"/>
              <a:ext cx="84595" cy="7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66" y="0"/>
                  </a:moveTo>
                  <a:cubicBezTo>
                    <a:pt x="4296" y="0"/>
                    <a:pt x="0" y="4665"/>
                    <a:pt x="0" y="10798"/>
                  </a:cubicBezTo>
                  <a:cubicBezTo>
                    <a:pt x="0" y="16798"/>
                    <a:pt x="4175" y="21600"/>
                    <a:pt x="10613" y="21600"/>
                  </a:cubicBezTo>
                  <a:lnTo>
                    <a:pt x="10739" y="21600"/>
                  </a:lnTo>
                  <a:cubicBezTo>
                    <a:pt x="17436" y="21600"/>
                    <a:pt x="21600" y="16798"/>
                    <a:pt x="21600" y="10798"/>
                  </a:cubicBezTo>
                  <a:cubicBezTo>
                    <a:pt x="21474" y="4665"/>
                    <a:pt x="17436" y="0"/>
                    <a:pt x="10866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5" name="Shape 3267"/>
          <p:cNvSpPr/>
          <p:nvPr/>
        </p:nvSpPr>
        <p:spPr>
          <a:xfrm>
            <a:off x="2070091" y="5263121"/>
            <a:ext cx="109526" cy="8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53"/>
                </a:moveTo>
                <a:cubicBezTo>
                  <a:pt x="20809" y="2986"/>
                  <a:pt x="19952" y="3286"/>
                  <a:pt x="19056" y="3416"/>
                </a:cubicBezTo>
                <a:cubicBezTo>
                  <a:pt x="19972" y="2740"/>
                  <a:pt x="20671" y="1671"/>
                  <a:pt x="21007" y="395"/>
                </a:cubicBezTo>
                <a:cubicBezTo>
                  <a:pt x="20150" y="1020"/>
                  <a:pt x="19201" y="1476"/>
                  <a:pt x="18186" y="1717"/>
                </a:cubicBezTo>
                <a:cubicBezTo>
                  <a:pt x="17382" y="663"/>
                  <a:pt x="16228" y="0"/>
                  <a:pt x="14956" y="0"/>
                </a:cubicBezTo>
                <a:cubicBezTo>
                  <a:pt x="12511" y="0"/>
                  <a:pt x="10527" y="2442"/>
                  <a:pt x="10527" y="5452"/>
                </a:cubicBezTo>
                <a:cubicBezTo>
                  <a:pt x="10527" y="5882"/>
                  <a:pt x="10566" y="6294"/>
                  <a:pt x="10640" y="6694"/>
                </a:cubicBezTo>
                <a:cubicBezTo>
                  <a:pt x="6954" y="6464"/>
                  <a:pt x="3692" y="4298"/>
                  <a:pt x="1504" y="996"/>
                </a:cubicBezTo>
                <a:cubicBezTo>
                  <a:pt x="1120" y="1799"/>
                  <a:pt x="903" y="2740"/>
                  <a:pt x="903" y="3740"/>
                </a:cubicBezTo>
                <a:cubicBezTo>
                  <a:pt x="903" y="5631"/>
                  <a:pt x="1687" y="7302"/>
                  <a:pt x="2874" y="8274"/>
                </a:cubicBezTo>
                <a:cubicBezTo>
                  <a:pt x="2148" y="8252"/>
                  <a:pt x="1470" y="8001"/>
                  <a:pt x="870" y="7593"/>
                </a:cubicBezTo>
                <a:lnTo>
                  <a:pt x="870" y="7659"/>
                </a:lnTo>
                <a:cubicBezTo>
                  <a:pt x="870" y="10304"/>
                  <a:pt x="2399" y="12512"/>
                  <a:pt x="4423" y="13015"/>
                </a:cubicBezTo>
                <a:cubicBezTo>
                  <a:pt x="4053" y="13137"/>
                  <a:pt x="3658" y="13201"/>
                  <a:pt x="3257" y="13201"/>
                </a:cubicBezTo>
                <a:cubicBezTo>
                  <a:pt x="2972" y="13201"/>
                  <a:pt x="2696" y="13169"/>
                  <a:pt x="2420" y="13105"/>
                </a:cubicBezTo>
                <a:cubicBezTo>
                  <a:pt x="2986" y="15271"/>
                  <a:pt x="4619" y="16845"/>
                  <a:pt x="6558" y="16893"/>
                </a:cubicBezTo>
                <a:cubicBezTo>
                  <a:pt x="5042" y="18354"/>
                  <a:pt x="3130" y="19222"/>
                  <a:pt x="1054" y="19222"/>
                </a:cubicBezTo>
                <a:cubicBezTo>
                  <a:pt x="698" y="19222"/>
                  <a:pt x="349" y="19198"/>
                  <a:pt x="0" y="19150"/>
                </a:cubicBezTo>
                <a:cubicBezTo>
                  <a:pt x="1964" y="20699"/>
                  <a:pt x="4291" y="21600"/>
                  <a:pt x="6795" y="21600"/>
                </a:cubicBezTo>
                <a:cubicBezTo>
                  <a:pt x="14943" y="21600"/>
                  <a:pt x="19399" y="13291"/>
                  <a:pt x="19399" y="6085"/>
                </a:cubicBezTo>
                <a:lnTo>
                  <a:pt x="19385" y="5380"/>
                </a:lnTo>
                <a:cubicBezTo>
                  <a:pt x="20256" y="4609"/>
                  <a:pt x="21007" y="3651"/>
                  <a:pt x="21600" y="2553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" name="Shape 3273"/>
          <p:cNvSpPr/>
          <p:nvPr/>
        </p:nvSpPr>
        <p:spPr>
          <a:xfrm>
            <a:off x="2645023" y="5250243"/>
            <a:ext cx="62027" cy="114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89" y="4"/>
                </a:moveTo>
                <a:lnTo>
                  <a:pt x="15607" y="0"/>
                </a:lnTo>
                <a:cubicBezTo>
                  <a:pt x="9787" y="0"/>
                  <a:pt x="6024" y="2087"/>
                  <a:pt x="6024" y="5316"/>
                </a:cubicBezTo>
                <a:lnTo>
                  <a:pt x="6024" y="7767"/>
                </a:lnTo>
                <a:lnTo>
                  <a:pt x="814" y="7767"/>
                </a:lnTo>
                <a:cubicBezTo>
                  <a:pt x="365" y="7767"/>
                  <a:pt x="0" y="7964"/>
                  <a:pt x="0" y="8207"/>
                </a:cubicBezTo>
                <a:lnTo>
                  <a:pt x="0" y="11759"/>
                </a:lnTo>
                <a:cubicBezTo>
                  <a:pt x="0" y="12002"/>
                  <a:pt x="365" y="12199"/>
                  <a:pt x="814" y="12199"/>
                </a:cubicBezTo>
                <a:lnTo>
                  <a:pt x="6024" y="12199"/>
                </a:lnTo>
                <a:lnTo>
                  <a:pt x="6024" y="21160"/>
                </a:lnTo>
                <a:cubicBezTo>
                  <a:pt x="6024" y="21403"/>
                  <a:pt x="6389" y="21600"/>
                  <a:pt x="6840" y="21600"/>
                </a:cubicBezTo>
                <a:lnTo>
                  <a:pt x="13634" y="21600"/>
                </a:lnTo>
                <a:cubicBezTo>
                  <a:pt x="14085" y="21600"/>
                  <a:pt x="14450" y="21403"/>
                  <a:pt x="14450" y="21160"/>
                </a:cubicBezTo>
                <a:lnTo>
                  <a:pt x="14450" y="12199"/>
                </a:lnTo>
                <a:lnTo>
                  <a:pt x="20541" y="12199"/>
                </a:lnTo>
                <a:cubicBezTo>
                  <a:pt x="20990" y="12199"/>
                  <a:pt x="21355" y="12002"/>
                  <a:pt x="21355" y="11759"/>
                </a:cubicBezTo>
                <a:lnTo>
                  <a:pt x="21358" y="8207"/>
                </a:lnTo>
                <a:cubicBezTo>
                  <a:pt x="21358" y="8091"/>
                  <a:pt x="21271" y="7979"/>
                  <a:pt x="21119" y="7896"/>
                </a:cubicBezTo>
                <a:cubicBezTo>
                  <a:pt x="20968" y="7813"/>
                  <a:pt x="20759" y="7767"/>
                  <a:pt x="20543" y="7767"/>
                </a:cubicBezTo>
                <a:lnTo>
                  <a:pt x="14450" y="7767"/>
                </a:lnTo>
                <a:lnTo>
                  <a:pt x="14450" y="5689"/>
                </a:lnTo>
                <a:cubicBezTo>
                  <a:pt x="14450" y="4690"/>
                  <a:pt x="14891" y="4184"/>
                  <a:pt x="17295" y="4184"/>
                </a:cubicBezTo>
                <a:lnTo>
                  <a:pt x="20786" y="4182"/>
                </a:lnTo>
                <a:cubicBezTo>
                  <a:pt x="21236" y="4182"/>
                  <a:pt x="21600" y="3985"/>
                  <a:pt x="21600" y="3742"/>
                </a:cubicBezTo>
                <a:lnTo>
                  <a:pt x="21600" y="445"/>
                </a:lnTo>
                <a:cubicBezTo>
                  <a:pt x="21600" y="201"/>
                  <a:pt x="21236" y="6"/>
                  <a:pt x="20789" y="4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" name="Rectangle 31"/>
          <p:cNvSpPr/>
          <p:nvPr/>
        </p:nvSpPr>
        <p:spPr>
          <a:xfrm>
            <a:off x="1355093" y="4409284"/>
            <a:ext cx="2349849" cy="58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"/>
              <a:t>Lorem ipsum dolor sit amet, consec adipiscing elitusce at efficitur Lorem ipsum dolor sit amet, consec</a:t>
            </a:r>
          </a:p>
        </p:txBody>
      </p:sp>
      <p:sp>
        <p:nvSpPr>
          <p:cNvPr id="71" name="Rectangle: Rounded Corners 70"/>
          <p:cNvSpPr/>
          <p:nvPr/>
        </p:nvSpPr>
        <p:spPr>
          <a:xfrm>
            <a:off x="4456681" y="2051500"/>
            <a:ext cx="3239903" cy="3707919"/>
          </a:xfrm>
          <a:prstGeom prst="roundRect">
            <a:avLst>
              <a:gd name="adj" fmla="val 2087"/>
            </a:avLst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239047" y="3752086"/>
            <a:ext cx="1675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+mj-lt"/>
              </a:rPr>
              <a:t>DAVID JAMES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351816" y="4032731"/>
            <a:ext cx="1449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Founder</a:t>
            </a:r>
          </a:p>
        </p:txBody>
      </p:sp>
      <p:grpSp>
        <p:nvGrpSpPr>
          <p:cNvPr id="77" name="Group 3252"/>
          <p:cNvGrpSpPr/>
          <p:nvPr/>
        </p:nvGrpSpPr>
        <p:grpSpPr>
          <a:xfrm>
            <a:off x="6436178" y="5255180"/>
            <a:ext cx="100381" cy="104850"/>
            <a:chOff x="0" y="0"/>
            <a:chExt cx="351702" cy="367360"/>
          </a:xfrm>
          <a:solidFill>
            <a:schemeClr val="accent2"/>
          </a:solidFill>
        </p:grpSpPr>
        <p:sp>
          <p:nvSpPr>
            <p:cNvPr id="84" name="Shape 3250"/>
            <p:cNvSpPr/>
            <p:nvPr/>
          </p:nvSpPr>
          <p:spPr>
            <a:xfrm>
              <a:off x="0" y="0"/>
              <a:ext cx="227879" cy="367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96" y="8842"/>
                  </a:moveTo>
                  <a:cubicBezTo>
                    <a:pt x="8523" y="8842"/>
                    <a:pt x="6615" y="6017"/>
                    <a:pt x="6615" y="3920"/>
                  </a:cubicBezTo>
                  <a:cubicBezTo>
                    <a:pt x="6615" y="1914"/>
                    <a:pt x="8523" y="1001"/>
                    <a:pt x="10581" y="1001"/>
                  </a:cubicBezTo>
                  <a:cubicBezTo>
                    <a:pt x="14397" y="1001"/>
                    <a:pt x="16456" y="4192"/>
                    <a:pt x="16456" y="6017"/>
                  </a:cubicBezTo>
                  <a:cubicBezTo>
                    <a:pt x="16456" y="8384"/>
                    <a:pt x="13372" y="8842"/>
                    <a:pt x="12196" y="8842"/>
                  </a:cubicBezTo>
                  <a:close/>
                  <a:moveTo>
                    <a:pt x="18658" y="17226"/>
                  </a:moveTo>
                  <a:cubicBezTo>
                    <a:pt x="18658" y="18956"/>
                    <a:pt x="15869" y="20323"/>
                    <a:pt x="11900" y="20323"/>
                  </a:cubicBezTo>
                  <a:cubicBezTo>
                    <a:pt x="7052" y="20323"/>
                    <a:pt x="3967" y="18956"/>
                    <a:pt x="3967" y="16950"/>
                  </a:cubicBezTo>
                  <a:cubicBezTo>
                    <a:pt x="3967" y="14947"/>
                    <a:pt x="6908" y="14306"/>
                    <a:pt x="7782" y="14035"/>
                  </a:cubicBezTo>
                  <a:cubicBezTo>
                    <a:pt x="9699" y="13670"/>
                    <a:pt x="12196" y="13581"/>
                    <a:pt x="12633" y="13581"/>
                  </a:cubicBezTo>
                  <a:lnTo>
                    <a:pt x="13665" y="13581"/>
                  </a:lnTo>
                  <a:cubicBezTo>
                    <a:pt x="17187" y="15130"/>
                    <a:pt x="18658" y="15766"/>
                    <a:pt x="18658" y="17226"/>
                  </a:cubicBezTo>
                  <a:close/>
                  <a:moveTo>
                    <a:pt x="21600" y="0"/>
                  </a:moveTo>
                  <a:lnTo>
                    <a:pt x="12489" y="0"/>
                  </a:lnTo>
                  <a:cubicBezTo>
                    <a:pt x="6026" y="0"/>
                    <a:pt x="2791" y="2550"/>
                    <a:pt x="2791" y="5287"/>
                  </a:cubicBezTo>
                  <a:cubicBezTo>
                    <a:pt x="2791" y="7383"/>
                    <a:pt x="5438" y="9661"/>
                    <a:pt x="10137" y="9661"/>
                  </a:cubicBezTo>
                  <a:lnTo>
                    <a:pt x="11313" y="9661"/>
                  </a:lnTo>
                  <a:cubicBezTo>
                    <a:pt x="11162" y="9932"/>
                    <a:pt x="10725" y="10391"/>
                    <a:pt x="10725" y="10845"/>
                  </a:cubicBezTo>
                  <a:cubicBezTo>
                    <a:pt x="10725" y="11757"/>
                    <a:pt x="11313" y="12122"/>
                    <a:pt x="12045" y="12669"/>
                  </a:cubicBezTo>
                  <a:cubicBezTo>
                    <a:pt x="9992" y="12758"/>
                    <a:pt x="6168" y="13033"/>
                    <a:pt x="3379" y="14123"/>
                  </a:cubicBezTo>
                  <a:cubicBezTo>
                    <a:pt x="731" y="15130"/>
                    <a:pt x="0" y="16495"/>
                    <a:pt x="0" y="17497"/>
                  </a:cubicBezTo>
                  <a:cubicBezTo>
                    <a:pt x="0" y="19593"/>
                    <a:pt x="3086" y="21600"/>
                    <a:pt x="9699" y="21600"/>
                  </a:cubicBezTo>
                  <a:cubicBezTo>
                    <a:pt x="17633" y="21600"/>
                    <a:pt x="21449" y="18863"/>
                    <a:pt x="21449" y="16220"/>
                  </a:cubicBezTo>
                  <a:cubicBezTo>
                    <a:pt x="21449" y="14306"/>
                    <a:pt x="19835" y="13306"/>
                    <a:pt x="17776" y="12211"/>
                  </a:cubicBezTo>
                  <a:lnTo>
                    <a:pt x="16162" y="11481"/>
                  </a:lnTo>
                  <a:cubicBezTo>
                    <a:pt x="15573" y="11210"/>
                    <a:pt x="14986" y="10845"/>
                    <a:pt x="14986" y="10208"/>
                  </a:cubicBezTo>
                  <a:cubicBezTo>
                    <a:pt x="14986" y="9567"/>
                    <a:pt x="15718" y="9024"/>
                    <a:pt x="16456" y="8749"/>
                  </a:cubicBezTo>
                  <a:cubicBezTo>
                    <a:pt x="18365" y="7837"/>
                    <a:pt x="20272" y="6835"/>
                    <a:pt x="20272" y="4828"/>
                  </a:cubicBezTo>
                  <a:cubicBezTo>
                    <a:pt x="20272" y="2915"/>
                    <a:pt x="18365" y="1824"/>
                    <a:pt x="17338" y="1277"/>
                  </a:cubicBezTo>
                  <a:lnTo>
                    <a:pt x="19835" y="1277"/>
                  </a:lnTo>
                  <a:cubicBezTo>
                    <a:pt x="19835" y="1277"/>
                    <a:pt x="21600" y="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5" name="Shape 3251"/>
            <p:cNvSpPr/>
            <p:nvPr/>
          </p:nvSpPr>
          <p:spPr>
            <a:xfrm>
              <a:off x="227738" y="109057"/>
              <a:ext cx="123965" cy="1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4" y="8096"/>
                  </a:moveTo>
                  <a:lnTo>
                    <a:pt x="13504" y="0"/>
                  </a:lnTo>
                  <a:lnTo>
                    <a:pt x="8096" y="0"/>
                  </a:lnTo>
                  <a:lnTo>
                    <a:pt x="8096" y="8096"/>
                  </a:lnTo>
                  <a:lnTo>
                    <a:pt x="0" y="8096"/>
                  </a:lnTo>
                  <a:lnTo>
                    <a:pt x="0" y="13504"/>
                  </a:lnTo>
                  <a:lnTo>
                    <a:pt x="8096" y="13504"/>
                  </a:lnTo>
                  <a:lnTo>
                    <a:pt x="8096" y="21600"/>
                  </a:lnTo>
                  <a:lnTo>
                    <a:pt x="13504" y="21600"/>
                  </a:lnTo>
                  <a:lnTo>
                    <a:pt x="13504" y="13504"/>
                  </a:lnTo>
                  <a:lnTo>
                    <a:pt x="21600" y="13504"/>
                  </a:lnTo>
                  <a:lnTo>
                    <a:pt x="21600" y="8096"/>
                  </a:lnTo>
                  <a:cubicBezTo>
                    <a:pt x="21600" y="8096"/>
                    <a:pt x="13504" y="8096"/>
                    <a:pt x="13504" y="809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8" name="Group 3261"/>
          <p:cNvGrpSpPr/>
          <p:nvPr/>
        </p:nvGrpSpPr>
        <p:grpSpPr>
          <a:xfrm>
            <a:off x="5908745" y="5259581"/>
            <a:ext cx="100381" cy="96049"/>
            <a:chOff x="0" y="0"/>
            <a:chExt cx="351702" cy="336523"/>
          </a:xfrm>
          <a:solidFill>
            <a:schemeClr val="accent2"/>
          </a:solidFill>
        </p:grpSpPr>
        <p:sp>
          <p:nvSpPr>
            <p:cNvPr id="81" name="Shape 3258"/>
            <p:cNvSpPr/>
            <p:nvPr/>
          </p:nvSpPr>
          <p:spPr>
            <a:xfrm>
              <a:off x="4885" y="109932"/>
              <a:ext cx="75175" cy="226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2" name="Shape 3259"/>
            <p:cNvSpPr/>
            <p:nvPr/>
          </p:nvSpPr>
          <p:spPr>
            <a:xfrm>
              <a:off x="122147" y="105046"/>
              <a:ext cx="229556" cy="2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54" y="0"/>
                  </a:moveTo>
                  <a:cubicBezTo>
                    <a:pt x="9695" y="0"/>
                    <a:pt x="8017" y="2051"/>
                    <a:pt x="7077" y="3486"/>
                  </a:cubicBezTo>
                  <a:lnTo>
                    <a:pt x="7077" y="3555"/>
                  </a:lnTo>
                  <a:lnTo>
                    <a:pt x="7030" y="3555"/>
                  </a:lnTo>
                  <a:cubicBezTo>
                    <a:pt x="7043" y="3532"/>
                    <a:pt x="7063" y="3509"/>
                    <a:pt x="7077" y="3486"/>
                  </a:cubicBezTo>
                  <a:lnTo>
                    <a:pt x="7077" y="495"/>
                  </a:lnTo>
                  <a:lnTo>
                    <a:pt x="0" y="495"/>
                  </a:lnTo>
                  <a:cubicBezTo>
                    <a:pt x="95" y="2476"/>
                    <a:pt x="0" y="21600"/>
                    <a:pt x="0" y="21600"/>
                  </a:cubicBezTo>
                  <a:lnTo>
                    <a:pt x="7077" y="21600"/>
                  </a:lnTo>
                  <a:lnTo>
                    <a:pt x="7077" y="9813"/>
                  </a:lnTo>
                  <a:cubicBezTo>
                    <a:pt x="7077" y="9181"/>
                    <a:pt x="7125" y="8554"/>
                    <a:pt x="7312" y="8103"/>
                  </a:cubicBezTo>
                  <a:cubicBezTo>
                    <a:pt x="7824" y="6841"/>
                    <a:pt x="8986" y="5537"/>
                    <a:pt x="10941" y="5537"/>
                  </a:cubicBezTo>
                  <a:cubicBezTo>
                    <a:pt x="13502" y="5537"/>
                    <a:pt x="14525" y="7473"/>
                    <a:pt x="14525" y="10309"/>
                  </a:cubicBezTo>
                  <a:lnTo>
                    <a:pt x="14525" y="21600"/>
                  </a:lnTo>
                  <a:lnTo>
                    <a:pt x="21600" y="21600"/>
                  </a:lnTo>
                  <a:lnTo>
                    <a:pt x="21600" y="9497"/>
                  </a:lnTo>
                  <a:cubicBezTo>
                    <a:pt x="21600" y="3015"/>
                    <a:pt x="18110" y="0"/>
                    <a:pt x="13454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" name="Shape 3260"/>
            <p:cNvSpPr/>
            <p:nvPr/>
          </p:nvSpPr>
          <p:spPr>
            <a:xfrm>
              <a:off x="0" y="0"/>
              <a:ext cx="84595" cy="7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66" y="0"/>
                  </a:moveTo>
                  <a:cubicBezTo>
                    <a:pt x="4296" y="0"/>
                    <a:pt x="0" y="4665"/>
                    <a:pt x="0" y="10798"/>
                  </a:cubicBezTo>
                  <a:cubicBezTo>
                    <a:pt x="0" y="16798"/>
                    <a:pt x="4175" y="21600"/>
                    <a:pt x="10613" y="21600"/>
                  </a:cubicBezTo>
                  <a:lnTo>
                    <a:pt x="10739" y="21600"/>
                  </a:lnTo>
                  <a:cubicBezTo>
                    <a:pt x="17436" y="21600"/>
                    <a:pt x="21600" y="16798"/>
                    <a:pt x="21600" y="10798"/>
                  </a:cubicBezTo>
                  <a:cubicBezTo>
                    <a:pt x="21474" y="4665"/>
                    <a:pt x="17436" y="0"/>
                    <a:pt x="10866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79" name="Shape 3267"/>
          <p:cNvSpPr/>
          <p:nvPr/>
        </p:nvSpPr>
        <p:spPr>
          <a:xfrm>
            <a:off x="5616706" y="5263120"/>
            <a:ext cx="109526" cy="8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53"/>
                </a:moveTo>
                <a:cubicBezTo>
                  <a:pt x="20809" y="2986"/>
                  <a:pt x="19952" y="3286"/>
                  <a:pt x="19056" y="3416"/>
                </a:cubicBezTo>
                <a:cubicBezTo>
                  <a:pt x="19972" y="2740"/>
                  <a:pt x="20671" y="1671"/>
                  <a:pt x="21007" y="395"/>
                </a:cubicBezTo>
                <a:cubicBezTo>
                  <a:pt x="20150" y="1020"/>
                  <a:pt x="19201" y="1476"/>
                  <a:pt x="18186" y="1717"/>
                </a:cubicBezTo>
                <a:cubicBezTo>
                  <a:pt x="17382" y="663"/>
                  <a:pt x="16228" y="0"/>
                  <a:pt x="14956" y="0"/>
                </a:cubicBezTo>
                <a:cubicBezTo>
                  <a:pt x="12511" y="0"/>
                  <a:pt x="10527" y="2442"/>
                  <a:pt x="10527" y="5452"/>
                </a:cubicBezTo>
                <a:cubicBezTo>
                  <a:pt x="10527" y="5882"/>
                  <a:pt x="10566" y="6294"/>
                  <a:pt x="10640" y="6694"/>
                </a:cubicBezTo>
                <a:cubicBezTo>
                  <a:pt x="6954" y="6464"/>
                  <a:pt x="3692" y="4298"/>
                  <a:pt x="1504" y="996"/>
                </a:cubicBezTo>
                <a:cubicBezTo>
                  <a:pt x="1120" y="1799"/>
                  <a:pt x="903" y="2740"/>
                  <a:pt x="903" y="3740"/>
                </a:cubicBezTo>
                <a:cubicBezTo>
                  <a:pt x="903" y="5631"/>
                  <a:pt x="1687" y="7302"/>
                  <a:pt x="2874" y="8274"/>
                </a:cubicBezTo>
                <a:cubicBezTo>
                  <a:pt x="2148" y="8252"/>
                  <a:pt x="1470" y="8001"/>
                  <a:pt x="870" y="7593"/>
                </a:cubicBezTo>
                <a:lnTo>
                  <a:pt x="870" y="7659"/>
                </a:lnTo>
                <a:cubicBezTo>
                  <a:pt x="870" y="10304"/>
                  <a:pt x="2399" y="12512"/>
                  <a:pt x="4423" y="13015"/>
                </a:cubicBezTo>
                <a:cubicBezTo>
                  <a:pt x="4053" y="13137"/>
                  <a:pt x="3658" y="13201"/>
                  <a:pt x="3257" y="13201"/>
                </a:cubicBezTo>
                <a:cubicBezTo>
                  <a:pt x="2972" y="13201"/>
                  <a:pt x="2696" y="13169"/>
                  <a:pt x="2420" y="13105"/>
                </a:cubicBezTo>
                <a:cubicBezTo>
                  <a:pt x="2986" y="15271"/>
                  <a:pt x="4619" y="16845"/>
                  <a:pt x="6558" y="16893"/>
                </a:cubicBezTo>
                <a:cubicBezTo>
                  <a:pt x="5042" y="18354"/>
                  <a:pt x="3130" y="19222"/>
                  <a:pt x="1054" y="19222"/>
                </a:cubicBezTo>
                <a:cubicBezTo>
                  <a:pt x="698" y="19222"/>
                  <a:pt x="349" y="19198"/>
                  <a:pt x="0" y="19150"/>
                </a:cubicBezTo>
                <a:cubicBezTo>
                  <a:pt x="1964" y="20699"/>
                  <a:pt x="4291" y="21600"/>
                  <a:pt x="6795" y="21600"/>
                </a:cubicBezTo>
                <a:cubicBezTo>
                  <a:pt x="14943" y="21600"/>
                  <a:pt x="19399" y="13291"/>
                  <a:pt x="19399" y="6085"/>
                </a:cubicBezTo>
                <a:lnTo>
                  <a:pt x="19385" y="5380"/>
                </a:lnTo>
                <a:cubicBezTo>
                  <a:pt x="20256" y="4609"/>
                  <a:pt x="21007" y="3651"/>
                  <a:pt x="21600" y="2553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0" name="Shape 3273"/>
          <p:cNvSpPr/>
          <p:nvPr/>
        </p:nvSpPr>
        <p:spPr>
          <a:xfrm>
            <a:off x="6191638" y="5250242"/>
            <a:ext cx="62027" cy="114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89" y="4"/>
                </a:moveTo>
                <a:lnTo>
                  <a:pt x="15607" y="0"/>
                </a:lnTo>
                <a:cubicBezTo>
                  <a:pt x="9787" y="0"/>
                  <a:pt x="6024" y="2087"/>
                  <a:pt x="6024" y="5316"/>
                </a:cubicBezTo>
                <a:lnTo>
                  <a:pt x="6024" y="7767"/>
                </a:lnTo>
                <a:lnTo>
                  <a:pt x="814" y="7767"/>
                </a:lnTo>
                <a:cubicBezTo>
                  <a:pt x="365" y="7767"/>
                  <a:pt x="0" y="7964"/>
                  <a:pt x="0" y="8207"/>
                </a:cubicBezTo>
                <a:lnTo>
                  <a:pt x="0" y="11759"/>
                </a:lnTo>
                <a:cubicBezTo>
                  <a:pt x="0" y="12002"/>
                  <a:pt x="365" y="12199"/>
                  <a:pt x="814" y="12199"/>
                </a:cubicBezTo>
                <a:lnTo>
                  <a:pt x="6024" y="12199"/>
                </a:lnTo>
                <a:lnTo>
                  <a:pt x="6024" y="21160"/>
                </a:lnTo>
                <a:cubicBezTo>
                  <a:pt x="6024" y="21403"/>
                  <a:pt x="6389" y="21600"/>
                  <a:pt x="6840" y="21600"/>
                </a:cubicBezTo>
                <a:lnTo>
                  <a:pt x="13634" y="21600"/>
                </a:lnTo>
                <a:cubicBezTo>
                  <a:pt x="14085" y="21600"/>
                  <a:pt x="14450" y="21403"/>
                  <a:pt x="14450" y="21160"/>
                </a:cubicBezTo>
                <a:lnTo>
                  <a:pt x="14450" y="12199"/>
                </a:lnTo>
                <a:lnTo>
                  <a:pt x="20541" y="12199"/>
                </a:lnTo>
                <a:cubicBezTo>
                  <a:pt x="20990" y="12199"/>
                  <a:pt x="21355" y="12002"/>
                  <a:pt x="21355" y="11759"/>
                </a:cubicBezTo>
                <a:lnTo>
                  <a:pt x="21358" y="8207"/>
                </a:lnTo>
                <a:cubicBezTo>
                  <a:pt x="21358" y="8091"/>
                  <a:pt x="21271" y="7979"/>
                  <a:pt x="21119" y="7896"/>
                </a:cubicBezTo>
                <a:cubicBezTo>
                  <a:pt x="20968" y="7813"/>
                  <a:pt x="20759" y="7767"/>
                  <a:pt x="20543" y="7767"/>
                </a:cubicBezTo>
                <a:lnTo>
                  <a:pt x="14450" y="7767"/>
                </a:lnTo>
                <a:lnTo>
                  <a:pt x="14450" y="5689"/>
                </a:lnTo>
                <a:cubicBezTo>
                  <a:pt x="14450" y="4690"/>
                  <a:pt x="14891" y="4184"/>
                  <a:pt x="17295" y="4184"/>
                </a:cubicBezTo>
                <a:lnTo>
                  <a:pt x="20786" y="4182"/>
                </a:lnTo>
                <a:cubicBezTo>
                  <a:pt x="21236" y="4182"/>
                  <a:pt x="21600" y="3985"/>
                  <a:pt x="21600" y="3742"/>
                </a:cubicBezTo>
                <a:lnTo>
                  <a:pt x="21600" y="445"/>
                </a:lnTo>
                <a:cubicBezTo>
                  <a:pt x="21600" y="201"/>
                  <a:pt x="21236" y="6"/>
                  <a:pt x="20789" y="4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6" name="Rectangle 75"/>
          <p:cNvSpPr/>
          <p:nvPr/>
        </p:nvSpPr>
        <p:spPr>
          <a:xfrm>
            <a:off x="4901708" y="4409283"/>
            <a:ext cx="2349849" cy="58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"/>
              <a:t>Lorem ipsum dolor sit amet, consec adipiscing elitusce at efficitur Lorem ipsum dolor sit amet, consec</a:t>
            </a:r>
          </a:p>
        </p:txBody>
      </p:sp>
      <p:sp>
        <p:nvSpPr>
          <p:cNvPr id="87" name="Rectangle: Rounded Corners 86"/>
          <p:cNvSpPr/>
          <p:nvPr/>
        </p:nvSpPr>
        <p:spPr>
          <a:xfrm>
            <a:off x="8003296" y="2051499"/>
            <a:ext cx="3239903" cy="3707919"/>
          </a:xfrm>
          <a:prstGeom prst="roundRect">
            <a:avLst>
              <a:gd name="adj" fmla="val 2087"/>
            </a:avLst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8785662" y="3752085"/>
            <a:ext cx="1675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+mj-lt"/>
              </a:rPr>
              <a:t>DAVID JAMES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898431" y="4032730"/>
            <a:ext cx="1449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Founder</a:t>
            </a:r>
          </a:p>
        </p:txBody>
      </p:sp>
      <p:grpSp>
        <p:nvGrpSpPr>
          <p:cNvPr id="93" name="Group 3252"/>
          <p:cNvGrpSpPr/>
          <p:nvPr/>
        </p:nvGrpSpPr>
        <p:grpSpPr>
          <a:xfrm>
            <a:off x="9982793" y="5255179"/>
            <a:ext cx="100381" cy="104850"/>
            <a:chOff x="0" y="0"/>
            <a:chExt cx="351702" cy="367360"/>
          </a:xfrm>
          <a:solidFill>
            <a:schemeClr val="accent2"/>
          </a:solidFill>
        </p:grpSpPr>
        <p:sp>
          <p:nvSpPr>
            <p:cNvPr id="100" name="Shape 3250"/>
            <p:cNvSpPr/>
            <p:nvPr/>
          </p:nvSpPr>
          <p:spPr>
            <a:xfrm>
              <a:off x="0" y="0"/>
              <a:ext cx="227879" cy="367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96" y="8842"/>
                  </a:moveTo>
                  <a:cubicBezTo>
                    <a:pt x="8523" y="8842"/>
                    <a:pt x="6615" y="6017"/>
                    <a:pt x="6615" y="3920"/>
                  </a:cubicBezTo>
                  <a:cubicBezTo>
                    <a:pt x="6615" y="1914"/>
                    <a:pt x="8523" y="1001"/>
                    <a:pt x="10581" y="1001"/>
                  </a:cubicBezTo>
                  <a:cubicBezTo>
                    <a:pt x="14397" y="1001"/>
                    <a:pt x="16456" y="4192"/>
                    <a:pt x="16456" y="6017"/>
                  </a:cubicBezTo>
                  <a:cubicBezTo>
                    <a:pt x="16456" y="8384"/>
                    <a:pt x="13372" y="8842"/>
                    <a:pt x="12196" y="8842"/>
                  </a:cubicBezTo>
                  <a:close/>
                  <a:moveTo>
                    <a:pt x="18658" y="17226"/>
                  </a:moveTo>
                  <a:cubicBezTo>
                    <a:pt x="18658" y="18956"/>
                    <a:pt x="15869" y="20323"/>
                    <a:pt x="11900" y="20323"/>
                  </a:cubicBezTo>
                  <a:cubicBezTo>
                    <a:pt x="7052" y="20323"/>
                    <a:pt x="3967" y="18956"/>
                    <a:pt x="3967" y="16950"/>
                  </a:cubicBezTo>
                  <a:cubicBezTo>
                    <a:pt x="3967" y="14947"/>
                    <a:pt x="6908" y="14306"/>
                    <a:pt x="7782" y="14035"/>
                  </a:cubicBezTo>
                  <a:cubicBezTo>
                    <a:pt x="9699" y="13670"/>
                    <a:pt x="12196" y="13581"/>
                    <a:pt x="12633" y="13581"/>
                  </a:cubicBezTo>
                  <a:lnTo>
                    <a:pt x="13665" y="13581"/>
                  </a:lnTo>
                  <a:cubicBezTo>
                    <a:pt x="17187" y="15130"/>
                    <a:pt x="18658" y="15766"/>
                    <a:pt x="18658" y="17226"/>
                  </a:cubicBezTo>
                  <a:close/>
                  <a:moveTo>
                    <a:pt x="21600" y="0"/>
                  </a:moveTo>
                  <a:lnTo>
                    <a:pt x="12489" y="0"/>
                  </a:lnTo>
                  <a:cubicBezTo>
                    <a:pt x="6026" y="0"/>
                    <a:pt x="2791" y="2550"/>
                    <a:pt x="2791" y="5287"/>
                  </a:cubicBezTo>
                  <a:cubicBezTo>
                    <a:pt x="2791" y="7383"/>
                    <a:pt x="5438" y="9661"/>
                    <a:pt x="10137" y="9661"/>
                  </a:cubicBezTo>
                  <a:lnTo>
                    <a:pt x="11313" y="9661"/>
                  </a:lnTo>
                  <a:cubicBezTo>
                    <a:pt x="11162" y="9932"/>
                    <a:pt x="10725" y="10391"/>
                    <a:pt x="10725" y="10845"/>
                  </a:cubicBezTo>
                  <a:cubicBezTo>
                    <a:pt x="10725" y="11757"/>
                    <a:pt x="11313" y="12122"/>
                    <a:pt x="12045" y="12669"/>
                  </a:cubicBezTo>
                  <a:cubicBezTo>
                    <a:pt x="9992" y="12758"/>
                    <a:pt x="6168" y="13033"/>
                    <a:pt x="3379" y="14123"/>
                  </a:cubicBezTo>
                  <a:cubicBezTo>
                    <a:pt x="731" y="15130"/>
                    <a:pt x="0" y="16495"/>
                    <a:pt x="0" y="17497"/>
                  </a:cubicBezTo>
                  <a:cubicBezTo>
                    <a:pt x="0" y="19593"/>
                    <a:pt x="3086" y="21600"/>
                    <a:pt x="9699" y="21600"/>
                  </a:cubicBezTo>
                  <a:cubicBezTo>
                    <a:pt x="17633" y="21600"/>
                    <a:pt x="21449" y="18863"/>
                    <a:pt x="21449" y="16220"/>
                  </a:cubicBezTo>
                  <a:cubicBezTo>
                    <a:pt x="21449" y="14306"/>
                    <a:pt x="19835" y="13306"/>
                    <a:pt x="17776" y="12211"/>
                  </a:cubicBezTo>
                  <a:lnTo>
                    <a:pt x="16162" y="11481"/>
                  </a:lnTo>
                  <a:cubicBezTo>
                    <a:pt x="15573" y="11210"/>
                    <a:pt x="14986" y="10845"/>
                    <a:pt x="14986" y="10208"/>
                  </a:cubicBezTo>
                  <a:cubicBezTo>
                    <a:pt x="14986" y="9567"/>
                    <a:pt x="15718" y="9024"/>
                    <a:pt x="16456" y="8749"/>
                  </a:cubicBezTo>
                  <a:cubicBezTo>
                    <a:pt x="18365" y="7837"/>
                    <a:pt x="20272" y="6835"/>
                    <a:pt x="20272" y="4828"/>
                  </a:cubicBezTo>
                  <a:cubicBezTo>
                    <a:pt x="20272" y="2915"/>
                    <a:pt x="18365" y="1824"/>
                    <a:pt x="17338" y="1277"/>
                  </a:cubicBezTo>
                  <a:lnTo>
                    <a:pt x="19835" y="1277"/>
                  </a:lnTo>
                  <a:cubicBezTo>
                    <a:pt x="19835" y="1277"/>
                    <a:pt x="21600" y="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1" name="Shape 3251"/>
            <p:cNvSpPr/>
            <p:nvPr/>
          </p:nvSpPr>
          <p:spPr>
            <a:xfrm>
              <a:off x="227738" y="109057"/>
              <a:ext cx="123965" cy="1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4" y="8096"/>
                  </a:moveTo>
                  <a:lnTo>
                    <a:pt x="13504" y="0"/>
                  </a:lnTo>
                  <a:lnTo>
                    <a:pt x="8096" y="0"/>
                  </a:lnTo>
                  <a:lnTo>
                    <a:pt x="8096" y="8096"/>
                  </a:lnTo>
                  <a:lnTo>
                    <a:pt x="0" y="8096"/>
                  </a:lnTo>
                  <a:lnTo>
                    <a:pt x="0" y="13504"/>
                  </a:lnTo>
                  <a:lnTo>
                    <a:pt x="8096" y="13504"/>
                  </a:lnTo>
                  <a:lnTo>
                    <a:pt x="8096" y="21600"/>
                  </a:lnTo>
                  <a:lnTo>
                    <a:pt x="13504" y="21600"/>
                  </a:lnTo>
                  <a:lnTo>
                    <a:pt x="13504" y="13504"/>
                  </a:lnTo>
                  <a:lnTo>
                    <a:pt x="21600" y="13504"/>
                  </a:lnTo>
                  <a:lnTo>
                    <a:pt x="21600" y="8096"/>
                  </a:lnTo>
                  <a:cubicBezTo>
                    <a:pt x="21600" y="8096"/>
                    <a:pt x="13504" y="8096"/>
                    <a:pt x="13504" y="809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4" name="Group 3261"/>
          <p:cNvGrpSpPr/>
          <p:nvPr/>
        </p:nvGrpSpPr>
        <p:grpSpPr>
          <a:xfrm>
            <a:off x="9455360" y="5259580"/>
            <a:ext cx="100381" cy="96049"/>
            <a:chOff x="0" y="0"/>
            <a:chExt cx="351702" cy="336523"/>
          </a:xfrm>
          <a:solidFill>
            <a:schemeClr val="accent2"/>
          </a:solidFill>
        </p:grpSpPr>
        <p:sp>
          <p:nvSpPr>
            <p:cNvPr id="97" name="Shape 3258"/>
            <p:cNvSpPr/>
            <p:nvPr/>
          </p:nvSpPr>
          <p:spPr>
            <a:xfrm>
              <a:off x="4885" y="109932"/>
              <a:ext cx="75175" cy="226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8" name="Shape 3259"/>
            <p:cNvSpPr/>
            <p:nvPr/>
          </p:nvSpPr>
          <p:spPr>
            <a:xfrm>
              <a:off x="122147" y="105046"/>
              <a:ext cx="229556" cy="2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54" y="0"/>
                  </a:moveTo>
                  <a:cubicBezTo>
                    <a:pt x="9695" y="0"/>
                    <a:pt x="8017" y="2051"/>
                    <a:pt x="7077" y="3486"/>
                  </a:cubicBezTo>
                  <a:lnTo>
                    <a:pt x="7077" y="3555"/>
                  </a:lnTo>
                  <a:lnTo>
                    <a:pt x="7030" y="3555"/>
                  </a:lnTo>
                  <a:cubicBezTo>
                    <a:pt x="7043" y="3532"/>
                    <a:pt x="7063" y="3509"/>
                    <a:pt x="7077" y="3486"/>
                  </a:cubicBezTo>
                  <a:lnTo>
                    <a:pt x="7077" y="495"/>
                  </a:lnTo>
                  <a:lnTo>
                    <a:pt x="0" y="495"/>
                  </a:lnTo>
                  <a:cubicBezTo>
                    <a:pt x="95" y="2476"/>
                    <a:pt x="0" y="21600"/>
                    <a:pt x="0" y="21600"/>
                  </a:cubicBezTo>
                  <a:lnTo>
                    <a:pt x="7077" y="21600"/>
                  </a:lnTo>
                  <a:lnTo>
                    <a:pt x="7077" y="9813"/>
                  </a:lnTo>
                  <a:cubicBezTo>
                    <a:pt x="7077" y="9181"/>
                    <a:pt x="7125" y="8554"/>
                    <a:pt x="7312" y="8103"/>
                  </a:cubicBezTo>
                  <a:cubicBezTo>
                    <a:pt x="7824" y="6841"/>
                    <a:pt x="8986" y="5537"/>
                    <a:pt x="10941" y="5537"/>
                  </a:cubicBezTo>
                  <a:cubicBezTo>
                    <a:pt x="13502" y="5537"/>
                    <a:pt x="14525" y="7473"/>
                    <a:pt x="14525" y="10309"/>
                  </a:cubicBezTo>
                  <a:lnTo>
                    <a:pt x="14525" y="21600"/>
                  </a:lnTo>
                  <a:lnTo>
                    <a:pt x="21600" y="21600"/>
                  </a:lnTo>
                  <a:lnTo>
                    <a:pt x="21600" y="9497"/>
                  </a:lnTo>
                  <a:cubicBezTo>
                    <a:pt x="21600" y="3015"/>
                    <a:pt x="18110" y="0"/>
                    <a:pt x="13454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9" name="Shape 3260"/>
            <p:cNvSpPr/>
            <p:nvPr/>
          </p:nvSpPr>
          <p:spPr>
            <a:xfrm>
              <a:off x="0" y="0"/>
              <a:ext cx="84595" cy="7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66" y="0"/>
                  </a:moveTo>
                  <a:cubicBezTo>
                    <a:pt x="4296" y="0"/>
                    <a:pt x="0" y="4665"/>
                    <a:pt x="0" y="10798"/>
                  </a:cubicBezTo>
                  <a:cubicBezTo>
                    <a:pt x="0" y="16798"/>
                    <a:pt x="4175" y="21600"/>
                    <a:pt x="10613" y="21600"/>
                  </a:cubicBezTo>
                  <a:lnTo>
                    <a:pt x="10739" y="21600"/>
                  </a:lnTo>
                  <a:cubicBezTo>
                    <a:pt x="17436" y="21600"/>
                    <a:pt x="21600" y="16798"/>
                    <a:pt x="21600" y="10798"/>
                  </a:cubicBezTo>
                  <a:cubicBezTo>
                    <a:pt x="21474" y="4665"/>
                    <a:pt x="17436" y="0"/>
                    <a:pt x="10866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95" name="Shape 3267"/>
          <p:cNvSpPr/>
          <p:nvPr/>
        </p:nvSpPr>
        <p:spPr>
          <a:xfrm>
            <a:off x="9163321" y="5263119"/>
            <a:ext cx="109526" cy="8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53"/>
                </a:moveTo>
                <a:cubicBezTo>
                  <a:pt x="20809" y="2986"/>
                  <a:pt x="19952" y="3286"/>
                  <a:pt x="19056" y="3416"/>
                </a:cubicBezTo>
                <a:cubicBezTo>
                  <a:pt x="19972" y="2740"/>
                  <a:pt x="20671" y="1671"/>
                  <a:pt x="21007" y="395"/>
                </a:cubicBezTo>
                <a:cubicBezTo>
                  <a:pt x="20150" y="1020"/>
                  <a:pt x="19201" y="1476"/>
                  <a:pt x="18186" y="1717"/>
                </a:cubicBezTo>
                <a:cubicBezTo>
                  <a:pt x="17382" y="663"/>
                  <a:pt x="16228" y="0"/>
                  <a:pt x="14956" y="0"/>
                </a:cubicBezTo>
                <a:cubicBezTo>
                  <a:pt x="12511" y="0"/>
                  <a:pt x="10527" y="2442"/>
                  <a:pt x="10527" y="5452"/>
                </a:cubicBezTo>
                <a:cubicBezTo>
                  <a:pt x="10527" y="5882"/>
                  <a:pt x="10566" y="6294"/>
                  <a:pt x="10640" y="6694"/>
                </a:cubicBezTo>
                <a:cubicBezTo>
                  <a:pt x="6954" y="6464"/>
                  <a:pt x="3692" y="4298"/>
                  <a:pt x="1504" y="996"/>
                </a:cubicBezTo>
                <a:cubicBezTo>
                  <a:pt x="1120" y="1799"/>
                  <a:pt x="903" y="2740"/>
                  <a:pt x="903" y="3740"/>
                </a:cubicBezTo>
                <a:cubicBezTo>
                  <a:pt x="903" y="5631"/>
                  <a:pt x="1687" y="7302"/>
                  <a:pt x="2874" y="8274"/>
                </a:cubicBezTo>
                <a:cubicBezTo>
                  <a:pt x="2148" y="8252"/>
                  <a:pt x="1470" y="8001"/>
                  <a:pt x="870" y="7593"/>
                </a:cubicBezTo>
                <a:lnTo>
                  <a:pt x="870" y="7659"/>
                </a:lnTo>
                <a:cubicBezTo>
                  <a:pt x="870" y="10304"/>
                  <a:pt x="2399" y="12512"/>
                  <a:pt x="4423" y="13015"/>
                </a:cubicBezTo>
                <a:cubicBezTo>
                  <a:pt x="4053" y="13137"/>
                  <a:pt x="3658" y="13201"/>
                  <a:pt x="3257" y="13201"/>
                </a:cubicBezTo>
                <a:cubicBezTo>
                  <a:pt x="2972" y="13201"/>
                  <a:pt x="2696" y="13169"/>
                  <a:pt x="2420" y="13105"/>
                </a:cubicBezTo>
                <a:cubicBezTo>
                  <a:pt x="2986" y="15271"/>
                  <a:pt x="4619" y="16845"/>
                  <a:pt x="6558" y="16893"/>
                </a:cubicBezTo>
                <a:cubicBezTo>
                  <a:pt x="5042" y="18354"/>
                  <a:pt x="3130" y="19222"/>
                  <a:pt x="1054" y="19222"/>
                </a:cubicBezTo>
                <a:cubicBezTo>
                  <a:pt x="698" y="19222"/>
                  <a:pt x="349" y="19198"/>
                  <a:pt x="0" y="19150"/>
                </a:cubicBezTo>
                <a:cubicBezTo>
                  <a:pt x="1964" y="20699"/>
                  <a:pt x="4291" y="21600"/>
                  <a:pt x="6795" y="21600"/>
                </a:cubicBezTo>
                <a:cubicBezTo>
                  <a:pt x="14943" y="21600"/>
                  <a:pt x="19399" y="13291"/>
                  <a:pt x="19399" y="6085"/>
                </a:cubicBezTo>
                <a:lnTo>
                  <a:pt x="19385" y="5380"/>
                </a:lnTo>
                <a:cubicBezTo>
                  <a:pt x="20256" y="4609"/>
                  <a:pt x="21007" y="3651"/>
                  <a:pt x="21600" y="2553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6" name="Shape 3273"/>
          <p:cNvSpPr/>
          <p:nvPr/>
        </p:nvSpPr>
        <p:spPr>
          <a:xfrm>
            <a:off x="9738253" y="5250241"/>
            <a:ext cx="62027" cy="114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89" y="4"/>
                </a:moveTo>
                <a:lnTo>
                  <a:pt x="15607" y="0"/>
                </a:lnTo>
                <a:cubicBezTo>
                  <a:pt x="9787" y="0"/>
                  <a:pt x="6024" y="2087"/>
                  <a:pt x="6024" y="5316"/>
                </a:cubicBezTo>
                <a:lnTo>
                  <a:pt x="6024" y="7767"/>
                </a:lnTo>
                <a:lnTo>
                  <a:pt x="814" y="7767"/>
                </a:lnTo>
                <a:cubicBezTo>
                  <a:pt x="365" y="7767"/>
                  <a:pt x="0" y="7964"/>
                  <a:pt x="0" y="8207"/>
                </a:cubicBezTo>
                <a:lnTo>
                  <a:pt x="0" y="11759"/>
                </a:lnTo>
                <a:cubicBezTo>
                  <a:pt x="0" y="12002"/>
                  <a:pt x="365" y="12199"/>
                  <a:pt x="814" y="12199"/>
                </a:cubicBezTo>
                <a:lnTo>
                  <a:pt x="6024" y="12199"/>
                </a:lnTo>
                <a:lnTo>
                  <a:pt x="6024" y="21160"/>
                </a:lnTo>
                <a:cubicBezTo>
                  <a:pt x="6024" y="21403"/>
                  <a:pt x="6389" y="21600"/>
                  <a:pt x="6840" y="21600"/>
                </a:cubicBezTo>
                <a:lnTo>
                  <a:pt x="13634" y="21600"/>
                </a:lnTo>
                <a:cubicBezTo>
                  <a:pt x="14085" y="21600"/>
                  <a:pt x="14450" y="21403"/>
                  <a:pt x="14450" y="21160"/>
                </a:cubicBezTo>
                <a:lnTo>
                  <a:pt x="14450" y="12199"/>
                </a:lnTo>
                <a:lnTo>
                  <a:pt x="20541" y="12199"/>
                </a:lnTo>
                <a:cubicBezTo>
                  <a:pt x="20990" y="12199"/>
                  <a:pt x="21355" y="12002"/>
                  <a:pt x="21355" y="11759"/>
                </a:cubicBezTo>
                <a:lnTo>
                  <a:pt x="21358" y="8207"/>
                </a:lnTo>
                <a:cubicBezTo>
                  <a:pt x="21358" y="8091"/>
                  <a:pt x="21271" y="7979"/>
                  <a:pt x="21119" y="7896"/>
                </a:cubicBezTo>
                <a:cubicBezTo>
                  <a:pt x="20968" y="7813"/>
                  <a:pt x="20759" y="7767"/>
                  <a:pt x="20543" y="7767"/>
                </a:cubicBezTo>
                <a:lnTo>
                  <a:pt x="14450" y="7767"/>
                </a:lnTo>
                <a:lnTo>
                  <a:pt x="14450" y="5689"/>
                </a:lnTo>
                <a:cubicBezTo>
                  <a:pt x="14450" y="4690"/>
                  <a:pt x="14891" y="4184"/>
                  <a:pt x="17295" y="4184"/>
                </a:cubicBezTo>
                <a:lnTo>
                  <a:pt x="20786" y="4182"/>
                </a:lnTo>
                <a:cubicBezTo>
                  <a:pt x="21236" y="4182"/>
                  <a:pt x="21600" y="3985"/>
                  <a:pt x="21600" y="3742"/>
                </a:cubicBezTo>
                <a:lnTo>
                  <a:pt x="21600" y="445"/>
                </a:lnTo>
                <a:cubicBezTo>
                  <a:pt x="21600" y="201"/>
                  <a:pt x="21236" y="6"/>
                  <a:pt x="20789" y="4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2" name="Rectangle 91"/>
          <p:cNvSpPr/>
          <p:nvPr/>
        </p:nvSpPr>
        <p:spPr>
          <a:xfrm>
            <a:off x="8448323" y="4409282"/>
            <a:ext cx="2349849" cy="58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"/>
              <a:t>Lorem ipsum dolor sit amet, consec adipiscing elitusce at efficitur Lorem ipsum dolor sit amet, consec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423BBFB-1A29-4364-9B88-AEB5968745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91B019A-98CA-4695-AE61-6EE57B74A2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A020F1F-9C23-46AE-8EF3-14992C839E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19480E-6334-4123-ACC5-09822C321242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3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33482" y="938697"/>
            <a:ext cx="532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00" dirty="0">
                <a:solidFill>
                  <a:schemeClr val="accent4"/>
                </a:solidFill>
                <a:latin typeface="Montserrat" panose="02000505000000020004" pitchFamily="2" charset="0"/>
              </a:rPr>
              <a:t>TABLE</a:t>
            </a:r>
            <a:r>
              <a:rPr lang="en-US" sz="2800" spc="100" dirty="0">
                <a:solidFill>
                  <a:schemeClr val="tx2"/>
                </a:solidFill>
                <a:latin typeface="Montserrat" panose="02000505000000020004" pitchFamily="2" charset="0"/>
              </a:rPr>
              <a:t> ANALYSIS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9491" y="661698"/>
            <a:ext cx="1653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pc="200" dirty="0"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rPr>
              <a:t>WE ARE CARVAS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43098" y="1592086"/>
            <a:ext cx="705803" cy="1"/>
            <a:chOff x="5743098" y="1497424"/>
            <a:chExt cx="705803" cy="1"/>
          </a:xfrm>
        </p:grpSpPr>
        <p:cxnSp>
          <p:nvCxnSpPr>
            <p:cNvPr id="14" name="Straight Connector 13"/>
            <p:cNvCxnSpPr>
              <a:cxnSpLocks/>
            </p:cNvCxnSpPr>
            <p:nvPr/>
          </p:nvCxnSpPr>
          <p:spPr>
            <a:xfrm flipH="1">
              <a:off x="5743098" y="1497425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</p:cNvCxnSpPr>
            <p:nvPr/>
          </p:nvCxnSpPr>
          <p:spPr>
            <a:xfrm flipH="1">
              <a:off x="5743099" y="1497424"/>
              <a:ext cx="290512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265067" y="2019934"/>
            <a:ext cx="4478031" cy="6834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65067" y="2688714"/>
            <a:ext cx="4478031" cy="30055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61897" y="2943188"/>
            <a:ext cx="322750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amet, consectetur adipiscing elit. Proin cursus ligula</a:t>
            </a:r>
          </a:p>
        </p:txBody>
      </p:sp>
      <p:sp>
        <p:nvSpPr>
          <p:cNvPr id="22" name="AutoShape 152"/>
          <p:cNvSpPr>
            <a:spLocks/>
          </p:cNvSpPr>
          <p:nvPr/>
        </p:nvSpPr>
        <p:spPr bwMode="auto">
          <a:xfrm>
            <a:off x="1672949" y="3059920"/>
            <a:ext cx="375935" cy="375935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2261897" y="3869348"/>
            <a:ext cx="322750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amet, consectetur adipiscing elit. Proin cursus ligula</a:t>
            </a:r>
          </a:p>
        </p:txBody>
      </p:sp>
      <p:sp>
        <p:nvSpPr>
          <p:cNvPr id="36" name="AutoShape 152"/>
          <p:cNvSpPr>
            <a:spLocks/>
          </p:cNvSpPr>
          <p:nvPr/>
        </p:nvSpPr>
        <p:spPr bwMode="auto">
          <a:xfrm>
            <a:off x="1672949" y="3986080"/>
            <a:ext cx="375935" cy="375935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8" name="TextBox 37"/>
          <p:cNvSpPr txBox="1"/>
          <p:nvPr/>
        </p:nvSpPr>
        <p:spPr>
          <a:xfrm>
            <a:off x="2261897" y="4795508"/>
            <a:ext cx="322750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amet, consectetur adipiscing elit. Proin cursus ligula</a:t>
            </a:r>
          </a:p>
        </p:txBody>
      </p:sp>
      <p:sp>
        <p:nvSpPr>
          <p:cNvPr id="39" name="AutoShape 152"/>
          <p:cNvSpPr>
            <a:spLocks/>
          </p:cNvSpPr>
          <p:nvPr/>
        </p:nvSpPr>
        <p:spPr bwMode="auto">
          <a:xfrm>
            <a:off x="1672949" y="4912240"/>
            <a:ext cx="375935" cy="375935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73" name="Rectangle 72"/>
          <p:cNvSpPr/>
          <p:nvPr/>
        </p:nvSpPr>
        <p:spPr>
          <a:xfrm>
            <a:off x="1672949" y="2197881"/>
            <a:ext cx="3488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j-lt"/>
              </a:rPr>
              <a:t>ADVANTAGE LIST ANALYSIS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448901" y="2019934"/>
            <a:ext cx="4478031" cy="683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448901" y="2688714"/>
            <a:ext cx="4478031" cy="30055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517978" y="3869348"/>
            <a:ext cx="322750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amet, consectetur adipiscing elit. Proin cursus ligula</a:t>
            </a:r>
          </a:p>
        </p:txBody>
      </p:sp>
      <p:sp>
        <p:nvSpPr>
          <p:cNvPr id="23" name="AutoShape 125"/>
          <p:cNvSpPr>
            <a:spLocks/>
          </p:cNvSpPr>
          <p:nvPr/>
        </p:nvSpPr>
        <p:spPr bwMode="auto">
          <a:xfrm>
            <a:off x="6929030" y="3986080"/>
            <a:ext cx="375935" cy="375935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5584845 w 21600"/>
              <a:gd name="T11" fmla="*/ 137006275 h 21600"/>
              <a:gd name="T12" fmla="*/ 137588895 w 21600"/>
              <a:gd name="T13" fmla="*/ 164992622 h 21600"/>
              <a:gd name="T14" fmla="*/ 102105183 w 21600"/>
              <a:gd name="T15" fmla="*/ 129508900 h 21600"/>
              <a:gd name="T16" fmla="*/ 66621373 w 21600"/>
              <a:gd name="T17" fmla="*/ 164992622 h 21600"/>
              <a:gd name="T18" fmla="*/ 38625434 w 21600"/>
              <a:gd name="T19" fmla="*/ 137006275 h 21600"/>
              <a:gd name="T20" fmla="*/ 74110110 w 21600"/>
              <a:gd name="T21" fmla="*/ 101512961 h 21600"/>
              <a:gd name="T22" fmla="*/ 38625434 w 21600"/>
              <a:gd name="T23" fmla="*/ 66029151 h 21600"/>
              <a:gd name="T24" fmla="*/ 66621373 w 21600"/>
              <a:gd name="T25" fmla="*/ 38033211 h 21600"/>
              <a:gd name="T26" fmla="*/ 102105183 w 21600"/>
              <a:gd name="T27" fmla="*/ 73517021 h 21600"/>
              <a:gd name="T28" fmla="*/ 137588895 w 21600"/>
              <a:gd name="T29" fmla="*/ 38033211 h 21600"/>
              <a:gd name="T30" fmla="*/ 165584845 w 21600"/>
              <a:gd name="T31" fmla="*/ 66029151 h 21600"/>
              <a:gd name="T32" fmla="*/ 130101133 w 21600"/>
              <a:gd name="T33" fmla="*/ 101512961 h 21600"/>
              <a:gd name="T34" fmla="*/ 165584845 w 21600"/>
              <a:gd name="T35" fmla="*/ 137006275 h 21600"/>
              <a:gd name="T36" fmla="*/ 165584845 w 21600"/>
              <a:gd name="T37" fmla="*/ 137006275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02" y="14564"/>
                </a:moveTo>
                <a:lnTo>
                  <a:pt x="14626" y="17539"/>
                </a:lnTo>
                <a:lnTo>
                  <a:pt x="10854" y="13767"/>
                </a:lnTo>
                <a:lnTo>
                  <a:pt x="7082" y="17539"/>
                </a:lnTo>
                <a:lnTo>
                  <a:pt x="4106" y="14564"/>
                </a:lnTo>
                <a:lnTo>
                  <a:pt x="7878" y="10791"/>
                </a:lnTo>
                <a:lnTo>
                  <a:pt x="4106" y="7019"/>
                </a:lnTo>
                <a:lnTo>
                  <a:pt x="7082" y="4043"/>
                </a:lnTo>
                <a:lnTo>
                  <a:pt x="10854" y="7815"/>
                </a:lnTo>
                <a:lnTo>
                  <a:pt x="14626" y="4043"/>
                </a:lnTo>
                <a:lnTo>
                  <a:pt x="17602" y="7019"/>
                </a:lnTo>
                <a:lnTo>
                  <a:pt x="13830" y="10791"/>
                </a:lnTo>
                <a:lnTo>
                  <a:pt x="17602" y="14564"/>
                </a:lnTo>
                <a:close/>
                <a:moveTo>
                  <a:pt x="17602" y="14564"/>
                </a:move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56" name="TextBox 55"/>
          <p:cNvSpPr txBox="1"/>
          <p:nvPr/>
        </p:nvSpPr>
        <p:spPr>
          <a:xfrm>
            <a:off x="7517978" y="2943188"/>
            <a:ext cx="322750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amet, consectetur adipiscing elit. Proin cursus ligula</a:t>
            </a:r>
          </a:p>
        </p:txBody>
      </p:sp>
      <p:sp>
        <p:nvSpPr>
          <p:cNvPr id="57" name="AutoShape 125"/>
          <p:cNvSpPr>
            <a:spLocks/>
          </p:cNvSpPr>
          <p:nvPr/>
        </p:nvSpPr>
        <p:spPr bwMode="auto">
          <a:xfrm>
            <a:off x="6929030" y="3059920"/>
            <a:ext cx="375935" cy="375935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5584845 w 21600"/>
              <a:gd name="T11" fmla="*/ 137006275 h 21600"/>
              <a:gd name="T12" fmla="*/ 137588895 w 21600"/>
              <a:gd name="T13" fmla="*/ 164992622 h 21600"/>
              <a:gd name="T14" fmla="*/ 102105183 w 21600"/>
              <a:gd name="T15" fmla="*/ 129508900 h 21600"/>
              <a:gd name="T16" fmla="*/ 66621373 w 21600"/>
              <a:gd name="T17" fmla="*/ 164992622 h 21600"/>
              <a:gd name="T18" fmla="*/ 38625434 w 21600"/>
              <a:gd name="T19" fmla="*/ 137006275 h 21600"/>
              <a:gd name="T20" fmla="*/ 74110110 w 21600"/>
              <a:gd name="T21" fmla="*/ 101512961 h 21600"/>
              <a:gd name="T22" fmla="*/ 38625434 w 21600"/>
              <a:gd name="T23" fmla="*/ 66029151 h 21600"/>
              <a:gd name="T24" fmla="*/ 66621373 w 21600"/>
              <a:gd name="T25" fmla="*/ 38033211 h 21600"/>
              <a:gd name="T26" fmla="*/ 102105183 w 21600"/>
              <a:gd name="T27" fmla="*/ 73517021 h 21600"/>
              <a:gd name="T28" fmla="*/ 137588895 w 21600"/>
              <a:gd name="T29" fmla="*/ 38033211 h 21600"/>
              <a:gd name="T30" fmla="*/ 165584845 w 21600"/>
              <a:gd name="T31" fmla="*/ 66029151 h 21600"/>
              <a:gd name="T32" fmla="*/ 130101133 w 21600"/>
              <a:gd name="T33" fmla="*/ 101512961 h 21600"/>
              <a:gd name="T34" fmla="*/ 165584845 w 21600"/>
              <a:gd name="T35" fmla="*/ 137006275 h 21600"/>
              <a:gd name="T36" fmla="*/ 165584845 w 21600"/>
              <a:gd name="T37" fmla="*/ 137006275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02" y="14564"/>
                </a:moveTo>
                <a:lnTo>
                  <a:pt x="14626" y="17539"/>
                </a:lnTo>
                <a:lnTo>
                  <a:pt x="10854" y="13767"/>
                </a:lnTo>
                <a:lnTo>
                  <a:pt x="7082" y="17539"/>
                </a:lnTo>
                <a:lnTo>
                  <a:pt x="4106" y="14564"/>
                </a:lnTo>
                <a:lnTo>
                  <a:pt x="7878" y="10791"/>
                </a:lnTo>
                <a:lnTo>
                  <a:pt x="4106" y="7019"/>
                </a:lnTo>
                <a:lnTo>
                  <a:pt x="7082" y="4043"/>
                </a:lnTo>
                <a:lnTo>
                  <a:pt x="10854" y="7815"/>
                </a:lnTo>
                <a:lnTo>
                  <a:pt x="14626" y="4043"/>
                </a:lnTo>
                <a:lnTo>
                  <a:pt x="17602" y="7019"/>
                </a:lnTo>
                <a:lnTo>
                  <a:pt x="13830" y="10791"/>
                </a:lnTo>
                <a:lnTo>
                  <a:pt x="17602" y="14564"/>
                </a:lnTo>
                <a:close/>
                <a:moveTo>
                  <a:pt x="17602" y="14564"/>
                </a:move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71" name="TextBox 70"/>
          <p:cNvSpPr txBox="1"/>
          <p:nvPr/>
        </p:nvSpPr>
        <p:spPr>
          <a:xfrm>
            <a:off x="7517978" y="4800549"/>
            <a:ext cx="322750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amet, consectetur adipiscing elit. Proin cursus ligula</a:t>
            </a:r>
          </a:p>
        </p:txBody>
      </p:sp>
      <p:sp>
        <p:nvSpPr>
          <p:cNvPr id="72" name="AutoShape 125"/>
          <p:cNvSpPr>
            <a:spLocks/>
          </p:cNvSpPr>
          <p:nvPr/>
        </p:nvSpPr>
        <p:spPr bwMode="auto">
          <a:xfrm>
            <a:off x="6929030" y="4917281"/>
            <a:ext cx="375935" cy="375935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5584845 w 21600"/>
              <a:gd name="T11" fmla="*/ 137006275 h 21600"/>
              <a:gd name="T12" fmla="*/ 137588895 w 21600"/>
              <a:gd name="T13" fmla="*/ 164992622 h 21600"/>
              <a:gd name="T14" fmla="*/ 102105183 w 21600"/>
              <a:gd name="T15" fmla="*/ 129508900 h 21600"/>
              <a:gd name="T16" fmla="*/ 66621373 w 21600"/>
              <a:gd name="T17" fmla="*/ 164992622 h 21600"/>
              <a:gd name="T18" fmla="*/ 38625434 w 21600"/>
              <a:gd name="T19" fmla="*/ 137006275 h 21600"/>
              <a:gd name="T20" fmla="*/ 74110110 w 21600"/>
              <a:gd name="T21" fmla="*/ 101512961 h 21600"/>
              <a:gd name="T22" fmla="*/ 38625434 w 21600"/>
              <a:gd name="T23" fmla="*/ 66029151 h 21600"/>
              <a:gd name="T24" fmla="*/ 66621373 w 21600"/>
              <a:gd name="T25" fmla="*/ 38033211 h 21600"/>
              <a:gd name="T26" fmla="*/ 102105183 w 21600"/>
              <a:gd name="T27" fmla="*/ 73517021 h 21600"/>
              <a:gd name="T28" fmla="*/ 137588895 w 21600"/>
              <a:gd name="T29" fmla="*/ 38033211 h 21600"/>
              <a:gd name="T30" fmla="*/ 165584845 w 21600"/>
              <a:gd name="T31" fmla="*/ 66029151 h 21600"/>
              <a:gd name="T32" fmla="*/ 130101133 w 21600"/>
              <a:gd name="T33" fmla="*/ 101512961 h 21600"/>
              <a:gd name="T34" fmla="*/ 165584845 w 21600"/>
              <a:gd name="T35" fmla="*/ 137006275 h 21600"/>
              <a:gd name="T36" fmla="*/ 165584845 w 21600"/>
              <a:gd name="T37" fmla="*/ 137006275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02" y="14564"/>
                </a:moveTo>
                <a:lnTo>
                  <a:pt x="14626" y="17539"/>
                </a:lnTo>
                <a:lnTo>
                  <a:pt x="10854" y="13767"/>
                </a:lnTo>
                <a:lnTo>
                  <a:pt x="7082" y="17539"/>
                </a:lnTo>
                <a:lnTo>
                  <a:pt x="4106" y="14564"/>
                </a:lnTo>
                <a:lnTo>
                  <a:pt x="7878" y="10791"/>
                </a:lnTo>
                <a:lnTo>
                  <a:pt x="4106" y="7019"/>
                </a:lnTo>
                <a:lnTo>
                  <a:pt x="7082" y="4043"/>
                </a:lnTo>
                <a:lnTo>
                  <a:pt x="10854" y="7815"/>
                </a:lnTo>
                <a:lnTo>
                  <a:pt x="14626" y="4043"/>
                </a:lnTo>
                <a:lnTo>
                  <a:pt x="17602" y="7019"/>
                </a:lnTo>
                <a:lnTo>
                  <a:pt x="13830" y="10791"/>
                </a:lnTo>
                <a:lnTo>
                  <a:pt x="17602" y="14564"/>
                </a:lnTo>
                <a:close/>
                <a:moveTo>
                  <a:pt x="17602" y="14564"/>
                </a:move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74" name="Rectangle 73"/>
          <p:cNvSpPr/>
          <p:nvPr/>
        </p:nvSpPr>
        <p:spPr>
          <a:xfrm>
            <a:off x="6852962" y="2197881"/>
            <a:ext cx="3887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j-lt"/>
              </a:rPr>
              <a:t>DISADVANTAGE LIST ANALYSIS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93694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/>
                </a:solidFill>
              </a:rPr>
              <a:t>Medical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/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2770F-36B3-420E-859D-E269A04EA742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xagon 16"/>
          <p:cNvSpPr/>
          <p:nvPr/>
        </p:nvSpPr>
        <p:spPr>
          <a:xfrm rot="5400000">
            <a:off x="6625656" y="2519871"/>
            <a:ext cx="485316" cy="418376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68015" y="3074741"/>
            <a:ext cx="1049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" dirty="0">
                <a:solidFill>
                  <a:schemeClr val="tx2"/>
                </a:solidFill>
                <a:latin typeface="+mj-lt"/>
              </a:rPr>
              <a:t>Target 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68015" y="3380411"/>
            <a:ext cx="1843774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dirty="0"/>
              <a:t>Lorem ipsum dolor </a:t>
            </a:r>
            <a:r>
              <a:rPr lang="en-US" sz="1200" dirty="0" err="1"/>
              <a:t>amet</a:t>
            </a:r>
            <a:r>
              <a:rPr lang="en-US" sz="1200"/>
              <a:t> </a:t>
            </a:r>
          </a:p>
          <a:p>
            <a:pPr>
              <a:lnSpc>
                <a:spcPct val="140000"/>
              </a:lnSpc>
            </a:pPr>
            <a:r>
              <a:rPr lang="en-US" sz="1200"/>
              <a:t>consectetur adipiscing.</a:t>
            </a:r>
          </a:p>
        </p:txBody>
      </p:sp>
      <p:sp>
        <p:nvSpPr>
          <p:cNvPr id="22" name="Hexagon 21"/>
          <p:cNvSpPr/>
          <p:nvPr/>
        </p:nvSpPr>
        <p:spPr>
          <a:xfrm rot="5400000">
            <a:off x="6625656" y="4480886"/>
            <a:ext cx="485316" cy="418376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68015" y="5035756"/>
            <a:ext cx="1084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">
                <a:solidFill>
                  <a:schemeClr val="tx2"/>
                </a:solidFill>
                <a:latin typeface="+mj-lt"/>
              </a:rPr>
              <a:t>Target 03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68015" y="5341426"/>
            <a:ext cx="1843774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amet </a:t>
            </a:r>
          </a:p>
          <a:p>
            <a:pPr>
              <a:lnSpc>
                <a:spcPct val="140000"/>
              </a:lnSpc>
            </a:pPr>
            <a:r>
              <a:rPr lang="en-US" sz="1200"/>
              <a:t>consectetur adipiscing.</a:t>
            </a:r>
          </a:p>
        </p:txBody>
      </p:sp>
      <p:sp>
        <p:nvSpPr>
          <p:cNvPr id="28" name="Hexagon 27"/>
          <p:cNvSpPr/>
          <p:nvPr/>
        </p:nvSpPr>
        <p:spPr>
          <a:xfrm rot="5400000">
            <a:off x="9230602" y="2519871"/>
            <a:ext cx="485316" cy="41837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172961" y="3074741"/>
            <a:ext cx="1086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">
                <a:solidFill>
                  <a:schemeClr val="tx2"/>
                </a:solidFill>
                <a:latin typeface="+mj-lt"/>
              </a:rPr>
              <a:t>Target 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72961" y="3380411"/>
            <a:ext cx="1843774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amet </a:t>
            </a:r>
          </a:p>
          <a:p>
            <a:pPr>
              <a:lnSpc>
                <a:spcPct val="140000"/>
              </a:lnSpc>
            </a:pPr>
            <a:r>
              <a:rPr lang="en-US" sz="1200"/>
              <a:t>consectetur adipiscing.</a:t>
            </a:r>
          </a:p>
        </p:txBody>
      </p:sp>
      <p:sp>
        <p:nvSpPr>
          <p:cNvPr id="33" name="Hexagon 32"/>
          <p:cNvSpPr/>
          <p:nvPr/>
        </p:nvSpPr>
        <p:spPr>
          <a:xfrm rot="5400000">
            <a:off x="9230602" y="4480886"/>
            <a:ext cx="485316" cy="418376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172961" y="5035756"/>
            <a:ext cx="1083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">
                <a:solidFill>
                  <a:schemeClr val="tx2"/>
                </a:solidFill>
                <a:latin typeface="+mj-lt"/>
              </a:rPr>
              <a:t>Target 04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72961" y="5341426"/>
            <a:ext cx="1843774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amet </a:t>
            </a:r>
          </a:p>
          <a:p>
            <a:pPr>
              <a:lnSpc>
                <a:spcPct val="140000"/>
              </a:lnSpc>
            </a:pPr>
            <a:r>
              <a:rPr lang="en-US" sz="1200"/>
              <a:t>consectetur adipiscing.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33482" y="938697"/>
            <a:ext cx="532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00" dirty="0">
                <a:solidFill>
                  <a:schemeClr val="accent4"/>
                </a:solidFill>
                <a:latin typeface="Montserrat" panose="02000505000000020004" pitchFamily="2" charset="0"/>
              </a:rPr>
              <a:t>HEART</a:t>
            </a:r>
            <a:r>
              <a:rPr lang="en-US" sz="2800" spc="100" dirty="0">
                <a:solidFill>
                  <a:schemeClr val="tx2"/>
                </a:solidFill>
                <a:latin typeface="Montserrat" panose="02000505000000020004" pitchFamily="2" charset="0"/>
              </a:rPr>
              <a:t> INFOGRAPHIC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69491" y="661698"/>
            <a:ext cx="1653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pc="200" dirty="0"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rPr>
              <a:t>WE ARE CARVAS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743098" y="1592086"/>
            <a:ext cx="705803" cy="1"/>
            <a:chOff x="5743098" y="1497424"/>
            <a:chExt cx="705803" cy="1"/>
          </a:xfrm>
        </p:grpSpPr>
        <p:cxnSp>
          <p:nvCxnSpPr>
            <p:cNvPr id="42" name="Straight Connector 41"/>
            <p:cNvCxnSpPr>
              <a:cxnSpLocks/>
            </p:cNvCxnSpPr>
            <p:nvPr/>
          </p:nvCxnSpPr>
          <p:spPr>
            <a:xfrm flipH="1">
              <a:off x="5743098" y="1497425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cxnSpLocks/>
            </p:cNvCxnSpPr>
            <p:nvPr/>
          </p:nvCxnSpPr>
          <p:spPr>
            <a:xfrm flipH="1">
              <a:off x="5743099" y="1497424"/>
              <a:ext cx="290512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640F83C-7EF4-463C-912F-C798BEB1734A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7" name="Google Shape;1514;p36">
            <a:extLst>
              <a:ext uri="{FF2B5EF4-FFF2-40B4-BE49-F238E27FC236}">
                <a16:creationId xmlns:a16="http://schemas.microsoft.com/office/drawing/2014/main" id="{A7DB1A89-4BDB-469F-9326-3BFF815FD922}"/>
              </a:ext>
            </a:extLst>
          </p:cNvPr>
          <p:cNvSpPr/>
          <p:nvPr/>
        </p:nvSpPr>
        <p:spPr>
          <a:xfrm>
            <a:off x="3194027" y="2974328"/>
            <a:ext cx="1230139" cy="503261"/>
          </a:xfrm>
          <a:custGeom>
            <a:avLst/>
            <a:gdLst/>
            <a:ahLst/>
            <a:cxnLst/>
            <a:rect l="l" t="t" r="r" b="b"/>
            <a:pathLst>
              <a:path w="24392" h="9979" extrusionOk="0">
                <a:moveTo>
                  <a:pt x="6377" y="0"/>
                </a:moveTo>
                <a:cubicBezTo>
                  <a:pt x="3614" y="0"/>
                  <a:pt x="1305" y="219"/>
                  <a:pt x="312" y="815"/>
                </a:cubicBezTo>
                <a:lnTo>
                  <a:pt x="1" y="2237"/>
                </a:lnTo>
                <a:lnTo>
                  <a:pt x="189" y="2855"/>
                </a:lnTo>
                <a:cubicBezTo>
                  <a:pt x="189" y="2855"/>
                  <a:pt x="10685" y="7607"/>
                  <a:pt x="17970" y="9582"/>
                </a:cubicBezTo>
                <a:cubicBezTo>
                  <a:pt x="18740" y="9875"/>
                  <a:pt x="19482" y="9979"/>
                  <a:pt x="20145" y="9979"/>
                </a:cubicBezTo>
                <a:cubicBezTo>
                  <a:pt x="21717" y="9979"/>
                  <a:pt x="22846" y="9400"/>
                  <a:pt x="22846" y="9400"/>
                </a:cubicBezTo>
                <a:cubicBezTo>
                  <a:pt x="24392" y="5878"/>
                  <a:pt x="23587" y="2731"/>
                  <a:pt x="21858" y="1432"/>
                </a:cubicBezTo>
                <a:cubicBezTo>
                  <a:pt x="20058" y="973"/>
                  <a:pt x="12206" y="0"/>
                  <a:pt x="6377" y="0"/>
                </a:cubicBezTo>
                <a:close/>
              </a:path>
            </a:pathLst>
          </a:custGeom>
          <a:solidFill>
            <a:srgbClr val="9B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8" name="Google Shape;1515;p36">
            <a:extLst>
              <a:ext uri="{FF2B5EF4-FFF2-40B4-BE49-F238E27FC236}">
                <a16:creationId xmlns:a16="http://schemas.microsoft.com/office/drawing/2014/main" id="{1CF6FC63-EB9D-4F17-9733-0C46A52B3506}"/>
              </a:ext>
            </a:extLst>
          </p:cNvPr>
          <p:cNvSpPr/>
          <p:nvPr/>
        </p:nvSpPr>
        <p:spPr>
          <a:xfrm>
            <a:off x="3128768" y="1735767"/>
            <a:ext cx="759809" cy="1273460"/>
          </a:xfrm>
          <a:custGeom>
            <a:avLst/>
            <a:gdLst/>
            <a:ahLst/>
            <a:cxnLst/>
            <a:rect l="l" t="t" r="r" b="b"/>
            <a:pathLst>
              <a:path w="15066" h="25251" extrusionOk="0">
                <a:moveTo>
                  <a:pt x="6481" y="306"/>
                </a:moveTo>
                <a:cubicBezTo>
                  <a:pt x="6481" y="430"/>
                  <a:pt x="6481" y="494"/>
                  <a:pt x="6422" y="677"/>
                </a:cubicBezTo>
                <a:cubicBezTo>
                  <a:pt x="6481" y="617"/>
                  <a:pt x="6545" y="617"/>
                  <a:pt x="6605" y="617"/>
                </a:cubicBezTo>
                <a:cubicBezTo>
                  <a:pt x="6605" y="494"/>
                  <a:pt x="6545" y="370"/>
                  <a:pt x="6481" y="306"/>
                </a:cubicBezTo>
                <a:close/>
                <a:moveTo>
                  <a:pt x="1" y="0"/>
                </a:moveTo>
                <a:cubicBezTo>
                  <a:pt x="307" y="1665"/>
                  <a:pt x="307" y="7533"/>
                  <a:pt x="677" y="8827"/>
                </a:cubicBezTo>
                <a:cubicBezTo>
                  <a:pt x="801" y="9197"/>
                  <a:pt x="865" y="9444"/>
                  <a:pt x="924" y="9568"/>
                </a:cubicBezTo>
                <a:cubicBezTo>
                  <a:pt x="924" y="9508"/>
                  <a:pt x="865" y="9385"/>
                  <a:pt x="865" y="9261"/>
                </a:cubicBezTo>
                <a:cubicBezTo>
                  <a:pt x="431" y="7780"/>
                  <a:pt x="495" y="924"/>
                  <a:pt x="60" y="59"/>
                </a:cubicBezTo>
                <a:cubicBezTo>
                  <a:pt x="60" y="59"/>
                  <a:pt x="60" y="0"/>
                  <a:pt x="1" y="0"/>
                </a:cubicBezTo>
                <a:close/>
                <a:moveTo>
                  <a:pt x="10744" y="1294"/>
                </a:moveTo>
                <a:cubicBezTo>
                  <a:pt x="10803" y="2346"/>
                  <a:pt x="10991" y="5557"/>
                  <a:pt x="10991" y="7656"/>
                </a:cubicBezTo>
                <a:cubicBezTo>
                  <a:pt x="10991" y="8456"/>
                  <a:pt x="11238" y="9385"/>
                  <a:pt x="11544" y="10185"/>
                </a:cubicBezTo>
                <a:cubicBezTo>
                  <a:pt x="11297" y="9508"/>
                  <a:pt x="11114" y="8768"/>
                  <a:pt x="11114" y="8086"/>
                </a:cubicBezTo>
                <a:cubicBezTo>
                  <a:pt x="11114" y="5493"/>
                  <a:pt x="10867" y="1358"/>
                  <a:pt x="10867" y="1358"/>
                </a:cubicBezTo>
                <a:cubicBezTo>
                  <a:pt x="10867" y="1358"/>
                  <a:pt x="10803" y="1294"/>
                  <a:pt x="10744" y="1294"/>
                </a:cubicBezTo>
                <a:close/>
                <a:moveTo>
                  <a:pt x="13708" y="14507"/>
                </a:moveTo>
                <a:cubicBezTo>
                  <a:pt x="14137" y="15806"/>
                  <a:pt x="14755" y="18459"/>
                  <a:pt x="13396" y="20805"/>
                </a:cubicBezTo>
                <a:cubicBezTo>
                  <a:pt x="11421" y="23275"/>
                  <a:pt x="9509" y="23956"/>
                  <a:pt x="7904" y="23956"/>
                </a:cubicBezTo>
                <a:cubicBezTo>
                  <a:pt x="5928" y="23956"/>
                  <a:pt x="4506" y="22781"/>
                  <a:pt x="4506" y="22781"/>
                </a:cubicBezTo>
                <a:cubicBezTo>
                  <a:pt x="4506" y="22781"/>
                  <a:pt x="4076" y="22040"/>
                  <a:pt x="3705" y="22040"/>
                </a:cubicBezTo>
                <a:cubicBezTo>
                  <a:pt x="3641" y="22040"/>
                  <a:pt x="3582" y="22040"/>
                  <a:pt x="3518" y="22104"/>
                </a:cubicBezTo>
                <a:cubicBezTo>
                  <a:pt x="2530" y="22781"/>
                  <a:pt x="2036" y="24080"/>
                  <a:pt x="1853" y="25250"/>
                </a:cubicBezTo>
                <a:cubicBezTo>
                  <a:pt x="1912" y="25191"/>
                  <a:pt x="1977" y="25191"/>
                  <a:pt x="2100" y="25127"/>
                </a:cubicBezTo>
                <a:cubicBezTo>
                  <a:pt x="2347" y="24139"/>
                  <a:pt x="2841" y="23092"/>
                  <a:pt x="3641" y="22534"/>
                </a:cubicBezTo>
                <a:cubicBezTo>
                  <a:pt x="3705" y="22474"/>
                  <a:pt x="3765" y="22474"/>
                  <a:pt x="3829" y="22474"/>
                </a:cubicBezTo>
                <a:cubicBezTo>
                  <a:pt x="4259" y="22474"/>
                  <a:pt x="4693" y="23215"/>
                  <a:pt x="4693" y="23215"/>
                </a:cubicBezTo>
                <a:cubicBezTo>
                  <a:pt x="4693" y="23215"/>
                  <a:pt x="6052" y="24386"/>
                  <a:pt x="8087" y="24386"/>
                </a:cubicBezTo>
                <a:cubicBezTo>
                  <a:pt x="9633" y="24386"/>
                  <a:pt x="11544" y="23645"/>
                  <a:pt x="13520" y="21240"/>
                </a:cubicBezTo>
                <a:cubicBezTo>
                  <a:pt x="15066" y="18582"/>
                  <a:pt x="14137" y="15559"/>
                  <a:pt x="13708" y="14507"/>
                </a:cubicBezTo>
                <a:close/>
              </a:path>
            </a:pathLst>
          </a:custGeom>
          <a:solidFill>
            <a:srgbClr val="B7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9" name="Google Shape;1516;p36">
            <a:extLst>
              <a:ext uri="{FF2B5EF4-FFF2-40B4-BE49-F238E27FC236}">
                <a16:creationId xmlns:a16="http://schemas.microsoft.com/office/drawing/2014/main" id="{6817598F-62E9-4CC0-BCED-CE6526780CF2}"/>
              </a:ext>
            </a:extLst>
          </p:cNvPr>
          <p:cNvSpPr/>
          <p:nvPr/>
        </p:nvSpPr>
        <p:spPr>
          <a:xfrm>
            <a:off x="3212738" y="3002923"/>
            <a:ext cx="21988" cy="74791"/>
          </a:xfrm>
          <a:custGeom>
            <a:avLst/>
            <a:gdLst/>
            <a:ahLst/>
            <a:cxnLst/>
            <a:rect l="l" t="t" r="r" b="b"/>
            <a:pathLst>
              <a:path w="436" h="1483" extrusionOk="0">
                <a:moveTo>
                  <a:pt x="435" y="1"/>
                </a:moveTo>
                <a:cubicBezTo>
                  <a:pt x="312" y="65"/>
                  <a:pt x="247" y="65"/>
                  <a:pt x="188" y="124"/>
                </a:cubicBezTo>
                <a:cubicBezTo>
                  <a:pt x="65" y="618"/>
                  <a:pt x="0" y="1112"/>
                  <a:pt x="0" y="1483"/>
                </a:cubicBezTo>
                <a:cubicBezTo>
                  <a:pt x="65" y="1483"/>
                  <a:pt x="124" y="1483"/>
                  <a:pt x="188" y="1423"/>
                </a:cubicBezTo>
                <a:cubicBezTo>
                  <a:pt x="247" y="989"/>
                  <a:pt x="312" y="495"/>
                  <a:pt x="435" y="1"/>
                </a:cubicBezTo>
                <a:close/>
              </a:path>
            </a:pathLst>
          </a:custGeom>
          <a:solidFill>
            <a:srgbClr val="87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0" name="Google Shape;1517;p36">
            <a:extLst>
              <a:ext uri="{FF2B5EF4-FFF2-40B4-BE49-F238E27FC236}">
                <a16:creationId xmlns:a16="http://schemas.microsoft.com/office/drawing/2014/main" id="{9A4CC318-831E-4B93-9AD3-3271EEE8D3D9}"/>
              </a:ext>
            </a:extLst>
          </p:cNvPr>
          <p:cNvSpPr/>
          <p:nvPr/>
        </p:nvSpPr>
        <p:spPr>
          <a:xfrm>
            <a:off x="4212402" y="3080891"/>
            <a:ext cx="158710" cy="351814"/>
          </a:xfrm>
          <a:custGeom>
            <a:avLst/>
            <a:gdLst/>
            <a:ahLst/>
            <a:cxnLst/>
            <a:rect l="l" t="t" r="r" b="b"/>
            <a:pathLst>
              <a:path w="3147" h="6976" extrusionOk="0">
                <a:moveTo>
                  <a:pt x="1482" y="1"/>
                </a:moveTo>
                <a:cubicBezTo>
                  <a:pt x="1171" y="1"/>
                  <a:pt x="800" y="60"/>
                  <a:pt x="618" y="307"/>
                </a:cubicBezTo>
                <a:cubicBezTo>
                  <a:pt x="494" y="495"/>
                  <a:pt x="494" y="678"/>
                  <a:pt x="430" y="865"/>
                </a:cubicBezTo>
                <a:cubicBezTo>
                  <a:pt x="306" y="1606"/>
                  <a:pt x="247" y="2406"/>
                  <a:pt x="183" y="3147"/>
                </a:cubicBezTo>
                <a:cubicBezTo>
                  <a:pt x="59" y="4259"/>
                  <a:pt x="0" y="5558"/>
                  <a:pt x="741" y="6422"/>
                </a:cubicBezTo>
                <a:cubicBezTo>
                  <a:pt x="988" y="6728"/>
                  <a:pt x="1294" y="6975"/>
                  <a:pt x="1729" y="6975"/>
                </a:cubicBezTo>
                <a:lnTo>
                  <a:pt x="1852" y="6975"/>
                </a:lnTo>
                <a:cubicBezTo>
                  <a:pt x="2159" y="6916"/>
                  <a:pt x="2470" y="6605"/>
                  <a:pt x="2653" y="6299"/>
                </a:cubicBezTo>
                <a:cubicBezTo>
                  <a:pt x="2776" y="5987"/>
                  <a:pt x="2840" y="5681"/>
                  <a:pt x="2900" y="5311"/>
                </a:cubicBezTo>
                <a:cubicBezTo>
                  <a:pt x="3147" y="3459"/>
                  <a:pt x="2964" y="1419"/>
                  <a:pt x="1788" y="1"/>
                </a:cubicBezTo>
                <a:close/>
              </a:path>
            </a:pathLst>
          </a:custGeom>
          <a:solidFill>
            <a:srgbClr val="87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1" name="Google Shape;1518;p36">
            <a:extLst>
              <a:ext uri="{FF2B5EF4-FFF2-40B4-BE49-F238E27FC236}">
                <a16:creationId xmlns:a16="http://schemas.microsoft.com/office/drawing/2014/main" id="{5965669F-6F1A-4EC8-A2A0-0D8F0A55B633}"/>
              </a:ext>
            </a:extLst>
          </p:cNvPr>
          <p:cNvSpPr/>
          <p:nvPr/>
        </p:nvSpPr>
        <p:spPr>
          <a:xfrm>
            <a:off x="2621119" y="1681099"/>
            <a:ext cx="1276687" cy="1894833"/>
          </a:xfrm>
          <a:custGeom>
            <a:avLst/>
            <a:gdLst/>
            <a:ahLst/>
            <a:cxnLst/>
            <a:rect l="l" t="t" r="r" b="b"/>
            <a:pathLst>
              <a:path w="25315" h="37572" extrusionOk="0">
                <a:moveTo>
                  <a:pt x="7830" y="0"/>
                </a:moveTo>
                <a:cubicBezTo>
                  <a:pt x="6037" y="0"/>
                  <a:pt x="3952" y="714"/>
                  <a:pt x="3952" y="714"/>
                </a:cubicBezTo>
                <a:lnTo>
                  <a:pt x="3952" y="7812"/>
                </a:lnTo>
                <a:lnTo>
                  <a:pt x="2164" y="19360"/>
                </a:lnTo>
                <a:lnTo>
                  <a:pt x="0" y="29115"/>
                </a:lnTo>
                <a:lnTo>
                  <a:pt x="988" y="37572"/>
                </a:lnTo>
                <a:lnTo>
                  <a:pt x="11672" y="28621"/>
                </a:lnTo>
                <a:cubicBezTo>
                  <a:pt x="11672" y="28621"/>
                  <a:pt x="11549" y="24606"/>
                  <a:pt x="13584" y="23188"/>
                </a:cubicBezTo>
                <a:cubicBezTo>
                  <a:pt x="13643" y="23146"/>
                  <a:pt x="13704" y="23127"/>
                  <a:pt x="13766" y="23127"/>
                </a:cubicBezTo>
                <a:cubicBezTo>
                  <a:pt x="14159" y="23127"/>
                  <a:pt x="14572" y="23865"/>
                  <a:pt x="14572" y="23865"/>
                </a:cubicBezTo>
                <a:cubicBezTo>
                  <a:pt x="14572" y="23865"/>
                  <a:pt x="15949" y="25027"/>
                  <a:pt x="17972" y="25027"/>
                </a:cubicBezTo>
                <a:cubicBezTo>
                  <a:pt x="19531" y="25027"/>
                  <a:pt x="21473" y="24336"/>
                  <a:pt x="23462" y="21889"/>
                </a:cubicBezTo>
                <a:cubicBezTo>
                  <a:pt x="25315" y="18619"/>
                  <a:pt x="23462" y="14791"/>
                  <a:pt x="23462" y="14791"/>
                </a:cubicBezTo>
                <a:cubicBezTo>
                  <a:pt x="23462" y="14791"/>
                  <a:pt x="21057" y="11333"/>
                  <a:pt x="21057" y="8740"/>
                </a:cubicBezTo>
                <a:cubicBezTo>
                  <a:pt x="21057" y="6206"/>
                  <a:pt x="20810" y="2008"/>
                  <a:pt x="20810" y="2008"/>
                </a:cubicBezTo>
                <a:cubicBezTo>
                  <a:pt x="20810" y="2008"/>
                  <a:pt x="19904" y="1538"/>
                  <a:pt x="18365" y="1538"/>
                </a:cubicBezTo>
                <a:cubicBezTo>
                  <a:pt x="17816" y="1538"/>
                  <a:pt x="17186" y="1598"/>
                  <a:pt x="16488" y="1761"/>
                </a:cubicBezTo>
                <a:cubicBezTo>
                  <a:pt x="16671" y="1267"/>
                  <a:pt x="16365" y="896"/>
                  <a:pt x="16365" y="896"/>
                </a:cubicBezTo>
                <a:cubicBezTo>
                  <a:pt x="16365" y="896"/>
                  <a:pt x="15855" y="860"/>
                  <a:pt x="15170" y="860"/>
                </a:cubicBezTo>
                <a:cubicBezTo>
                  <a:pt x="13862" y="860"/>
                  <a:pt x="11915" y="992"/>
                  <a:pt x="11672" y="1761"/>
                </a:cubicBezTo>
                <a:cubicBezTo>
                  <a:pt x="11672" y="3613"/>
                  <a:pt x="12102" y="10405"/>
                  <a:pt x="11672" y="10716"/>
                </a:cubicBezTo>
                <a:cubicBezTo>
                  <a:pt x="11480" y="10825"/>
                  <a:pt x="11361" y="10970"/>
                  <a:pt x="11251" y="10970"/>
                </a:cubicBezTo>
                <a:cubicBezTo>
                  <a:pt x="11112" y="10970"/>
                  <a:pt x="10986" y="10738"/>
                  <a:pt x="10743" y="9911"/>
                </a:cubicBezTo>
                <a:cubicBezTo>
                  <a:pt x="10314" y="8493"/>
                  <a:pt x="10437" y="1578"/>
                  <a:pt x="10003" y="714"/>
                </a:cubicBezTo>
                <a:cubicBezTo>
                  <a:pt x="9550" y="178"/>
                  <a:pt x="8727" y="0"/>
                  <a:pt x="7830" y="0"/>
                </a:cubicBezTo>
                <a:close/>
              </a:path>
            </a:pathLst>
          </a:custGeom>
          <a:solidFill>
            <a:srgbClr val="B7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2" name="Google Shape;1519;p36">
            <a:extLst>
              <a:ext uri="{FF2B5EF4-FFF2-40B4-BE49-F238E27FC236}">
                <a16:creationId xmlns:a16="http://schemas.microsoft.com/office/drawing/2014/main" id="{A39C6367-CA9B-4D80-9D7B-1FD932FFDC4E}"/>
              </a:ext>
            </a:extLst>
          </p:cNvPr>
          <p:cNvSpPr/>
          <p:nvPr/>
        </p:nvSpPr>
        <p:spPr>
          <a:xfrm>
            <a:off x="2664693" y="1788570"/>
            <a:ext cx="492015" cy="1482198"/>
          </a:xfrm>
          <a:custGeom>
            <a:avLst/>
            <a:gdLst/>
            <a:ahLst/>
            <a:cxnLst/>
            <a:rect l="l" t="t" r="r" b="b"/>
            <a:pathLst>
              <a:path w="9756" h="29390" extrusionOk="0">
                <a:moveTo>
                  <a:pt x="3211" y="0"/>
                </a:moveTo>
                <a:lnTo>
                  <a:pt x="3211" y="3769"/>
                </a:lnTo>
                <a:cubicBezTo>
                  <a:pt x="3211" y="3769"/>
                  <a:pt x="3399" y="3705"/>
                  <a:pt x="3705" y="3522"/>
                </a:cubicBezTo>
                <a:lnTo>
                  <a:pt x="3705" y="247"/>
                </a:lnTo>
                <a:cubicBezTo>
                  <a:pt x="3705" y="247"/>
                  <a:pt x="3522" y="188"/>
                  <a:pt x="3211" y="0"/>
                </a:cubicBezTo>
                <a:close/>
                <a:moveTo>
                  <a:pt x="7904" y="2534"/>
                </a:moveTo>
                <a:cubicBezTo>
                  <a:pt x="7904" y="2593"/>
                  <a:pt x="7968" y="2593"/>
                  <a:pt x="7968" y="2658"/>
                </a:cubicBezTo>
                <a:cubicBezTo>
                  <a:pt x="8027" y="2781"/>
                  <a:pt x="8151" y="2964"/>
                  <a:pt x="8215" y="3087"/>
                </a:cubicBezTo>
                <a:cubicBezTo>
                  <a:pt x="8462" y="3581"/>
                  <a:pt x="8645" y="4199"/>
                  <a:pt x="8768" y="4757"/>
                </a:cubicBezTo>
                <a:cubicBezTo>
                  <a:pt x="8956" y="5498"/>
                  <a:pt x="9015" y="6298"/>
                  <a:pt x="8956" y="7039"/>
                </a:cubicBezTo>
                <a:cubicBezTo>
                  <a:pt x="8892" y="7474"/>
                  <a:pt x="8892" y="7844"/>
                  <a:pt x="8832" y="7967"/>
                </a:cubicBezTo>
                <a:lnTo>
                  <a:pt x="8832" y="8027"/>
                </a:lnTo>
                <a:lnTo>
                  <a:pt x="8768" y="8027"/>
                </a:lnTo>
                <a:cubicBezTo>
                  <a:pt x="8521" y="8150"/>
                  <a:pt x="5869" y="10067"/>
                  <a:pt x="5558" y="10249"/>
                </a:cubicBezTo>
                <a:cubicBezTo>
                  <a:pt x="5187" y="10437"/>
                  <a:pt x="3522" y="12225"/>
                  <a:pt x="3522" y="12225"/>
                </a:cubicBezTo>
                <a:cubicBezTo>
                  <a:pt x="3522" y="12225"/>
                  <a:pt x="3769" y="14512"/>
                  <a:pt x="2658" y="16794"/>
                </a:cubicBezTo>
                <a:cubicBezTo>
                  <a:pt x="1547" y="19081"/>
                  <a:pt x="618" y="23956"/>
                  <a:pt x="248" y="25191"/>
                </a:cubicBezTo>
                <a:cubicBezTo>
                  <a:pt x="1" y="26179"/>
                  <a:pt x="124" y="28219"/>
                  <a:pt x="248" y="29143"/>
                </a:cubicBezTo>
                <a:cubicBezTo>
                  <a:pt x="371" y="29207"/>
                  <a:pt x="559" y="29266"/>
                  <a:pt x="682" y="29390"/>
                </a:cubicBezTo>
                <a:cubicBezTo>
                  <a:pt x="618" y="28466"/>
                  <a:pt x="495" y="26490"/>
                  <a:pt x="742" y="25502"/>
                </a:cubicBezTo>
                <a:cubicBezTo>
                  <a:pt x="1112" y="24203"/>
                  <a:pt x="2041" y="19387"/>
                  <a:pt x="3152" y="17105"/>
                </a:cubicBezTo>
                <a:cubicBezTo>
                  <a:pt x="4263" y="14818"/>
                  <a:pt x="3952" y="12472"/>
                  <a:pt x="3952" y="12472"/>
                </a:cubicBezTo>
                <a:cubicBezTo>
                  <a:pt x="3952" y="12472"/>
                  <a:pt x="5681" y="10684"/>
                  <a:pt x="5992" y="10561"/>
                </a:cubicBezTo>
                <a:cubicBezTo>
                  <a:pt x="6363" y="10373"/>
                  <a:pt x="9015" y="8397"/>
                  <a:pt x="9262" y="8338"/>
                </a:cubicBezTo>
                <a:cubicBezTo>
                  <a:pt x="9509" y="8274"/>
                  <a:pt x="9756" y="3828"/>
                  <a:pt x="7968" y="2534"/>
                </a:cubicBezTo>
                <a:close/>
              </a:path>
            </a:pathLst>
          </a:custGeom>
          <a:solidFill>
            <a:srgbClr val="80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3" name="Google Shape;1520;p36">
            <a:extLst>
              <a:ext uri="{FF2B5EF4-FFF2-40B4-BE49-F238E27FC236}">
                <a16:creationId xmlns:a16="http://schemas.microsoft.com/office/drawing/2014/main" id="{A72D605F-3994-4468-97A8-0E6E5E43AD77}"/>
              </a:ext>
            </a:extLst>
          </p:cNvPr>
          <p:cNvSpPr/>
          <p:nvPr/>
        </p:nvSpPr>
        <p:spPr>
          <a:xfrm>
            <a:off x="2733230" y="3149428"/>
            <a:ext cx="143277" cy="208537"/>
          </a:xfrm>
          <a:custGeom>
            <a:avLst/>
            <a:gdLst/>
            <a:ahLst/>
            <a:cxnLst/>
            <a:rect l="l" t="t" r="r" b="b"/>
            <a:pathLst>
              <a:path w="2841" h="4135" extrusionOk="0">
                <a:moveTo>
                  <a:pt x="864" y="0"/>
                </a:moveTo>
                <a:cubicBezTo>
                  <a:pt x="311" y="60"/>
                  <a:pt x="0" y="677"/>
                  <a:pt x="64" y="1235"/>
                </a:cubicBezTo>
                <a:cubicBezTo>
                  <a:pt x="124" y="1788"/>
                  <a:pt x="435" y="2223"/>
                  <a:pt x="741" y="2717"/>
                </a:cubicBezTo>
                <a:cubicBezTo>
                  <a:pt x="1111" y="3147"/>
                  <a:pt x="1423" y="3641"/>
                  <a:pt x="1793" y="4135"/>
                </a:cubicBezTo>
                <a:cubicBezTo>
                  <a:pt x="2099" y="3764"/>
                  <a:pt x="2470" y="3394"/>
                  <a:pt x="2840" y="3023"/>
                </a:cubicBezTo>
                <a:cubicBezTo>
                  <a:pt x="2840" y="2900"/>
                  <a:pt x="2840" y="2776"/>
                  <a:pt x="2781" y="2653"/>
                </a:cubicBezTo>
                <a:cubicBezTo>
                  <a:pt x="2717" y="2159"/>
                  <a:pt x="2717" y="1665"/>
                  <a:pt x="2470" y="1235"/>
                </a:cubicBezTo>
                <a:cubicBezTo>
                  <a:pt x="2346" y="865"/>
                  <a:pt x="2040" y="494"/>
                  <a:pt x="1729" y="247"/>
                </a:cubicBezTo>
                <a:cubicBezTo>
                  <a:pt x="1482" y="124"/>
                  <a:pt x="1235" y="0"/>
                  <a:pt x="988" y="0"/>
                </a:cubicBezTo>
                <a:close/>
              </a:path>
            </a:pathLst>
          </a:custGeom>
          <a:solidFill>
            <a:srgbClr val="80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4" name="Google Shape;1521;p36">
            <a:extLst>
              <a:ext uri="{FF2B5EF4-FFF2-40B4-BE49-F238E27FC236}">
                <a16:creationId xmlns:a16="http://schemas.microsoft.com/office/drawing/2014/main" id="{499528D1-905D-49B5-9604-479752D11C6D}"/>
              </a:ext>
            </a:extLst>
          </p:cNvPr>
          <p:cNvSpPr/>
          <p:nvPr/>
        </p:nvSpPr>
        <p:spPr>
          <a:xfrm>
            <a:off x="3215965" y="2666642"/>
            <a:ext cx="314444" cy="255388"/>
          </a:xfrm>
          <a:custGeom>
            <a:avLst/>
            <a:gdLst/>
            <a:ahLst/>
            <a:cxnLst/>
            <a:rect l="l" t="t" r="r" b="b"/>
            <a:pathLst>
              <a:path w="6235" h="5064" extrusionOk="0">
                <a:moveTo>
                  <a:pt x="5804" y="1"/>
                </a:moveTo>
                <a:cubicBezTo>
                  <a:pt x="5310" y="1"/>
                  <a:pt x="4816" y="248"/>
                  <a:pt x="4382" y="495"/>
                </a:cubicBezTo>
                <a:cubicBezTo>
                  <a:pt x="2530" y="1606"/>
                  <a:pt x="1048" y="3211"/>
                  <a:pt x="1" y="5004"/>
                </a:cubicBezTo>
                <a:lnTo>
                  <a:pt x="1" y="5064"/>
                </a:lnTo>
                <a:lnTo>
                  <a:pt x="60" y="5064"/>
                </a:lnTo>
                <a:cubicBezTo>
                  <a:pt x="1112" y="3211"/>
                  <a:pt x="2594" y="1670"/>
                  <a:pt x="4382" y="618"/>
                </a:cubicBezTo>
                <a:cubicBezTo>
                  <a:pt x="4816" y="312"/>
                  <a:pt x="5310" y="65"/>
                  <a:pt x="5804" y="65"/>
                </a:cubicBezTo>
                <a:cubicBezTo>
                  <a:pt x="5928" y="65"/>
                  <a:pt x="6051" y="124"/>
                  <a:pt x="6175" y="124"/>
                </a:cubicBezTo>
                <a:lnTo>
                  <a:pt x="6234" y="124"/>
                </a:lnTo>
                <a:cubicBezTo>
                  <a:pt x="6234" y="65"/>
                  <a:pt x="6234" y="65"/>
                  <a:pt x="6175" y="65"/>
                </a:cubicBezTo>
                <a:cubicBezTo>
                  <a:pt x="6051" y="1"/>
                  <a:pt x="5928" y="1"/>
                  <a:pt x="5804" y="1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5" name="Google Shape;1522;p36">
            <a:extLst>
              <a:ext uri="{FF2B5EF4-FFF2-40B4-BE49-F238E27FC236}">
                <a16:creationId xmlns:a16="http://schemas.microsoft.com/office/drawing/2014/main" id="{7E908C0E-2469-486D-8B68-9B7A0819FC2A}"/>
              </a:ext>
            </a:extLst>
          </p:cNvPr>
          <p:cNvSpPr/>
          <p:nvPr/>
        </p:nvSpPr>
        <p:spPr>
          <a:xfrm>
            <a:off x="3384106" y="2647982"/>
            <a:ext cx="367498" cy="180648"/>
          </a:xfrm>
          <a:custGeom>
            <a:avLst/>
            <a:gdLst/>
            <a:ahLst/>
            <a:cxnLst/>
            <a:rect l="l" t="t" r="r" b="b"/>
            <a:pathLst>
              <a:path w="7287" h="3582" extrusionOk="0">
                <a:moveTo>
                  <a:pt x="7163" y="0"/>
                </a:moveTo>
                <a:cubicBezTo>
                  <a:pt x="6234" y="988"/>
                  <a:pt x="5187" y="1917"/>
                  <a:pt x="3952" y="2534"/>
                </a:cubicBezTo>
                <a:cubicBezTo>
                  <a:pt x="2900" y="3152"/>
                  <a:pt x="1665" y="3522"/>
                  <a:pt x="430" y="3522"/>
                </a:cubicBezTo>
                <a:lnTo>
                  <a:pt x="60" y="3522"/>
                </a:lnTo>
                <a:cubicBezTo>
                  <a:pt x="1" y="3522"/>
                  <a:pt x="1" y="3522"/>
                  <a:pt x="1" y="3581"/>
                </a:cubicBezTo>
                <a:lnTo>
                  <a:pt x="430" y="3581"/>
                </a:lnTo>
                <a:cubicBezTo>
                  <a:pt x="1665" y="3581"/>
                  <a:pt x="2900" y="3211"/>
                  <a:pt x="4011" y="2658"/>
                </a:cubicBezTo>
                <a:cubicBezTo>
                  <a:pt x="5246" y="1976"/>
                  <a:pt x="6298" y="1052"/>
                  <a:pt x="7222" y="64"/>
                </a:cubicBezTo>
                <a:cubicBezTo>
                  <a:pt x="7286" y="64"/>
                  <a:pt x="7286" y="0"/>
                  <a:pt x="7222" y="0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6" name="Google Shape;1523;p36">
            <a:extLst>
              <a:ext uri="{FF2B5EF4-FFF2-40B4-BE49-F238E27FC236}">
                <a16:creationId xmlns:a16="http://schemas.microsoft.com/office/drawing/2014/main" id="{5B0157E0-9E53-471D-A5B5-0B8369C3D616}"/>
              </a:ext>
            </a:extLst>
          </p:cNvPr>
          <p:cNvSpPr/>
          <p:nvPr/>
        </p:nvSpPr>
        <p:spPr>
          <a:xfrm>
            <a:off x="2319183" y="1746812"/>
            <a:ext cx="812662" cy="1533437"/>
          </a:xfrm>
          <a:custGeom>
            <a:avLst/>
            <a:gdLst/>
            <a:ahLst/>
            <a:cxnLst/>
            <a:rect l="l" t="t" r="r" b="b"/>
            <a:pathLst>
              <a:path w="16114" h="30406" extrusionOk="0">
                <a:moveTo>
                  <a:pt x="6652" y="1"/>
                </a:moveTo>
                <a:cubicBezTo>
                  <a:pt x="5645" y="1"/>
                  <a:pt x="4486" y="193"/>
                  <a:pt x="3271" y="769"/>
                </a:cubicBezTo>
                <a:cubicBezTo>
                  <a:pt x="3271" y="769"/>
                  <a:pt x="3394" y="5955"/>
                  <a:pt x="3271" y="7496"/>
                </a:cubicBezTo>
                <a:cubicBezTo>
                  <a:pt x="3211" y="9042"/>
                  <a:pt x="2036" y="12930"/>
                  <a:pt x="1853" y="15340"/>
                </a:cubicBezTo>
                <a:cubicBezTo>
                  <a:pt x="1665" y="17686"/>
                  <a:pt x="989" y="22315"/>
                  <a:pt x="1236" y="23861"/>
                </a:cubicBezTo>
                <a:cubicBezTo>
                  <a:pt x="1418" y="25466"/>
                  <a:pt x="677" y="27565"/>
                  <a:pt x="307" y="28059"/>
                </a:cubicBezTo>
                <a:cubicBezTo>
                  <a:pt x="1" y="28612"/>
                  <a:pt x="6234" y="30405"/>
                  <a:pt x="6234" y="30405"/>
                </a:cubicBezTo>
                <a:lnTo>
                  <a:pt x="7099" y="30405"/>
                </a:lnTo>
                <a:cubicBezTo>
                  <a:pt x="7099" y="30405"/>
                  <a:pt x="6792" y="27318"/>
                  <a:pt x="7099" y="26019"/>
                </a:cubicBezTo>
                <a:cubicBezTo>
                  <a:pt x="7469" y="24784"/>
                  <a:pt x="8398" y="19909"/>
                  <a:pt x="9509" y="17622"/>
                </a:cubicBezTo>
                <a:cubicBezTo>
                  <a:pt x="10620" y="15340"/>
                  <a:pt x="10373" y="13053"/>
                  <a:pt x="10373" y="13053"/>
                </a:cubicBezTo>
                <a:cubicBezTo>
                  <a:pt x="10373" y="13053"/>
                  <a:pt x="12038" y="11265"/>
                  <a:pt x="12409" y="11077"/>
                </a:cubicBezTo>
                <a:cubicBezTo>
                  <a:pt x="12720" y="10895"/>
                  <a:pt x="15372" y="8978"/>
                  <a:pt x="15619" y="8855"/>
                </a:cubicBezTo>
                <a:cubicBezTo>
                  <a:pt x="15866" y="8795"/>
                  <a:pt x="16113" y="4350"/>
                  <a:pt x="14325" y="3115"/>
                </a:cubicBezTo>
                <a:cubicBezTo>
                  <a:pt x="14218" y="3081"/>
                  <a:pt x="14095" y="3066"/>
                  <a:pt x="13961" y="3066"/>
                </a:cubicBezTo>
                <a:cubicBezTo>
                  <a:pt x="12614" y="3066"/>
                  <a:pt x="10062" y="4597"/>
                  <a:pt x="10062" y="4597"/>
                </a:cubicBezTo>
                <a:lnTo>
                  <a:pt x="10062" y="769"/>
                </a:lnTo>
                <a:cubicBezTo>
                  <a:pt x="10062" y="769"/>
                  <a:pt x="8664" y="1"/>
                  <a:pt x="6652" y="1"/>
                </a:cubicBezTo>
                <a:close/>
              </a:path>
            </a:pathLst>
          </a:custGeom>
          <a:solidFill>
            <a:srgbClr val="B7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7" name="Google Shape;1524;p36">
            <a:extLst>
              <a:ext uri="{FF2B5EF4-FFF2-40B4-BE49-F238E27FC236}">
                <a16:creationId xmlns:a16="http://schemas.microsoft.com/office/drawing/2014/main" id="{2BFA72A3-8206-40D1-BEE9-B174CA4AB0EE}"/>
              </a:ext>
            </a:extLst>
          </p:cNvPr>
          <p:cNvSpPr/>
          <p:nvPr/>
        </p:nvSpPr>
        <p:spPr>
          <a:xfrm>
            <a:off x="2699087" y="3270717"/>
            <a:ext cx="74791" cy="205561"/>
          </a:xfrm>
          <a:custGeom>
            <a:avLst/>
            <a:gdLst/>
            <a:ahLst/>
            <a:cxnLst/>
            <a:rect l="l" t="t" r="r" b="b"/>
            <a:pathLst>
              <a:path w="1483" h="4076" extrusionOk="0">
                <a:moveTo>
                  <a:pt x="0" y="1"/>
                </a:moveTo>
                <a:cubicBezTo>
                  <a:pt x="60" y="188"/>
                  <a:pt x="60" y="312"/>
                  <a:pt x="60" y="371"/>
                </a:cubicBezTo>
                <a:cubicBezTo>
                  <a:pt x="618" y="806"/>
                  <a:pt x="924" y="1359"/>
                  <a:pt x="865" y="2347"/>
                </a:cubicBezTo>
                <a:lnTo>
                  <a:pt x="677" y="3276"/>
                </a:lnTo>
                <a:cubicBezTo>
                  <a:pt x="618" y="3523"/>
                  <a:pt x="554" y="3829"/>
                  <a:pt x="494" y="4076"/>
                </a:cubicBezTo>
                <a:cubicBezTo>
                  <a:pt x="618" y="3952"/>
                  <a:pt x="741" y="3770"/>
                  <a:pt x="924" y="3646"/>
                </a:cubicBezTo>
                <a:cubicBezTo>
                  <a:pt x="988" y="3582"/>
                  <a:pt x="1047" y="3458"/>
                  <a:pt x="1112" y="3399"/>
                </a:cubicBezTo>
                <a:cubicBezTo>
                  <a:pt x="1235" y="3088"/>
                  <a:pt x="1294" y="2717"/>
                  <a:pt x="1359" y="2347"/>
                </a:cubicBezTo>
                <a:cubicBezTo>
                  <a:pt x="1482" y="1053"/>
                  <a:pt x="801" y="495"/>
                  <a:pt x="0" y="1"/>
                </a:cubicBezTo>
                <a:close/>
              </a:path>
            </a:pathLst>
          </a:custGeom>
          <a:solidFill>
            <a:srgbClr val="80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8" name="Google Shape;1525;p36">
            <a:extLst>
              <a:ext uri="{FF2B5EF4-FFF2-40B4-BE49-F238E27FC236}">
                <a16:creationId xmlns:a16="http://schemas.microsoft.com/office/drawing/2014/main" id="{97E4EB69-94DC-46DE-8316-DBB8845BB097}"/>
              </a:ext>
            </a:extLst>
          </p:cNvPr>
          <p:cNvSpPr/>
          <p:nvPr/>
        </p:nvSpPr>
        <p:spPr>
          <a:xfrm>
            <a:off x="2677149" y="3258260"/>
            <a:ext cx="24964" cy="31217"/>
          </a:xfrm>
          <a:custGeom>
            <a:avLst/>
            <a:gdLst/>
            <a:ahLst/>
            <a:cxnLst/>
            <a:rect l="l" t="t" r="r" b="b"/>
            <a:pathLst>
              <a:path w="495" h="619" extrusionOk="0">
                <a:moveTo>
                  <a:pt x="1" y="1"/>
                </a:moveTo>
                <a:lnTo>
                  <a:pt x="1" y="248"/>
                </a:lnTo>
                <a:cubicBezTo>
                  <a:pt x="188" y="371"/>
                  <a:pt x="371" y="495"/>
                  <a:pt x="495" y="618"/>
                </a:cubicBezTo>
                <a:cubicBezTo>
                  <a:pt x="495" y="559"/>
                  <a:pt x="495" y="435"/>
                  <a:pt x="435" y="248"/>
                </a:cubicBezTo>
                <a:cubicBezTo>
                  <a:pt x="312" y="124"/>
                  <a:pt x="124" y="65"/>
                  <a:pt x="1" y="1"/>
                </a:cubicBezTo>
                <a:close/>
              </a:path>
            </a:pathLst>
          </a:custGeom>
          <a:solidFill>
            <a:srgbClr val="70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9" name="Google Shape;1526;p36">
            <a:extLst>
              <a:ext uri="{FF2B5EF4-FFF2-40B4-BE49-F238E27FC236}">
                <a16:creationId xmlns:a16="http://schemas.microsoft.com/office/drawing/2014/main" id="{A53D3951-75DE-4FF5-A6EF-3066624C0F37}"/>
              </a:ext>
            </a:extLst>
          </p:cNvPr>
          <p:cNvSpPr/>
          <p:nvPr/>
        </p:nvSpPr>
        <p:spPr>
          <a:xfrm>
            <a:off x="2403152" y="3124515"/>
            <a:ext cx="274048" cy="146253"/>
          </a:xfrm>
          <a:custGeom>
            <a:avLst/>
            <a:gdLst/>
            <a:ahLst/>
            <a:cxnLst/>
            <a:rect l="l" t="t" r="r" b="b"/>
            <a:pathLst>
              <a:path w="5434" h="2900" extrusionOk="0">
                <a:moveTo>
                  <a:pt x="0" y="0"/>
                </a:moveTo>
                <a:cubicBezTo>
                  <a:pt x="1052" y="124"/>
                  <a:pt x="1853" y="801"/>
                  <a:pt x="1853" y="801"/>
                </a:cubicBezTo>
                <a:cubicBezTo>
                  <a:pt x="2347" y="1235"/>
                  <a:pt x="2905" y="1359"/>
                  <a:pt x="3334" y="1665"/>
                </a:cubicBezTo>
                <a:cubicBezTo>
                  <a:pt x="3952" y="2223"/>
                  <a:pt x="4757" y="2529"/>
                  <a:pt x="5434" y="2900"/>
                </a:cubicBezTo>
                <a:lnTo>
                  <a:pt x="5434" y="2653"/>
                </a:lnTo>
                <a:cubicBezTo>
                  <a:pt x="4880" y="2347"/>
                  <a:pt x="4263" y="2100"/>
                  <a:pt x="3828" y="1665"/>
                </a:cubicBezTo>
                <a:cubicBezTo>
                  <a:pt x="3399" y="1359"/>
                  <a:pt x="2840" y="1235"/>
                  <a:pt x="2411" y="801"/>
                </a:cubicBezTo>
                <a:cubicBezTo>
                  <a:pt x="2347" y="801"/>
                  <a:pt x="1423" y="0"/>
                  <a:pt x="247" y="0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0" name="Google Shape;1527;p36">
            <a:extLst>
              <a:ext uri="{FF2B5EF4-FFF2-40B4-BE49-F238E27FC236}">
                <a16:creationId xmlns:a16="http://schemas.microsoft.com/office/drawing/2014/main" id="{3F31391F-1FB2-4B34-84C5-A6B59A35C897}"/>
              </a:ext>
            </a:extLst>
          </p:cNvPr>
          <p:cNvSpPr/>
          <p:nvPr/>
        </p:nvSpPr>
        <p:spPr>
          <a:xfrm>
            <a:off x="2661717" y="1950457"/>
            <a:ext cx="202333" cy="137074"/>
          </a:xfrm>
          <a:custGeom>
            <a:avLst/>
            <a:gdLst/>
            <a:ahLst/>
            <a:cxnLst/>
            <a:rect l="l" t="t" r="r" b="b"/>
            <a:pathLst>
              <a:path w="4012" h="2718" extrusionOk="0">
                <a:moveTo>
                  <a:pt x="3952" y="1"/>
                </a:moveTo>
                <a:lnTo>
                  <a:pt x="0" y="2658"/>
                </a:lnTo>
                <a:cubicBezTo>
                  <a:pt x="0" y="2718"/>
                  <a:pt x="60" y="2718"/>
                  <a:pt x="60" y="2718"/>
                </a:cubicBezTo>
                <a:lnTo>
                  <a:pt x="4011" y="65"/>
                </a:lnTo>
                <a:lnTo>
                  <a:pt x="4011" y="1"/>
                </a:lnTo>
                <a:close/>
              </a:path>
            </a:pathLst>
          </a:custGeom>
          <a:solidFill>
            <a:srgbClr val="9B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1" name="Google Shape;1528;p36">
            <a:extLst>
              <a:ext uri="{FF2B5EF4-FFF2-40B4-BE49-F238E27FC236}">
                <a16:creationId xmlns:a16="http://schemas.microsoft.com/office/drawing/2014/main" id="{3E5427F5-B634-46EB-845D-AA0C5AD91BDA}"/>
              </a:ext>
            </a:extLst>
          </p:cNvPr>
          <p:cNvSpPr/>
          <p:nvPr/>
        </p:nvSpPr>
        <p:spPr>
          <a:xfrm>
            <a:off x="2425090" y="2121875"/>
            <a:ext cx="414047" cy="918670"/>
          </a:xfrm>
          <a:custGeom>
            <a:avLst/>
            <a:gdLst/>
            <a:ahLst/>
            <a:cxnLst/>
            <a:rect l="l" t="t" r="r" b="b"/>
            <a:pathLst>
              <a:path w="8210" h="18216" extrusionOk="0">
                <a:moveTo>
                  <a:pt x="7839" y="0"/>
                </a:moveTo>
                <a:lnTo>
                  <a:pt x="7839" y="0"/>
                </a:lnTo>
                <a:cubicBezTo>
                  <a:pt x="6357" y="1418"/>
                  <a:pt x="4939" y="2776"/>
                  <a:pt x="3458" y="4199"/>
                </a:cubicBezTo>
                <a:cubicBezTo>
                  <a:pt x="3211" y="4446"/>
                  <a:pt x="2899" y="4693"/>
                  <a:pt x="2717" y="5063"/>
                </a:cubicBezTo>
                <a:cubicBezTo>
                  <a:pt x="2529" y="5434"/>
                  <a:pt x="2405" y="5927"/>
                  <a:pt x="2282" y="6421"/>
                </a:cubicBezTo>
                <a:cubicBezTo>
                  <a:pt x="2099" y="6975"/>
                  <a:pt x="1788" y="7533"/>
                  <a:pt x="1482" y="8086"/>
                </a:cubicBezTo>
                <a:cubicBezTo>
                  <a:pt x="617" y="10126"/>
                  <a:pt x="370" y="12284"/>
                  <a:pt x="123" y="14507"/>
                </a:cubicBezTo>
                <a:cubicBezTo>
                  <a:pt x="59" y="15312"/>
                  <a:pt x="0" y="16113"/>
                  <a:pt x="247" y="16853"/>
                </a:cubicBezTo>
                <a:cubicBezTo>
                  <a:pt x="483" y="17562"/>
                  <a:pt x="1112" y="18216"/>
                  <a:pt x="1870" y="18216"/>
                </a:cubicBezTo>
                <a:cubicBezTo>
                  <a:pt x="1905" y="18216"/>
                  <a:pt x="1940" y="18215"/>
                  <a:pt x="1976" y="18212"/>
                </a:cubicBezTo>
                <a:cubicBezTo>
                  <a:pt x="2717" y="16177"/>
                  <a:pt x="1912" y="13831"/>
                  <a:pt x="2346" y="11667"/>
                </a:cubicBezTo>
                <a:cubicBezTo>
                  <a:pt x="2593" y="10249"/>
                  <a:pt x="3334" y="9015"/>
                  <a:pt x="3581" y="7656"/>
                </a:cubicBezTo>
                <a:cubicBezTo>
                  <a:pt x="3705" y="6915"/>
                  <a:pt x="3705" y="6110"/>
                  <a:pt x="3952" y="5369"/>
                </a:cubicBezTo>
                <a:cubicBezTo>
                  <a:pt x="4445" y="3952"/>
                  <a:pt x="5863" y="3087"/>
                  <a:pt x="7039" y="2035"/>
                </a:cubicBezTo>
                <a:cubicBezTo>
                  <a:pt x="7592" y="1541"/>
                  <a:pt x="8209" y="741"/>
                  <a:pt x="7839" y="0"/>
                </a:cubicBezTo>
                <a:close/>
              </a:path>
            </a:pathLst>
          </a:custGeom>
          <a:solidFill>
            <a:srgbClr val="9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2" name="Google Shape;1529;p36">
            <a:extLst>
              <a:ext uri="{FF2B5EF4-FFF2-40B4-BE49-F238E27FC236}">
                <a16:creationId xmlns:a16="http://schemas.microsoft.com/office/drawing/2014/main" id="{F577A356-62C9-4141-8AAE-F1D51CD8333D}"/>
              </a:ext>
            </a:extLst>
          </p:cNvPr>
          <p:cNvSpPr/>
          <p:nvPr/>
        </p:nvSpPr>
        <p:spPr>
          <a:xfrm>
            <a:off x="2748914" y="2199591"/>
            <a:ext cx="252110" cy="295986"/>
          </a:xfrm>
          <a:custGeom>
            <a:avLst/>
            <a:gdLst/>
            <a:ahLst/>
            <a:cxnLst/>
            <a:rect l="l" t="t" r="r" b="b"/>
            <a:pathLst>
              <a:path w="4999" h="5869" extrusionOk="0">
                <a:moveTo>
                  <a:pt x="4940" y="0"/>
                </a:moveTo>
                <a:cubicBezTo>
                  <a:pt x="3641" y="618"/>
                  <a:pt x="2593" y="1606"/>
                  <a:pt x="1606" y="2593"/>
                </a:cubicBezTo>
                <a:cubicBezTo>
                  <a:pt x="1112" y="3028"/>
                  <a:pt x="677" y="3458"/>
                  <a:pt x="371" y="4016"/>
                </a:cubicBezTo>
                <a:cubicBezTo>
                  <a:pt x="124" y="4446"/>
                  <a:pt x="0" y="4880"/>
                  <a:pt x="0" y="5374"/>
                </a:cubicBezTo>
                <a:cubicBezTo>
                  <a:pt x="0" y="5498"/>
                  <a:pt x="0" y="5681"/>
                  <a:pt x="59" y="5868"/>
                </a:cubicBezTo>
                <a:cubicBezTo>
                  <a:pt x="124" y="5868"/>
                  <a:pt x="124" y="5868"/>
                  <a:pt x="124" y="5804"/>
                </a:cubicBezTo>
                <a:cubicBezTo>
                  <a:pt x="59" y="5681"/>
                  <a:pt x="59" y="5498"/>
                  <a:pt x="59" y="5374"/>
                </a:cubicBezTo>
                <a:cubicBezTo>
                  <a:pt x="59" y="4880"/>
                  <a:pt x="183" y="4446"/>
                  <a:pt x="430" y="4075"/>
                </a:cubicBezTo>
                <a:cubicBezTo>
                  <a:pt x="741" y="3522"/>
                  <a:pt x="1171" y="3087"/>
                  <a:pt x="1665" y="2658"/>
                </a:cubicBezTo>
                <a:cubicBezTo>
                  <a:pt x="2653" y="1670"/>
                  <a:pt x="3705" y="682"/>
                  <a:pt x="4999" y="124"/>
                </a:cubicBezTo>
                <a:lnTo>
                  <a:pt x="4999" y="64"/>
                </a:lnTo>
                <a:cubicBezTo>
                  <a:pt x="4999" y="0"/>
                  <a:pt x="4999" y="0"/>
                  <a:pt x="4940" y="0"/>
                </a:cubicBezTo>
                <a:close/>
              </a:path>
            </a:pathLst>
          </a:custGeom>
          <a:solidFill>
            <a:srgbClr val="9B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3" name="Google Shape;1530;p36">
            <a:extLst>
              <a:ext uri="{FF2B5EF4-FFF2-40B4-BE49-F238E27FC236}">
                <a16:creationId xmlns:a16="http://schemas.microsoft.com/office/drawing/2014/main" id="{249D469F-CB80-44E1-B5DB-523F9EE5E1BC}"/>
              </a:ext>
            </a:extLst>
          </p:cNvPr>
          <p:cNvSpPr/>
          <p:nvPr/>
        </p:nvSpPr>
        <p:spPr>
          <a:xfrm>
            <a:off x="4000638" y="3440673"/>
            <a:ext cx="560552" cy="908584"/>
          </a:xfrm>
          <a:custGeom>
            <a:avLst/>
            <a:gdLst/>
            <a:ahLst/>
            <a:cxnLst/>
            <a:rect l="l" t="t" r="r" b="b"/>
            <a:pathLst>
              <a:path w="11115" h="18016" extrusionOk="0">
                <a:moveTo>
                  <a:pt x="1279" y="1"/>
                </a:moveTo>
                <a:cubicBezTo>
                  <a:pt x="1206" y="1"/>
                  <a:pt x="1130" y="8"/>
                  <a:pt x="1048" y="29"/>
                </a:cubicBezTo>
                <a:cubicBezTo>
                  <a:pt x="554" y="212"/>
                  <a:pt x="430" y="893"/>
                  <a:pt x="371" y="1447"/>
                </a:cubicBezTo>
                <a:cubicBezTo>
                  <a:pt x="248" y="2993"/>
                  <a:pt x="124" y="4598"/>
                  <a:pt x="60" y="6139"/>
                </a:cubicBezTo>
                <a:cubicBezTo>
                  <a:pt x="1" y="7315"/>
                  <a:pt x="1" y="8426"/>
                  <a:pt x="183" y="9597"/>
                </a:cubicBezTo>
                <a:cubicBezTo>
                  <a:pt x="307" y="10461"/>
                  <a:pt x="554" y="11390"/>
                  <a:pt x="801" y="12254"/>
                </a:cubicBezTo>
                <a:cubicBezTo>
                  <a:pt x="1171" y="13612"/>
                  <a:pt x="1606" y="14971"/>
                  <a:pt x="1976" y="16329"/>
                </a:cubicBezTo>
                <a:cubicBezTo>
                  <a:pt x="2159" y="17006"/>
                  <a:pt x="2530" y="17870"/>
                  <a:pt x="3271" y="17994"/>
                </a:cubicBezTo>
                <a:cubicBezTo>
                  <a:pt x="3344" y="18009"/>
                  <a:pt x="3416" y="18016"/>
                  <a:pt x="3485" y="18016"/>
                </a:cubicBezTo>
                <a:cubicBezTo>
                  <a:pt x="4295" y="18016"/>
                  <a:pt x="4836" y="17056"/>
                  <a:pt x="5064" y="16206"/>
                </a:cubicBezTo>
                <a:cubicBezTo>
                  <a:pt x="5370" y="15030"/>
                  <a:pt x="5557" y="13859"/>
                  <a:pt x="6051" y="12807"/>
                </a:cubicBezTo>
                <a:cubicBezTo>
                  <a:pt x="6545" y="11696"/>
                  <a:pt x="7469" y="10708"/>
                  <a:pt x="8645" y="10525"/>
                </a:cubicBezTo>
                <a:cubicBezTo>
                  <a:pt x="9015" y="10461"/>
                  <a:pt x="9386" y="10525"/>
                  <a:pt x="9692" y="10402"/>
                </a:cubicBezTo>
                <a:cubicBezTo>
                  <a:pt x="10433" y="10155"/>
                  <a:pt x="10927" y="9350"/>
                  <a:pt x="10991" y="8550"/>
                </a:cubicBezTo>
                <a:cubicBezTo>
                  <a:pt x="11114" y="7809"/>
                  <a:pt x="10867" y="7004"/>
                  <a:pt x="10680" y="6263"/>
                </a:cubicBezTo>
                <a:cubicBezTo>
                  <a:pt x="10620" y="6016"/>
                  <a:pt x="10497" y="5769"/>
                  <a:pt x="10373" y="5645"/>
                </a:cubicBezTo>
                <a:cubicBezTo>
                  <a:pt x="10211" y="5483"/>
                  <a:pt x="9995" y="5455"/>
                  <a:pt x="9761" y="5455"/>
                </a:cubicBezTo>
                <a:cubicBezTo>
                  <a:pt x="9639" y="5455"/>
                  <a:pt x="9512" y="5462"/>
                  <a:pt x="9386" y="5462"/>
                </a:cubicBezTo>
                <a:cubicBezTo>
                  <a:pt x="8210" y="5586"/>
                  <a:pt x="6975" y="5709"/>
                  <a:pt x="5740" y="5833"/>
                </a:cubicBezTo>
                <a:cubicBezTo>
                  <a:pt x="6234" y="5398"/>
                  <a:pt x="6916" y="5398"/>
                  <a:pt x="7657" y="5398"/>
                </a:cubicBezTo>
                <a:cubicBezTo>
                  <a:pt x="8333" y="5398"/>
                  <a:pt x="9015" y="5398"/>
                  <a:pt x="9509" y="5028"/>
                </a:cubicBezTo>
                <a:cubicBezTo>
                  <a:pt x="9939" y="4657"/>
                  <a:pt x="10126" y="4040"/>
                  <a:pt x="10309" y="3422"/>
                </a:cubicBezTo>
                <a:cubicBezTo>
                  <a:pt x="10433" y="2682"/>
                  <a:pt x="10556" y="1758"/>
                  <a:pt x="9879" y="1323"/>
                </a:cubicBezTo>
                <a:cubicBezTo>
                  <a:pt x="9692" y="1200"/>
                  <a:pt x="9386" y="1140"/>
                  <a:pt x="9139" y="1076"/>
                </a:cubicBezTo>
                <a:cubicBezTo>
                  <a:pt x="6669" y="770"/>
                  <a:pt x="4199" y="400"/>
                  <a:pt x="1729" y="29"/>
                </a:cubicBezTo>
                <a:cubicBezTo>
                  <a:pt x="1565" y="29"/>
                  <a:pt x="1427" y="1"/>
                  <a:pt x="1279" y="1"/>
                </a:cubicBezTo>
                <a:close/>
              </a:path>
            </a:pathLst>
          </a:custGeom>
          <a:solidFill>
            <a:srgbClr val="B7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1531;p36">
            <a:extLst>
              <a:ext uri="{FF2B5EF4-FFF2-40B4-BE49-F238E27FC236}">
                <a16:creationId xmlns:a16="http://schemas.microsoft.com/office/drawing/2014/main" id="{2F7C8C57-A2BE-4BAA-B2C4-DAF36C550706}"/>
              </a:ext>
            </a:extLst>
          </p:cNvPr>
          <p:cNvSpPr/>
          <p:nvPr/>
        </p:nvSpPr>
        <p:spPr>
          <a:xfrm>
            <a:off x="3978700" y="3295631"/>
            <a:ext cx="130871" cy="149531"/>
          </a:xfrm>
          <a:custGeom>
            <a:avLst/>
            <a:gdLst/>
            <a:ahLst/>
            <a:cxnLst/>
            <a:rect l="l" t="t" r="r" b="b"/>
            <a:pathLst>
              <a:path w="2595" h="2965" extrusionOk="0">
                <a:moveTo>
                  <a:pt x="189" y="1"/>
                </a:moveTo>
                <a:cubicBezTo>
                  <a:pt x="124" y="65"/>
                  <a:pt x="65" y="65"/>
                  <a:pt x="1" y="65"/>
                </a:cubicBezTo>
                <a:cubicBezTo>
                  <a:pt x="989" y="806"/>
                  <a:pt x="1730" y="1794"/>
                  <a:pt x="2100" y="2905"/>
                </a:cubicBezTo>
                <a:lnTo>
                  <a:pt x="2164" y="2905"/>
                </a:lnTo>
                <a:cubicBezTo>
                  <a:pt x="2288" y="2964"/>
                  <a:pt x="2471" y="2964"/>
                  <a:pt x="2594" y="2964"/>
                </a:cubicBezTo>
                <a:cubicBezTo>
                  <a:pt x="2224" y="1729"/>
                  <a:pt x="1300" y="742"/>
                  <a:pt x="189" y="1"/>
                </a:cubicBezTo>
                <a:close/>
              </a:path>
            </a:pathLst>
          </a:custGeom>
          <a:solidFill>
            <a:srgbClr val="87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1532;p36">
            <a:extLst>
              <a:ext uri="{FF2B5EF4-FFF2-40B4-BE49-F238E27FC236}">
                <a16:creationId xmlns:a16="http://schemas.microsoft.com/office/drawing/2014/main" id="{3E31341F-5635-44E2-8247-C823DB51B006}"/>
              </a:ext>
            </a:extLst>
          </p:cNvPr>
          <p:cNvSpPr/>
          <p:nvPr/>
        </p:nvSpPr>
        <p:spPr>
          <a:xfrm>
            <a:off x="4078353" y="3442136"/>
            <a:ext cx="74791" cy="613304"/>
          </a:xfrm>
          <a:custGeom>
            <a:avLst/>
            <a:gdLst/>
            <a:ahLst/>
            <a:cxnLst/>
            <a:rect l="l" t="t" r="r" b="b"/>
            <a:pathLst>
              <a:path w="1483" h="12161" extrusionOk="0">
                <a:moveTo>
                  <a:pt x="124" y="0"/>
                </a:moveTo>
                <a:cubicBezTo>
                  <a:pt x="188" y="183"/>
                  <a:pt x="248" y="430"/>
                  <a:pt x="248" y="618"/>
                </a:cubicBezTo>
                <a:cubicBezTo>
                  <a:pt x="559" y="2282"/>
                  <a:pt x="1" y="3952"/>
                  <a:pt x="65" y="5616"/>
                </a:cubicBezTo>
                <a:cubicBezTo>
                  <a:pt x="188" y="7409"/>
                  <a:pt x="929" y="9138"/>
                  <a:pt x="929" y="10926"/>
                </a:cubicBezTo>
                <a:cubicBezTo>
                  <a:pt x="929" y="11173"/>
                  <a:pt x="865" y="11544"/>
                  <a:pt x="806" y="11790"/>
                </a:cubicBezTo>
                <a:cubicBezTo>
                  <a:pt x="929" y="11914"/>
                  <a:pt x="1112" y="12037"/>
                  <a:pt x="1300" y="12161"/>
                </a:cubicBezTo>
                <a:cubicBezTo>
                  <a:pt x="1423" y="11790"/>
                  <a:pt x="1483" y="11420"/>
                  <a:pt x="1483" y="11050"/>
                </a:cubicBezTo>
                <a:cubicBezTo>
                  <a:pt x="1483" y="9261"/>
                  <a:pt x="742" y="7592"/>
                  <a:pt x="682" y="5804"/>
                </a:cubicBezTo>
                <a:cubicBezTo>
                  <a:pt x="559" y="4134"/>
                  <a:pt x="1112" y="2406"/>
                  <a:pt x="806" y="800"/>
                </a:cubicBezTo>
                <a:cubicBezTo>
                  <a:pt x="806" y="553"/>
                  <a:pt x="742" y="306"/>
                  <a:pt x="618" y="59"/>
                </a:cubicBezTo>
                <a:cubicBezTo>
                  <a:pt x="495" y="59"/>
                  <a:pt x="312" y="59"/>
                  <a:pt x="188" y="0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6" name="Google Shape;1533;p36">
            <a:extLst>
              <a:ext uri="{FF2B5EF4-FFF2-40B4-BE49-F238E27FC236}">
                <a16:creationId xmlns:a16="http://schemas.microsoft.com/office/drawing/2014/main" id="{2F70F5F9-216E-4987-B4EA-94DAEEC911B2}"/>
              </a:ext>
            </a:extLst>
          </p:cNvPr>
          <p:cNvSpPr/>
          <p:nvPr/>
        </p:nvSpPr>
        <p:spPr>
          <a:xfrm>
            <a:off x="4420888" y="3515262"/>
            <a:ext cx="90475" cy="171772"/>
          </a:xfrm>
          <a:custGeom>
            <a:avLst/>
            <a:gdLst/>
            <a:ahLst/>
            <a:cxnLst/>
            <a:rect l="l" t="t" r="r" b="b"/>
            <a:pathLst>
              <a:path w="1794" h="3406" extrusionOk="0">
                <a:moveTo>
                  <a:pt x="1017" y="1"/>
                </a:moveTo>
                <a:cubicBezTo>
                  <a:pt x="750" y="1"/>
                  <a:pt x="494" y="179"/>
                  <a:pt x="371" y="462"/>
                </a:cubicBezTo>
                <a:cubicBezTo>
                  <a:pt x="124" y="1079"/>
                  <a:pt x="0" y="1761"/>
                  <a:pt x="65" y="2437"/>
                </a:cubicBezTo>
                <a:cubicBezTo>
                  <a:pt x="65" y="2808"/>
                  <a:pt x="188" y="3243"/>
                  <a:pt x="494" y="3366"/>
                </a:cubicBezTo>
                <a:cubicBezTo>
                  <a:pt x="558" y="3393"/>
                  <a:pt x="622" y="3405"/>
                  <a:pt x="685" y="3405"/>
                </a:cubicBezTo>
                <a:cubicBezTo>
                  <a:pt x="1050" y="3405"/>
                  <a:pt x="1386" y="2992"/>
                  <a:pt x="1546" y="2625"/>
                </a:cubicBezTo>
                <a:cubicBezTo>
                  <a:pt x="1670" y="2314"/>
                  <a:pt x="1606" y="1761"/>
                  <a:pt x="1670" y="1390"/>
                </a:cubicBezTo>
                <a:cubicBezTo>
                  <a:pt x="1729" y="956"/>
                  <a:pt x="1793" y="462"/>
                  <a:pt x="1423" y="155"/>
                </a:cubicBezTo>
                <a:cubicBezTo>
                  <a:pt x="1296" y="49"/>
                  <a:pt x="1155" y="1"/>
                  <a:pt x="1017" y="1"/>
                </a:cubicBezTo>
                <a:close/>
              </a:path>
            </a:pathLst>
          </a:custGeom>
          <a:solidFill>
            <a:srgbClr val="9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7" name="Google Shape;1534;p36">
            <a:extLst>
              <a:ext uri="{FF2B5EF4-FFF2-40B4-BE49-F238E27FC236}">
                <a16:creationId xmlns:a16="http://schemas.microsoft.com/office/drawing/2014/main" id="{19E0E9F4-9B6F-43E0-B730-ABA5BD453DEA}"/>
              </a:ext>
            </a:extLst>
          </p:cNvPr>
          <p:cNvSpPr/>
          <p:nvPr/>
        </p:nvSpPr>
        <p:spPr>
          <a:xfrm>
            <a:off x="4442826" y="3736155"/>
            <a:ext cx="87197" cy="203292"/>
          </a:xfrm>
          <a:custGeom>
            <a:avLst/>
            <a:gdLst/>
            <a:ahLst/>
            <a:cxnLst/>
            <a:rect l="l" t="t" r="r" b="b"/>
            <a:pathLst>
              <a:path w="1729" h="4031" extrusionOk="0">
                <a:moveTo>
                  <a:pt x="722" y="0"/>
                </a:moveTo>
                <a:cubicBezTo>
                  <a:pt x="544" y="0"/>
                  <a:pt x="386" y="82"/>
                  <a:pt x="247" y="221"/>
                </a:cubicBezTo>
                <a:cubicBezTo>
                  <a:pt x="59" y="404"/>
                  <a:pt x="59" y="651"/>
                  <a:pt x="59" y="898"/>
                </a:cubicBezTo>
                <a:cubicBezTo>
                  <a:pt x="0" y="1515"/>
                  <a:pt x="0" y="2132"/>
                  <a:pt x="59" y="2814"/>
                </a:cubicBezTo>
                <a:cubicBezTo>
                  <a:pt x="113" y="3273"/>
                  <a:pt x="332" y="4031"/>
                  <a:pt x="865" y="4031"/>
                </a:cubicBezTo>
                <a:cubicBezTo>
                  <a:pt x="975" y="4031"/>
                  <a:pt x="1098" y="3999"/>
                  <a:pt x="1235" y="3925"/>
                </a:cubicBezTo>
                <a:cubicBezTo>
                  <a:pt x="1358" y="3861"/>
                  <a:pt x="1482" y="3738"/>
                  <a:pt x="1605" y="3555"/>
                </a:cubicBezTo>
                <a:cubicBezTo>
                  <a:pt x="1605" y="3491"/>
                  <a:pt x="1605" y="3431"/>
                  <a:pt x="1665" y="3367"/>
                </a:cubicBezTo>
                <a:cubicBezTo>
                  <a:pt x="1729" y="3185"/>
                  <a:pt x="1729" y="2938"/>
                  <a:pt x="1729" y="2691"/>
                </a:cubicBezTo>
                <a:cubicBezTo>
                  <a:pt x="1729" y="2073"/>
                  <a:pt x="1729" y="1392"/>
                  <a:pt x="1541" y="774"/>
                </a:cubicBezTo>
                <a:cubicBezTo>
                  <a:pt x="1482" y="527"/>
                  <a:pt x="1358" y="280"/>
                  <a:pt x="1171" y="157"/>
                </a:cubicBezTo>
                <a:cubicBezTo>
                  <a:pt x="1009" y="49"/>
                  <a:pt x="860" y="0"/>
                  <a:pt x="722" y="0"/>
                </a:cubicBezTo>
                <a:close/>
              </a:path>
            </a:pathLst>
          </a:custGeom>
          <a:solidFill>
            <a:srgbClr val="9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8" name="Google Shape;1535;p36">
            <a:extLst>
              <a:ext uri="{FF2B5EF4-FFF2-40B4-BE49-F238E27FC236}">
                <a16:creationId xmlns:a16="http://schemas.microsoft.com/office/drawing/2014/main" id="{56739DF9-98E0-48E9-BD9E-10695A95EA69}"/>
              </a:ext>
            </a:extLst>
          </p:cNvPr>
          <p:cNvSpPr/>
          <p:nvPr/>
        </p:nvSpPr>
        <p:spPr>
          <a:xfrm>
            <a:off x="3384106" y="3224824"/>
            <a:ext cx="741149" cy="862338"/>
          </a:xfrm>
          <a:custGeom>
            <a:avLst/>
            <a:gdLst/>
            <a:ahLst/>
            <a:cxnLst/>
            <a:rect l="l" t="t" r="r" b="b"/>
            <a:pathLst>
              <a:path w="14696" h="17099" extrusionOk="0">
                <a:moveTo>
                  <a:pt x="7329" y="0"/>
                </a:moveTo>
                <a:cubicBezTo>
                  <a:pt x="5806" y="0"/>
                  <a:pt x="4285" y="440"/>
                  <a:pt x="3024" y="1281"/>
                </a:cubicBezTo>
                <a:cubicBezTo>
                  <a:pt x="1171" y="2580"/>
                  <a:pt x="1" y="4803"/>
                  <a:pt x="60" y="7026"/>
                </a:cubicBezTo>
                <a:cubicBezTo>
                  <a:pt x="60" y="7890"/>
                  <a:pt x="248" y="8690"/>
                  <a:pt x="495" y="9495"/>
                </a:cubicBezTo>
                <a:cubicBezTo>
                  <a:pt x="742" y="10236"/>
                  <a:pt x="989" y="10977"/>
                  <a:pt x="1359" y="11654"/>
                </a:cubicBezTo>
                <a:cubicBezTo>
                  <a:pt x="2470" y="13383"/>
                  <a:pt x="4382" y="14371"/>
                  <a:pt x="6298" y="14929"/>
                </a:cubicBezTo>
                <a:cubicBezTo>
                  <a:pt x="6952" y="15125"/>
                  <a:pt x="7641" y="15269"/>
                  <a:pt x="8309" y="15269"/>
                </a:cubicBezTo>
                <a:cubicBezTo>
                  <a:pt x="8878" y="15269"/>
                  <a:pt x="9432" y="15164"/>
                  <a:pt x="9938" y="14900"/>
                </a:cubicBezTo>
                <a:lnTo>
                  <a:pt x="9938" y="14900"/>
                </a:lnTo>
                <a:cubicBezTo>
                  <a:pt x="9609" y="15120"/>
                  <a:pt x="9959" y="15687"/>
                  <a:pt x="10309" y="15976"/>
                </a:cubicBezTo>
                <a:cubicBezTo>
                  <a:pt x="11050" y="16470"/>
                  <a:pt x="11914" y="16840"/>
                  <a:pt x="12843" y="17028"/>
                </a:cubicBezTo>
                <a:cubicBezTo>
                  <a:pt x="13021" y="17063"/>
                  <a:pt x="13221" y="17099"/>
                  <a:pt x="13418" y="17099"/>
                </a:cubicBezTo>
                <a:cubicBezTo>
                  <a:pt x="13560" y="17099"/>
                  <a:pt x="13701" y="17080"/>
                  <a:pt x="13831" y="17028"/>
                </a:cubicBezTo>
                <a:cubicBezTo>
                  <a:pt x="14448" y="16781"/>
                  <a:pt x="14695" y="15917"/>
                  <a:pt x="14695" y="15235"/>
                </a:cubicBezTo>
                <a:cubicBezTo>
                  <a:pt x="14695" y="13447"/>
                  <a:pt x="13954" y="11718"/>
                  <a:pt x="13831" y="9925"/>
                </a:cubicBezTo>
                <a:cubicBezTo>
                  <a:pt x="13767" y="8261"/>
                  <a:pt x="14325" y="6591"/>
                  <a:pt x="14014" y="4927"/>
                </a:cubicBezTo>
                <a:cubicBezTo>
                  <a:pt x="13643" y="2704"/>
                  <a:pt x="11668" y="911"/>
                  <a:pt x="9445" y="293"/>
                </a:cubicBezTo>
                <a:cubicBezTo>
                  <a:pt x="8757" y="96"/>
                  <a:pt x="8043" y="0"/>
                  <a:pt x="7329" y="0"/>
                </a:cubicBezTo>
                <a:close/>
              </a:path>
            </a:pathLst>
          </a:custGeom>
          <a:solidFill>
            <a:srgbClr val="9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9" name="Google Shape;1536;p36">
            <a:extLst>
              <a:ext uri="{FF2B5EF4-FFF2-40B4-BE49-F238E27FC236}">
                <a16:creationId xmlns:a16="http://schemas.microsoft.com/office/drawing/2014/main" id="{A1096E49-4D2A-42A2-9E9C-C2EC23A17EA5}"/>
              </a:ext>
            </a:extLst>
          </p:cNvPr>
          <p:cNvSpPr/>
          <p:nvPr/>
        </p:nvSpPr>
        <p:spPr>
          <a:xfrm>
            <a:off x="3888527" y="3435882"/>
            <a:ext cx="81044" cy="485812"/>
          </a:xfrm>
          <a:custGeom>
            <a:avLst/>
            <a:gdLst/>
            <a:ahLst/>
            <a:cxnLst/>
            <a:rect l="l" t="t" r="r" b="b"/>
            <a:pathLst>
              <a:path w="1607" h="9633" extrusionOk="0">
                <a:moveTo>
                  <a:pt x="554" y="60"/>
                </a:moveTo>
                <a:cubicBezTo>
                  <a:pt x="618" y="60"/>
                  <a:pt x="678" y="124"/>
                  <a:pt x="801" y="183"/>
                </a:cubicBezTo>
                <a:cubicBezTo>
                  <a:pt x="1048" y="430"/>
                  <a:pt x="1172" y="801"/>
                  <a:pt x="1172" y="1171"/>
                </a:cubicBezTo>
                <a:cubicBezTo>
                  <a:pt x="1172" y="1359"/>
                  <a:pt x="1172" y="1482"/>
                  <a:pt x="1112" y="1665"/>
                </a:cubicBezTo>
                <a:cubicBezTo>
                  <a:pt x="925" y="1976"/>
                  <a:pt x="678" y="2223"/>
                  <a:pt x="431" y="2530"/>
                </a:cubicBezTo>
                <a:cubicBezTo>
                  <a:pt x="307" y="2653"/>
                  <a:pt x="248" y="2900"/>
                  <a:pt x="124" y="3088"/>
                </a:cubicBezTo>
                <a:cubicBezTo>
                  <a:pt x="107" y="3154"/>
                  <a:pt x="90" y="3221"/>
                  <a:pt x="75" y="3287"/>
                </a:cubicBezTo>
                <a:lnTo>
                  <a:pt x="75" y="3287"/>
                </a:lnTo>
                <a:cubicBezTo>
                  <a:pt x="111" y="2911"/>
                  <a:pt x="209" y="2565"/>
                  <a:pt x="307" y="2223"/>
                </a:cubicBezTo>
                <a:cubicBezTo>
                  <a:pt x="431" y="1789"/>
                  <a:pt x="554" y="1295"/>
                  <a:pt x="554" y="865"/>
                </a:cubicBezTo>
                <a:cubicBezTo>
                  <a:pt x="554" y="677"/>
                  <a:pt x="554" y="495"/>
                  <a:pt x="495" y="307"/>
                </a:cubicBezTo>
                <a:lnTo>
                  <a:pt x="495" y="183"/>
                </a:lnTo>
                <a:lnTo>
                  <a:pt x="495" y="124"/>
                </a:lnTo>
                <a:lnTo>
                  <a:pt x="495" y="60"/>
                </a:lnTo>
                <a:close/>
                <a:moveTo>
                  <a:pt x="431" y="1"/>
                </a:moveTo>
                <a:lnTo>
                  <a:pt x="431" y="60"/>
                </a:lnTo>
                <a:cubicBezTo>
                  <a:pt x="371" y="124"/>
                  <a:pt x="371" y="124"/>
                  <a:pt x="371" y="183"/>
                </a:cubicBezTo>
                <a:cubicBezTo>
                  <a:pt x="371" y="183"/>
                  <a:pt x="431" y="248"/>
                  <a:pt x="431" y="307"/>
                </a:cubicBezTo>
                <a:cubicBezTo>
                  <a:pt x="495" y="495"/>
                  <a:pt x="495" y="677"/>
                  <a:pt x="495" y="865"/>
                </a:cubicBezTo>
                <a:cubicBezTo>
                  <a:pt x="495" y="1295"/>
                  <a:pt x="371" y="1729"/>
                  <a:pt x="248" y="2223"/>
                </a:cubicBezTo>
                <a:cubicBezTo>
                  <a:pt x="124" y="2653"/>
                  <a:pt x="1" y="3088"/>
                  <a:pt x="1" y="3582"/>
                </a:cubicBezTo>
                <a:cubicBezTo>
                  <a:pt x="1" y="3622"/>
                  <a:pt x="2" y="3661"/>
                  <a:pt x="3" y="3701"/>
                </a:cubicBezTo>
                <a:lnTo>
                  <a:pt x="3" y="3701"/>
                </a:lnTo>
                <a:cubicBezTo>
                  <a:pt x="2" y="3723"/>
                  <a:pt x="1" y="3744"/>
                  <a:pt x="1" y="3764"/>
                </a:cubicBezTo>
                <a:lnTo>
                  <a:pt x="1" y="3952"/>
                </a:lnTo>
                <a:lnTo>
                  <a:pt x="22" y="3952"/>
                </a:lnTo>
                <a:cubicBezTo>
                  <a:pt x="88" y="4550"/>
                  <a:pt x="311" y="5104"/>
                  <a:pt x="618" y="5617"/>
                </a:cubicBezTo>
                <a:cubicBezTo>
                  <a:pt x="925" y="6234"/>
                  <a:pt x="1295" y="6916"/>
                  <a:pt x="1419" y="7592"/>
                </a:cubicBezTo>
                <a:cubicBezTo>
                  <a:pt x="1483" y="7780"/>
                  <a:pt x="1542" y="8027"/>
                  <a:pt x="1542" y="8274"/>
                </a:cubicBezTo>
                <a:cubicBezTo>
                  <a:pt x="1542" y="8768"/>
                  <a:pt x="1419" y="9198"/>
                  <a:pt x="1048" y="9568"/>
                </a:cubicBezTo>
                <a:lnTo>
                  <a:pt x="1048" y="9632"/>
                </a:lnTo>
                <a:lnTo>
                  <a:pt x="1112" y="9632"/>
                </a:lnTo>
                <a:cubicBezTo>
                  <a:pt x="1483" y="9262"/>
                  <a:pt x="1606" y="8768"/>
                  <a:pt x="1606" y="8274"/>
                </a:cubicBezTo>
                <a:cubicBezTo>
                  <a:pt x="1606" y="8027"/>
                  <a:pt x="1606" y="7780"/>
                  <a:pt x="1542" y="7592"/>
                </a:cubicBezTo>
                <a:cubicBezTo>
                  <a:pt x="1359" y="6852"/>
                  <a:pt x="989" y="6234"/>
                  <a:pt x="678" y="5617"/>
                </a:cubicBezTo>
                <a:cubicBezTo>
                  <a:pt x="388" y="4976"/>
                  <a:pt x="93" y="4388"/>
                  <a:pt x="63" y="3698"/>
                </a:cubicBezTo>
                <a:lnTo>
                  <a:pt x="63" y="3698"/>
                </a:lnTo>
                <a:cubicBezTo>
                  <a:pt x="75" y="3525"/>
                  <a:pt x="131" y="3313"/>
                  <a:pt x="184" y="3147"/>
                </a:cubicBezTo>
                <a:cubicBezTo>
                  <a:pt x="307" y="2900"/>
                  <a:pt x="431" y="2717"/>
                  <a:pt x="495" y="2594"/>
                </a:cubicBezTo>
                <a:cubicBezTo>
                  <a:pt x="742" y="2283"/>
                  <a:pt x="989" y="2036"/>
                  <a:pt x="1172" y="1729"/>
                </a:cubicBezTo>
                <a:cubicBezTo>
                  <a:pt x="1236" y="1542"/>
                  <a:pt x="1295" y="1359"/>
                  <a:pt x="1295" y="1171"/>
                </a:cubicBezTo>
                <a:cubicBezTo>
                  <a:pt x="1295" y="801"/>
                  <a:pt x="1112" y="430"/>
                  <a:pt x="801" y="124"/>
                </a:cubicBezTo>
                <a:cubicBezTo>
                  <a:pt x="742" y="60"/>
                  <a:pt x="678" y="1"/>
                  <a:pt x="554" y="1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0" name="Google Shape;1537;p36">
            <a:extLst>
              <a:ext uri="{FF2B5EF4-FFF2-40B4-BE49-F238E27FC236}">
                <a16:creationId xmlns:a16="http://schemas.microsoft.com/office/drawing/2014/main" id="{2C4CCEA4-398D-4921-AB3C-9CACBB98E81D}"/>
              </a:ext>
            </a:extLst>
          </p:cNvPr>
          <p:cNvSpPr/>
          <p:nvPr/>
        </p:nvSpPr>
        <p:spPr>
          <a:xfrm>
            <a:off x="4175032" y="3523079"/>
            <a:ext cx="90223" cy="164963"/>
          </a:xfrm>
          <a:custGeom>
            <a:avLst/>
            <a:gdLst/>
            <a:ahLst/>
            <a:cxnLst/>
            <a:rect l="l" t="t" r="r" b="b"/>
            <a:pathLst>
              <a:path w="1789" h="3271" extrusionOk="0">
                <a:moveTo>
                  <a:pt x="0" y="0"/>
                </a:moveTo>
                <a:lnTo>
                  <a:pt x="0" y="60"/>
                </a:lnTo>
                <a:cubicBezTo>
                  <a:pt x="800" y="988"/>
                  <a:pt x="1359" y="2100"/>
                  <a:pt x="1729" y="3270"/>
                </a:cubicBezTo>
                <a:lnTo>
                  <a:pt x="1788" y="3270"/>
                </a:lnTo>
                <a:lnTo>
                  <a:pt x="1788" y="3211"/>
                </a:lnTo>
                <a:cubicBezTo>
                  <a:pt x="1418" y="2035"/>
                  <a:pt x="865" y="988"/>
                  <a:pt x="60" y="0"/>
                </a:cubicBezTo>
                <a:close/>
              </a:path>
            </a:pathLst>
          </a:custGeom>
          <a:solidFill>
            <a:srgbClr val="9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1538;p36">
            <a:extLst>
              <a:ext uri="{FF2B5EF4-FFF2-40B4-BE49-F238E27FC236}">
                <a16:creationId xmlns:a16="http://schemas.microsoft.com/office/drawing/2014/main" id="{837D1801-8834-48C8-AD22-9909D83E44A5}"/>
              </a:ext>
            </a:extLst>
          </p:cNvPr>
          <p:cNvSpPr/>
          <p:nvPr/>
        </p:nvSpPr>
        <p:spPr>
          <a:xfrm>
            <a:off x="4277661" y="3793849"/>
            <a:ext cx="31167" cy="158962"/>
          </a:xfrm>
          <a:custGeom>
            <a:avLst/>
            <a:gdLst/>
            <a:ahLst/>
            <a:cxnLst/>
            <a:rect l="l" t="t" r="r" b="b"/>
            <a:pathLst>
              <a:path w="618" h="3152" extrusionOk="0">
                <a:moveTo>
                  <a:pt x="0" y="1"/>
                </a:moveTo>
                <a:lnTo>
                  <a:pt x="0" y="65"/>
                </a:lnTo>
                <a:cubicBezTo>
                  <a:pt x="371" y="1053"/>
                  <a:pt x="558" y="2100"/>
                  <a:pt x="558" y="3152"/>
                </a:cubicBezTo>
                <a:lnTo>
                  <a:pt x="618" y="3152"/>
                </a:lnTo>
                <a:cubicBezTo>
                  <a:pt x="618" y="2100"/>
                  <a:pt x="435" y="1053"/>
                  <a:pt x="64" y="65"/>
                </a:cubicBezTo>
                <a:cubicBezTo>
                  <a:pt x="64" y="1"/>
                  <a:pt x="64" y="1"/>
                  <a:pt x="0" y="1"/>
                </a:cubicBezTo>
                <a:close/>
              </a:path>
            </a:pathLst>
          </a:custGeom>
          <a:solidFill>
            <a:srgbClr val="9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2" name="Google Shape;1539;p36">
            <a:extLst>
              <a:ext uri="{FF2B5EF4-FFF2-40B4-BE49-F238E27FC236}">
                <a16:creationId xmlns:a16="http://schemas.microsoft.com/office/drawing/2014/main" id="{03EF944B-14EC-493F-9393-28ABFD52A091}"/>
              </a:ext>
            </a:extLst>
          </p:cNvPr>
          <p:cNvSpPr/>
          <p:nvPr/>
        </p:nvSpPr>
        <p:spPr>
          <a:xfrm>
            <a:off x="4156321" y="3663078"/>
            <a:ext cx="77766" cy="96678"/>
          </a:xfrm>
          <a:custGeom>
            <a:avLst/>
            <a:gdLst/>
            <a:ahLst/>
            <a:cxnLst/>
            <a:rect l="l" t="t" r="r" b="b"/>
            <a:pathLst>
              <a:path w="1542" h="1917" extrusionOk="0">
                <a:moveTo>
                  <a:pt x="1" y="0"/>
                </a:moveTo>
                <a:cubicBezTo>
                  <a:pt x="60" y="494"/>
                  <a:pt x="184" y="929"/>
                  <a:pt x="371" y="1299"/>
                </a:cubicBezTo>
                <a:cubicBezTo>
                  <a:pt x="495" y="1482"/>
                  <a:pt x="618" y="1606"/>
                  <a:pt x="742" y="1729"/>
                </a:cubicBezTo>
                <a:cubicBezTo>
                  <a:pt x="924" y="1853"/>
                  <a:pt x="1112" y="1917"/>
                  <a:pt x="1236" y="1917"/>
                </a:cubicBezTo>
                <a:lnTo>
                  <a:pt x="1483" y="1917"/>
                </a:lnTo>
                <a:lnTo>
                  <a:pt x="1542" y="1853"/>
                </a:lnTo>
                <a:lnTo>
                  <a:pt x="1483" y="1793"/>
                </a:lnTo>
                <a:cubicBezTo>
                  <a:pt x="1418" y="1853"/>
                  <a:pt x="1359" y="1853"/>
                  <a:pt x="1236" y="1853"/>
                </a:cubicBezTo>
                <a:cubicBezTo>
                  <a:pt x="1112" y="1853"/>
                  <a:pt x="924" y="1793"/>
                  <a:pt x="801" y="1670"/>
                </a:cubicBezTo>
                <a:cubicBezTo>
                  <a:pt x="677" y="1546"/>
                  <a:pt x="554" y="1423"/>
                  <a:pt x="495" y="1235"/>
                </a:cubicBezTo>
                <a:cubicBezTo>
                  <a:pt x="248" y="865"/>
                  <a:pt x="124" y="435"/>
                  <a:pt x="124" y="0"/>
                </a:cubicBezTo>
                <a:close/>
              </a:path>
            </a:pathLst>
          </a:custGeom>
          <a:solidFill>
            <a:srgbClr val="9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3" name="Google Shape;1540;p36">
            <a:extLst>
              <a:ext uri="{FF2B5EF4-FFF2-40B4-BE49-F238E27FC236}">
                <a16:creationId xmlns:a16="http://schemas.microsoft.com/office/drawing/2014/main" id="{BD4859AB-1D45-4FEF-8BDB-A876DD9EA140}"/>
              </a:ext>
            </a:extLst>
          </p:cNvPr>
          <p:cNvSpPr/>
          <p:nvPr/>
        </p:nvSpPr>
        <p:spPr>
          <a:xfrm>
            <a:off x="1920618" y="3123405"/>
            <a:ext cx="831322" cy="1355916"/>
          </a:xfrm>
          <a:custGeom>
            <a:avLst/>
            <a:gdLst/>
            <a:ahLst/>
            <a:cxnLst/>
            <a:rect l="l" t="t" r="r" b="b"/>
            <a:pathLst>
              <a:path w="16484" h="26886" extrusionOk="0">
                <a:moveTo>
                  <a:pt x="9347" y="1"/>
                </a:moveTo>
                <a:cubicBezTo>
                  <a:pt x="9083" y="1"/>
                  <a:pt x="8805" y="43"/>
                  <a:pt x="8521" y="146"/>
                </a:cubicBezTo>
                <a:cubicBezTo>
                  <a:pt x="8521" y="146"/>
                  <a:pt x="6669" y="146"/>
                  <a:pt x="4629" y="2986"/>
                </a:cubicBezTo>
                <a:cubicBezTo>
                  <a:pt x="2594" y="5826"/>
                  <a:pt x="1359" y="8232"/>
                  <a:pt x="924" y="11072"/>
                </a:cubicBezTo>
                <a:cubicBezTo>
                  <a:pt x="430" y="13853"/>
                  <a:pt x="1" y="17434"/>
                  <a:pt x="430" y="19039"/>
                </a:cubicBezTo>
                <a:cubicBezTo>
                  <a:pt x="801" y="20210"/>
                  <a:pt x="801" y="21445"/>
                  <a:pt x="1171" y="22620"/>
                </a:cubicBezTo>
                <a:cubicBezTo>
                  <a:pt x="1665" y="24038"/>
                  <a:pt x="2470" y="25337"/>
                  <a:pt x="3147" y="26631"/>
                </a:cubicBezTo>
                <a:cubicBezTo>
                  <a:pt x="3147" y="26695"/>
                  <a:pt x="3147" y="26754"/>
                  <a:pt x="3211" y="26819"/>
                </a:cubicBezTo>
                <a:cubicBezTo>
                  <a:pt x="3258" y="26865"/>
                  <a:pt x="3322" y="26885"/>
                  <a:pt x="3391" y="26885"/>
                </a:cubicBezTo>
                <a:cubicBezTo>
                  <a:pt x="3504" y="26885"/>
                  <a:pt x="3628" y="26831"/>
                  <a:pt x="3705" y="26754"/>
                </a:cubicBezTo>
                <a:cubicBezTo>
                  <a:pt x="3829" y="26631"/>
                  <a:pt x="3888" y="26448"/>
                  <a:pt x="3952" y="26261"/>
                </a:cubicBezTo>
                <a:cubicBezTo>
                  <a:pt x="4505" y="24532"/>
                  <a:pt x="5987" y="22867"/>
                  <a:pt x="7039" y="21321"/>
                </a:cubicBezTo>
                <a:cubicBezTo>
                  <a:pt x="7904" y="20027"/>
                  <a:pt x="9262" y="18481"/>
                  <a:pt x="9880" y="16999"/>
                </a:cubicBezTo>
                <a:cubicBezTo>
                  <a:pt x="10867" y="14406"/>
                  <a:pt x="11050" y="11566"/>
                  <a:pt x="13337" y="9713"/>
                </a:cubicBezTo>
                <a:cubicBezTo>
                  <a:pt x="13831" y="9284"/>
                  <a:pt x="14384" y="8973"/>
                  <a:pt x="14819" y="8479"/>
                </a:cubicBezTo>
                <a:cubicBezTo>
                  <a:pt x="15249" y="8049"/>
                  <a:pt x="15496" y="7491"/>
                  <a:pt x="15743" y="6938"/>
                </a:cubicBezTo>
                <a:cubicBezTo>
                  <a:pt x="15990" y="6379"/>
                  <a:pt x="16237" y="5826"/>
                  <a:pt x="16301" y="5268"/>
                </a:cubicBezTo>
                <a:cubicBezTo>
                  <a:pt x="16483" y="2922"/>
                  <a:pt x="14201" y="2862"/>
                  <a:pt x="12902" y="1687"/>
                </a:cubicBezTo>
                <a:cubicBezTo>
                  <a:pt x="12473" y="1381"/>
                  <a:pt x="11915" y="1257"/>
                  <a:pt x="11421" y="823"/>
                </a:cubicBezTo>
                <a:cubicBezTo>
                  <a:pt x="11421" y="823"/>
                  <a:pt x="10517" y="1"/>
                  <a:pt x="9347" y="1"/>
                </a:cubicBezTo>
                <a:close/>
              </a:path>
            </a:pathLst>
          </a:custGeom>
          <a:solidFill>
            <a:srgbClr val="B7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4" name="Google Shape;1541;p36">
            <a:extLst>
              <a:ext uri="{FF2B5EF4-FFF2-40B4-BE49-F238E27FC236}">
                <a16:creationId xmlns:a16="http://schemas.microsoft.com/office/drawing/2014/main" id="{3F47C9A8-0132-4C84-8FA9-E7437A7E905F}"/>
              </a:ext>
            </a:extLst>
          </p:cNvPr>
          <p:cNvSpPr/>
          <p:nvPr/>
        </p:nvSpPr>
        <p:spPr>
          <a:xfrm>
            <a:off x="2203844" y="3538511"/>
            <a:ext cx="308442" cy="323875"/>
          </a:xfrm>
          <a:custGeom>
            <a:avLst/>
            <a:gdLst/>
            <a:ahLst/>
            <a:cxnLst/>
            <a:rect l="l" t="t" r="r" b="b"/>
            <a:pathLst>
              <a:path w="6116" h="6422" extrusionOk="0">
                <a:moveTo>
                  <a:pt x="3893" y="1"/>
                </a:moveTo>
                <a:cubicBezTo>
                  <a:pt x="3582" y="124"/>
                  <a:pt x="3276" y="435"/>
                  <a:pt x="3029" y="682"/>
                </a:cubicBezTo>
                <a:cubicBezTo>
                  <a:pt x="2041" y="1729"/>
                  <a:pt x="1053" y="2782"/>
                  <a:pt x="371" y="4076"/>
                </a:cubicBezTo>
                <a:cubicBezTo>
                  <a:pt x="189" y="4510"/>
                  <a:pt x="1" y="5128"/>
                  <a:pt x="312" y="5498"/>
                </a:cubicBezTo>
                <a:cubicBezTo>
                  <a:pt x="435" y="5622"/>
                  <a:pt x="559" y="5681"/>
                  <a:pt x="742" y="5745"/>
                </a:cubicBezTo>
                <a:cubicBezTo>
                  <a:pt x="1236" y="6051"/>
                  <a:pt x="1730" y="6298"/>
                  <a:pt x="2288" y="6422"/>
                </a:cubicBezTo>
                <a:cubicBezTo>
                  <a:pt x="3458" y="5064"/>
                  <a:pt x="4757" y="3829"/>
                  <a:pt x="6116" y="2594"/>
                </a:cubicBezTo>
                <a:cubicBezTo>
                  <a:pt x="5498" y="2223"/>
                  <a:pt x="5064" y="1547"/>
                  <a:pt x="5004" y="865"/>
                </a:cubicBezTo>
                <a:cubicBezTo>
                  <a:pt x="4940" y="682"/>
                  <a:pt x="4940" y="495"/>
                  <a:pt x="4881" y="312"/>
                </a:cubicBezTo>
                <a:cubicBezTo>
                  <a:pt x="4757" y="65"/>
                  <a:pt x="4446" y="1"/>
                  <a:pt x="4199" y="1"/>
                </a:cubicBezTo>
                <a:close/>
              </a:path>
            </a:pathLst>
          </a:custGeom>
          <a:solidFill>
            <a:srgbClr val="80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5" name="Google Shape;1542;p36">
            <a:extLst>
              <a:ext uri="{FF2B5EF4-FFF2-40B4-BE49-F238E27FC236}">
                <a16:creationId xmlns:a16="http://schemas.microsoft.com/office/drawing/2014/main" id="{52F86D33-97C4-4DA2-8F2E-9AD62877FEEA}"/>
              </a:ext>
            </a:extLst>
          </p:cNvPr>
          <p:cNvSpPr/>
          <p:nvPr/>
        </p:nvSpPr>
        <p:spPr>
          <a:xfrm>
            <a:off x="2702063" y="3435882"/>
            <a:ext cx="31217" cy="62334"/>
          </a:xfrm>
          <a:custGeom>
            <a:avLst/>
            <a:gdLst/>
            <a:ahLst/>
            <a:cxnLst/>
            <a:rect l="l" t="t" r="r" b="b"/>
            <a:pathLst>
              <a:path w="619" h="1236" extrusionOk="0">
                <a:moveTo>
                  <a:pt x="618" y="1"/>
                </a:moveTo>
                <a:lnTo>
                  <a:pt x="248" y="742"/>
                </a:lnTo>
                <a:cubicBezTo>
                  <a:pt x="188" y="924"/>
                  <a:pt x="124" y="1112"/>
                  <a:pt x="1" y="1235"/>
                </a:cubicBezTo>
                <a:cubicBezTo>
                  <a:pt x="188" y="1112"/>
                  <a:pt x="312" y="924"/>
                  <a:pt x="435" y="801"/>
                </a:cubicBezTo>
                <a:cubicBezTo>
                  <a:pt x="495" y="554"/>
                  <a:pt x="559" y="248"/>
                  <a:pt x="618" y="1"/>
                </a:cubicBezTo>
                <a:close/>
              </a:path>
            </a:pathLst>
          </a:custGeom>
          <a:solidFill>
            <a:srgbClr val="70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6" name="Google Shape;1543;p36">
            <a:extLst>
              <a:ext uri="{FF2B5EF4-FFF2-40B4-BE49-F238E27FC236}">
                <a16:creationId xmlns:a16="http://schemas.microsoft.com/office/drawing/2014/main" id="{29E1A2D3-18C2-4889-9E23-DD92808BB895}"/>
              </a:ext>
            </a:extLst>
          </p:cNvPr>
          <p:cNvSpPr/>
          <p:nvPr/>
        </p:nvSpPr>
        <p:spPr>
          <a:xfrm>
            <a:off x="2468663" y="3345457"/>
            <a:ext cx="264617" cy="277326"/>
          </a:xfrm>
          <a:custGeom>
            <a:avLst/>
            <a:gdLst/>
            <a:ahLst/>
            <a:cxnLst/>
            <a:rect l="l" t="t" r="r" b="b"/>
            <a:pathLst>
              <a:path w="5247" h="5499" extrusionOk="0">
                <a:moveTo>
                  <a:pt x="4135" y="1"/>
                </a:moveTo>
                <a:cubicBezTo>
                  <a:pt x="3888" y="65"/>
                  <a:pt x="3705" y="188"/>
                  <a:pt x="3517" y="312"/>
                </a:cubicBezTo>
                <a:cubicBezTo>
                  <a:pt x="2529" y="1053"/>
                  <a:pt x="1359" y="1482"/>
                  <a:pt x="371" y="2288"/>
                </a:cubicBezTo>
                <a:cubicBezTo>
                  <a:pt x="247" y="2411"/>
                  <a:pt x="124" y="2535"/>
                  <a:pt x="60" y="2717"/>
                </a:cubicBezTo>
                <a:cubicBezTo>
                  <a:pt x="0" y="2905"/>
                  <a:pt x="60" y="3088"/>
                  <a:pt x="124" y="3275"/>
                </a:cubicBezTo>
                <a:cubicBezTo>
                  <a:pt x="494" y="4140"/>
                  <a:pt x="1112" y="4940"/>
                  <a:pt x="1912" y="5498"/>
                </a:cubicBezTo>
                <a:cubicBezTo>
                  <a:pt x="2653" y="4817"/>
                  <a:pt x="3394" y="4199"/>
                  <a:pt x="4075" y="3582"/>
                </a:cubicBezTo>
                <a:lnTo>
                  <a:pt x="4629" y="3028"/>
                </a:lnTo>
                <a:cubicBezTo>
                  <a:pt x="4752" y="2905"/>
                  <a:pt x="4816" y="2717"/>
                  <a:pt x="4876" y="2535"/>
                </a:cubicBezTo>
                <a:lnTo>
                  <a:pt x="5246" y="1794"/>
                </a:lnTo>
                <a:cubicBezTo>
                  <a:pt x="5246" y="1482"/>
                  <a:pt x="5187" y="1235"/>
                  <a:pt x="5187" y="988"/>
                </a:cubicBezTo>
                <a:cubicBezTo>
                  <a:pt x="5063" y="495"/>
                  <a:pt x="4693" y="1"/>
                  <a:pt x="4199" y="1"/>
                </a:cubicBezTo>
                <a:close/>
              </a:path>
            </a:pathLst>
          </a:custGeom>
          <a:solidFill>
            <a:srgbClr val="80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7" name="Google Shape;1544;p36">
            <a:extLst>
              <a:ext uri="{FF2B5EF4-FFF2-40B4-BE49-F238E27FC236}">
                <a16:creationId xmlns:a16="http://schemas.microsoft.com/office/drawing/2014/main" id="{A8C32E66-A4B1-4064-990A-6BFE66CE6584}"/>
              </a:ext>
            </a:extLst>
          </p:cNvPr>
          <p:cNvSpPr/>
          <p:nvPr/>
        </p:nvSpPr>
        <p:spPr>
          <a:xfrm>
            <a:off x="2045185" y="3849879"/>
            <a:ext cx="214790" cy="473355"/>
          </a:xfrm>
          <a:custGeom>
            <a:avLst/>
            <a:gdLst/>
            <a:ahLst/>
            <a:cxnLst/>
            <a:rect l="l" t="t" r="r" b="b"/>
            <a:pathLst>
              <a:path w="4259" h="9386" extrusionOk="0">
                <a:moveTo>
                  <a:pt x="2717" y="1"/>
                </a:moveTo>
                <a:cubicBezTo>
                  <a:pt x="2529" y="1"/>
                  <a:pt x="2347" y="65"/>
                  <a:pt x="2223" y="189"/>
                </a:cubicBezTo>
                <a:cubicBezTo>
                  <a:pt x="2100" y="312"/>
                  <a:pt x="2035" y="495"/>
                  <a:pt x="1976" y="683"/>
                </a:cubicBezTo>
                <a:cubicBezTo>
                  <a:pt x="865" y="3459"/>
                  <a:pt x="0" y="6486"/>
                  <a:pt x="801" y="9386"/>
                </a:cubicBezTo>
                <a:cubicBezTo>
                  <a:pt x="865" y="8892"/>
                  <a:pt x="924" y="8462"/>
                  <a:pt x="1235" y="8151"/>
                </a:cubicBezTo>
                <a:cubicBezTo>
                  <a:pt x="1665" y="6422"/>
                  <a:pt x="2347" y="4758"/>
                  <a:pt x="3211" y="3335"/>
                </a:cubicBezTo>
                <a:cubicBezTo>
                  <a:pt x="3517" y="2782"/>
                  <a:pt x="3888" y="2224"/>
                  <a:pt x="4258" y="1730"/>
                </a:cubicBezTo>
                <a:lnTo>
                  <a:pt x="4135" y="1606"/>
                </a:lnTo>
                <a:cubicBezTo>
                  <a:pt x="3888" y="1483"/>
                  <a:pt x="3641" y="1300"/>
                  <a:pt x="3517" y="1053"/>
                </a:cubicBezTo>
                <a:cubicBezTo>
                  <a:pt x="3394" y="865"/>
                  <a:pt x="3394" y="618"/>
                  <a:pt x="3335" y="436"/>
                </a:cubicBezTo>
                <a:cubicBezTo>
                  <a:pt x="3211" y="189"/>
                  <a:pt x="2964" y="1"/>
                  <a:pt x="2717" y="1"/>
                </a:cubicBezTo>
                <a:close/>
              </a:path>
            </a:pathLst>
          </a:custGeom>
          <a:solidFill>
            <a:srgbClr val="80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8" name="Google Shape;1545;p36">
            <a:extLst>
              <a:ext uri="{FF2B5EF4-FFF2-40B4-BE49-F238E27FC236}">
                <a16:creationId xmlns:a16="http://schemas.microsoft.com/office/drawing/2014/main" id="{5BF20B19-9F4C-424B-A0D5-2240F096786E}"/>
              </a:ext>
            </a:extLst>
          </p:cNvPr>
          <p:cNvSpPr/>
          <p:nvPr/>
        </p:nvSpPr>
        <p:spPr>
          <a:xfrm>
            <a:off x="2079328" y="3336228"/>
            <a:ext cx="601100" cy="750378"/>
          </a:xfrm>
          <a:custGeom>
            <a:avLst/>
            <a:gdLst/>
            <a:ahLst/>
            <a:cxnLst/>
            <a:rect l="l" t="t" r="r" b="b"/>
            <a:pathLst>
              <a:path w="11919" h="14879" extrusionOk="0">
                <a:moveTo>
                  <a:pt x="11855" y="1"/>
                </a:moveTo>
                <a:cubicBezTo>
                  <a:pt x="11855" y="1"/>
                  <a:pt x="9449" y="1171"/>
                  <a:pt x="6733" y="3641"/>
                </a:cubicBezTo>
                <a:cubicBezTo>
                  <a:pt x="4016" y="6111"/>
                  <a:pt x="1052" y="9756"/>
                  <a:pt x="0" y="14819"/>
                </a:cubicBezTo>
                <a:cubicBezTo>
                  <a:pt x="0" y="14819"/>
                  <a:pt x="0" y="14878"/>
                  <a:pt x="64" y="14878"/>
                </a:cubicBezTo>
                <a:lnTo>
                  <a:pt x="64" y="14819"/>
                </a:lnTo>
                <a:cubicBezTo>
                  <a:pt x="1176" y="9815"/>
                  <a:pt x="4075" y="6111"/>
                  <a:pt x="6792" y="3705"/>
                </a:cubicBezTo>
                <a:cubicBezTo>
                  <a:pt x="8150" y="2471"/>
                  <a:pt x="9385" y="1606"/>
                  <a:pt x="10373" y="989"/>
                </a:cubicBezTo>
                <a:cubicBezTo>
                  <a:pt x="10808" y="678"/>
                  <a:pt x="11178" y="431"/>
                  <a:pt x="11484" y="307"/>
                </a:cubicBezTo>
                <a:cubicBezTo>
                  <a:pt x="11608" y="248"/>
                  <a:pt x="11731" y="184"/>
                  <a:pt x="11795" y="124"/>
                </a:cubicBezTo>
                <a:cubicBezTo>
                  <a:pt x="11855" y="124"/>
                  <a:pt x="11919" y="60"/>
                  <a:pt x="11919" y="60"/>
                </a:cubicBezTo>
                <a:cubicBezTo>
                  <a:pt x="11919" y="1"/>
                  <a:pt x="11855" y="1"/>
                  <a:pt x="11855" y="1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9" name="Google Shape;1546;p36">
            <a:extLst>
              <a:ext uri="{FF2B5EF4-FFF2-40B4-BE49-F238E27FC236}">
                <a16:creationId xmlns:a16="http://schemas.microsoft.com/office/drawing/2014/main" id="{947B9EE0-110D-4347-9D43-6DC1347C290D}"/>
              </a:ext>
            </a:extLst>
          </p:cNvPr>
          <p:cNvSpPr/>
          <p:nvPr/>
        </p:nvSpPr>
        <p:spPr>
          <a:xfrm>
            <a:off x="2412633" y="3523079"/>
            <a:ext cx="105907" cy="140050"/>
          </a:xfrm>
          <a:custGeom>
            <a:avLst/>
            <a:gdLst/>
            <a:ahLst/>
            <a:cxnLst/>
            <a:rect l="l" t="t" r="r" b="b"/>
            <a:pathLst>
              <a:path w="2100" h="2777" extrusionOk="0">
                <a:moveTo>
                  <a:pt x="59" y="0"/>
                </a:moveTo>
                <a:cubicBezTo>
                  <a:pt x="59" y="60"/>
                  <a:pt x="0" y="60"/>
                  <a:pt x="0" y="124"/>
                </a:cubicBezTo>
                <a:cubicBezTo>
                  <a:pt x="0" y="124"/>
                  <a:pt x="0" y="183"/>
                  <a:pt x="59" y="183"/>
                </a:cubicBezTo>
                <a:lnTo>
                  <a:pt x="124" y="183"/>
                </a:lnTo>
                <a:lnTo>
                  <a:pt x="124" y="124"/>
                </a:lnTo>
                <a:lnTo>
                  <a:pt x="124" y="60"/>
                </a:lnTo>
                <a:lnTo>
                  <a:pt x="183" y="60"/>
                </a:lnTo>
                <a:cubicBezTo>
                  <a:pt x="183" y="60"/>
                  <a:pt x="247" y="60"/>
                  <a:pt x="306" y="124"/>
                </a:cubicBezTo>
                <a:cubicBezTo>
                  <a:pt x="430" y="124"/>
                  <a:pt x="494" y="183"/>
                  <a:pt x="553" y="247"/>
                </a:cubicBezTo>
                <a:cubicBezTo>
                  <a:pt x="617" y="247"/>
                  <a:pt x="677" y="247"/>
                  <a:pt x="677" y="307"/>
                </a:cubicBezTo>
                <a:lnTo>
                  <a:pt x="741" y="307"/>
                </a:lnTo>
                <a:cubicBezTo>
                  <a:pt x="864" y="494"/>
                  <a:pt x="924" y="677"/>
                  <a:pt x="988" y="865"/>
                </a:cubicBezTo>
                <a:cubicBezTo>
                  <a:pt x="988" y="1112"/>
                  <a:pt x="988" y="1359"/>
                  <a:pt x="1047" y="1541"/>
                </a:cubicBezTo>
                <a:cubicBezTo>
                  <a:pt x="1171" y="2100"/>
                  <a:pt x="1605" y="2470"/>
                  <a:pt x="2035" y="2776"/>
                </a:cubicBezTo>
                <a:lnTo>
                  <a:pt x="2099" y="2717"/>
                </a:lnTo>
                <a:cubicBezTo>
                  <a:pt x="1665" y="2406"/>
                  <a:pt x="1235" y="2035"/>
                  <a:pt x="1111" y="1541"/>
                </a:cubicBezTo>
                <a:cubicBezTo>
                  <a:pt x="1111" y="1359"/>
                  <a:pt x="1047" y="1112"/>
                  <a:pt x="1047" y="865"/>
                </a:cubicBezTo>
                <a:cubicBezTo>
                  <a:pt x="1047" y="677"/>
                  <a:pt x="988" y="430"/>
                  <a:pt x="800" y="247"/>
                </a:cubicBezTo>
                <a:lnTo>
                  <a:pt x="741" y="247"/>
                </a:lnTo>
                <a:cubicBezTo>
                  <a:pt x="677" y="183"/>
                  <a:pt x="617" y="124"/>
                  <a:pt x="494" y="60"/>
                </a:cubicBezTo>
                <a:cubicBezTo>
                  <a:pt x="370" y="0"/>
                  <a:pt x="247" y="0"/>
                  <a:pt x="183" y="0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0" name="Google Shape;1547;p36">
            <a:extLst>
              <a:ext uri="{FF2B5EF4-FFF2-40B4-BE49-F238E27FC236}">
                <a16:creationId xmlns:a16="http://schemas.microsoft.com/office/drawing/2014/main" id="{25DB7946-F2C6-41EC-ACEE-26453931940C}"/>
              </a:ext>
            </a:extLst>
          </p:cNvPr>
          <p:cNvSpPr/>
          <p:nvPr/>
        </p:nvSpPr>
        <p:spPr>
          <a:xfrm>
            <a:off x="2207123" y="3775189"/>
            <a:ext cx="112110" cy="84222"/>
          </a:xfrm>
          <a:custGeom>
            <a:avLst/>
            <a:gdLst/>
            <a:ahLst/>
            <a:cxnLst/>
            <a:rect l="l" t="t" r="r" b="b"/>
            <a:pathLst>
              <a:path w="2223" h="1670" extrusionOk="0">
                <a:moveTo>
                  <a:pt x="59" y="0"/>
                </a:moveTo>
                <a:cubicBezTo>
                  <a:pt x="0" y="64"/>
                  <a:pt x="0" y="188"/>
                  <a:pt x="0" y="247"/>
                </a:cubicBezTo>
                <a:cubicBezTo>
                  <a:pt x="0" y="494"/>
                  <a:pt x="124" y="682"/>
                  <a:pt x="247" y="864"/>
                </a:cubicBezTo>
                <a:cubicBezTo>
                  <a:pt x="494" y="1052"/>
                  <a:pt x="864" y="1235"/>
                  <a:pt x="1171" y="1358"/>
                </a:cubicBezTo>
                <a:cubicBezTo>
                  <a:pt x="1541" y="1482"/>
                  <a:pt x="1912" y="1546"/>
                  <a:pt x="2159" y="1670"/>
                </a:cubicBezTo>
                <a:lnTo>
                  <a:pt x="2223" y="1546"/>
                </a:lnTo>
                <a:cubicBezTo>
                  <a:pt x="1852" y="1423"/>
                  <a:pt x="1294" y="1358"/>
                  <a:pt x="864" y="1176"/>
                </a:cubicBezTo>
                <a:cubicBezTo>
                  <a:pt x="677" y="1052"/>
                  <a:pt x="430" y="929"/>
                  <a:pt x="306" y="805"/>
                </a:cubicBezTo>
                <a:cubicBezTo>
                  <a:pt x="183" y="618"/>
                  <a:pt x="124" y="435"/>
                  <a:pt x="124" y="247"/>
                </a:cubicBezTo>
                <a:lnTo>
                  <a:pt x="124" y="0"/>
                </a:ln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1" name="Google Shape;1548;p36">
            <a:extLst>
              <a:ext uri="{FF2B5EF4-FFF2-40B4-BE49-F238E27FC236}">
                <a16:creationId xmlns:a16="http://schemas.microsoft.com/office/drawing/2014/main" id="{408A0975-3340-4A35-B2A5-01F4E60BA60E}"/>
              </a:ext>
            </a:extLst>
          </p:cNvPr>
          <p:cNvSpPr/>
          <p:nvPr/>
        </p:nvSpPr>
        <p:spPr>
          <a:xfrm>
            <a:off x="2178931" y="3834447"/>
            <a:ext cx="81044" cy="105907"/>
          </a:xfrm>
          <a:custGeom>
            <a:avLst/>
            <a:gdLst/>
            <a:ahLst/>
            <a:cxnLst/>
            <a:rect l="l" t="t" r="r" b="b"/>
            <a:pathLst>
              <a:path w="1607" h="2100" extrusionOk="0">
                <a:moveTo>
                  <a:pt x="65" y="1"/>
                </a:moveTo>
                <a:lnTo>
                  <a:pt x="1" y="60"/>
                </a:lnTo>
                <a:cubicBezTo>
                  <a:pt x="189" y="124"/>
                  <a:pt x="371" y="183"/>
                  <a:pt x="495" y="371"/>
                </a:cubicBezTo>
                <a:cubicBezTo>
                  <a:pt x="618" y="495"/>
                  <a:pt x="683" y="677"/>
                  <a:pt x="683" y="865"/>
                </a:cubicBezTo>
                <a:lnTo>
                  <a:pt x="683" y="989"/>
                </a:lnTo>
                <a:lnTo>
                  <a:pt x="683" y="1112"/>
                </a:lnTo>
                <a:cubicBezTo>
                  <a:pt x="683" y="1171"/>
                  <a:pt x="683" y="1236"/>
                  <a:pt x="742" y="1295"/>
                </a:cubicBezTo>
                <a:cubicBezTo>
                  <a:pt x="806" y="1359"/>
                  <a:pt x="806" y="1418"/>
                  <a:pt x="865" y="1542"/>
                </a:cubicBezTo>
                <a:cubicBezTo>
                  <a:pt x="1053" y="1789"/>
                  <a:pt x="1300" y="2036"/>
                  <a:pt x="1606" y="2100"/>
                </a:cubicBezTo>
                <a:lnTo>
                  <a:pt x="1606" y="2036"/>
                </a:lnTo>
                <a:cubicBezTo>
                  <a:pt x="1359" y="1976"/>
                  <a:pt x="1112" y="1729"/>
                  <a:pt x="989" y="1482"/>
                </a:cubicBezTo>
                <a:cubicBezTo>
                  <a:pt x="865" y="1359"/>
                  <a:pt x="865" y="1295"/>
                  <a:pt x="806" y="1236"/>
                </a:cubicBezTo>
                <a:cubicBezTo>
                  <a:pt x="742" y="1236"/>
                  <a:pt x="742" y="1171"/>
                  <a:pt x="742" y="1112"/>
                </a:cubicBezTo>
                <a:lnTo>
                  <a:pt x="742" y="989"/>
                </a:lnTo>
                <a:lnTo>
                  <a:pt x="742" y="865"/>
                </a:lnTo>
                <a:cubicBezTo>
                  <a:pt x="742" y="677"/>
                  <a:pt x="683" y="430"/>
                  <a:pt x="559" y="307"/>
                </a:cubicBezTo>
                <a:cubicBezTo>
                  <a:pt x="436" y="124"/>
                  <a:pt x="248" y="1"/>
                  <a:pt x="65" y="1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2" name="Google Shape;1549;p36">
            <a:extLst>
              <a:ext uri="{FF2B5EF4-FFF2-40B4-BE49-F238E27FC236}">
                <a16:creationId xmlns:a16="http://schemas.microsoft.com/office/drawing/2014/main" id="{ED73E976-F31C-412B-8B69-C157C45E1DE4}"/>
              </a:ext>
            </a:extLst>
          </p:cNvPr>
          <p:cNvSpPr/>
          <p:nvPr/>
        </p:nvSpPr>
        <p:spPr>
          <a:xfrm>
            <a:off x="2465435" y="3479455"/>
            <a:ext cx="112110" cy="137074"/>
          </a:xfrm>
          <a:custGeom>
            <a:avLst/>
            <a:gdLst/>
            <a:ahLst/>
            <a:cxnLst/>
            <a:rect l="l" t="t" r="r" b="b"/>
            <a:pathLst>
              <a:path w="2223" h="2718" extrusionOk="0">
                <a:moveTo>
                  <a:pt x="64" y="1"/>
                </a:moveTo>
                <a:cubicBezTo>
                  <a:pt x="64" y="124"/>
                  <a:pt x="0" y="248"/>
                  <a:pt x="0" y="307"/>
                </a:cubicBezTo>
                <a:cubicBezTo>
                  <a:pt x="0" y="554"/>
                  <a:pt x="124" y="742"/>
                  <a:pt x="247" y="925"/>
                </a:cubicBezTo>
                <a:lnTo>
                  <a:pt x="805" y="1295"/>
                </a:lnTo>
                <a:cubicBezTo>
                  <a:pt x="1359" y="1606"/>
                  <a:pt x="1793" y="2160"/>
                  <a:pt x="2164" y="2718"/>
                </a:cubicBezTo>
                <a:lnTo>
                  <a:pt x="2223" y="2653"/>
                </a:lnTo>
                <a:cubicBezTo>
                  <a:pt x="1852" y="2100"/>
                  <a:pt x="1423" y="1542"/>
                  <a:pt x="865" y="1236"/>
                </a:cubicBezTo>
                <a:lnTo>
                  <a:pt x="311" y="865"/>
                </a:lnTo>
                <a:cubicBezTo>
                  <a:pt x="188" y="678"/>
                  <a:pt x="124" y="554"/>
                  <a:pt x="124" y="307"/>
                </a:cubicBezTo>
                <a:cubicBezTo>
                  <a:pt x="124" y="248"/>
                  <a:pt x="124" y="124"/>
                  <a:pt x="188" y="1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3" name="Google Shape;1550;p36">
            <a:extLst>
              <a:ext uri="{FF2B5EF4-FFF2-40B4-BE49-F238E27FC236}">
                <a16:creationId xmlns:a16="http://schemas.microsoft.com/office/drawing/2014/main" id="{C07B7153-BD58-4F81-8949-630F4A963534}"/>
              </a:ext>
            </a:extLst>
          </p:cNvPr>
          <p:cNvSpPr/>
          <p:nvPr/>
        </p:nvSpPr>
        <p:spPr>
          <a:xfrm>
            <a:off x="3449365" y="1766884"/>
            <a:ext cx="78018" cy="417275"/>
          </a:xfrm>
          <a:custGeom>
            <a:avLst/>
            <a:gdLst/>
            <a:ahLst/>
            <a:cxnLst/>
            <a:rect l="l" t="t" r="r" b="b"/>
            <a:pathLst>
              <a:path w="1547" h="8274" extrusionOk="0">
                <a:moveTo>
                  <a:pt x="65" y="0"/>
                </a:moveTo>
                <a:cubicBezTo>
                  <a:pt x="1" y="741"/>
                  <a:pt x="1" y="1418"/>
                  <a:pt x="1" y="2036"/>
                </a:cubicBezTo>
                <a:cubicBezTo>
                  <a:pt x="1" y="5063"/>
                  <a:pt x="312" y="6604"/>
                  <a:pt x="618" y="7410"/>
                </a:cubicBezTo>
                <a:cubicBezTo>
                  <a:pt x="806" y="7780"/>
                  <a:pt x="989" y="8027"/>
                  <a:pt x="1112" y="8151"/>
                </a:cubicBezTo>
                <a:cubicBezTo>
                  <a:pt x="1300" y="8274"/>
                  <a:pt x="1423" y="8274"/>
                  <a:pt x="1483" y="8274"/>
                </a:cubicBezTo>
                <a:cubicBezTo>
                  <a:pt x="1483" y="8274"/>
                  <a:pt x="1547" y="8274"/>
                  <a:pt x="1547" y="8210"/>
                </a:cubicBezTo>
                <a:lnTo>
                  <a:pt x="1483" y="8210"/>
                </a:lnTo>
                <a:cubicBezTo>
                  <a:pt x="1423" y="8210"/>
                  <a:pt x="1300" y="8210"/>
                  <a:pt x="1176" y="8086"/>
                </a:cubicBezTo>
                <a:cubicBezTo>
                  <a:pt x="989" y="7904"/>
                  <a:pt x="682" y="7533"/>
                  <a:pt x="495" y="6604"/>
                </a:cubicBezTo>
                <a:cubicBezTo>
                  <a:pt x="248" y="5740"/>
                  <a:pt x="65" y="4322"/>
                  <a:pt x="65" y="2036"/>
                </a:cubicBezTo>
                <a:cubicBezTo>
                  <a:pt x="65" y="1418"/>
                  <a:pt x="65" y="741"/>
                  <a:pt x="124" y="60"/>
                </a:cubicBezTo>
                <a:cubicBezTo>
                  <a:pt x="124" y="0"/>
                  <a:pt x="124" y="0"/>
                  <a:pt x="65" y="0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4" name="Google Shape;1551;p36">
            <a:extLst>
              <a:ext uri="{FF2B5EF4-FFF2-40B4-BE49-F238E27FC236}">
                <a16:creationId xmlns:a16="http://schemas.microsoft.com/office/drawing/2014/main" id="{4AC2C14F-71B6-4440-84EE-7CBF3EBF1731}"/>
              </a:ext>
            </a:extLst>
          </p:cNvPr>
          <p:cNvSpPr/>
          <p:nvPr/>
        </p:nvSpPr>
        <p:spPr>
          <a:xfrm>
            <a:off x="2017044" y="2952541"/>
            <a:ext cx="2453721" cy="3389740"/>
          </a:xfrm>
          <a:custGeom>
            <a:avLst/>
            <a:gdLst/>
            <a:ahLst/>
            <a:cxnLst/>
            <a:rect l="l" t="t" r="r" b="b"/>
            <a:pathLst>
              <a:path w="48654" h="67214" extrusionOk="0">
                <a:moveTo>
                  <a:pt x="40557" y="0"/>
                </a:moveTo>
                <a:cubicBezTo>
                  <a:pt x="40499" y="0"/>
                  <a:pt x="40440" y="4"/>
                  <a:pt x="40380" y="12"/>
                </a:cubicBezTo>
                <a:cubicBezTo>
                  <a:pt x="39456" y="135"/>
                  <a:pt x="36305" y="506"/>
                  <a:pt x="35687" y="629"/>
                </a:cubicBezTo>
                <a:cubicBezTo>
                  <a:pt x="35534" y="662"/>
                  <a:pt x="35195" y="678"/>
                  <a:pt x="34739" y="678"/>
                </a:cubicBezTo>
                <a:cubicBezTo>
                  <a:pt x="34283" y="678"/>
                  <a:pt x="33712" y="662"/>
                  <a:pt x="33094" y="629"/>
                </a:cubicBezTo>
                <a:cubicBezTo>
                  <a:pt x="32199" y="595"/>
                  <a:pt x="31240" y="559"/>
                  <a:pt x="30449" y="559"/>
                </a:cubicBezTo>
                <a:cubicBezTo>
                  <a:pt x="29878" y="559"/>
                  <a:pt x="29394" y="578"/>
                  <a:pt x="29083" y="629"/>
                </a:cubicBezTo>
                <a:cubicBezTo>
                  <a:pt x="27784" y="941"/>
                  <a:pt x="23462" y="2482"/>
                  <a:pt x="22045" y="3287"/>
                </a:cubicBezTo>
                <a:cubicBezTo>
                  <a:pt x="20375" y="4151"/>
                  <a:pt x="18834" y="5386"/>
                  <a:pt x="17412" y="6621"/>
                </a:cubicBezTo>
                <a:cubicBezTo>
                  <a:pt x="16241" y="7609"/>
                  <a:pt x="15377" y="8844"/>
                  <a:pt x="14448" y="9955"/>
                </a:cubicBezTo>
                <a:cubicBezTo>
                  <a:pt x="14018" y="10449"/>
                  <a:pt x="13524" y="10943"/>
                  <a:pt x="13030" y="11373"/>
                </a:cubicBezTo>
                <a:cubicBezTo>
                  <a:pt x="9820" y="14154"/>
                  <a:pt x="5928" y="17488"/>
                  <a:pt x="3769" y="21128"/>
                </a:cubicBezTo>
                <a:cubicBezTo>
                  <a:pt x="1976" y="24032"/>
                  <a:pt x="1052" y="27796"/>
                  <a:pt x="1052" y="31195"/>
                </a:cubicBezTo>
                <a:cubicBezTo>
                  <a:pt x="1052" y="35517"/>
                  <a:pt x="0" y="37181"/>
                  <a:pt x="1052" y="41133"/>
                </a:cubicBezTo>
                <a:cubicBezTo>
                  <a:pt x="2100" y="45084"/>
                  <a:pt x="2100" y="46630"/>
                  <a:pt x="3152" y="48606"/>
                </a:cubicBezTo>
                <a:cubicBezTo>
                  <a:pt x="4199" y="50582"/>
                  <a:pt x="8027" y="55274"/>
                  <a:pt x="12225" y="58174"/>
                </a:cubicBezTo>
                <a:cubicBezTo>
                  <a:pt x="16424" y="61078"/>
                  <a:pt x="24021" y="64595"/>
                  <a:pt x="24514" y="64842"/>
                </a:cubicBezTo>
                <a:cubicBezTo>
                  <a:pt x="24997" y="65113"/>
                  <a:pt x="28344" y="67213"/>
                  <a:pt x="31364" y="67213"/>
                </a:cubicBezTo>
                <a:cubicBezTo>
                  <a:pt x="31808" y="67213"/>
                  <a:pt x="32245" y="67168"/>
                  <a:pt x="32664" y="67065"/>
                </a:cubicBezTo>
                <a:cubicBezTo>
                  <a:pt x="35934" y="66324"/>
                  <a:pt x="38651" y="64595"/>
                  <a:pt x="39580" y="62249"/>
                </a:cubicBezTo>
                <a:cubicBezTo>
                  <a:pt x="40503" y="59902"/>
                  <a:pt x="44578" y="53728"/>
                  <a:pt x="44949" y="51629"/>
                </a:cubicBezTo>
                <a:cubicBezTo>
                  <a:pt x="45383" y="49530"/>
                  <a:pt x="48653" y="41133"/>
                  <a:pt x="47483" y="36811"/>
                </a:cubicBezTo>
                <a:cubicBezTo>
                  <a:pt x="46742" y="34282"/>
                  <a:pt x="46001" y="31501"/>
                  <a:pt x="44702" y="29219"/>
                </a:cubicBezTo>
                <a:cubicBezTo>
                  <a:pt x="44084" y="28231"/>
                  <a:pt x="44272" y="27367"/>
                  <a:pt x="44025" y="26314"/>
                </a:cubicBezTo>
                <a:cubicBezTo>
                  <a:pt x="43902" y="25573"/>
                  <a:pt x="43467" y="24897"/>
                  <a:pt x="43096" y="24215"/>
                </a:cubicBezTo>
                <a:cubicBezTo>
                  <a:pt x="42667" y="23351"/>
                  <a:pt x="42109" y="22486"/>
                  <a:pt x="41368" y="21810"/>
                </a:cubicBezTo>
                <a:cubicBezTo>
                  <a:pt x="39580" y="20204"/>
                  <a:pt x="35875" y="20204"/>
                  <a:pt x="33588" y="19523"/>
                </a:cubicBezTo>
                <a:cubicBezTo>
                  <a:pt x="31612" y="18905"/>
                  <a:pt x="28466" y="17917"/>
                  <a:pt x="27908" y="15571"/>
                </a:cubicBezTo>
                <a:cubicBezTo>
                  <a:pt x="26984" y="11807"/>
                  <a:pt x="27537" y="9832"/>
                  <a:pt x="28466" y="9150"/>
                </a:cubicBezTo>
                <a:cubicBezTo>
                  <a:pt x="29337" y="8568"/>
                  <a:pt x="31362" y="5849"/>
                  <a:pt x="33866" y="5849"/>
                </a:cubicBezTo>
                <a:cubicBezTo>
                  <a:pt x="34019" y="5849"/>
                  <a:pt x="34173" y="5859"/>
                  <a:pt x="34329" y="5880"/>
                </a:cubicBezTo>
                <a:cubicBezTo>
                  <a:pt x="36550" y="6223"/>
                  <a:pt x="37665" y="6963"/>
                  <a:pt x="38497" y="6963"/>
                </a:cubicBezTo>
                <a:cubicBezTo>
                  <a:pt x="38707" y="6963"/>
                  <a:pt x="38899" y="6916"/>
                  <a:pt x="39086" y="6804"/>
                </a:cubicBezTo>
                <a:cubicBezTo>
                  <a:pt x="40009" y="6310"/>
                  <a:pt x="40750" y="5075"/>
                  <a:pt x="40874" y="4704"/>
                </a:cubicBezTo>
                <a:cubicBezTo>
                  <a:pt x="41061" y="4334"/>
                  <a:pt x="41679" y="4704"/>
                  <a:pt x="42232" y="4211"/>
                </a:cubicBezTo>
                <a:cubicBezTo>
                  <a:pt x="42726" y="3657"/>
                  <a:pt x="42973" y="2111"/>
                  <a:pt x="42479" y="1435"/>
                </a:cubicBezTo>
                <a:cubicBezTo>
                  <a:pt x="41962" y="797"/>
                  <a:pt x="41388" y="0"/>
                  <a:pt x="40557" y="0"/>
                </a:cubicBezTo>
                <a:close/>
              </a:path>
            </a:pathLst>
          </a:custGeom>
          <a:solidFill>
            <a:srgbClr val="B7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5" name="Google Shape;1552;p36">
            <a:extLst>
              <a:ext uri="{FF2B5EF4-FFF2-40B4-BE49-F238E27FC236}">
                <a16:creationId xmlns:a16="http://schemas.microsoft.com/office/drawing/2014/main" id="{C79DE73F-9654-40A5-8FBF-8084F61B6E02}"/>
              </a:ext>
            </a:extLst>
          </p:cNvPr>
          <p:cNvSpPr/>
          <p:nvPr/>
        </p:nvSpPr>
        <p:spPr>
          <a:xfrm>
            <a:off x="2082555" y="4326462"/>
            <a:ext cx="6254" cy="46599"/>
          </a:xfrm>
          <a:custGeom>
            <a:avLst/>
            <a:gdLst/>
            <a:ahLst/>
            <a:cxnLst/>
            <a:rect l="l" t="t" r="r" b="b"/>
            <a:pathLst>
              <a:path w="124" h="924" extrusionOk="0">
                <a:moveTo>
                  <a:pt x="60" y="0"/>
                </a:moveTo>
                <a:lnTo>
                  <a:pt x="60" y="59"/>
                </a:lnTo>
                <a:cubicBezTo>
                  <a:pt x="0" y="370"/>
                  <a:pt x="0" y="617"/>
                  <a:pt x="0" y="924"/>
                </a:cubicBezTo>
                <a:cubicBezTo>
                  <a:pt x="60" y="677"/>
                  <a:pt x="60" y="370"/>
                  <a:pt x="124" y="124"/>
                </a:cubicBezTo>
                <a:cubicBezTo>
                  <a:pt x="124" y="124"/>
                  <a:pt x="124" y="59"/>
                  <a:pt x="60" y="0"/>
                </a:cubicBezTo>
                <a:close/>
              </a:path>
            </a:pathLst>
          </a:custGeom>
          <a:solidFill>
            <a:srgbClr val="80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6" name="Google Shape;1553;p36">
            <a:extLst>
              <a:ext uri="{FF2B5EF4-FFF2-40B4-BE49-F238E27FC236}">
                <a16:creationId xmlns:a16="http://schemas.microsoft.com/office/drawing/2014/main" id="{088AFD01-869A-4898-8C24-077213444771}"/>
              </a:ext>
            </a:extLst>
          </p:cNvPr>
          <p:cNvSpPr/>
          <p:nvPr/>
        </p:nvSpPr>
        <p:spPr>
          <a:xfrm>
            <a:off x="2085531" y="4260900"/>
            <a:ext cx="21988" cy="71815"/>
          </a:xfrm>
          <a:custGeom>
            <a:avLst/>
            <a:gdLst/>
            <a:ahLst/>
            <a:cxnLst/>
            <a:rect l="l" t="t" r="r" b="b"/>
            <a:pathLst>
              <a:path w="436" h="1424" extrusionOk="0">
                <a:moveTo>
                  <a:pt x="435" y="1"/>
                </a:moveTo>
                <a:lnTo>
                  <a:pt x="435" y="1"/>
                </a:lnTo>
                <a:cubicBezTo>
                  <a:pt x="124" y="312"/>
                  <a:pt x="65" y="742"/>
                  <a:pt x="1" y="1236"/>
                </a:cubicBezTo>
                <a:lnTo>
                  <a:pt x="1" y="1300"/>
                </a:lnTo>
                <a:cubicBezTo>
                  <a:pt x="65" y="1359"/>
                  <a:pt x="65" y="1424"/>
                  <a:pt x="65" y="1424"/>
                </a:cubicBezTo>
                <a:cubicBezTo>
                  <a:pt x="188" y="930"/>
                  <a:pt x="248" y="436"/>
                  <a:pt x="435" y="1"/>
                </a:cubicBezTo>
                <a:close/>
              </a:path>
            </a:pathLst>
          </a:custGeom>
          <a:solidFill>
            <a:srgbClr val="70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7" name="Google Shape;1554;p36">
            <a:extLst>
              <a:ext uri="{FF2B5EF4-FFF2-40B4-BE49-F238E27FC236}">
                <a16:creationId xmlns:a16="http://schemas.microsoft.com/office/drawing/2014/main" id="{FEBF025A-D938-499B-BF1D-A120A9396E64}"/>
              </a:ext>
            </a:extLst>
          </p:cNvPr>
          <p:cNvSpPr/>
          <p:nvPr/>
        </p:nvSpPr>
        <p:spPr>
          <a:xfrm>
            <a:off x="2079328" y="3672560"/>
            <a:ext cx="1127207" cy="1725079"/>
          </a:xfrm>
          <a:custGeom>
            <a:avLst/>
            <a:gdLst/>
            <a:ahLst/>
            <a:cxnLst/>
            <a:rect l="l" t="t" r="r" b="b"/>
            <a:pathLst>
              <a:path w="22351" h="34206" extrusionOk="0">
                <a:moveTo>
                  <a:pt x="17599" y="0"/>
                </a:moveTo>
                <a:cubicBezTo>
                  <a:pt x="17535" y="0"/>
                  <a:pt x="17476" y="0"/>
                  <a:pt x="17411" y="59"/>
                </a:cubicBezTo>
                <a:cubicBezTo>
                  <a:pt x="16547" y="247"/>
                  <a:pt x="15870" y="924"/>
                  <a:pt x="15065" y="1294"/>
                </a:cubicBezTo>
                <a:cubicBezTo>
                  <a:pt x="14077" y="1665"/>
                  <a:pt x="13030" y="2099"/>
                  <a:pt x="12042" y="2529"/>
                </a:cubicBezTo>
                <a:cubicBezTo>
                  <a:pt x="11054" y="2899"/>
                  <a:pt x="10067" y="3334"/>
                  <a:pt x="9202" y="3887"/>
                </a:cubicBezTo>
                <a:cubicBezTo>
                  <a:pt x="8027" y="4692"/>
                  <a:pt x="6915" y="5927"/>
                  <a:pt x="5433" y="6174"/>
                </a:cubicBezTo>
                <a:cubicBezTo>
                  <a:pt x="5992" y="5186"/>
                  <a:pt x="6856" y="4258"/>
                  <a:pt x="7473" y="3270"/>
                </a:cubicBezTo>
                <a:cubicBezTo>
                  <a:pt x="7350" y="3211"/>
                  <a:pt x="7226" y="3146"/>
                  <a:pt x="7103" y="3146"/>
                </a:cubicBezTo>
                <a:cubicBezTo>
                  <a:pt x="6668" y="3146"/>
                  <a:pt x="6239" y="3458"/>
                  <a:pt x="5927" y="3828"/>
                </a:cubicBezTo>
                <a:cubicBezTo>
                  <a:pt x="4075" y="5927"/>
                  <a:pt x="3952" y="9385"/>
                  <a:pt x="1423" y="10990"/>
                </a:cubicBezTo>
                <a:cubicBezTo>
                  <a:pt x="1111" y="11173"/>
                  <a:pt x="805" y="11296"/>
                  <a:pt x="618" y="11543"/>
                </a:cubicBezTo>
                <a:cubicBezTo>
                  <a:pt x="558" y="11608"/>
                  <a:pt x="558" y="11608"/>
                  <a:pt x="558" y="11667"/>
                </a:cubicBezTo>
                <a:cubicBezTo>
                  <a:pt x="371" y="12102"/>
                  <a:pt x="311" y="12596"/>
                  <a:pt x="188" y="13090"/>
                </a:cubicBezTo>
                <a:cubicBezTo>
                  <a:pt x="124" y="13336"/>
                  <a:pt x="124" y="13643"/>
                  <a:pt x="64" y="13890"/>
                </a:cubicBezTo>
                <a:cubicBezTo>
                  <a:pt x="0" y="15742"/>
                  <a:pt x="247" y="17594"/>
                  <a:pt x="494" y="19387"/>
                </a:cubicBezTo>
                <a:cubicBezTo>
                  <a:pt x="741" y="20869"/>
                  <a:pt x="988" y="22351"/>
                  <a:pt x="1605" y="23709"/>
                </a:cubicBezTo>
                <a:cubicBezTo>
                  <a:pt x="1917" y="24450"/>
                  <a:pt x="2346" y="25191"/>
                  <a:pt x="2781" y="25868"/>
                </a:cubicBezTo>
                <a:cubicBezTo>
                  <a:pt x="2964" y="26238"/>
                  <a:pt x="3211" y="26549"/>
                  <a:pt x="3398" y="26920"/>
                </a:cubicBezTo>
                <a:cubicBezTo>
                  <a:pt x="3645" y="27043"/>
                  <a:pt x="3952" y="27167"/>
                  <a:pt x="4199" y="27290"/>
                </a:cubicBezTo>
                <a:cubicBezTo>
                  <a:pt x="4263" y="27290"/>
                  <a:pt x="4322" y="27350"/>
                  <a:pt x="4386" y="27350"/>
                </a:cubicBezTo>
                <a:cubicBezTo>
                  <a:pt x="3952" y="26732"/>
                  <a:pt x="3705" y="25991"/>
                  <a:pt x="3581" y="25250"/>
                </a:cubicBezTo>
                <a:lnTo>
                  <a:pt x="3581" y="25250"/>
                </a:lnTo>
                <a:cubicBezTo>
                  <a:pt x="4510" y="25685"/>
                  <a:pt x="5310" y="26362"/>
                  <a:pt x="6174" y="26856"/>
                </a:cubicBezTo>
                <a:cubicBezTo>
                  <a:pt x="6915" y="27290"/>
                  <a:pt x="7780" y="27661"/>
                  <a:pt x="8585" y="27661"/>
                </a:cubicBezTo>
                <a:lnTo>
                  <a:pt x="9079" y="27661"/>
                </a:lnTo>
                <a:cubicBezTo>
                  <a:pt x="9015" y="27350"/>
                  <a:pt x="8644" y="27167"/>
                  <a:pt x="8338" y="27043"/>
                </a:cubicBezTo>
                <a:cubicBezTo>
                  <a:pt x="7473" y="26796"/>
                  <a:pt x="6486" y="26609"/>
                  <a:pt x="5804" y="25991"/>
                </a:cubicBezTo>
                <a:cubicBezTo>
                  <a:pt x="5251" y="25562"/>
                  <a:pt x="4940" y="24880"/>
                  <a:pt x="4386" y="24509"/>
                </a:cubicBezTo>
                <a:cubicBezTo>
                  <a:pt x="4016" y="24262"/>
                  <a:pt x="3581" y="24139"/>
                  <a:pt x="3275" y="23833"/>
                </a:cubicBezTo>
                <a:cubicBezTo>
                  <a:pt x="3028" y="23586"/>
                  <a:pt x="2840" y="23215"/>
                  <a:pt x="2717" y="22845"/>
                </a:cubicBezTo>
                <a:cubicBezTo>
                  <a:pt x="2287" y="21546"/>
                  <a:pt x="1793" y="20252"/>
                  <a:pt x="1299" y="19017"/>
                </a:cubicBezTo>
                <a:lnTo>
                  <a:pt x="1299" y="19017"/>
                </a:lnTo>
                <a:cubicBezTo>
                  <a:pt x="2470" y="20128"/>
                  <a:pt x="3828" y="21240"/>
                  <a:pt x="5251" y="21980"/>
                </a:cubicBezTo>
                <a:cubicBezTo>
                  <a:pt x="5374" y="22040"/>
                  <a:pt x="5498" y="22104"/>
                  <a:pt x="5621" y="22104"/>
                </a:cubicBezTo>
                <a:lnTo>
                  <a:pt x="5745" y="22104"/>
                </a:lnTo>
                <a:cubicBezTo>
                  <a:pt x="5992" y="22040"/>
                  <a:pt x="6051" y="21669"/>
                  <a:pt x="5927" y="21422"/>
                </a:cubicBezTo>
                <a:cubicBezTo>
                  <a:pt x="5804" y="21240"/>
                  <a:pt x="5557" y="21116"/>
                  <a:pt x="5310" y="20993"/>
                </a:cubicBezTo>
                <a:cubicBezTo>
                  <a:pt x="4880" y="20805"/>
                  <a:pt x="4016" y="20681"/>
                  <a:pt x="4263" y="20128"/>
                </a:cubicBezTo>
                <a:cubicBezTo>
                  <a:pt x="4322" y="19881"/>
                  <a:pt x="4569" y="19817"/>
                  <a:pt x="4816" y="19817"/>
                </a:cubicBezTo>
                <a:cubicBezTo>
                  <a:pt x="4880" y="19817"/>
                  <a:pt x="5004" y="19817"/>
                  <a:pt x="5127" y="19881"/>
                </a:cubicBezTo>
                <a:lnTo>
                  <a:pt x="5498" y="19881"/>
                </a:lnTo>
                <a:cubicBezTo>
                  <a:pt x="5621" y="19881"/>
                  <a:pt x="5680" y="19881"/>
                  <a:pt x="5804" y="19817"/>
                </a:cubicBezTo>
                <a:cubicBezTo>
                  <a:pt x="6298" y="19570"/>
                  <a:pt x="6174" y="19076"/>
                  <a:pt x="5498" y="19017"/>
                </a:cubicBezTo>
                <a:lnTo>
                  <a:pt x="5374" y="19017"/>
                </a:lnTo>
                <a:cubicBezTo>
                  <a:pt x="4940" y="19017"/>
                  <a:pt x="4569" y="19140"/>
                  <a:pt x="4199" y="19323"/>
                </a:cubicBezTo>
                <a:cubicBezTo>
                  <a:pt x="3769" y="19634"/>
                  <a:pt x="3458" y="19758"/>
                  <a:pt x="3275" y="19758"/>
                </a:cubicBezTo>
                <a:cubicBezTo>
                  <a:pt x="2904" y="19758"/>
                  <a:pt x="2717" y="19447"/>
                  <a:pt x="2411" y="18770"/>
                </a:cubicBezTo>
                <a:cubicBezTo>
                  <a:pt x="2099" y="18152"/>
                  <a:pt x="1052" y="16359"/>
                  <a:pt x="1423" y="15806"/>
                </a:cubicBezTo>
                <a:lnTo>
                  <a:pt x="1423" y="15806"/>
                </a:lnTo>
                <a:cubicBezTo>
                  <a:pt x="1605" y="15865"/>
                  <a:pt x="1729" y="15989"/>
                  <a:pt x="1852" y="16112"/>
                </a:cubicBezTo>
                <a:cubicBezTo>
                  <a:pt x="1976" y="16300"/>
                  <a:pt x="2164" y="16424"/>
                  <a:pt x="2346" y="16424"/>
                </a:cubicBezTo>
                <a:cubicBezTo>
                  <a:pt x="2411" y="16424"/>
                  <a:pt x="2470" y="16424"/>
                  <a:pt x="2534" y="16359"/>
                </a:cubicBezTo>
                <a:cubicBezTo>
                  <a:pt x="2658" y="16236"/>
                  <a:pt x="2658" y="15989"/>
                  <a:pt x="2534" y="15806"/>
                </a:cubicBezTo>
                <a:cubicBezTo>
                  <a:pt x="2411" y="15683"/>
                  <a:pt x="2164" y="15618"/>
                  <a:pt x="2040" y="15495"/>
                </a:cubicBezTo>
                <a:cubicBezTo>
                  <a:pt x="929" y="14818"/>
                  <a:pt x="1235" y="13090"/>
                  <a:pt x="1793" y="13090"/>
                </a:cubicBezTo>
                <a:cubicBezTo>
                  <a:pt x="1976" y="13090"/>
                  <a:pt x="2223" y="13272"/>
                  <a:pt x="2470" y="13766"/>
                </a:cubicBezTo>
                <a:cubicBezTo>
                  <a:pt x="2717" y="14384"/>
                  <a:pt x="3334" y="14818"/>
                  <a:pt x="4016" y="14818"/>
                </a:cubicBezTo>
                <a:lnTo>
                  <a:pt x="4199" y="14818"/>
                </a:lnTo>
                <a:cubicBezTo>
                  <a:pt x="4693" y="14754"/>
                  <a:pt x="5310" y="14448"/>
                  <a:pt x="5804" y="14448"/>
                </a:cubicBezTo>
                <a:cubicBezTo>
                  <a:pt x="5992" y="14448"/>
                  <a:pt x="6239" y="14507"/>
                  <a:pt x="6421" y="14631"/>
                </a:cubicBezTo>
                <a:cubicBezTo>
                  <a:pt x="6486" y="14754"/>
                  <a:pt x="6609" y="14878"/>
                  <a:pt x="6733" y="14942"/>
                </a:cubicBezTo>
                <a:cubicBezTo>
                  <a:pt x="6792" y="14942"/>
                  <a:pt x="6792" y="15001"/>
                  <a:pt x="6856" y="15001"/>
                </a:cubicBezTo>
                <a:cubicBezTo>
                  <a:pt x="7162" y="15001"/>
                  <a:pt x="7409" y="14507"/>
                  <a:pt x="7226" y="14201"/>
                </a:cubicBezTo>
                <a:cubicBezTo>
                  <a:pt x="7103" y="13954"/>
                  <a:pt x="6792" y="13830"/>
                  <a:pt x="6486" y="13830"/>
                </a:cubicBezTo>
                <a:cubicBezTo>
                  <a:pt x="6362" y="13830"/>
                  <a:pt x="6239" y="13830"/>
                  <a:pt x="6174" y="13890"/>
                </a:cubicBezTo>
                <a:cubicBezTo>
                  <a:pt x="5745" y="13954"/>
                  <a:pt x="5374" y="14137"/>
                  <a:pt x="5004" y="14201"/>
                </a:cubicBezTo>
                <a:lnTo>
                  <a:pt x="4816" y="14201"/>
                </a:lnTo>
                <a:cubicBezTo>
                  <a:pt x="4199" y="14201"/>
                  <a:pt x="3581" y="13830"/>
                  <a:pt x="3334" y="13272"/>
                </a:cubicBezTo>
                <a:cubicBezTo>
                  <a:pt x="3028" y="12655"/>
                  <a:pt x="3211" y="11855"/>
                  <a:pt x="3705" y="11420"/>
                </a:cubicBezTo>
                <a:cubicBezTo>
                  <a:pt x="4016" y="12037"/>
                  <a:pt x="4446" y="12719"/>
                  <a:pt x="5251" y="12719"/>
                </a:cubicBezTo>
                <a:lnTo>
                  <a:pt x="5498" y="12719"/>
                </a:lnTo>
                <a:cubicBezTo>
                  <a:pt x="5680" y="12655"/>
                  <a:pt x="5868" y="12596"/>
                  <a:pt x="5868" y="12408"/>
                </a:cubicBezTo>
                <a:cubicBezTo>
                  <a:pt x="5927" y="12161"/>
                  <a:pt x="5621" y="12037"/>
                  <a:pt x="5374" y="11914"/>
                </a:cubicBezTo>
                <a:cubicBezTo>
                  <a:pt x="3892" y="11296"/>
                  <a:pt x="4940" y="10002"/>
                  <a:pt x="5804" y="9385"/>
                </a:cubicBezTo>
                <a:cubicBezTo>
                  <a:pt x="7473" y="8209"/>
                  <a:pt x="9079" y="7039"/>
                  <a:pt x="10684" y="5863"/>
                </a:cubicBezTo>
                <a:cubicBezTo>
                  <a:pt x="11361" y="5369"/>
                  <a:pt x="12102" y="4875"/>
                  <a:pt x="12907" y="4628"/>
                </a:cubicBezTo>
                <a:cubicBezTo>
                  <a:pt x="13277" y="4505"/>
                  <a:pt x="13648" y="4505"/>
                  <a:pt x="14018" y="4505"/>
                </a:cubicBezTo>
                <a:cubicBezTo>
                  <a:pt x="15253" y="4505"/>
                  <a:pt x="16488" y="4875"/>
                  <a:pt x="17658" y="5063"/>
                </a:cubicBezTo>
                <a:cubicBezTo>
                  <a:pt x="17970" y="5063"/>
                  <a:pt x="18340" y="5122"/>
                  <a:pt x="18646" y="5122"/>
                </a:cubicBezTo>
                <a:cubicBezTo>
                  <a:pt x="19758" y="5122"/>
                  <a:pt x="20869" y="4875"/>
                  <a:pt x="21857" y="4446"/>
                </a:cubicBezTo>
                <a:cubicBezTo>
                  <a:pt x="21980" y="4381"/>
                  <a:pt x="22168" y="4322"/>
                  <a:pt x="22227" y="4199"/>
                </a:cubicBezTo>
                <a:cubicBezTo>
                  <a:pt x="22351" y="3952"/>
                  <a:pt x="22168" y="3705"/>
                  <a:pt x="21921" y="3581"/>
                </a:cubicBezTo>
                <a:lnTo>
                  <a:pt x="21674" y="3581"/>
                </a:lnTo>
                <a:cubicBezTo>
                  <a:pt x="21486" y="3581"/>
                  <a:pt x="21304" y="3581"/>
                  <a:pt x="21180" y="3640"/>
                </a:cubicBezTo>
                <a:cubicBezTo>
                  <a:pt x="20128" y="3828"/>
                  <a:pt x="19140" y="3952"/>
                  <a:pt x="18093" y="3952"/>
                </a:cubicBezTo>
                <a:lnTo>
                  <a:pt x="17658" y="3952"/>
                </a:lnTo>
                <a:cubicBezTo>
                  <a:pt x="16547" y="3887"/>
                  <a:pt x="15376" y="3764"/>
                  <a:pt x="14265" y="3764"/>
                </a:cubicBezTo>
                <a:cubicBezTo>
                  <a:pt x="13277" y="3764"/>
                  <a:pt x="12349" y="3887"/>
                  <a:pt x="11484" y="4258"/>
                </a:cubicBezTo>
                <a:cubicBezTo>
                  <a:pt x="10496" y="4752"/>
                  <a:pt x="9755" y="5493"/>
                  <a:pt x="8955" y="6234"/>
                </a:cubicBezTo>
                <a:cubicBezTo>
                  <a:pt x="7409" y="7656"/>
                  <a:pt x="5680" y="8950"/>
                  <a:pt x="3892" y="10062"/>
                </a:cubicBezTo>
                <a:cubicBezTo>
                  <a:pt x="4199" y="8397"/>
                  <a:pt x="5557" y="6915"/>
                  <a:pt x="7226" y="6481"/>
                </a:cubicBezTo>
                <a:cubicBezTo>
                  <a:pt x="7844" y="6298"/>
                  <a:pt x="8461" y="6234"/>
                  <a:pt x="9015" y="5927"/>
                </a:cubicBezTo>
                <a:cubicBezTo>
                  <a:pt x="8891" y="5740"/>
                  <a:pt x="8708" y="5616"/>
                  <a:pt x="8521" y="5433"/>
                </a:cubicBezTo>
                <a:cubicBezTo>
                  <a:pt x="8027" y="4939"/>
                  <a:pt x="13090" y="2717"/>
                  <a:pt x="13524" y="2593"/>
                </a:cubicBezTo>
                <a:cubicBezTo>
                  <a:pt x="14018" y="2529"/>
                  <a:pt x="14512" y="2470"/>
                  <a:pt x="14942" y="2470"/>
                </a:cubicBezTo>
                <a:cubicBezTo>
                  <a:pt x="16424" y="2470"/>
                  <a:pt x="17782" y="2899"/>
                  <a:pt x="19328" y="3023"/>
                </a:cubicBezTo>
                <a:cubicBezTo>
                  <a:pt x="19451" y="2899"/>
                  <a:pt x="19451" y="2653"/>
                  <a:pt x="19328" y="2529"/>
                </a:cubicBezTo>
                <a:cubicBezTo>
                  <a:pt x="19204" y="2406"/>
                  <a:pt x="19081" y="2346"/>
                  <a:pt x="18893" y="2282"/>
                </a:cubicBezTo>
                <a:cubicBezTo>
                  <a:pt x="18029" y="1912"/>
                  <a:pt x="17041" y="1729"/>
                  <a:pt x="16053" y="1729"/>
                </a:cubicBezTo>
                <a:cubicBezTo>
                  <a:pt x="15806" y="1729"/>
                  <a:pt x="15559" y="1788"/>
                  <a:pt x="15312" y="1788"/>
                </a:cubicBezTo>
                <a:cubicBezTo>
                  <a:pt x="15500" y="1358"/>
                  <a:pt x="15870" y="1111"/>
                  <a:pt x="16300" y="988"/>
                </a:cubicBezTo>
                <a:cubicBezTo>
                  <a:pt x="16735" y="800"/>
                  <a:pt x="17165" y="741"/>
                  <a:pt x="17535" y="553"/>
                </a:cubicBezTo>
                <a:cubicBezTo>
                  <a:pt x="17723" y="494"/>
                  <a:pt x="17905" y="306"/>
                  <a:pt x="17846" y="124"/>
                </a:cubicBezTo>
                <a:cubicBezTo>
                  <a:pt x="17782" y="59"/>
                  <a:pt x="17658" y="0"/>
                  <a:pt x="17599" y="0"/>
                </a:cubicBezTo>
                <a:close/>
                <a:moveTo>
                  <a:pt x="3952" y="27844"/>
                </a:moveTo>
                <a:cubicBezTo>
                  <a:pt x="4016" y="27908"/>
                  <a:pt x="4016" y="27967"/>
                  <a:pt x="4075" y="28031"/>
                </a:cubicBezTo>
                <a:cubicBezTo>
                  <a:pt x="5063" y="29696"/>
                  <a:pt x="6115" y="31425"/>
                  <a:pt x="7162" y="33094"/>
                </a:cubicBezTo>
                <a:cubicBezTo>
                  <a:pt x="7533" y="33588"/>
                  <a:pt x="8091" y="34206"/>
                  <a:pt x="8644" y="34206"/>
                </a:cubicBezTo>
                <a:lnTo>
                  <a:pt x="8955" y="34206"/>
                </a:lnTo>
                <a:cubicBezTo>
                  <a:pt x="7967" y="33341"/>
                  <a:pt x="7162" y="32353"/>
                  <a:pt x="6486" y="31301"/>
                </a:cubicBezTo>
                <a:lnTo>
                  <a:pt x="6486" y="31301"/>
                </a:lnTo>
                <a:cubicBezTo>
                  <a:pt x="8274" y="31983"/>
                  <a:pt x="10126" y="32659"/>
                  <a:pt x="11978" y="33400"/>
                </a:cubicBezTo>
                <a:cubicBezTo>
                  <a:pt x="12166" y="33465"/>
                  <a:pt x="12349" y="33524"/>
                  <a:pt x="12596" y="33524"/>
                </a:cubicBezTo>
                <a:cubicBezTo>
                  <a:pt x="12843" y="33524"/>
                  <a:pt x="13090" y="33400"/>
                  <a:pt x="13154" y="33153"/>
                </a:cubicBezTo>
                <a:cubicBezTo>
                  <a:pt x="13277" y="32783"/>
                  <a:pt x="12843" y="32536"/>
                  <a:pt x="12472" y="32353"/>
                </a:cubicBezTo>
                <a:cubicBezTo>
                  <a:pt x="10620" y="31612"/>
                  <a:pt x="8708" y="30995"/>
                  <a:pt x="7039" y="29943"/>
                </a:cubicBezTo>
                <a:cubicBezTo>
                  <a:pt x="6239" y="29449"/>
                  <a:pt x="5557" y="28831"/>
                  <a:pt x="4940" y="28155"/>
                </a:cubicBezTo>
                <a:cubicBezTo>
                  <a:pt x="4633" y="28031"/>
                  <a:pt x="4263" y="27967"/>
                  <a:pt x="3952" y="27844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8" name="Google Shape;1555;p36">
            <a:extLst>
              <a:ext uri="{FF2B5EF4-FFF2-40B4-BE49-F238E27FC236}">
                <a16:creationId xmlns:a16="http://schemas.microsoft.com/office/drawing/2014/main" id="{08754205-99C3-4A0C-A8B8-9D780F9FB5DB}"/>
              </a:ext>
            </a:extLst>
          </p:cNvPr>
          <p:cNvSpPr/>
          <p:nvPr/>
        </p:nvSpPr>
        <p:spPr>
          <a:xfrm>
            <a:off x="3088171" y="6141662"/>
            <a:ext cx="49877" cy="78018"/>
          </a:xfrm>
          <a:custGeom>
            <a:avLst/>
            <a:gdLst/>
            <a:ahLst/>
            <a:cxnLst/>
            <a:rect l="l" t="t" r="r" b="b"/>
            <a:pathLst>
              <a:path w="989" h="1547" extrusionOk="0">
                <a:moveTo>
                  <a:pt x="1" y="1"/>
                </a:moveTo>
                <a:cubicBezTo>
                  <a:pt x="1" y="248"/>
                  <a:pt x="65" y="495"/>
                  <a:pt x="65" y="682"/>
                </a:cubicBezTo>
                <a:cubicBezTo>
                  <a:pt x="65" y="929"/>
                  <a:pt x="124" y="1176"/>
                  <a:pt x="312" y="1359"/>
                </a:cubicBezTo>
                <a:cubicBezTo>
                  <a:pt x="371" y="1482"/>
                  <a:pt x="495" y="1547"/>
                  <a:pt x="618" y="1547"/>
                </a:cubicBezTo>
                <a:cubicBezTo>
                  <a:pt x="742" y="1547"/>
                  <a:pt x="865" y="1482"/>
                  <a:pt x="929" y="1423"/>
                </a:cubicBezTo>
                <a:cubicBezTo>
                  <a:pt x="989" y="1300"/>
                  <a:pt x="989" y="1112"/>
                  <a:pt x="989" y="988"/>
                </a:cubicBezTo>
                <a:cubicBezTo>
                  <a:pt x="989" y="806"/>
                  <a:pt x="929" y="682"/>
                  <a:pt x="929" y="495"/>
                </a:cubicBezTo>
                <a:cubicBezTo>
                  <a:pt x="682" y="371"/>
                  <a:pt x="312" y="188"/>
                  <a:pt x="1" y="1"/>
                </a:cubicBezTo>
                <a:close/>
              </a:path>
            </a:pathLst>
          </a:custGeom>
          <a:solidFill>
            <a:srgbClr val="DB7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9" name="Google Shape;1556;p36">
            <a:extLst>
              <a:ext uri="{FF2B5EF4-FFF2-40B4-BE49-F238E27FC236}">
                <a16:creationId xmlns:a16="http://schemas.microsoft.com/office/drawing/2014/main" id="{758D64AE-8142-49D5-AD7D-77CBF91FC8DF}"/>
              </a:ext>
            </a:extLst>
          </p:cNvPr>
          <p:cNvSpPr/>
          <p:nvPr/>
        </p:nvSpPr>
        <p:spPr>
          <a:xfrm>
            <a:off x="2839087" y="4226808"/>
            <a:ext cx="912518" cy="1939818"/>
          </a:xfrm>
          <a:custGeom>
            <a:avLst/>
            <a:gdLst/>
            <a:ahLst/>
            <a:cxnLst/>
            <a:rect l="l" t="t" r="r" b="b"/>
            <a:pathLst>
              <a:path w="18094" h="38464" extrusionOk="0">
                <a:moveTo>
                  <a:pt x="7597" y="11050"/>
                </a:moveTo>
                <a:lnTo>
                  <a:pt x="7597" y="11050"/>
                </a:lnTo>
                <a:cubicBezTo>
                  <a:pt x="7533" y="11114"/>
                  <a:pt x="7474" y="11237"/>
                  <a:pt x="7409" y="11297"/>
                </a:cubicBezTo>
                <a:cubicBezTo>
                  <a:pt x="6421" y="12472"/>
                  <a:pt x="5251" y="13519"/>
                  <a:pt x="4016" y="14448"/>
                </a:cubicBezTo>
                <a:cubicBezTo>
                  <a:pt x="3399" y="14878"/>
                  <a:pt x="0" y="16300"/>
                  <a:pt x="988" y="17348"/>
                </a:cubicBezTo>
                <a:cubicBezTo>
                  <a:pt x="1235" y="17165"/>
                  <a:pt x="1482" y="16671"/>
                  <a:pt x="1853" y="16671"/>
                </a:cubicBezTo>
                <a:cubicBezTo>
                  <a:pt x="2100" y="16671"/>
                  <a:pt x="2287" y="16918"/>
                  <a:pt x="2223" y="17165"/>
                </a:cubicBezTo>
                <a:cubicBezTo>
                  <a:pt x="2223" y="17412"/>
                  <a:pt x="2100" y="17594"/>
                  <a:pt x="1976" y="17782"/>
                </a:cubicBezTo>
                <a:lnTo>
                  <a:pt x="1423" y="18706"/>
                </a:lnTo>
                <a:cubicBezTo>
                  <a:pt x="1112" y="19141"/>
                  <a:pt x="1052" y="19694"/>
                  <a:pt x="805" y="20188"/>
                </a:cubicBezTo>
                <a:cubicBezTo>
                  <a:pt x="929" y="20252"/>
                  <a:pt x="1052" y="20311"/>
                  <a:pt x="1176" y="20311"/>
                </a:cubicBezTo>
                <a:cubicBezTo>
                  <a:pt x="1235" y="20311"/>
                  <a:pt x="1359" y="20311"/>
                  <a:pt x="1423" y="20252"/>
                </a:cubicBezTo>
                <a:cubicBezTo>
                  <a:pt x="1670" y="20128"/>
                  <a:pt x="1729" y="19881"/>
                  <a:pt x="1853" y="19694"/>
                </a:cubicBezTo>
                <a:cubicBezTo>
                  <a:pt x="2411" y="18647"/>
                  <a:pt x="2717" y="17412"/>
                  <a:pt x="3334" y="16424"/>
                </a:cubicBezTo>
                <a:cubicBezTo>
                  <a:pt x="3893" y="15436"/>
                  <a:pt x="5004" y="14819"/>
                  <a:pt x="5868" y="14137"/>
                </a:cubicBezTo>
                <a:cubicBezTo>
                  <a:pt x="6421" y="13707"/>
                  <a:pt x="6856" y="13213"/>
                  <a:pt x="7350" y="12779"/>
                </a:cubicBezTo>
                <a:cubicBezTo>
                  <a:pt x="7409" y="12161"/>
                  <a:pt x="7474" y="11608"/>
                  <a:pt x="7597" y="11050"/>
                </a:cubicBezTo>
                <a:close/>
                <a:moveTo>
                  <a:pt x="12660" y="0"/>
                </a:moveTo>
                <a:lnTo>
                  <a:pt x="12660" y="0"/>
                </a:lnTo>
                <a:cubicBezTo>
                  <a:pt x="10437" y="1912"/>
                  <a:pt x="10496" y="5493"/>
                  <a:pt x="9756" y="8086"/>
                </a:cubicBezTo>
                <a:cubicBezTo>
                  <a:pt x="9573" y="8644"/>
                  <a:pt x="9138" y="9321"/>
                  <a:pt x="8585" y="9938"/>
                </a:cubicBezTo>
                <a:cubicBezTo>
                  <a:pt x="8521" y="10432"/>
                  <a:pt x="8397" y="10990"/>
                  <a:pt x="8338" y="11544"/>
                </a:cubicBezTo>
                <a:lnTo>
                  <a:pt x="9449" y="10062"/>
                </a:lnTo>
                <a:cubicBezTo>
                  <a:pt x="9820" y="9509"/>
                  <a:pt x="10250" y="8950"/>
                  <a:pt x="10496" y="8333"/>
                </a:cubicBezTo>
                <a:cubicBezTo>
                  <a:pt x="11114" y="6728"/>
                  <a:pt x="10684" y="4693"/>
                  <a:pt x="11855" y="3394"/>
                </a:cubicBezTo>
                <a:lnTo>
                  <a:pt x="11855" y="3394"/>
                </a:lnTo>
                <a:cubicBezTo>
                  <a:pt x="11484" y="8950"/>
                  <a:pt x="11114" y="14572"/>
                  <a:pt x="9015" y="19694"/>
                </a:cubicBezTo>
                <a:cubicBezTo>
                  <a:pt x="8461" y="21116"/>
                  <a:pt x="7780" y="22410"/>
                  <a:pt x="7227" y="23833"/>
                </a:cubicBezTo>
                <a:cubicBezTo>
                  <a:pt x="5374" y="28278"/>
                  <a:pt x="4569" y="33154"/>
                  <a:pt x="4940" y="37970"/>
                </a:cubicBezTo>
                <a:cubicBezTo>
                  <a:pt x="5251" y="38157"/>
                  <a:pt x="5621" y="38340"/>
                  <a:pt x="5868" y="38464"/>
                </a:cubicBezTo>
                <a:cubicBezTo>
                  <a:pt x="5681" y="35070"/>
                  <a:pt x="5992" y="31672"/>
                  <a:pt x="6733" y="28402"/>
                </a:cubicBezTo>
                <a:cubicBezTo>
                  <a:pt x="6792" y="28031"/>
                  <a:pt x="7039" y="27597"/>
                  <a:pt x="7350" y="27597"/>
                </a:cubicBezTo>
                <a:lnTo>
                  <a:pt x="7474" y="27597"/>
                </a:lnTo>
                <a:cubicBezTo>
                  <a:pt x="7721" y="27720"/>
                  <a:pt x="7780" y="27967"/>
                  <a:pt x="7844" y="28155"/>
                </a:cubicBezTo>
                <a:cubicBezTo>
                  <a:pt x="8397" y="29326"/>
                  <a:pt x="9879" y="29637"/>
                  <a:pt x="10743" y="30625"/>
                </a:cubicBezTo>
                <a:cubicBezTo>
                  <a:pt x="11055" y="30995"/>
                  <a:pt x="11302" y="31425"/>
                  <a:pt x="11608" y="31860"/>
                </a:cubicBezTo>
                <a:cubicBezTo>
                  <a:pt x="12225" y="32660"/>
                  <a:pt x="13771" y="33588"/>
                  <a:pt x="14883" y="33648"/>
                </a:cubicBezTo>
                <a:lnTo>
                  <a:pt x="14942" y="33648"/>
                </a:lnTo>
                <a:cubicBezTo>
                  <a:pt x="15065" y="33648"/>
                  <a:pt x="15189" y="33648"/>
                  <a:pt x="15253" y="33588"/>
                </a:cubicBezTo>
                <a:cubicBezTo>
                  <a:pt x="15436" y="33465"/>
                  <a:pt x="15377" y="33094"/>
                  <a:pt x="15189" y="32971"/>
                </a:cubicBezTo>
                <a:cubicBezTo>
                  <a:pt x="14636" y="32536"/>
                  <a:pt x="13771" y="32600"/>
                  <a:pt x="13154" y="32106"/>
                </a:cubicBezTo>
                <a:cubicBezTo>
                  <a:pt x="12536" y="31672"/>
                  <a:pt x="12043" y="31119"/>
                  <a:pt x="11672" y="30437"/>
                </a:cubicBezTo>
                <a:lnTo>
                  <a:pt x="11919" y="30437"/>
                </a:lnTo>
                <a:cubicBezTo>
                  <a:pt x="13648" y="30437"/>
                  <a:pt x="15994" y="30807"/>
                  <a:pt x="17229" y="31983"/>
                </a:cubicBezTo>
                <a:cubicBezTo>
                  <a:pt x="17352" y="32106"/>
                  <a:pt x="17535" y="32230"/>
                  <a:pt x="17723" y="32230"/>
                </a:cubicBezTo>
                <a:cubicBezTo>
                  <a:pt x="17782" y="32230"/>
                  <a:pt x="17846" y="32166"/>
                  <a:pt x="17906" y="32106"/>
                </a:cubicBezTo>
                <a:cubicBezTo>
                  <a:pt x="18093" y="31983"/>
                  <a:pt x="18029" y="31795"/>
                  <a:pt x="17970" y="31613"/>
                </a:cubicBezTo>
                <a:cubicBezTo>
                  <a:pt x="17846" y="31425"/>
                  <a:pt x="17723" y="31366"/>
                  <a:pt x="17535" y="31242"/>
                </a:cubicBezTo>
                <a:cubicBezTo>
                  <a:pt x="16364" y="30501"/>
                  <a:pt x="15377" y="29943"/>
                  <a:pt x="14018" y="29637"/>
                </a:cubicBezTo>
                <a:cubicBezTo>
                  <a:pt x="12536" y="29326"/>
                  <a:pt x="10990" y="29143"/>
                  <a:pt x="9820" y="28278"/>
                </a:cubicBezTo>
                <a:cubicBezTo>
                  <a:pt x="8708" y="27473"/>
                  <a:pt x="8091" y="26115"/>
                  <a:pt x="8150" y="24757"/>
                </a:cubicBezTo>
                <a:cubicBezTo>
                  <a:pt x="8214" y="22904"/>
                  <a:pt x="9449" y="21363"/>
                  <a:pt x="10250" y="19634"/>
                </a:cubicBezTo>
                <a:cubicBezTo>
                  <a:pt x="11237" y="17594"/>
                  <a:pt x="11484" y="15248"/>
                  <a:pt x="11731" y="12966"/>
                </a:cubicBezTo>
                <a:cubicBezTo>
                  <a:pt x="11919" y="11361"/>
                  <a:pt x="12102" y="9815"/>
                  <a:pt x="12289" y="8210"/>
                </a:cubicBezTo>
                <a:cubicBezTo>
                  <a:pt x="12536" y="5493"/>
                  <a:pt x="12783" y="2717"/>
                  <a:pt x="12660" y="0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0" name="Google Shape;1557;p36">
            <a:extLst>
              <a:ext uri="{FF2B5EF4-FFF2-40B4-BE49-F238E27FC236}">
                <a16:creationId xmlns:a16="http://schemas.microsoft.com/office/drawing/2014/main" id="{82966B3C-23FB-442D-9FD5-5D75A06B8EE3}"/>
              </a:ext>
            </a:extLst>
          </p:cNvPr>
          <p:cNvSpPr/>
          <p:nvPr/>
        </p:nvSpPr>
        <p:spPr>
          <a:xfrm>
            <a:off x="4240291" y="4248443"/>
            <a:ext cx="21988" cy="102932"/>
          </a:xfrm>
          <a:custGeom>
            <a:avLst/>
            <a:gdLst/>
            <a:ahLst/>
            <a:cxnLst/>
            <a:rect l="l" t="t" r="r" b="b"/>
            <a:pathLst>
              <a:path w="436" h="2041" extrusionOk="0">
                <a:moveTo>
                  <a:pt x="371" y="1"/>
                </a:moveTo>
                <a:cubicBezTo>
                  <a:pt x="312" y="65"/>
                  <a:pt x="312" y="124"/>
                  <a:pt x="312" y="189"/>
                </a:cubicBezTo>
                <a:cubicBezTo>
                  <a:pt x="247" y="436"/>
                  <a:pt x="124" y="683"/>
                  <a:pt x="0" y="930"/>
                </a:cubicBezTo>
                <a:cubicBezTo>
                  <a:pt x="65" y="1177"/>
                  <a:pt x="65" y="1424"/>
                  <a:pt x="65" y="1606"/>
                </a:cubicBezTo>
                <a:cubicBezTo>
                  <a:pt x="124" y="1794"/>
                  <a:pt x="124" y="1917"/>
                  <a:pt x="188" y="2041"/>
                </a:cubicBezTo>
                <a:cubicBezTo>
                  <a:pt x="371" y="1359"/>
                  <a:pt x="435" y="683"/>
                  <a:pt x="371" y="1"/>
                </a:cubicBezTo>
                <a:close/>
              </a:path>
            </a:pathLst>
          </a:custGeom>
          <a:solidFill>
            <a:srgbClr val="DFDF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1" name="Google Shape;1558;p36">
            <a:extLst>
              <a:ext uri="{FF2B5EF4-FFF2-40B4-BE49-F238E27FC236}">
                <a16:creationId xmlns:a16="http://schemas.microsoft.com/office/drawing/2014/main" id="{DB198960-0FBA-4337-B18A-97687DEED6B1}"/>
              </a:ext>
            </a:extLst>
          </p:cNvPr>
          <p:cNvSpPr/>
          <p:nvPr/>
        </p:nvSpPr>
        <p:spPr>
          <a:xfrm>
            <a:off x="4128180" y="4055389"/>
            <a:ext cx="130821" cy="239956"/>
          </a:xfrm>
          <a:custGeom>
            <a:avLst/>
            <a:gdLst/>
            <a:ahLst/>
            <a:cxnLst/>
            <a:rect l="l" t="t" r="r" b="b"/>
            <a:pathLst>
              <a:path w="2594" h="4758" extrusionOk="0">
                <a:moveTo>
                  <a:pt x="312" y="1"/>
                </a:moveTo>
                <a:cubicBezTo>
                  <a:pt x="248" y="189"/>
                  <a:pt x="124" y="312"/>
                  <a:pt x="1" y="436"/>
                </a:cubicBezTo>
                <a:cubicBezTo>
                  <a:pt x="495" y="1053"/>
                  <a:pt x="865" y="1670"/>
                  <a:pt x="1235" y="2347"/>
                </a:cubicBezTo>
                <a:cubicBezTo>
                  <a:pt x="1606" y="3029"/>
                  <a:pt x="2041" y="3705"/>
                  <a:pt x="2164" y="4446"/>
                </a:cubicBezTo>
                <a:cubicBezTo>
                  <a:pt x="2223" y="4511"/>
                  <a:pt x="2223" y="4634"/>
                  <a:pt x="2223" y="4758"/>
                </a:cubicBezTo>
                <a:cubicBezTo>
                  <a:pt x="2347" y="4511"/>
                  <a:pt x="2470" y="4264"/>
                  <a:pt x="2535" y="4017"/>
                </a:cubicBezTo>
                <a:cubicBezTo>
                  <a:pt x="2535" y="3952"/>
                  <a:pt x="2535" y="3893"/>
                  <a:pt x="2594" y="3829"/>
                </a:cubicBezTo>
                <a:cubicBezTo>
                  <a:pt x="2411" y="2471"/>
                  <a:pt x="1670" y="1177"/>
                  <a:pt x="618" y="248"/>
                </a:cubicBezTo>
                <a:cubicBezTo>
                  <a:pt x="495" y="189"/>
                  <a:pt x="435" y="65"/>
                  <a:pt x="312" y="1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2" name="Google Shape;1559;p36">
            <a:extLst>
              <a:ext uri="{FF2B5EF4-FFF2-40B4-BE49-F238E27FC236}">
                <a16:creationId xmlns:a16="http://schemas.microsoft.com/office/drawing/2014/main" id="{51DFF673-D819-4D9F-9A86-9C6B8F1FDCCE}"/>
              </a:ext>
            </a:extLst>
          </p:cNvPr>
          <p:cNvSpPr/>
          <p:nvPr/>
        </p:nvSpPr>
        <p:spPr>
          <a:xfrm>
            <a:off x="4109521" y="4036730"/>
            <a:ext cx="34395" cy="40648"/>
          </a:xfrm>
          <a:custGeom>
            <a:avLst/>
            <a:gdLst/>
            <a:ahLst/>
            <a:cxnLst/>
            <a:rect l="l" t="t" r="r" b="b"/>
            <a:pathLst>
              <a:path w="682" h="806" extrusionOk="0">
                <a:moveTo>
                  <a:pt x="188" y="0"/>
                </a:moveTo>
                <a:cubicBezTo>
                  <a:pt x="124" y="188"/>
                  <a:pt x="64" y="312"/>
                  <a:pt x="0" y="435"/>
                </a:cubicBezTo>
                <a:lnTo>
                  <a:pt x="371" y="806"/>
                </a:lnTo>
                <a:cubicBezTo>
                  <a:pt x="494" y="682"/>
                  <a:pt x="618" y="559"/>
                  <a:pt x="682" y="371"/>
                </a:cubicBezTo>
                <a:cubicBezTo>
                  <a:pt x="494" y="247"/>
                  <a:pt x="311" y="124"/>
                  <a:pt x="188" y="0"/>
                </a:cubicBezTo>
                <a:close/>
              </a:path>
            </a:pathLst>
          </a:custGeom>
          <a:solidFill>
            <a:srgbClr val="8B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1560;p36">
            <a:extLst>
              <a:ext uri="{FF2B5EF4-FFF2-40B4-BE49-F238E27FC236}">
                <a16:creationId xmlns:a16="http://schemas.microsoft.com/office/drawing/2014/main" id="{C6037F3B-6F0A-42D5-B53A-73ADCF90A366}"/>
              </a:ext>
            </a:extLst>
          </p:cNvPr>
          <p:cNvSpPr/>
          <p:nvPr/>
        </p:nvSpPr>
        <p:spPr>
          <a:xfrm>
            <a:off x="3411995" y="3635190"/>
            <a:ext cx="707007" cy="423528"/>
          </a:xfrm>
          <a:custGeom>
            <a:avLst/>
            <a:gdLst/>
            <a:ahLst/>
            <a:cxnLst/>
            <a:rect l="l" t="t" r="r" b="b"/>
            <a:pathLst>
              <a:path w="14019" h="8398" extrusionOk="0">
                <a:moveTo>
                  <a:pt x="495" y="0"/>
                </a:moveTo>
                <a:cubicBezTo>
                  <a:pt x="189" y="0"/>
                  <a:pt x="65" y="306"/>
                  <a:pt x="1" y="618"/>
                </a:cubicBezTo>
                <a:cubicBezTo>
                  <a:pt x="65" y="1047"/>
                  <a:pt x="124" y="1541"/>
                  <a:pt x="248" y="2035"/>
                </a:cubicBezTo>
                <a:cubicBezTo>
                  <a:pt x="559" y="3334"/>
                  <a:pt x="1670" y="4199"/>
                  <a:pt x="2841" y="4816"/>
                </a:cubicBezTo>
                <a:cubicBezTo>
                  <a:pt x="2841" y="4628"/>
                  <a:pt x="2782" y="4505"/>
                  <a:pt x="2782" y="4322"/>
                </a:cubicBezTo>
                <a:cubicBezTo>
                  <a:pt x="2471" y="2900"/>
                  <a:pt x="1853" y="1541"/>
                  <a:pt x="1053" y="371"/>
                </a:cubicBezTo>
                <a:cubicBezTo>
                  <a:pt x="929" y="183"/>
                  <a:pt x="742" y="0"/>
                  <a:pt x="559" y="0"/>
                </a:cubicBezTo>
                <a:close/>
                <a:moveTo>
                  <a:pt x="10868" y="6975"/>
                </a:moveTo>
                <a:lnTo>
                  <a:pt x="10868" y="6975"/>
                </a:lnTo>
                <a:cubicBezTo>
                  <a:pt x="11979" y="7286"/>
                  <a:pt x="12967" y="7656"/>
                  <a:pt x="13708" y="8274"/>
                </a:cubicBezTo>
                <a:lnTo>
                  <a:pt x="13831" y="8397"/>
                </a:lnTo>
                <a:cubicBezTo>
                  <a:pt x="13895" y="8274"/>
                  <a:pt x="13955" y="8150"/>
                  <a:pt x="14019" y="7962"/>
                </a:cubicBezTo>
                <a:cubicBezTo>
                  <a:pt x="13031" y="7345"/>
                  <a:pt x="11979" y="7039"/>
                  <a:pt x="10868" y="6975"/>
                </a:cubicBezTo>
                <a:close/>
              </a:path>
            </a:pathLst>
          </a:custGeom>
          <a:solidFill>
            <a:srgbClr val="80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1561;p36">
            <a:extLst>
              <a:ext uri="{FF2B5EF4-FFF2-40B4-BE49-F238E27FC236}">
                <a16:creationId xmlns:a16="http://schemas.microsoft.com/office/drawing/2014/main" id="{EB813F93-9778-4B13-81BA-C61F3C24E99B}"/>
              </a:ext>
            </a:extLst>
          </p:cNvPr>
          <p:cNvSpPr/>
          <p:nvPr/>
        </p:nvSpPr>
        <p:spPr>
          <a:xfrm>
            <a:off x="2667920" y="3666306"/>
            <a:ext cx="1656592" cy="2350839"/>
          </a:xfrm>
          <a:custGeom>
            <a:avLst/>
            <a:gdLst/>
            <a:ahLst/>
            <a:cxnLst/>
            <a:rect l="l" t="t" r="r" b="b"/>
            <a:pathLst>
              <a:path w="32848" h="46614" extrusionOk="0">
                <a:moveTo>
                  <a:pt x="14755" y="1"/>
                </a:moveTo>
                <a:cubicBezTo>
                  <a:pt x="14696" y="60"/>
                  <a:pt x="14696" y="124"/>
                  <a:pt x="14696" y="183"/>
                </a:cubicBezTo>
                <a:cubicBezTo>
                  <a:pt x="14631" y="2900"/>
                  <a:pt x="16607" y="5493"/>
                  <a:pt x="15807" y="8027"/>
                </a:cubicBezTo>
                <a:cubicBezTo>
                  <a:pt x="15743" y="8210"/>
                  <a:pt x="15683" y="8398"/>
                  <a:pt x="15560" y="8521"/>
                </a:cubicBezTo>
                <a:cubicBezTo>
                  <a:pt x="15372" y="8704"/>
                  <a:pt x="15125" y="8704"/>
                  <a:pt x="14943" y="8704"/>
                </a:cubicBezTo>
                <a:lnTo>
                  <a:pt x="14631" y="8704"/>
                </a:lnTo>
                <a:cubicBezTo>
                  <a:pt x="13026" y="8521"/>
                  <a:pt x="11544" y="7839"/>
                  <a:pt x="10062" y="7222"/>
                </a:cubicBezTo>
                <a:lnTo>
                  <a:pt x="7840" y="6481"/>
                </a:lnTo>
                <a:cubicBezTo>
                  <a:pt x="7222" y="6298"/>
                  <a:pt x="6546" y="5804"/>
                  <a:pt x="5928" y="5804"/>
                </a:cubicBezTo>
                <a:cubicBezTo>
                  <a:pt x="5740" y="5804"/>
                  <a:pt x="5494" y="5864"/>
                  <a:pt x="5434" y="6051"/>
                </a:cubicBezTo>
                <a:cubicBezTo>
                  <a:pt x="5370" y="6298"/>
                  <a:pt x="5681" y="6545"/>
                  <a:pt x="5928" y="6605"/>
                </a:cubicBezTo>
                <a:cubicBezTo>
                  <a:pt x="7346" y="7099"/>
                  <a:pt x="8768" y="7592"/>
                  <a:pt x="10062" y="8333"/>
                </a:cubicBezTo>
                <a:cubicBezTo>
                  <a:pt x="10433" y="8580"/>
                  <a:pt x="10868" y="8892"/>
                  <a:pt x="10868" y="9321"/>
                </a:cubicBezTo>
                <a:cubicBezTo>
                  <a:pt x="10927" y="9756"/>
                  <a:pt x="10621" y="10062"/>
                  <a:pt x="10374" y="10433"/>
                </a:cubicBezTo>
                <a:cubicBezTo>
                  <a:pt x="9633" y="11667"/>
                  <a:pt x="10003" y="13337"/>
                  <a:pt x="9386" y="14631"/>
                </a:cubicBezTo>
                <a:cubicBezTo>
                  <a:pt x="8828" y="15866"/>
                  <a:pt x="7410" y="16548"/>
                  <a:pt x="6052" y="16730"/>
                </a:cubicBezTo>
                <a:cubicBezTo>
                  <a:pt x="5558" y="16795"/>
                  <a:pt x="5064" y="16854"/>
                  <a:pt x="4629" y="16854"/>
                </a:cubicBezTo>
                <a:cubicBezTo>
                  <a:pt x="3705" y="16854"/>
                  <a:pt x="2777" y="16730"/>
                  <a:pt x="1912" y="16730"/>
                </a:cubicBezTo>
                <a:lnTo>
                  <a:pt x="1730" y="16730"/>
                </a:lnTo>
                <a:cubicBezTo>
                  <a:pt x="1295" y="16730"/>
                  <a:pt x="865" y="16730"/>
                  <a:pt x="431" y="16795"/>
                </a:cubicBezTo>
                <a:cubicBezTo>
                  <a:pt x="248" y="16795"/>
                  <a:pt x="1" y="16854"/>
                  <a:pt x="1" y="17101"/>
                </a:cubicBezTo>
                <a:cubicBezTo>
                  <a:pt x="1" y="17224"/>
                  <a:pt x="184" y="17289"/>
                  <a:pt x="307" y="17348"/>
                </a:cubicBezTo>
                <a:cubicBezTo>
                  <a:pt x="1112" y="17595"/>
                  <a:pt x="2036" y="17659"/>
                  <a:pt x="2900" y="17659"/>
                </a:cubicBezTo>
                <a:lnTo>
                  <a:pt x="3952" y="17659"/>
                </a:lnTo>
                <a:cubicBezTo>
                  <a:pt x="4382" y="17659"/>
                  <a:pt x="8151" y="17536"/>
                  <a:pt x="8210" y="17165"/>
                </a:cubicBezTo>
                <a:lnTo>
                  <a:pt x="8210" y="17165"/>
                </a:lnTo>
                <a:cubicBezTo>
                  <a:pt x="7716" y="21611"/>
                  <a:pt x="5123" y="25745"/>
                  <a:pt x="1419" y="28215"/>
                </a:cubicBezTo>
                <a:cubicBezTo>
                  <a:pt x="801" y="28649"/>
                  <a:pt x="60" y="28832"/>
                  <a:pt x="1" y="29637"/>
                </a:cubicBezTo>
                <a:lnTo>
                  <a:pt x="60" y="29637"/>
                </a:lnTo>
                <a:cubicBezTo>
                  <a:pt x="613" y="29637"/>
                  <a:pt x="2919" y="28726"/>
                  <a:pt x="3021" y="28229"/>
                </a:cubicBezTo>
                <a:lnTo>
                  <a:pt x="3021" y="28229"/>
                </a:lnTo>
                <a:cubicBezTo>
                  <a:pt x="2842" y="29335"/>
                  <a:pt x="2965" y="30383"/>
                  <a:pt x="3024" y="31489"/>
                </a:cubicBezTo>
                <a:cubicBezTo>
                  <a:pt x="3024" y="31736"/>
                  <a:pt x="3088" y="31983"/>
                  <a:pt x="3212" y="32166"/>
                </a:cubicBezTo>
                <a:cubicBezTo>
                  <a:pt x="3335" y="32290"/>
                  <a:pt x="3458" y="32354"/>
                  <a:pt x="3582" y="32354"/>
                </a:cubicBezTo>
                <a:cubicBezTo>
                  <a:pt x="3705" y="32354"/>
                  <a:pt x="3829" y="32290"/>
                  <a:pt x="3888" y="32230"/>
                </a:cubicBezTo>
                <a:cubicBezTo>
                  <a:pt x="3952" y="32107"/>
                  <a:pt x="3888" y="31919"/>
                  <a:pt x="3888" y="31736"/>
                </a:cubicBezTo>
                <a:cubicBezTo>
                  <a:pt x="3705" y="31055"/>
                  <a:pt x="3458" y="30378"/>
                  <a:pt x="3335" y="29637"/>
                </a:cubicBezTo>
                <a:cubicBezTo>
                  <a:pt x="3088" y="27350"/>
                  <a:pt x="5187" y="25686"/>
                  <a:pt x="6605" y="23893"/>
                </a:cubicBezTo>
                <a:cubicBezTo>
                  <a:pt x="9075" y="20870"/>
                  <a:pt x="9880" y="16854"/>
                  <a:pt x="10868" y="13026"/>
                </a:cubicBezTo>
                <a:cubicBezTo>
                  <a:pt x="11297" y="11485"/>
                  <a:pt x="12038" y="9568"/>
                  <a:pt x="13644" y="9445"/>
                </a:cubicBezTo>
                <a:lnTo>
                  <a:pt x="13767" y="9445"/>
                </a:lnTo>
                <a:cubicBezTo>
                  <a:pt x="13955" y="9445"/>
                  <a:pt x="14137" y="9509"/>
                  <a:pt x="14261" y="9568"/>
                </a:cubicBezTo>
                <a:cubicBezTo>
                  <a:pt x="14755" y="9939"/>
                  <a:pt x="14325" y="10744"/>
                  <a:pt x="13955" y="11238"/>
                </a:cubicBezTo>
                <a:cubicBezTo>
                  <a:pt x="13090" y="12408"/>
                  <a:pt x="12656" y="13890"/>
                  <a:pt x="12349" y="15313"/>
                </a:cubicBezTo>
                <a:cubicBezTo>
                  <a:pt x="11791" y="17595"/>
                  <a:pt x="11362" y="19882"/>
                  <a:pt x="10991" y="22164"/>
                </a:cubicBezTo>
                <a:cubicBezTo>
                  <a:pt x="11297" y="21857"/>
                  <a:pt x="11668" y="21423"/>
                  <a:pt x="11979" y="21052"/>
                </a:cubicBezTo>
                <a:cubicBezTo>
                  <a:pt x="12473" y="18400"/>
                  <a:pt x="13090" y="15807"/>
                  <a:pt x="13955" y="13273"/>
                </a:cubicBezTo>
                <a:cubicBezTo>
                  <a:pt x="14449" y="12038"/>
                  <a:pt x="15125" y="10620"/>
                  <a:pt x="16424" y="10309"/>
                </a:cubicBezTo>
                <a:lnTo>
                  <a:pt x="16424" y="10309"/>
                </a:lnTo>
                <a:cubicBezTo>
                  <a:pt x="16795" y="11544"/>
                  <a:pt x="16360" y="12902"/>
                  <a:pt x="16424" y="14201"/>
                </a:cubicBezTo>
                <a:cubicBezTo>
                  <a:pt x="16484" y="15313"/>
                  <a:pt x="16918" y="16424"/>
                  <a:pt x="16918" y="17536"/>
                </a:cubicBezTo>
                <a:cubicBezTo>
                  <a:pt x="16918" y="18830"/>
                  <a:pt x="16360" y="20005"/>
                  <a:pt x="15990" y="21240"/>
                </a:cubicBezTo>
                <a:cubicBezTo>
                  <a:pt x="15125" y="24327"/>
                  <a:pt x="15807" y="27721"/>
                  <a:pt x="14696" y="30748"/>
                </a:cubicBezTo>
                <a:cubicBezTo>
                  <a:pt x="14202" y="32166"/>
                  <a:pt x="13461" y="33524"/>
                  <a:pt x="13890" y="35070"/>
                </a:cubicBezTo>
                <a:cubicBezTo>
                  <a:pt x="13890" y="35130"/>
                  <a:pt x="13955" y="35253"/>
                  <a:pt x="14078" y="35317"/>
                </a:cubicBezTo>
                <a:lnTo>
                  <a:pt x="14137" y="35377"/>
                </a:lnTo>
                <a:cubicBezTo>
                  <a:pt x="14261" y="35377"/>
                  <a:pt x="14384" y="35253"/>
                  <a:pt x="14449" y="35070"/>
                </a:cubicBezTo>
                <a:cubicBezTo>
                  <a:pt x="14508" y="34947"/>
                  <a:pt x="14449" y="34759"/>
                  <a:pt x="14384" y="34577"/>
                </a:cubicBezTo>
                <a:cubicBezTo>
                  <a:pt x="14137" y="33401"/>
                  <a:pt x="14878" y="31736"/>
                  <a:pt x="15190" y="30561"/>
                </a:cubicBezTo>
                <a:lnTo>
                  <a:pt x="16301" y="26115"/>
                </a:lnTo>
                <a:cubicBezTo>
                  <a:pt x="17348" y="27350"/>
                  <a:pt x="16978" y="29143"/>
                  <a:pt x="17412" y="30684"/>
                </a:cubicBezTo>
                <a:cubicBezTo>
                  <a:pt x="17595" y="31178"/>
                  <a:pt x="17783" y="31613"/>
                  <a:pt x="18030" y="32043"/>
                </a:cubicBezTo>
                <a:cubicBezTo>
                  <a:pt x="17965" y="30378"/>
                  <a:pt x="17842" y="28708"/>
                  <a:pt x="17225" y="27167"/>
                </a:cubicBezTo>
                <a:cubicBezTo>
                  <a:pt x="17042" y="26673"/>
                  <a:pt x="15930" y="25127"/>
                  <a:pt x="16424" y="24945"/>
                </a:cubicBezTo>
                <a:lnTo>
                  <a:pt x="16548" y="24945"/>
                </a:lnTo>
                <a:cubicBezTo>
                  <a:pt x="16671" y="24945"/>
                  <a:pt x="16731" y="24945"/>
                  <a:pt x="16854" y="25004"/>
                </a:cubicBezTo>
                <a:cubicBezTo>
                  <a:pt x="16731" y="24698"/>
                  <a:pt x="16607" y="24386"/>
                  <a:pt x="16607" y="24080"/>
                </a:cubicBezTo>
                <a:cubicBezTo>
                  <a:pt x="16237" y="22287"/>
                  <a:pt x="17289" y="20499"/>
                  <a:pt x="17719" y="18706"/>
                </a:cubicBezTo>
                <a:cubicBezTo>
                  <a:pt x="18277" y="16607"/>
                  <a:pt x="18030" y="14384"/>
                  <a:pt x="17842" y="12226"/>
                </a:cubicBezTo>
                <a:lnTo>
                  <a:pt x="17842" y="12226"/>
                </a:lnTo>
                <a:cubicBezTo>
                  <a:pt x="19447" y="13090"/>
                  <a:pt x="21053" y="14261"/>
                  <a:pt x="21917" y="15930"/>
                </a:cubicBezTo>
                <a:cubicBezTo>
                  <a:pt x="22599" y="17348"/>
                  <a:pt x="22781" y="18894"/>
                  <a:pt x="22905" y="20435"/>
                </a:cubicBezTo>
                <a:cubicBezTo>
                  <a:pt x="23028" y="21917"/>
                  <a:pt x="23522" y="23339"/>
                  <a:pt x="23522" y="24757"/>
                </a:cubicBezTo>
                <a:cubicBezTo>
                  <a:pt x="23522" y="24880"/>
                  <a:pt x="23522" y="25068"/>
                  <a:pt x="23646" y="25127"/>
                </a:cubicBezTo>
                <a:cubicBezTo>
                  <a:pt x="23710" y="25127"/>
                  <a:pt x="23769" y="25192"/>
                  <a:pt x="23769" y="25192"/>
                </a:cubicBezTo>
                <a:cubicBezTo>
                  <a:pt x="23893" y="25192"/>
                  <a:pt x="24016" y="25127"/>
                  <a:pt x="24080" y="25004"/>
                </a:cubicBezTo>
                <a:cubicBezTo>
                  <a:pt x="24140" y="24880"/>
                  <a:pt x="24140" y="24757"/>
                  <a:pt x="24140" y="24574"/>
                </a:cubicBezTo>
                <a:cubicBezTo>
                  <a:pt x="24080" y="23646"/>
                  <a:pt x="23216" y="15313"/>
                  <a:pt x="22781" y="15249"/>
                </a:cubicBezTo>
                <a:lnTo>
                  <a:pt x="22781" y="15249"/>
                </a:lnTo>
                <a:cubicBezTo>
                  <a:pt x="25686" y="15560"/>
                  <a:pt x="28462" y="17471"/>
                  <a:pt x="29637" y="20188"/>
                </a:cubicBezTo>
                <a:cubicBezTo>
                  <a:pt x="30378" y="21793"/>
                  <a:pt x="30625" y="23463"/>
                  <a:pt x="31860" y="24880"/>
                </a:cubicBezTo>
                <a:cubicBezTo>
                  <a:pt x="31983" y="25004"/>
                  <a:pt x="32107" y="25192"/>
                  <a:pt x="32354" y="25251"/>
                </a:cubicBezTo>
                <a:lnTo>
                  <a:pt x="32413" y="25251"/>
                </a:lnTo>
                <a:cubicBezTo>
                  <a:pt x="32601" y="25251"/>
                  <a:pt x="32784" y="25127"/>
                  <a:pt x="32848" y="24945"/>
                </a:cubicBezTo>
                <a:cubicBezTo>
                  <a:pt x="32848" y="24757"/>
                  <a:pt x="32660" y="24633"/>
                  <a:pt x="32537" y="24574"/>
                </a:cubicBezTo>
                <a:cubicBezTo>
                  <a:pt x="31055" y="23463"/>
                  <a:pt x="30684" y="21611"/>
                  <a:pt x="29884" y="19882"/>
                </a:cubicBezTo>
                <a:cubicBezTo>
                  <a:pt x="29326" y="18647"/>
                  <a:pt x="28709" y="17412"/>
                  <a:pt x="27662" y="16483"/>
                </a:cubicBezTo>
                <a:cubicBezTo>
                  <a:pt x="25128" y="14137"/>
                  <a:pt x="20682" y="14448"/>
                  <a:pt x="18706" y="11667"/>
                </a:cubicBezTo>
                <a:cubicBezTo>
                  <a:pt x="18153" y="10803"/>
                  <a:pt x="17965" y="9509"/>
                  <a:pt x="18706" y="8892"/>
                </a:cubicBezTo>
                <a:cubicBezTo>
                  <a:pt x="19447" y="8333"/>
                  <a:pt x="20806" y="8210"/>
                  <a:pt x="21611" y="7963"/>
                </a:cubicBezTo>
                <a:cubicBezTo>
                  <a:pt x="22475" y="7716"/>
                  <a:pt x="23340" y="7410"/>
                  <a:pt x="24263" y="7345"/>
                </a:cubicBezTo>
                <a:cubicBezTo>
                  <a:pt x="24510" y="7286"/>
                  <a:pt x="24757" y="7286"/>
                  <a:pt x="24945" y="7286"/>
                </a:cubicBezTo>
                <a:lnTo>
                  <a:pt x="25192" y="7286"/>
                </a:lnTo>
                <a:cubicBezTo>
                  <a:pt x="26303" y="7286"/>
                  <a:pt x="27474" y="7533"/>
                  <a:pt x="28279" y="8210"/>
                </a:cubicBezTo>
                <a:cubicBezTo>
                  <a:pt x="29761" y="9509"/>
                  <a:pt x="30808" y="11297"/>
                  <a:pt x="31243" y="13149"/>
                </a:cubicBezTo>
                <a:cubicBezTo>
                  <a:pt x="31243" y="12967"/>
                  <a:pt x="31243" y="12720"/>
                  <a:pt x="31178" y="12473"/>
                </a:cubicBezTo>
                <a:cubicBezTo>
                  <a:pt x="31178" y="12349"/>
                  <a:pt x="31178" y="12226"/>
                  <a:pt x="31119" y="12161"/>
                </a:cubicBezTo>
                <a:cubicBezTo>
                  <a:pt x="30996" y="11420"/>
                  <a:pt x="30561" y="10744"/>
                  <a:pt x="30190" y="10062"/>
                </a:cubicBezTo>
                <a:cubicBezTo>
                  <a:pt x="29820" y="9385"/>
                  <a:pt x="29450" y="8768"/>
                  <a:pt x="28956" y="8151"/>
                </a:cubicBezTo>
                <a:lnTo>
                  <a:pt x="28585" y="7780"/>
                </a:lnTo>
                <a:lnTo>
                  <a:pt x="28462" y="7657"/>
                </a:lnTo>
                <a:cubicBezTo>
                  <a:pt x="27721" y="7039"/>
                  <a:pt x="26733" y="6669"/>
                  <a:pt x="25622" y="6358"/>
                </a:cubicBezTo>
                <a:lnTo>
                  <a:pt x="25004" y="6358"/>
                </a:lnTo>
                <a:cubicBezTo>
                  <a:pt x="23833" y="6358"/>
                  <a:pt x="22658" y="6545"/>
                  <a:pt x="21547" y="6916"/>
                </a:cubicBezTo>
                <a:cubicBezTo>
                  <a:pt x="21300" y="6975"/>
                  <a:pt x="18583" y="7839"/>
                  <a:pt x="17842" y="7839"/>
                </a:cubicBezTo>
                <a:cubicBezTo>
                  <a:pt x="17719" y="7839"/>
                  <a:pt x="17595" y="7839"/>
                  <a:pt x="17595" y="7780"/>
                </a:cubicBezTo>
                <a:cubicBezTo>
                  <a:pt x="17472" y="7163"/>
                  <a:pt x="17783" y="6481"/>
                  <a:pt x="17783" y="5864"/>
                </a:cubicBezTo>
                <a:cubicBezTo>
                  <a:pt x="17783" y="5310"/>
                  <a:pt x="17719" y="4752"/>
                  <a:pt x="17595" y="4199"/>
                </a:cubicBezTo>
                <a:cubicBezTo>
                  <a:pt x="16424" y="3582"/>
                  <a:pt x="15313" y="2717"/>
                  <a:pt x="15002" y="1418"/>
                </a:cubicBezTo>
                <a:cubicBezTo>
                  <a:pt x="14878" y="924"/>
                  <a:pt x="14819" y="430"/>
                  <a:pt x="14755" y="1"/>
                </a:cubicBezTo>
                <a:close/>
                <a:moveTo>
                  <a:pt x="18953" y="31796"/>
                </a:moveTo>
                <a:cubicBezTo>
                  <a:pt x="18830" y="31983"/>
                  <a:pt x="18706" y="32166"/>
                  <a:pt x="18647" y="32354"/>
                </a:cubicBezTo>
                <a:cubicBezTo>
                  <a:pt x="18524" y="32537"/>
                  <a:pt x="18524" y="32724"/>
                  <a:pt x="18459" y="32971"/>
                </a:cubicBezTo>
                <a:cubicBezTo>
                  <a:pt x="18524" y="33154"/>
                  <a:pt x="18583" y="33342"/>
                  <a:pt x="18647" y="33589"/>
                </a:cubicBezTo>
                <a:cubicBezTo>
                  <a:pt x="18894" y="34389"/>
                  <a:pt x="18830" y="35194"/>
                  <a:pt x="18953" y="36058"/>
                </a:cubicBezTo>
                <a:cubicBezTo>
                  <a:pt x="19018" y="37229"/>
                  <a:pt x="19388" y="38405"/>
                  <a:pt x="19882" y="39516"/>
                </a:cubicBezTo>
                <a:cubicBezTo>
                  <a:pt x="20188" y="39516"/>
                  <a:pt x="20252" y="39081"/>
                  <a:pt x="20188" y="38834"/>
                </a:cubicBezTo>
                <a:lnTo>
                  <a:pt x="19265" y="33836"/>
                </a:lnTo>
                <a:lnTo>
                  <a:pt x="19265" y="33836"/>
                </a:lnTo>
                <a:cubicBezTo>
                  <a:pt x="20870" y="33959"/>
                  <a:pt x="22228" y="34947"/>
                  <a:pt x="23399" y="36058"/>
                </a:cubicBezTo>
                <a:cubicBezTo>
                  <a:pt x="24510" y="37229"/>
                  <a:pt x="25439" y="38528"/>
                  <a:pt x="26674" y="39575"/>
                </a:cubicBezTo>
                <a:cubicBezTo>
                  <a:pt x="25562" y="37170"/>
                  <a:pt x="23710" y="35130"/>
                  <a:pt x="21423" y="33712"/>
                </a:cubicBezTo>
                <a:cubicBezTo>
                  <a:pt x="20559" y="33154"/>
                  <a:pt x="19512" y="32660"/>
                  <a:pt x="18953" y="31796"/>
                </a:cubicBezTo>
                <a:close/>
                <a:moveTo>
                  <a:pt x="11732" y="22658"/>
                </a:moveTo>
                <a:lnTo>
                  <a:pt x="11732" y="22658"/>
                </a:lnTo>
                <a:cubicBezTo>
                  <a:pt x="11421" y="23092"/>
                  <a:pt x="11050" y="23463"/>
                  <a:pt x="10744" y="23893"/>
                </a:cubicBezTo>
                <a:cubicBezTo>
                  <a:pt x="10062" y="28032"/>
                  <a:pt x="9509" y="32230"/>
                  <a:pt x="8828" y="36365"/>
                </a:cubicBezTo>
                <a:cubicBezTo>
                  <a:pt x="8645" y="37540"/>
                  <a:pt x="8457" y="38652"/>
                  <a:pt x="7904" y="39699"/>
                </a:cubicBezTo>
                <a:cubicBezTo>
                  <a:pt x="7410" y="40751"/>
                  <a:pt x="6422" y="41615"/>
                  <a:pt x="5311" y="41739"/>
                </a:cubicBezTo>
                <a:lnTo>
                  <a:pt x="4940" y="41739"/>
                </a:lnTo>
                <a:cubicBezTo>
                  <a:pt x="3335" y="41739"/>
                  <a:pt x="2100" y="40504"/>
                  <a:pt x="618" y="40316"/>
                </a:cubicBezTo>
                <a:cubicBezTo>
                  <a:pt x="371" y="40316"/>
                  <a:pt x="248" y="40687"/>
                  <a:pt x="431" y="40874"/>
                </a:cubicBezTo>
                <a:cubicBezTo>
                  <a:pt x="801" y="41181"/>
                  <a:pt x="2159" y="41368"/>
                  <a:pt x="2653" y="41551"/>
                </a:cubicBezTo>
                <a:cubicBezTo>
                  <a:pt x="3582" y="41862"/>
                  <a:pt x="4570" y="42045"/>
                  <a:pt x="5494" y="42168"/>
                </a:cubicBezTo>
                <a:cubicBezTo>
                  <a:pt x="6111" y="42233"/>
                  <a:pt x="6852" y="42356"/>
                  <a:pt x="7163" y="42909"/>
                </a:cubicBezTo>
                <a:cubicBezTo>
                  <a:pt x="7222" y="43097"/>
                  <a:pt x="7287" y="43344"/>
                  <a:pt x="7287" y="43527"/>
                </a:cubicBezTo>
                <a:cubicBezTo>
                  <a:pt x="7346" y="44579"/>
                  <a:pt x="7287" y="45503"/>
                  <a:pt x="7287" y="46555"/>
                </a:cubicBezTo>
                <a:cubicBezTo>
                  <a:pt x="7287" y="46614"/>
                  <a:pt x="7287" y="46614"/>
                  <a:pt x="7346" y="46614"/>
                </a:cubicBezTo>
                <a:cubicBezTo>
                  <a:pt x="7469" y="46614"/>
                  <a:pt x="7840" y="46243"/>
                  <a:pt x="7840" y="46243"/>
                </a:cubicBezTo>
                <a:cubicBezTo>
                  <a:pt x="7904" y="46120"/>
                  <a:pt x="7904" y="45690"/>
                  <a:pt x="7904" y="45503"/>
                </a:cubicBezTo>
                <a:cubicBezTo>
                  <a:pt x="7963" y="44762"/>
                  <a:pt x="7840" y="44085"/>
                  <a:pt x="7840" y="43344"/>
                </a:cubicBezTo>
                <a:cubicBezTo>
                  <a:pt x="7904" y="42233"/>
                  <a:pt x="8274" y="41121"/>
                  <a:pt x="8645" y="40069"/>
                </a:cubicBezTo>
                <a:cubicBezTo>
                  <a:pt x="10374" y="34453"/>
                  <a:pt x="10803" y="28462"/>
                  <a:pt x="11732" y="22658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1562;p36">
            <a:extLst>
              <a:ext uri="{FF2B5EF4-FFF2-40B4-BE49-F238E27FC236}">
                <a16:creationId xmlns:a16="http://schemas.microsoft.com/office/drawing/2014/main" id="{BC37F065-C05B-4672-A4D0-869F0BBF9D27}"/>
              </a:ext>
            </a:extLst>
          </p:cNvPr>
          <p:cNvSpPr/>
          <p:nvPr/>
        </p:nvSpPr>
        <p:spPr>
          <a:xfrm>
            <a:off x="3209762" y="4728002"/>
            <a:ext cx="62284" cy="143277"/>
          </a:xfrm>
          <a:custGeom>
            <a:avLst/>
            <a:gdLst/>
            <a:ahLst/>
            <a:cxnLst/>
            <a:rect l="l" t="t" r="r" b="b"/>
            <a:pathLst>
              <a:path w="1235" h="2841" extrusionOk="0">
                <a:moveTo>
                  <a:pt x="1235" y="0"/>
                </a:moveTo>
                <a:lnTo>
                  <a:pt x="1235" y="0"/>
                </a:lnTo>
                <a:cubicBezTo>
                  <a:pt x="924" y="371"/>
                  <a:pt x="553" y="805"/>
                  <a:pt x="247" y="1112"/>
                </a:cubicBezTo>
                <a:cubicBezTo>
                  <a:pt x="124" y="1670"/>
                  <a:pt x="59" y="2223"/>
                  <a:pt x="0" y="2841"/>
                </a:cubicBezTo>
                <a:cubicBezTo>
                  <a:pt x="306" y="2411"/>
                  <a:pt x="677" y="2040"/>
                  <a:pt x="988" y="1606"/>
                </a:cubicBezTo>
                <a:cubicBezTo>
                  <a:pt x="1047" y="1052"/>
                  <a:pt x="1171" y="494"/>
                  <a:pt x="1235" y="0"/>
                </a:cubicBezTo>
                <a:close/>
              </a:path>
            </a:pathLst>
          </a:custGeom>
          <a:solidFill>
            <a:srgbClr val="8B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6" name="Google Shape;1563;p36">
            <a:extLst>
              <a:ext uri="{FF2B5EF4-FFF2-40B4-BE49-F238E27FC236}">
                <a16:creationId xmlns:a16="http://schemas.microsoft.com/office/drawing/2014/main" id="{0622985E-70FE-4717-9C6D-70A3507E035A}"/>
              </a:ext>
            </a:extLst>
          </p:cNvPr>
          <p:cNvSpPr/>
          <p:nvPr/>
        </p:nvSpPr>
        <p:spPr>
          <a:xfrm>
            <a:off x="3517902" y="4927259"/>
            <a:ext cx="370676" cy="756834"/>
          </a:xfrm>
          <a:custGeom>
            <a:avLst/>
            <a:gdLst/>
            <a:ahLst/>
            <a:cxnLst/>
            <a:rect l="l" t="t" r="r" b="b"/>
            <a:pathLst>
              <a:path w="7350" h="15007" extrusionOk="0">
                <a:moveTo>
                  <a:pt x="0" y="1"/>
                </a:moveTo>
                <a:lnTo>
                  <a:pt x="0" y="1"/>
                </a:lnTo>
                <a:cubicBezTo>
                  <a:pt x="371" y="930"/>
                  <a:pt x="929" y="1794"/>
                  <a:pt x="1176" y="2718"/>
                </a:cubicBezTo>
                <a:cubicBezTo>
                  <a:pt x="1546" y="4017"/>
                  <a:pt x="1299" y="5498"/>
                  <a:pt x="1976" y="6669"/>
                </a:cubicBezTo>
                <a:lnTo>
                  <a:pt x="2099" y="6793"/>
                </a:lnTo>
                <a:cubicBezTo>
                  <a:pt x="2223" y="6610"/>
                  <a:pt x="2411" y="6486"/>
                  <a:pt x="2593" y="6486"/>
                </a:cubicBezTo>
                <a:cubicBezTo>
                  <a:pt x="2658" y="6422"/>
                  <a:pt x="2717" y="6422"/>
                  <a:pt x="2717" y="6422"/>
                </a:cubicBezTo>
                <a:cubicBezTo>
                  <a:pt x="3087" y="6422"/>
                  <a:pt x="3334" y="6669"/>
                  <a:pt x="3645" y="6857"/>
                </a:cubicBezTo>
                <a:cubicBezTo>
                  <a:pt x="4322" y="7287"/>
                  <a:pt x="5004" y="7780"/>
                  <a:pt x="5680" y="8274"/>
                </a:cubicBezTo>
                <a:cubicBezTo>
                  <a:pt x="5927" y="8462"/>
                  <a:pt x="6733" y="9327"/>
                  <a:pt x="7039" y="9327"/>
                </a:cubicBezTo>
                <a:cubicBezTo>
                  <a:pt x="7350" y="9262"/>
                  <a:pt x="7350" y="8768"/>
                  <a:pt x="7103" y="8521"/>
                </a:cubicBezTo>
                <a:cubicBezTo>
                  <a:pt x="6486" y="7780"/>
                  <a:pt x="5804" y="7227"/>
                  <a:pt x="4940" y="6733"/>
                </a:cubicBezTo>
                <a:cubicBezTo>
                  <a:pt x="3952" y="6175"/>
                  <a:pt x="2840" y="5558"/>
                  <a:pt x="2346" y="4570"/>
                </a:cubicBezTo>
                <a:cubicBezTo>
                  <a:pt x="2164" y="4140"/>
                  <a:pt x="2099" y="3646"/>
                  <a:pt x="2040" y="3152"/>
                </a:cubicBezTo>
                <a:cubicBezTo>
                  <a:pt x="1852" y="2411"/>
                  <a:pt x="1605" y="1670"/>
                  <a:pt x="1176" y="989"/>
                </a:cubicBezTo>
                <a:cubicBezTo>
                  <a:pt x="988" y="806"/>
                  <a:pt x="435" y="189"/>
                  <a:pt x="0" y="1"/>
                </a:cubicBezTo>
                <a:close/>
                <a:moveTo>
                  <a:pt x="1176" y="7040"/>
                </a:moveTo>
                <a:lnTo>
                  <a:pt x="1176" y="7534"/>
                </a:lnTo>
                <a:cubicBezTo>
                  <a:pt x="1235" y="9944"/>
                  <a:pt x="618" y="12167"/>
                  <a:pt x="1052" y="14636"/>
                </a:cubicBezTo>
                <a:cubicBezTo>
                  <a:pt x="1111" y="14819"/>
                  <a:pt x="1176" y="15007"/>
                  <a:pt x="1358" y="15007"/>
                </a:cubicBezTo>
                <a:cubicBezTo>
                  <a:pt x="1546" y="15007"/>
                  <a:pt x="1605" y="14819"/>
                  <a:pt x="1670" y="14636"/>
                </a:cubicBezTo>
                <a:lnTo>
                  <a:pt x="1670" y="14513"/>
                </a:lnTo>
                <a:cubicBezTo>
                  <a:pt x="1729" y="13525"/>
                  <a:pt x="1482" y="12349"/>
                  <a:pt x="1482" y="11302"/>
                </a:cubicBezTo>
                <a:cubicBezTo>
                  <a:pt x="1546" y="10127"/>
                  <a:pt x="1358" y="9080"/>
                  <a:pt x="1605" y="7968"/>
                </a:cubicBezTo>
                <a:cubicBezTo>
                  <a:pt x="1482" y="7657"/>
                  <a:pt x="1299" y="7351"/>
                  <a:pt x="1176" y="7040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7" name="Google Shape;1564;p36">
            <a:extLst>
              <a:ext uri="{FF2B5EF4-FFF2-40B4-BE49-F238E27FC236}">
                <a16:creationId xmlns:a16="http://schemas.microsoft.com/office/drawing/2014/main" id="{4108CE85-2CDE-4B49-B4CC-4B666A0C72FE}"/>
              </a:ext>
            </a:extLst>
          </p:cNvPr>
          <p:cNvSpPr/>
          <p:nvPr/>
        </p:nvSpPr>
        <p:spPr>
          <a:xfrm>
            <a:off x="3471303" y="4924283"/>
            <a:ext cx="152507" cy="404868"/>
          </a:xfrm>
          <a:custGeom>
            <a:avLst/>
            <a:gdLst/>
            <a:ahLst/>
            <a:cxnLst/>
            <a:rect l="l" t="t" r="r" b="b"/>
            <a:pathLst>
              <a:path w="3024" h="8028" extrusionOk="0">
                <a:moveTo>
                  <a:pt x="494" y="1"/>
                </a:moveTo>
                <a:cubicBezTo>
                  <a:pt x="0" y="183"/>
                  <a:pt x="1112" y="1729"/>
                  <a:pt x="1295" y="2223"/>
                </a:cubicBezTo>
                <a:cubicBezTo>
                  <a:pt x="1912" y="3764"/>
                  <a:pt x="2035" y="5434"/>
                  <a:pt x="2100" y="7099"/>
                </a:cubicBezTo>
                <a:cubicBezTo>
                  <a:pt x="2223" y="7410"/>
                  <a:pt x="2406" y="7716"/>
                  <a:pt x="2529" y="8027"/>
                </a:cubicBezTo>
                <a:cubicBezTo>
                  <a:pt x="2594" y="7780"/>
                  <a:pt x="2594" y="7593"/>
                  <a:pt x="2717" y="7410"/>
                </a:cubicBezTo>
                <a:cubicBezTo>
                  <a:pt x="2776" y="7222"/>
                  <a:pt x="2900" y="7039"/>
                  <a:pt x="3023" y="6852"/>
                </a:cubicBezTo>
                <a:lnTo>
                  <a:pt x="2900" y="6728"/>
                </a:lnTo>
                <a:cubicBezTo>
                  <a:pt x="2223" y="5557"/>
                  <a:pt x="2470" y="4076"/>
                  <a:pt x="2100" y="2777"/>
                </a:cubicBezTo>
                <a:cubicBezTo>
                  <a:pt x="1853" y="1853"/>
                  <a:pt x="1295" y="989"/>
                  <a:pt x="924" y="60"/>
                </a:cubicBezTo>
                <a:cubicBezTo>
                  <a:pt x="801" y="1"/>
                  <a:pt x="741" y="1"/>
                  <a:pt x="618" y="1"/>
                </a:cubicBezTo>
                <a:close/>
              </a:path>
            </a:pathLst>
          </a:custGeom>
          <a:solidFill>
            <a:srgbClr val="8B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1565;p36">
            <a:extLst>
              <a:ext uri="{FF2B5EF4-FFF2-40B4-BE49-F238E27FC236}">
                <a16:creationId xmlns:a16="http://schemas.microsoft.com/office/drawing/2014/main" id="{A87B65E8-D4EE-4DF3-A1B6-9392181C6388}"/>
              </a:ext>
            </a:extLst>
          </p:cNvPr>
          <p:cNvSpPr/>
          <p:nvPr/>
        </p:nvSpPr>
        <p:spPr>
          <a:xfrm>
            <a:off x="2593230" y="5354015"/>
            <a:ext cx="526158" cy="342534"/>
          </a:xfrm>
          <a:custGeom>
            <a:avLst/>
            <a:gdLst/>
            <a:ahLst/>
            <a:cxnLst/>
            <a:rect l="l" t="t" r="r" b="b"/>
            <a:pathLst>
              <a:path w="10433" h="6792" extrusionOk="0">
                <a:moveTo>
                  <a:pt x="3952" y="0"/>
                </a:moveTo>
                <a:cubicBezTo>
                  <a:pt x="3393" y="0"/>
                  <a:pt x="2717" y="247"/>
                  <a:pt x="2593" y="800"/>
                </a:cubicBezTo>
                <a:cubicBezTo>
                  <a:pt x="2964" y="494"/>
                  <a:pt x="3458" y="430"/>
                  <a:pt x="3887" y="430"/>
                </a:cubicBezTo>
                <a:cubicBezTo>
                  <a:pt x="4134" y="430"/>
                  <a:pt x="4322" y="430"/>
                  <a:pt x="4505" y="494"/>
                </a:cubicBezTo>
                <a:cubicBezTo>
                  <a:pt x="5186" y="618"/>
                  <a:pt x="5804" y="865"/>
                  <a:pt x="6421" y="1171"/>
                </a:cubicBezTo>
                <a:cubicBezTo>
                  <a:pt x="6792" y="1358"/>
                  <a:pt x="7221" y="1541"/>
                  <a:pt x="7592" y="1729"/>
                </a:cubicBezTo>
                <a:cubicBezTo>
                  <a:pt x="7715" y="1852"/>
                  <a:pt x="7903" y="1912"/>
                  <a:pt x="7962" y="2035"/>
                </a:cubicBezTo>
                <a:cubicBezTo>
                  <a:pt x="8027" y="2282"/>
                  <a:pt x="7780" y="2529"/>
                  <a:pt x="7533" y="2593"/>
                </a:cubicBezTo>
                <a:cubicBezTo>
                  <a:pt x="7098" y="2840"/>
                  <a:pt x="6604" y="2900"/>
                  <a:pt x="6110" y="2900"/>
                </a:cubicBezTo>
                <a:cubicBezTo>
                  <a:pt x="5310" y="2900"/>
                  <a:pt x="4505" y="2717"/>
                  <a:pt x="3705" y="2529"/>
                </a:cubicBezTo>
                <a:cubicBezTo>
                  <a:pt x="3211" y="2406"/>
                  <a:pt x="2653" y="2346"/>
                  <a:pt x="2099" y="2346"/>
                </a:cubicBezTo>
                <a:cubicBezTo>
                  <a:pt x="1358" y="2346"/>
                  <a:pt x="553" y="2529"/>
                  <a:pt x="0" y="3023"/>
                </a:cubicBezTo>
                <a:cubicBezTo>
                  <a:pt x="247" y="3211"/>
                  <a:pt x="494" y="3211"/>
                  <a:pt x="741" y="3211"/>
                </a:cubicBezTo>
                <a:cubicBezTo>
                  <a:pt x="988" y="3211"/>
                  <a:pt x="1235" y="3211"/>
                  <a:pt x="1418" y="3147"/>
                </a:cubicBezTo>
                <a:lnTo>
                  <a:pt x="2035" y="3147"/>
                </a:lnTo>
                <a:cubicBezTo>
                  <a:pt x="2964" y="3147"/>
                  <a:pt x="3952" y="3394"/>
                  <a:pt x="4816" y="3764"/>
                </a:cubicBezTo>
                <a:cubicBezTo>
                  <a:pt x="4939" y="3828"/>
                  <a:pt x="4999" y="3887"/>
                  <a:pt x="5063" y="4011"/>
                </a:cubicBezTo>
                <a:cubicBezTo>
                  <a:pt x="5122" y="4134"/>
                  <a:pt x="5122" y="4258"/>
                  <a:pt x="5063" y="4446"/>
                </a:cubicBezTo>
                <a:cubicBezTo>
                  <a:pt x="4569" y="5433"/>
                  <a:pt x="3211" y="5804"/>
                  <a:pt x="2593" y="6792"/>
                </a:cubicBezTo>
                <a:cubicBezTo>
                  <a:pt x="3705" y="6545"/>
                  <a:pt x="4693" y="5927"/>
                  <a:pt x="5369" y="5063"/>
                </a:cubicBezTo>
                <a:cubicBezTo>
                  <a:pt x="5804" y="4569"/>
                  <a:pt x="6174" y="3952"/>
                  <a:pt x="6728" y="3640"/>
                </a:cubicBezTo>
                <a:cubicBezTo>
                  <a:pt x="7162" y="3394"/>
                  <a:pt x="7656" y="3394"/>
                  <a:pt x="8150" y="3270"/>
                </a:cubicBezTo>
                <a:cubicBezTo>
                  <a:pt x="9197" y="2964"/>
                  <a:pt x="10062" y="2099"/>
                  <a:pt x="10432" y="1047"/>
                </a:cubicBezTo>
                <a:lnTo>
                  <a:pt x="10432" y="1047"/>
                </a:lnTo>
                <a:cubicBezTo>
                  <a:pt x="10002" y="1294"/>
                  <a:pt x="9568" y="1418"/>
                  <a:pt x="9074" y="1418"/>
                </a:cubicBezTo>
                <a:cubicBezTo>
                  <a:pt x="8456" y="1418"/>
                  <a:pt x="7780" y="1235"/>
                  <a:pt x="7162" y="988"/>
                </a:cubicBezTo>
                <a:cubicBezTo>
                  <a:pt x="6110" y="553"/>
                  <a:pt x="5063" y="0"/>
                  <a:pt x="3952" y="0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9" name="Google Shape;1566;p36">
            <a:extLst>
              <a:ext uri="{FF2B5EF4-FFF2-40B4-BE49-F238E27FC236}">
                <a16:creationId xmlns:a16="http://schemas.microsoft.com/office/drawing/2014/main" id="{CAF9C5B5-00E6-458C-8F98-CD7739E55F0E}"/>
              </a:ext>
            </a:extLst>
          </p:cNvPr>
          <p:cNvSpPr/>
          <p:nvPr/>
        </p:nvSpPr>
        <p:spPr>
          <a:xfrm>
            <a:off x="3938354" y="4659515"/>
            <a:ext cx="532411" cy="1541506"/>
          </a:xfrm>
          <a:custGeom>
            <a:avLst/>
            <a:gdLst/>
            <a:ahLst/>
            <a:cxnLst/>
            <a:rect l="l" t="t" r="r" b="b"/>
            <a:pathLst>
              <a:path w="10557" h="30566" extrusionOk="0">
                <a:moveTo>
                  <a:pt x="8521" y="0"/>
                </a:moveTo>
                <a:lnTo>
                  <a:pt x="8521" y="0"/>
                </a:lnTo>
                <a:cubicBezTo>
                  <a:pt x="8828" y="988"/>
                  <a:pt x="9074" y="1976"/>
                  <a:pt x="9386" y="2964"/>
                </a:cubicBezTo>
                <a:cubicBezTo>
                  <a:pt x="10556" y="7286"/>
                  <a:pt x="7286" y="15683"/>
                  <a:pt x="6852" y="17782"/>
                </a:cubicBezTo>
                <a:cubicBezTo>
                  <a:pt x="6481" y="19881"/>
                  <a:pt x="2406" y="26055"/>
                  <a:pt x="1483" y="28402"/>
                </a:cubicBezTo>
                <a:cubicBezTo>
                  <a:pt x="1171" y="29207"/>
                  <a:pt x="678" y="29884"/>
                  <a:pt x="1" y="30565"/>
                </a:cubicBezTo>
                <a:cubicBezTo>
                  <a:pt x="248" y="30501"/>
                  <a:pt x="431" y="30442"/>
                  <a:pt x="618" y="30318"/>
                </a:cubicBezTo>
                <a:cubicBezTo>
                  <a:pt x="1171" y="30071"/>
                  <a:pt x="1542" y="29513"/>
                  <a:pt x="1853" y="28960"/>
                </a:cubicBezTo>
                <a:cubicBezTo>
                  <a:pt x="4629" y="24450"/>
                  <a:pt x="6792" y="19575"/>
                  <a:pt x="8457" y="14571"/>
                </a:cubicBezTo>
                <a:cubicBezTo>
                  <a:pt x="9198" y="12166"/>
                  <a:pt x="9815" y="9755"/>
                  <a:pt x="9939" y="7226"/>
                </a:cubicBezTo>
                <a:cubicBezTo>
                  <a:pt x="10062" y="4880"/>
                  <a:pt x="9692" y="2346"/>
                  <a:pt x="8581" y="124"/>
                </a:cubicBezTo>
                <a:cubicBezTo>
                  <a:pt x="8581" y="124"/>
                  <a:pt x="8581" y="64"/>
                  <a:pt x="8521" y="0"/>
                </a:cubicBezTo>
                <a:close/>
              </a:path>
            </a:pathLst>
          </a:custGeom>
          <a:solidFill>
            <a:srgbClr val="EC64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1567;p36">
            <a:extLst>
              <a:ext uri="{FF2B5EF4-FFF2-40B4-BE49-F238E27FC236}">
                <a16:creationId xmlns:a16="http://schemas.microsoft.com/office/drawing/2014/main" id="{6A986C89-EDCA-49F4-9F4F-EB31A1FFEB06}"/>
              </a:ext>
            </a:extLst>
          </p:cNvPr>
          <p:cNvSpPr/>
          <p:nvPr/>
        </p:nvSpPr>
        <p:spPr>
          <a:xfrm>
            <a:off x="3701727" y="4656489"/>
            <a:ext cx="769038" cy="1578624"/>
          </a:xfrm>
          <a:custGeom>
            <a:avLst/>
            <a:gdLst/>
            <a:ahLst/>
            <a:cxnLst/>
            <a:rect l="l" t="t" r="r" b="b"/>
            <a:pathLst>
              <a:path w="15249" h="31302" extrusionOk="0">
                <a:moveTo>
                  <a:pt x="13026" y="1"/>
                </a:moveTo>
                <a:cubicBezTo>
                  <a:pt x="12966" y="1"/>
                  <a:pt x="12966" y="1"/>
                  <a:pt x="12966" y="60"/>
                </a:cubicBezTo>
                <a:cubicBezTo>
                  <a:pt x="12902" y="60"/>
                  <a:pt x="12902" y="124"/>
                  <a:pt x="12902" y="184"/>
                </a:cubicBezTo>
                <a:cubicBezTo>
                  <a:pt x="13090" y="1665"/>
                  <a:pt x="13090" y="3147"/>
                  <a:pt x="13460" y="4570"/>
                </a:cubicBezTo>
                <a:cubicBezTo>
                  <a:pt x="12532" y="5187"/>
                  <a:pt x="11978" y="6358"/>
                  <a:pt x="12285" y="7410"/>
                </a:cubicBezTo>
                <a:cubicBezTo>
                  <a:pt x="12472" y="6605"/>
                  <a:pt x="12779" y="5617"/>
                  <a:pt x="13584" y="5246"/>
                </a:cubicBezTo>
                <a:lnTo>
                  <a:pt x="13584" y="5246"/>
                </a:lnTo>
                <a:cubicBezTo>
                  <a:pt x="13273" y="7963"/>
                  <a:pt x="12285" y="10497"/>
                  <a:pt x="11238" y="12967"/>
                </a:cubicBezTo>
                <a:cubicBezTo>
                  <a:pt x="10991" y="13643"/>
                  <a:pt x="10679" y="14325"/>
                  <a:pt x="10373" y="15002"/>
                </a:cubicBezTo>
                <a:cubicBezTo>
                  <a:pt x="9879" y="16177"/>
                  <a:pt x="9385" y="17348"/>
                  <a:pt x="8768" y="18524"/>
                </a:cubicBezTo>
                <a:cubicBezTo>
                  <a:pt x="8333" y="19264"/>
                  <a:pt x="7533" y="20005"/>
                  <a:pt x="7533" y="20929"/>
                </a:cubicBezTo>
                <a:cubicBezTo>
                  <a:pt x="8210" y="20682"/>
                  <a:pt x="8891" y="19447"/>
                  <a:pt x="9262" y="18830"/>
                </a:cubicBezTo>
                <a:cubicBezTo>
                  <a:pt x="9938" y="17906"/>
                  <a:pt x="10497" y="16854"/>
                  <a:pt x="11050" y="15807"/>
                </a:cubicBezTo>
                <a:cubicBezTo>
                  <a:pt x="11939" y="13972"/>
                  <a:pt x="12769" y="11915"/>
                  <a:pt x="13055" y="9845"/>
                </a:cubicBezTo>
                <a:lnTo>
                  <a:pt x="13055" y="9845"/>
                </a:lnTo>
                <a:cubicBezTo>
                  <a:pt x="12688" y="12727"/>
                  <a:pt x="12174" y="15760"/>
                  <a:pt x="10556" y="18153"/>
                </a:cubicBezTo>
                <a:cubicBezTo>
                  <a:pt x="9879" y="19141"/>
                  <a:pt x="8951" y="19758"/>
                  <a:pt x="8580" y="20870"/>
                </a:cubicBezTo>
                <a:cubicBezTo>
                  <a:pt x="8580" y="20929"/>
                  <a:pt x="8704" y="20929"/>
                  <a:pt x="8768" y="20929"/>
                </a:cubicBezTo>
                <a:cubicBezTo>
                  <a:pt x="8827" y="20929"/>
                  <a:pt x="8951" y="20929"/>
                  <a:pt x="9015" y="20870"/>
                </a:cubicBezTo>
                <a:cubicBezTo>
                  <a:pt x="9138" y="20746"/>
                  <a:pt x="9198" y="20623"/>
                  <a:pt x="9262" y="20499"/>
                </a:cubicBezTo>
                <a:cubicBezTo>
                  <a:pt x="9321" y="20376"/>
                  <a:pt x="9385" y="20252"/>
                  <a:pt x="9509" y="20188"/>
                </a:cubicBezTo>
                <a:cubicBezTo>
                  <a:pt x="9632" y="20129"/>
                  <a:pt x="9815" y="20005"/>
                  <a:pt x="9938" y="19882"/>
                </a:cubicBezTo>
                <a:lnTo>
                  <a:pt x="10062" y="19882"/>
                </a:lnTo>
                <a:lnTo>
                  <a:pt x="10003" y="19818"/>
                </a:lnTo>
                <a:cubicBezTo>
                  <a:pt x="10062" y="19818"/>
                  <a:pt x="10126" y="19758"/>
                  <a:pt x="10185" y="19694"/>
                </a:cubicBezTo>
                <a:lnTo>
                  <a:pt x="10185" y="19694"/>
                </a:lnTo>
                <a:cubicBezTo>
                  <a:pt x="9691" y="21117"/>
                  <a:pt x="8951" y="22722"/>
                  <a:pt x="7592" y="23463"/>
                </a:cubicBezTo>
                <a:cubicBezTo>
                  <a:pt x="7286" y="23646"/>
                  <a:pt x="6975" y="23769"/>
                  <a:pt x="6669" y="23957"/>
                </a:cubicBezTo>
                <a:cubicBezTo>
                  <a:pt x="6604" y="24016"/>
                  <a:pt x="6545" y="24140"/>
                  <a:pt x="6481" y="24263"/>
                </a:cubicBezTo>
                <a:cubicBezTo>
                  <a:pt x="6422" y="24451"/>
                  <a:pt x="6669" y="24634"/>
                  <a:pt x="6916" y="24698"/>
                </a:cubicBezTo>
                <a:cubicBezTo>
                  <a:pt x="7163" y="24698"/>
                  <a:pt x="7469" y="24510"/>
                  <a:pt x="7716" y="24387"/>
                </a:cubicBezTo>
                <a:lnTo>
                  <a:pt x="7716" y="24387"/>
                </a:lnTo>
                <a:cubicBezTo>
                  <a:pt x="7098" y="25686"/>
                  <a:pt x="6298" y="26980"/>
                  <a:pt x="5557" y="28215"/>
                </a:cubicBezTo>
                <a:cubicBezTo>
                  <a:pt x="5370" y="28649"/>
                  <a:pt x="5123" y="29020"/>
                  <a:pt x="4816" y="29326"/>
                </a:cubicBezTo>
                <a:cubicBezTo>
                  <a:pt x="4382" y="29697"/>
                  <a:pt x="3764" y="29884"/>
                  <a:pt x="3270" y="30008"/>
                </a:cubicBezTo>
                <a:cubicBezTo>
                  <a:pt x="2347" y="30255"/>
                  <a:pt x="1482" y="30502"/>
                  <a:pt x="618" y="30684"/>
                </a:cubicBezTo>
                <a:cubicBezTo>
                  <a:pt x="307" y="30808"/>
                  <a:pt x="0" y="31119"/>
                  <a:pt x="183" y="31302"/>
                </a:cubicBezTo>
                <a:cubicBezTo>
                  <a:pt x="1606" y="31055"/>
                  <a:pt x="3023" y="30872"/>
                  <a:pt x="4382" y="30625"/>
                </a:cubicBezTo>
                <a:lnTo>
                  <a:pt x="4693" y="30625"/>
                </a:lnTo>
                <a:cubicBezTo>
                  <a:pt x="5370" y="29944"/>
                  <a:pt x="5863" y="29267"/>
                  <a:pt x="6175" y="28462"/>
                </a:cubicBezTo>
                <a:cubicBezTo>
                  <a:pt x="7098" y="26115"/>
                  <a:pt x="11173" y="19941"/>
                  <a:pt x="11544" y="17842"/>
                </a:cubicBezTo>
                <a:cubicBezTo>
                  <a:pt x="11978" y="15743"/>
                  <a:pt x="15248" y="7346"/>
                  <a:pt x="14078" y="3024"/>
                </a:cubicBezTo>
                <a:cubicBezTo>
                  <a:pt x="13766" y="2036"/>
                  <a:pt x="13520" y="1048"/>
                  <a:pt x="13213" y="60"/>
                </a:cubicBezTo>
                <a:cubicBezTo>
                  <a:pt x="13149" y="1"/>
                  <a:pt x="13090" y="1"/>
                  <a:pt x="13026" y="1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1568;p36">
            <a:extLst>
              <a:ext uri="{FF2B5EF4-FFF2-40B4-BE49-F238E27FC236}">
                <a16:creationId xmlns:a16="http://schemas.microsoft.com/office/drawing/2014/main" id="{6C189C81-416E-4F02-A243-1758DCA6C77E}"/>
              </a:ext>
            </a:extLst>
          </p:cNvPr>
          <p:cNvSpPr/>
          <p:nvPr/>
        </p:nvSpPr>
        <p:spPr>
          <a:xfrm>
            <a:off x="2051388" y="4696835"/>
            <a:ext cx="9279" cy="43674"/>
          </a:xfrm>
          <a:custGeom>
            <a:avLst/>
            <a:gdLst/>
            <a:ahLst/>
            <a:cxnLst/>
            <a:rect l="l" t="t" r="r" b="b"/>
            <a:pathLst>
              <a:path w="184" h="866" extrusionOk="0">
                <a:moveTo>
                  <a:pt x="184" y="1"/>
                </a:moveTo>
                <a:lnTo>
                  <a:pt x="184" y="1"/>
                </a:lnTo>
                <a:cubicBezTo>
                  <a:pt x="1" y="189"/>
                  <a:pt x="1" y="559"/>
                  <a:pt x="60" y="865"/>
                </a:cubicBezTo>
                <a:cubicBezTo>
                  <a:pt x="124" y="618"/>
                  <a:pt x="124" y="312"/>
                  <a:pt x="184" y="1"/>
                </a:cubicBezTo>
                <a:close/>
              </a:path>
            </a:pathLst>
          </a:custGeom>
          <a:solidFill>
            <a:srgbClr val="DFDF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1569;p36">
            <a:extLst>
              <a:ext uri="{FF2B5EF4-FFF2-40B4-BE49-F238E27FC236}">
                <a16:creationId xmlns:a16="http://schemas.microsoft.com/office/drawing/2014/main" id="{D2D52C9B-287E-4907-8942-DFCDC479DD43}"/>
              </a:ext>
            </a:extLst>
          </p:cNvPr>
          <p:cNvSpPr/>
          <p:nvPr/>
        </p:nvSpPr>
        <p:spPr>
          <a:xfrm>
            <a:off x="2054414" y="4693859"/>
            <a:ext cx="563780" cy="529385"/>
          </a:xfrm>
          <a:custGeom>
            <a:avLst/>
            <a:gdLst/>
            <a:ahLst/>
            <a:cxnLst/>
            <a:rect l="l" t="t" r="r" b="b"/>
            <a:pathLst>
              <a:path w="11179" h="10497" extrusionOk="0">
                <a:moveTo>
                  <a:pt x="371" y="1"/>
                </a:moveTo>
                <a:cubicBezTo>
                  <a:pt x="247" y="1"/>
                  <a:pt x="188" y="1"/>
                  <a:pt x="124" y="60"/>
                </a:cubicBezTo>
                <a:cubicBezTo>
                  <a:pt x="64" y="371"/>
                  <a:pt x="64" y="677"/>
                  <a:pt x="0" y="924"/>
                </a:cubicBezTo>
                <a:cubicBezTo>
                  <a:pt x="64" y="989"/>
                  <a:pt x="64" y="1048"/>
                  <a:pt x="64" y="1112"/>
                </a:cubicBezTo>
                <a:cubicBezTo>
                  <a:pt x="618" y="2470"/>
                  <a:pt x="1176" y="3765"/>
                  <a:pt x="1793" y="5064"/>
                </a:cubicBezTo>
                <a:cubicBezTo>
                  <a:pt x="2099" y="5740"/>
                  <a:pt x="2470" y="6481"/>
                  <a:pt x="3087" y="6975"/>
                </a:cubicBezTo>
                <a:cubicBezTo>
                  <a:pt x="3522" y="7286"/>
                  <a:pt x="3952" y="7469"/>
                  <a:pt x="4446" y="7593"/>
                </a:cubicBezTo>
                <a:lnTo>
                  <a:pt x="3892" y="6669"/>
                </a:lnTo>
                <a:cubicBezTo>
                  <a:pt x="2905" y="6111"/>
                  <a:pt x="2164" y="5123"/>
                  <a:pt x="1605" y="4135"/>
                </a:cubicBezTo>
                <a:cubicBezTo>
                  <a:pt x="988" y="2841"/>
                  <a:pt x="682" y="1418"/>
                  <a:pt x="371" y="1"/>
                </a:cubicBezTo>
                <a:close/>
                <a:moveTo>
                  <a:pt x="4880" y="7099"/>
                </a:moveTo>
                <a:lnTo>
                  <a:pt x="4880" y="7099"/>
                </a:lnTo>
                <a:cubicBezTo>
                  <a:pt x="5004" y="7346"/>
                  <a:pt x="5251" y="7657"/>
                  <a:pt x="5434" y="7904"/>
                </a:cubicBezTo>
                <a:lnTo>
                  <a:pt x="5992" y="8087"/>
                </a:lnTo>
                <a:cubicBezTo>
                  <a:pt x="6856" y="8457"/>
                  <a:pt x="7597" y="9139"/>
                  <a:pt x="8397" y="9692"/>
                </a:cubicBezTo>
                <a:cubicBezTo>
                  <a:pt x="9138" y="10126"/>
                  <a:pt x="9943" y="10497"/>
                  <a:pt x="10743" y="10497"/>
                </a:cubicBezTo>
                <a:lnTo>
                  <a:pt x="11178" y="10497"/>
                </a:lnTo>
                <a:cubicBezTo>
                  <a:pt x="10990" y="9880"/>
                  <a:pt x="10126" y="9939"/>
                  <a:pt x="9509" y="9880"/>
                </a:cubicBezTo>
                <a:cubicBezTo>
                  <a:pt x="8338" y="9633"/>
                  <a:pt x="7720" y="8210"/>
                  <a:pt x="6609" y="7657"/>
                </a:cubicBezTo>
                <a:cubicBezTo>
                  <a:pt x="6115" y="7346"/>
                  <a:pt x="5434" y="7286"/>
                  <a:pt x="4880" y="7099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1570;p36">
            <a:extLst>
              <a:ext uri="{FF2B5EF4-FFF2-40B4-BE49-F238E27FC236}">
                <a16:creationId xmlns:a16="http://schemas.microsoft.com/office/drawing/2014/main" id="{6F4B7FB1-B495-47E0-8AE5-8C9147D216F4}"/>
              </a:ext>
            </a:extLst>
          </p:cNvPr>
          <p:cNvSpPr/>
          <p:nvPr/>
        </p:nvSpPr>
        <p:spPr>
          <a:xfrm>
            <a:off x="2250696" y="5030140"/>
            <a:ext cx="77766" cy="62334"/>
          </a:xfrm>
          <a:custGeom>
            <a:avLst/>
            <a:gdLst/>
            <a:ahLst/>
            <a:cxnLst/>
            <a:rect l="l" t="t" r="r" b="b"/>
            <a:pathLst>
              <a:path w="1542" h="1236" extrusionOk="0">
                <a:moveTo>
                  <a:pt x="0" y="1"/>
                </a:moveTo>
                <a:lnTo>
                  <a:pt x="554" y="925"/>
                </a:lnTo>
                <a:cubicBezTo>
                  <a:pt x="865" y="1048"/>
                  <a:pt x="1235" y="1112"/>
                  <a:pt x="1542" y="1236"/>
                </a:cubicBezTo>
                <a:cubicBezTo>
                  <a:pt x="1359" y="989"/>
                  <a:pt x="1112" y="678"/>
                  <a:pt x="988" y="431"/>
                </a:cubicBezTo>
                <a:cubicBezTo>
                  <a:pt x="924" y="431"/>
                  <a:pt x="865" y="371"/>
                  <a:pt x="801" y="371"/>
                </a:cubicBezTo>
                <a:cubicBezTo>
                  <a:pt x="554" y="248"/>
                  <a:pt x="247" y="124"/>
                  <a:pt x="0" y="1"/>
                </a:cubicBezTo>
                <a:close/>
              </a:path>
            </a:pathLst>
          </a:custGeom>
          <a:solidFill>
            <a:srgbClr val="8B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1571;p36">
            <a:extLst>
              <a:ext uri="{FF2B5EF4-FFF2-40B4-BE49-F238E27FC236}">
                <a16:creationId xmlns:a16="http://schemas.microsoft.com/office/drawing/2014/main" id="{C2B521EC-AB77-4CB3-B67D-F29583B8D1CF}"/>
              </a:ext>
            </a:extLst>
          </p:cNvPr>
          <p:cNvSpPr/>
          <p:nvPr/>
        </p:nvSpPr>
        <p:spPr>
          <a:xfrm>
            <a:off x="2007815" y="4805970"/>
            <a:ext cx="849982" cy="1226911"/>
          </a:xfrm>
          <a:custGeom>
            <a:avLst/>
            <a:gdLst/>
            <a:ahLst/>
            <a:cxnLst/>
            <a:rect l="l" t="t" r="r" b="b"/>
            <a:pathLst>
              <a:path w="16854" h="24328" extrusionOk="0">
                <a:moveTo>
                  <a:pt x="618" y="0"/>
                </a:moveTo>
                <a:cubicBezTo>
                  <a:pt x="247" y="0"/>
                  <a:pt x="1" y="430"/>
                  <a:pt x="1" y="924"/>
                </a:cubicBezTo>
                <a:cubicBezTo>
                  <a:pt x="307" y="5370"/>
                  <a:pt x="1048" y="10556"/>
                  <a:pt x="3888" y="14137"/>
                </a:cubicBezTo>
                <a:cubicBezTo>
                  <a:pt x="4382" y="14754"/>
                  <a:pt x="4940" y="15372"/>
                  <a:pt x="5370" y="16054"/>
                </a:cubicBezTo>
                <a:cubicBezTo>
                  <a:pt x="5681" y="16547"/>
                  <a:pt x="5928" y="17165"/>
                  <a:pt x="6298" y="17659"/>
                </a:cubicBezTo>
                <a:cubicBezTo>
                  <a:pt x="7163" y="18647"/>
                  <a:pt x="8580" y="18894"/>
                  <a:pt x="9692" y="19635"/>
                </a:cubicBezTo>
                <a:cubicBezTo>
                  <a:pt x="10926" y="20376"/>
                  <a:pt x="11732" y="21670"/>
                  <a:pt x="12719" y="22658"/>
                </a:cubicBezTo>
                <a:cubicBezTo>
                  <a:pt x="13520" y="23463"/>
                  <a:pt x="14878" y="24327"/>
                  <a:pt x="16113" y="24327"/>
                </a:cubicBezTo>
                <a:cubicBezTo>
                  <a:pt x="16236" y="24327"/>
                  <a:pt x="16424" y="24327"/>
                  <a:pt x="16607" y="24263"/>
                </a:cubicBezTo>
                <a:cubicBezTo>
                  <a:pt x="16730" y="24263"/>
                  <a:pt x="16794" y="24204"/>
                  <a:pt x="16854" y="24139"/>
                </a:cubicBezTo>
                <a:cubicBezTo>
                  <a:pt x="15248" y="23216"/>
                  <a:pt x="13643" y="22287"/>
                  <a:pt x="12408" y="21423"/>
                </a:cubicBezTo>
                <a:cubicBezTo>
                  <a:pt x="8210" y="18523"/>
                  <a:pt x="4382" y="13831"/>
                  <a:pt x="3335" y="11855"/>
                </a:cubicBezTo>
                <a:cubicBezTo>
                  <a:pt x="2283" y="9879"/>
                  <a:pt x="2283" y="8333"/>
                  <a:pt x="1235" y="4382"/>
                </a:cubicBezTo>
                <a:cubicBezTo>
                  <a:pt x="801" y="2653"/>
                  <a:pt x="741" y="1295"/>
                  <a:pt x="801" y="0"/>
                </a:cubicBezTo>
                <a:close/>
              </a:path>
            </a:pathLst>
          </a:custGeom>
          <a:solidFill>
            <a:srgbClr val="EC64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1572;p36">
            <a:extLst>
              <a:ext uri="{FF2B5EF4-FFF2-40B4-BE49-F238E27FC236}">
                <a16:creationId xmlns:a16="http://schemas.microsoft.com/office/drawing/2014/main" id="{66432011-8CB3-4B44-BBDF-2441D5661B6D}"/>
              </a:ext>
            </a:extLst>
          </p:cNvPr>
          <p:cNvSpPr/>
          <p:nvPr/>
        </p:nvSpPr>
        <p:spPr>
          <a:xfrm>
            <a:off x="2045185" y="4805970"/>
            <a:ext cx="818865" cy="1217430"/>
          </a:xfrm>
          <a:custGeom>
            <a:avLst/>
            <a:gdLst/>
            <a:ahLst/>
            <a:cxnLst/>
            <a:rect l="l" t="t" r="r" b="b"/>
            <a:pathLst>
              <a:path w="16237" h="24140" extrusionOk="0">
                <a:moveTo>
                  <a:pt x="60" y="0"/>
                </a:moveTo>
                <a:lnTo>
                  <a:pt x="60" y="0"/>
                </a:lnTo>
                <a:cubicBezTo>
                  <a:pt x="0" y="1295"/>
                  <a:pt x="60" y="2653"/>
                  <a:pt x="494" y="4382"/>
                </a:cubicBezTo>
                <a:cubicBezTo>
                  <a:pt x="1542" y="8333"/>
                  <a:pt x="1542" y="9879"/>
                  <a:pt x="2594" y="11855"/>
                </a:cubicBezTo>
                <a:cubicBezTo>
                  <a:pt x="3641" y="13831"/>
                  <a:pt x="7469" y="18523"/>
                  <a:pt x="11667" y="21423"/>
                </a:cubicBezTo>
                <a:cubicBezTo>
                  <a:pt x="12902" y="22287"/>
                  <a:pt x="14507" y="23216"/>
                  <a:pt x="16113" y="24139"/>
                </a:cubicBezTo>
                <a:cubicBezTo>
                  <a:pt x="16236" y="23957"/>
                  <a:pt x="15989" y="23769"/>
                  <a:pt x="15806" y="23645"/>
                </a:cubicBezTo>
                <a:lnTo>
                  <a:pt x="14507" y="22905"/>
                </a:lnTo>
                <a:cubicBezTo>
                  <a:pt x="13090" y="22104"/>
                  <a:pt x="11855" y="21052"/>
                  <a:pt x="10867" y="19758"/>
                </a:cubicBezTo>
                <a:cubicBezTo>
                  <a:pt x="11050" y="19570"/>
                  <a:pt x="11297" y="19447"/>
                  <a:pt x="11608" y="19447"/>
                </a:cubicBezTo>
                <a:cubicBezTo>
                  <a:pt x="12102" y="19447"/>
                  <a:pt x="12655" y="19758"/>
                  <a:pt x="13090" y="20064"/>
                </a:cubicBezTo>
                <a:cubicBezTo>
                  <a:pt x="13520" y="20435"/>
                  <a:pt x="14448" y="21176"/>
                  <a:pt x="15066" y="21176"/>
                </a:cubicBezTo>
                <a:cubicBezTo>
                  <a:pt x="15313" y="21176"/>
                  <a:pt x="15683" y="20993"/>
                  <a:pt x="15560" y="20682"/>
                </a:cubicBezTo>
                <a:cubicBezTo>
                  <a:pt x="15495" y="20558"/>
                  <a:pt x="15313" y="20499"/>
                  <a:pt x="15125" y="20499"/>
                </a:cubicBezTo>
                <a:lnTo>
                  <a:pt x="14631" y="20499"/>
                </a:lnTo>
                <a:cubicBezTo>
                  <a:pt x="13890" y="20499"/>
                  <a:pt x="13213" y="19941"/>
                  <a:pt x="12779" y="19388"/>
                </a:cubicBezTo>
                <a:cubicBezTo>
                  <a:pt x="12596" y="19264"/>
                  <a:pt x="12472" y="19017"/>
                  <a:pt x="12285" y="18953"/>
                </a:cubicBezTo>
                <a:cubicBezTo>
                  <a:pt x="12161" y="18894"/>
                  <a:pt x="12102" y="18894"/>
                  <a:pt x="11978" y="18894"/>
                </a:cubicBezTo>
                <a:cubicBezTo>
                  <a:pt x="11791" y="18894"/>
                  <a:pt x="11544" y="18953"/>
                  <a:pt x="11361" y="19017"/>
                </a:cubicBezTo>
                <a:cubicBezTo>
                  <a:pt x="11173" y="19076"/>
                  <a:pt x="10991" y="19076"/>
                  <a:pt x="10803" y="19076"/>
                </a:cubicBezTo>
                <a:cubicBezTo>
                  <a:pt x="10126" y="19076"/>
                  <a:pt x="9445" y="18829"/>
                  <a:pt x="8827" y="18459"/>
                </a:cubicBezTo>
                <a:cubicBezTo>
                  <a:pt x="8274" y="18029"/>
                  <a:pt x="7780" y="17535"/>
                  <a:pt x="7286" y="16977"/>
                </a:cubicBezTo>
                <a:lnTo>
                  <a:pt x="7286" y="16977"/>
                </a:lnTo>
                <a:cubicBezTo>
                  <a:pt x="7656" y="17224"/>
                  <a:pt x="8150" y="17288"/>
                  <a:pt x="8644" y="17288"/>
                </a:cubicBezTo>
                <a:lnTo>
                  <a:pt x="9815" y="17288"/>
                </a:lnTo>
                <a:cubicBezTo>
                  <a:pt x="10250" y="17288"/>
                  <a:pt x="10679" y="17348"/>
                  <a:pt x="10991" y="17595"/>
                </a:cubicBezTo>
                <a:cubicBezTo>
                  <a:pt x="11297" y="17782"/>
                  <a:pt x="11608" y="18212"/>
                  <a:pt x="11978" y="18212"/>
                </a:cubicBezTo>
                <a:cubicBezTo>
                  <a:pt x="11978" y="18212"/>
                  <a:pt x="12038" y="18153"/>
                  <a:pt x="12102" y="18153"/>
                </a:cubicBezTo>
                <a:cubicBezTo>
                  <a:pt x="11791" y="17535"/>
                  <a:pt x="11361" y="16918"/>
                  <a:pt x="10744" y="16730"/>
                </a:cubicBezTo>
                <a:cubicBezTo>
                  <a:pt x="10556" y="16671"/>
                  <a:pt x="10373" y="16671"/>
                  <a:pt x="10250" y="16671"/>
                </a:cubicBezTo>
                <a:cubicBezTo>
                  <a:pt x="10003" y="16671"/>
                  <a:pt x="9815" y="16730"/>
                  <a:pt x="9632" y="16730"/>
                </a:cubicBezTo>
                <a:lnTo>
                  <a:pt x="9568" y="16730"/>
                </a:lnTo>
                <a:cubicBezTo>
                  <a:pt x="7222" y="16730"/>
                  <a:pt x="5310" y="14819"/>
                  <a:pt x="3705" y="13090"/>
                </a:cubicBezTo>
                <a:lnTo>
                  <a:pt x="3705" y="13090"/>
                </a:lnTo>
                <a:lnTo>
                  <a:pt x="7780" y="13831"/>
                </a:lnTo>
                <a:cubicBezTo>
                  <a:pt x="7903" y="13890"/>
                  <a:pt x="9074" y="14201"/>
                  <a:pt x="9632" y="14201"/>
                </a:cubicBezTo>
                <a:cubicBezTo>
                  <a:pt x="9879" y="14201"/>
                  <a:pt x="10062" y="14137"/>
                  <a:pt x="9938" y="13954"/>
                </a:cubicBezTo>
                <a:cubicBezTo>
                  <a:pt x="9938" y="13890"/>
                  <a:pt x="9879" y="13831"/>
                  <a:pt x="9815" y="13831"/>
                </a:cubicBezTo>
                <a:cubicBezTo>
                  <a:pt x="8644" y="13213"/>
                  <a:pt x="7163" y="13273"/>
                  <a:pt x="5863" y="13090"/>
                </a:cubicBezTo>
                <a:cubicBezTo>
                  <a:pt x="3641" y="12655"/>
                  <a:pt x="1788" y="10556"/>
                  <a:pt x="1729" y="8274"/>
                </a:cubicBezTo>
                <a:lnTo>
                  <a:pt x="1729" y="8274"/>
                </a:lnTo>
                <a:cubicBezTo>
                  <a:pt x="2035" y="9198"/>
                  <a:pt x="2529" y="10250"/>
                  <a:pt x="3458" y="10497"/>
                </a:cubicBezTo>
                <a:cubicBezTo>
                  <a:pt x="2406" y="9015"/>
                  <a:pt x="1665" y="7345"/>
                  <a:pt x="1295" y="5557"/>
                </a:cubicBezTo>
                <a:cubicBezTo>
                  <a:pt x="1482" y="5493"/>
                  <a:pt x="1606" y="5493"/>
                  <a:pt x="1788" y="5493"/>
                </a:cubicBezTo>
                <a:cubicBezTo>
                  <a:pt x="2406" y="5493"/>
                  <a:pt x="2964" y="5804"/>
                  <a:pt x="3211" y="6357"/>
                </a:cubicBezTo>
                <a:cubicBezTo>
                  <a:pt x="3394" y="5681"/>
                  <a:pt x="2717" y="4940"/>
                  <a:pt x="2035" y="4940"/>
                </a:cubicBezTo>
                <a:cubicBezTo>
                  <a:pt x="1912" y="4940"/>
                  <a:pt x="1788" y="4940"/>
                  <a:pt x="1665" y="4999"/>
                </a:cubicBezTo>
                <a:cubicBezTo>
                  <a:pt x="1542" y="5063"/>
                  <a:pt x="1359" y="5123"/>
                  <a:pt x="1235" y="5123"/>
                </a:cubicBezTo>
                <a:cubicBezTo>
                  <a:pt x="1171" y="5123"/>
                  <a:pt x="1112" y="5123"/>
                  <a:pt x="1048" y="5063"/>
                </a:cubicBezTo>
                <a:cubicBezTo>
                  <a:pt x="924" y="4999"/>
                  <a:pt x="865" y="4816"/>
                  <a:pt x="865" y="4693"/>
                </a:cubicBezTo>
                <a:cubicBezTo>
                  <a:pt x="741" y="4011"/>
                  <a:pt x="618" y="3394"/>
                  <a:pt x="618" y="2717"/>
                </a:cubicBezTo>
                <a:lnTo>
                  <a:pt x="618" y="2717"/>
                </a:lnTo>
                <a:cubicBezTo>
                  <a:pt x="677" y="2964"/>
                  <a:pt x="677" y="3270"/>
                  <a:pt x="924" y="3458"/>
                </a:cubicBezTo>
                <a:cubicBezTo>
                  <a:pt x="988" y="3581"/>
                  <a:pt x="1112" y="3581"/>
                  <a:pt x="1235" y="3581"/>
                </a:cubicBezTo>
                <a:cubicBezTo>
                  <a:pt x="1418" y="3581"/>
                  <a:pt x="1542" y="3517"/>
                  <a:pt x="1606" y="3394"/>
                </a:cubicBezTo>
                <a:cubicBezTo>
                  <a:pt x="1112" y="3088"/>
                  <a:pt x="741" y="2529"/>
                  <a:pt x="677" y="1976"/>
                </a:cubicBezTo>
                <a:cubicBezTo>
                  <a:pt x="618" y="1606"/>
                  <a:pt x="677" y="430"/>
                  <a:pt x="371" y="183"/>
                </a:cubicBezTo>
                <a:cubicBezTo>
                  <a:pt x="247" y="124"/>
                  <a:pt x="183" y="60"/>
                  <a:pt x="60" y="0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1573;p36">
            <a:extLst>
              <a:ext uri="{FF2B5EF4-FFF2-40B4-BE49-F238E27FC236}">
                <a16:creationId xmlns:a16="http://schemas.microsoft.com/office/drawing/2014/main" id="{9D7DB21C-9511-41FF-A346-5BCFBABA9B2C}"/>
              </a:ext>
            </a:extLst>
          </p:cNvPr>
          <p:cNvSpPr/>
          <p:nvPr/>
        </p:nvSpPr>
        <p:spPr>
          <a:xfrm>
            <a:off x="2073074" y="3651731"/>
            <a:ext cx="1130485" cy="1726440"/>
          </a:xfrm>
          <a:custGeom>
            <a:avLst/>
            <a:gdLst/>
            <a:ahLst/>
            <a:cxnLst/>
            <a:rect l="l" t="t" r="r" b="b"/>
            <a:pathLst>
              <a:path w="22416" h="34233" extrusionOk="0">
                <a:moveTo>
                  <a:pt x="17699" y="0"/>
                </a:moveTo>
                <a:cubicBezTo>
                  <a:pt x="17630" y="0"/>
                  <a:pt x="17553" y="16"/>
                  <a:pt x="17476" y="43"/>
                </a:cubicBezTo>
                <a:cubicBezTo>
                  <a:pt x="16612" y="225"/>
                  <a:pt x="15994" y="907"/>
                  <a:pt x="15130" y="1277"/>
                </a:cubicBezTo>
                <a:cubicBezTo>
                  <a:pt x="14142" y="1707"/>
                  <a:pt x="13090" y="2078"/>
                  <a:pt x="12102" y="2512"/>
                </a:cubicBezTo>
                <a:cubicBezTo>
                  <a:pt x="11114" y="2883"/>
                  <a:pt x="10126" y="3312"/>
                  <a:pt x="9262" y="3871"/>
                </a:cubicBezTo>
                <a:cubicBezTo>
                  <a:pt x="8091" y="4671"/>
                  <a:pt x="6980" y="5906"/>
                  <a:pt x="5557" y="6153"/>
                </a:cubicBezTo>
                <a:cubicBezTo>
                  <a:pt x="6051" y="5165"/>
                  <a:pt x="6980" y="4241"/>
                  <a:pt x="7533" y="3253"/>
                </a:cubicBezTo>
                <a:cubicBezTo>
                  <a:pt x="7407" y="3174"/>
                  <a:pt x="7273" y="3139"/>
                  <a:pt x="7137" y="3139"/>
                </a:cubicBezTo>
                <a:cubicBezTo>
                  <a:pt x="6737" y="3139"/>
                  <a:pt x="6312" y="3438"/>
                  <a:pt x="5992" y="3806"/>
                </a:cubicBezTo>
                <a:cubicBezTo>
                  <a:pt x="4140" y="5906"/>
                  <a:pt x="4016" y="9363"/>
                  <a:pt x="1482" y="10969"/>
                </a:cubicBezTo>
                <a:cubicBezTo>
                  <a:pt x="1235" y="11156"/>
                  <a:pt x="865" y="11339"/>
                  <a:pt x="682" y="11586"/>
                </a:cubicBezTo>
                <a:cubicBezTo>
                  <a:pt x="312" y="11956"/>
                  <a:pt x="248" y="12515"/>
                  <a:pt x="188" y="13009"/>
                </a:cubicBezTo>
                <a:cubicBezTo>
                  <a:pt x="1" y="15167"/>
                  <a:pt x="248" y="17266"/>
                  <a:pt x="559" y="19366"/>
                </a:cubicBezTo>
                <a:cubicBezTo>
                  <a:pt x="806" y="20847"/>
                  <a:pt x="1053" y="22329"/>
                  <a:pt x="1670" y="23688"/>
                </a:cubicBezTo>
                <a:cubicBezTo>
                  <a:pt x="1976" y="24429"/>
                  <a:pt x="2411" y="25169"/>
                  <a:pt x="2841" y="25851"/>
                </a:cubicBezTo>
                <a:cubicBezTo>
                  <a:pt x="3275" y="26592"/>
                  <a:pt x="3705" y="27333"/>
                  <a:pt x="4140" y="28010"/>
                </a:cubicBezTo>
                <a:cubicBezTo>
                  <a:pt x="5187" y="29679"/>
                  <a:pt x="6175" y="31408"/>
                  <a:pt x="7227" y="33072"/>
                </a:cubicBezTo>
                <a:cubicBezTo>
                  <a:pt x="7599" y="33606"/>
                  <a:pt x="8159" y="34233"/>
                  <a:pt x="8741" y="34233"/>
                </a:cubicBezTo>
                <a:cubicBezTo>
                  <a:pt x="8832" y="34233"/>
                  <a:pt x="8923" y="34217"/>
                  <a:pt x="9015" y="34184"/>
                </a:cubicBezTo>
                <a:cubicBezTo>
                  <a:pt x="8027" y="33319"/>
                  <a:pt x="7227" y="32332"/>
                  <a:pt x="6545" y="31284"/>
                </a:cubicBezTo>
                <a:lnTo>
                  <a:pt x="6545" y="31284"/>
                </a:lnTo>
                <a:cubicBezTo>
                  <a:pt x="8398" y="31961"/>
                  <a:pt x="10191" y="32702"/>
                  <a:pt x="12043" y="33384"/>
                </a:cubicBezTo>
                <a:cubicBezTo>
                  <a:pt x="12227" y="33462"/>
                  <a:pt x="12458" y="33519"/>
                  <a:pt x="12671" y="33519"/>
                </a:cubicBezTo>
                <a:cubicBezTo>
                  <a:pt x="12955" y="33519"/>
                  <a:pt x="13207" y="33419"/>
                  <a:pt x="13278" y="33137"/>
                </a:cubicBezTo>
                <a:cubicBezTo>
                  <a:pt x="13337" y="32766"/>
                  <a:pt x="12907" y="32519"/>
                  <a:pt x="12537" y="32332"/>
                </a:cubicBezTo>
                <a:cubicBezTo>
                  <a:pt x="10685" y="31591"/>
                  <a:pt x="8768" y="31037"/>
                  <a:pt x="7103" y="29926"/>
                </a:cubicBezTo>
                <a:cubicBezTo>
                  <a:pt x="5434" y="28874"/>
                  <a:pt x="3952" y="27209"/>
                  <a:pt x="3705" y="25234"/>
                </a:cubicBezTo>
                <a:lnTo>
                  <a:pt x="3705" y="25234"/>
                </a:lnTo>
                <a:cubicBezTo>
                  <a:pt x="4634" y="25663"/>
                  <a:pt x="5375" y="26345"/>
                  <a:pt x="6239" y="26839"/>
                </a:cubicBezTo>
                <a:cubicBezTo>
                  <a:pt x="6964" y="27303"/>
                  <a:pt x="7818" y="27683"/>
                  <a:pt x="8657" y="27683"/>
                </a:cubicBezTo>
                <a:cubicBezTo>
                  <a:pt x="8818" y="27683"/>
                  <a:pt x="8979" y="27669"/>
                  <a:pt x="9139" y="27639"/>
                </a:cubicBezTo>
                <a:cubicBezTo>
                  <a:pt x="9079" y="27333"/>
                  <a:pt x="8709" y="27145"/>
                  <a:pt x="8398" y="27022"/>
                </a:cubicBezTo>
                <a:cubicBezTo>
                  <a:pt x="7533" y="26775"/>
                  <a:pt x="6545" y="26592"/>
                  <a:pt x="5869" y="26034"/>
                </a:cubicBezTo>
                <a:cubicBezTo>
                  <a:pt x="5375" y="25540"/>
                  <a:pt x="5004" y="24863"/>
                  <a:pt x="4446" y="24493"/>
                </a:cubicBezTo>
                <a:cubicBezTo>
                  <a:pt x="4076" y="24246"/>
                  <a:pt x="3646" y="24122"/>
                  <a:pt x="3335" y="23811"/>
                </a:cubicBezTo>
                <a:cubicBezTo>
                  <a:pt x="3088" y="23564"/>
                  <a:pt x="2964" y="23194"/>
                  <a:pt x="2782" y="22823"/>
                </a:cubicBezTo>
                <a:cubicBezTo>
                  <a:pt x="2347" y="21529"/>
                  <a:pt x="1853" y="20230"/>
                  <a:pt x="1423" y="18995"/>
                </a:cubicBezTo>
                <a:lnTo>
                  <a:pt x="1423" y="18995"/>
                </a:lnTo>
                <a:cubicBezTo>
                  <a:pt x="2535" y="20107"/>
                  <a:pt x="3893" y="21218"/>
                  <a:pt x="5375" y="21959"/>
                </a:cubicBezTo>
                <a:cubicBezTo>
                  <a:pt x="5465" y="22049"/>
                  <a:pt x="5587" y="22108"/>
                  <a:pt x="5694" y="22108"/>
                </a:cubicBezTo>
                <a:cubicBezTo>
                  <a:pt x="5734" y="22108"/>
                  <a:pt x="5771" y="22100"/>
                  <a:pt x="5804" y="22082"/>
                </a:cubicBezTo>
                <a:cubicBezTo>
                  <a:pt x="6051" y="22023"/>
                  <a:pt x="6116" y="21653"/>
                  <a:pt x="5992" y="21406"/>
                </a:cubicBezTo>
                <a:cubicBezTo>
                  <a:pt x="5869" y="21218"/>
                  <a:pt x="5622" y="21094"/>
                  <a:pt x="5375" y="20971"/>
                </a:cubicBezTo>
                <a:cubicBezTo>
                  <a:pt x="4940" y="20788"/>
                  <a:pt x="4076" y="20665"/>
                  <a:pt x="4323" y="20107"/>
                </a:cubicBezTo>
                <a:cubicBezTo>
                  <a:pt x="4419" y="19864"/>
                  <a:pt x="4611" y="19803"/>
                  <a:pt x="4835" y="19803"/>
                </a:cubicBezTo>
                <a:cubicBezTo>
                  <a:pt x="5065" y="19803"/>
                  <a:pt x="5328" y="19868"/>
                  <a:pt x="5556" y="19868"/>
                </a:cubicBezTo>
                <a:cubicBezTo>
                  <a:pt x="5672" y="19868"/>
                  <a:pt x="5779" y="19851"/>
                  <a:pt x="5869" y="19800"/>
                </a:cubicBezTo>
                <a:cubicBezTo>
                  <a:pt x="6363" y="19553"/>
                  <a:pt x="6239" y="19059"/>
                  <a:pt x="5557" y="18995"/>
                </a:cubicBezTo>
                <a:cubicBezTo>
                  <a:pt x="5128" y="18995"/>
                  <a:pt x="4693" y="19119"/>
                  <a:pt x="4323" y="19306"/>
                </a:cubicBezTo>
                <a:cubicBezTo>
                  <a:pt x="3874" y="19580"/>
                  <a:pt x="3577" y="19722"/>
                  <a:pt x="3345" y="19722"/>
                </a:cubicBezTo>
                <a:cubicBezTo>
                  <a:pt x="3003" y="19722"/>
                  <a:pt x="2803" y="19411"/>
                  <a:pt x="2470" y="18748"/>
                </a:cubicBezTo>
                <a:cubicBezTo>
                  <a:pt x="2164" y="18131"/>
                  <a:pt x="1112" y="16343"/>
                  <a:pt x="1547" y="15785"/>
                </a:cubicBezTo>
                <a:lnTo>
                  <a:pt x="1547" y="15785"/>
                </a:lnTo>
                <a:cubicBezTo>
                  <a:pt x="1729" y="15849"/>
                  <a:pt x="1794" y="15972"/>
                  <a:pt x="1917" y="16096"/>
                </a:cubicBezTo>
                <a:cubicBezTo>
                  <a:pt x="2055" y="16233"/>
                  <a:pt x="2265" y="16407"/>
                  <a:pt x="2438" y="16407"/>
                </a:cubicBezTo>
                <a:cubicBezTo>
                  <a:pt x="2495" y="16407"/>
                  <a:pt x="2549" y="16388"/>
                  <a:pt x="2594" y="16343"/>
                </a:cubicBezTo>
                <a:cubicBezTo>
                  <a:pt x="2782" y="16219"/>
                  <a:pt x="2717" y="15972"/>
                  <a:pt x="2594" y="15785"/>
                </a:cubicBezTo>
                <a:cubicBezTo>
                  <a:pt x="2470" y="15661"/>
                  <a:pt x="2288" y="15602"/>
                  <a:pt x="2100" y="15478"/>
                </a:cubicBezTo>
                <a:cubicBezTo>
                  <a:pt x="987" y="14829"/>
                  <a:pt x="1304" y="13065"/>
                  <a:pt x="1897" y="13065"/>
                </a:cubicBezTo>
                <a:cubicBezTo>
                  <a:pt x="2093" y="13065"/>
                  <a:pt x="2320" y="13258"/>
                  <a:pt x="2535" y="13749"/>
                </a:cubicBezTo>
                <a:cubicBezTo>
                  <a:pt x="2821" y="14382"/>
                  <a:pt x="3487" y="14803"/>
                  <a:pt x="4129" y="14803"/>
                </a:cubicBezTo>
                <a:cubicBezTo>
                  <a:pt x="4174" y="14803"/>
                  <a:pt x="4219" y="14801"/>
                  <a:pt x="4263" y="14797"/>
                </a:cubicBezTo>
                <a:cubicBezTo>
                  <a:pt x="4783" y="14710"/>
                  <a:pt x="5363" y="14412"/>
                  <a:pt x="5876" y="14412"/>
                </a:cubicBezTo>
                <a:cubicBezTo>
                  <a:pt x="6095" y="14412"/>
                  <a:pt x="6302" y="14466"/>
                  <a:pt x="6486" y="14614"/>
                </a:cubicBezTo>
                <a:cubicBezTo>
                  <a:pt x="6610" y="14737"/>
                  <a:pt x="6669" y="14861"/>
                  <a:pt x="6792" y="14920"/>
                </a:cubicBezTo>
                <a:cubicBezTo>
                  <a:pt x="6843" y="14946"/>
                  <a:pt x="6894" y="14958"/>
                  <a:pt x="6944" y="14958"/>
                </a:cubicBezTo>
                <a:cubicBezTo>
                  <a:pt x="7254" y="14958"/>
                  <a:pt x="7508" y="14499"/>
                  <a:pt x="7350" y="14179"/>
                </a:cubicBezTo>
                <a:cubicBezTo>
                  <a:pt x="7179" y="13922"/>
                  <a:pt x="6888" y="13815"/>
                  <a:pt x="6602" y="13815"/>
                </a:cubicBezTo>
                <a:cubicBezTo>
                  <a:pt x="6477" y="13815"/>
                  <a:pt x="6352" y="13835"/>
                  <a:pt x="6239" y="13873"/>
                </a:cubicBezTo>
                <a:cubicBezTo>
                  <a:pt x="5804" y="13932"/>
                  <a:pt x="5498" y="14120"/>
                  <a:pt x="5064" y="14179"/>
                </a:cubicBezTo>
                <a:cubicBezTo>
                  <a:pt x="4985" y="14194"/>
                  <a:pt x="4906" y="14200"/>
                  <a:pt x="4826" y="14200"/>
                </a:cubicBezTo>
                <a:cubicBezTo>
                  <a:pt x="4222" y="14200"/>
                  <a:pt x="3617" y="13801"/>
                  <a:pt x="3399" y="13256"/>
                </a:cubicBezTo>
                <a:cubicBezTo>
                  <a:pt x="3088" y="12638"/>
                  <a:pt x="3275" y="11833"/>
                  <a:pt x="3769" y="11403"/>
                </a:cubicBezTo>
                <a:cubicBezTo>
                  <a:pt x="4103" y="12012"/>
                  <a:pt x="4536" y="12725"/>
                  <a:pt x="5339" y="12725"/>
                </a:cubicBezTo>
                <a:cubicBezTo>
                  <a:pt x="5429" y="12725"/>
                  <a:pt x="5523" y="12716"/>
                  <a:pt x="5622" y="12697"/>
                </a:cubicBezTo>
                <a:cubicBezTo>
                  <a:pt x="5745" y="12638"/>
                  <a:pt x="5928" y="12574"/>
                  <a:pt x="5992" y="12391"/>
                </a:cubicBezTo>
                <a:cubicBezTo>
                  <a:pt x="5992" y="12144"/>
                  <a:pt x="5681" y="12021"/>
                  <a:pt x="5434" y="11897"/>
                </a:cubicBezTo>
                <a:cubicBezTo>
                  <a:pt x="3952" y="11280"/>
                  <a:pt x="5064" y="9981"/>
                  <a:pt x="5928" y="9363"/>
                </a:cubicBezTo>
                <a:lnTo>
                  <a:pt x="10744" y="5846"/>
                </a:lnTo>
                <a:cubicBezTo>
                  <a:pt x="11425" y="5352"/>
                  <a:pt x="12166" y="4859"/>
                  <a:pt x="12967" y="4612"/>
                </a:cubicBezTo>
                <a:cubicBezTo>
                  <a:pt x="13343" y="4510"/>
                  <a:pt x="13719" y="4469"/>
                  <a:pt x="14096" y="4469"/>
                </a:cubicBezTo>
                <a:cubicBezTo>
                  <a:pt x="15325" y="4469"/>
                  <a:pt x="16554" y="4901"/>
                  <a:pt x="17782" y="5041"/>
                </a:cubicBezTo>
                <a:cubicBezTo>
                  <a:pt x="18063" y="5066"/>
                  <a:pt x="18343" y="5078"/>
                  <a:pt x="18623" y="5078"/>
                </a:cubicBezTo>
                <a:cubicBezTo>
                  <a:pt x="19760" y="5078"/>
                  <a:pt x="20879" y="4872"/>
                  <a:pt x="21922" y="4424"/>
                </a:cubicBezTo>
                <a:cubicBezTo>
                  <a:pt x="22104" y="4365"/>
                  <a:pt x="22228" y="4300"/>
                  <a:pt x="22292" y="4177"/>
                </a:cubicBezTo>
                <a:cubicBezTo>
                  <a:pt x="22416" y="3930"/>
                  <a:pt x="22228" y="3683"/>
                  <a:pt x="21981" y="3559"/>
                </a:cubicBezTo>
                <a:cubicBezTo>
                  <a:pt x="21909" y="3542"/>
                  <a:pt x="21837" y="3535"/>
                  <a:pt x="21766" y="3535"/>
                </a:cubicBezTo>
                <a:cubicBezTo>
                  <a:pt x="21591" y="3535"/>
                  <a:pt x="21415" y="3578"/>
                  <a:pt x="21240" y="3624"/>
                </a:cubicBezTo>
                <a:cubicBezTo>
                  <a:pt x="20276" y="3827"/>
                  <a:pt x="19308" y="3947"/>
                  <a:pt x="18343" y="3947"/>
                </a:cubicBezTo>
                <a:cubicBezTo>
                  <a:pt x="18136" y="3947"/>
                  <a:pt x="17930" y="3941"/>
                  <a:pt x="17723" y="3930"/>
                </a:cubicBezTo>
                <a:cubicBezTo>
                  <a:pt x="16610" y="3898"/>
                  <a:pt x="15443" y="3736"/>
                  <a:pt x="14302" y="3736"/>
                </a:cubicBezTo>
                <a:cubicBezTo>
                  <a:pt x="13351" y="3736"/>
                  <a:pt x="12418" y="3848"/>
                  <a:pt x="11549" y="4241"/>
                </a:cubicBezTo>
                <a:cubicBezTo>
                  <a:pt x="10561" y="4735"/>
                  <a:pt x="9820" y="5476"/>
                  <a:pt x="9015" y="6217"/>
                </a:cubicBezTo>
                <a:cubicBezTo>
                  <a:pt x="7474" y="7634"/>
                  <a:pt x="5804" y="8934"/>
                  <a:pt x="4016" y="10045"/>
                </a:cubicBezTo>
                <a:cubicBezTo>
                  <a:pt x="4323" y="8375"/>
                  <a:pt x="5622" y="6894"/>
                  <a:pt x="7286" y="6464"/>
                </a:cubicBezTo>
                <a:cubicBezTo>
                  <a:pt x="7904" y="6276"/>
                  <a:pt x="8521" y="6217"/>
                  <a:pt x="9079" y="5906"/>
                </a:cubicBezTo>
                <a:lnTo>
                  <a:pt x="8645" y="5476"/>
                </a:lnTo>
                <a:cubicBezTo>
                  <a:pt x="8091" y="4982"/>
                  <a:pt x="13154" y="2695"/>
                  <a:pt x="13584" y="2636"/>
                </a:cubicBezTo>
                <a:cubicBezTo>
                  <a:pt x="14081" y="2533"/>
                  <a:pt x="14557" y="2493"/>
                  <a:pt x="15022" y="2493"/>
                </a:cubicBezTo>
                <a:cubicBezTo>
                  <a:pt x="16519" y="2493"/>
                  <a:pt x="17895" y="2912"/>
                  <a:pt x="19452" y="3006"/>
                </a:cubicBezTo>
                <a:cubicBezTo>
                  <a:pt x="19511" y="2883"/>
                  <a:pt x="19511" y="2636"/>
                  <a:pt x="19388" y="2512"/>
                </a:cubicBezTo>
                <a:cubicBezTo>
                  <a:pt x="19264" y="2389"/>
                  <a:pt x="19141" y="2325"/>
                  <a:pt x="18958" y="2265"/>
                </a:cubicBezTo>
                <a:cubicBezTo>
                  <a:pt x="18075" y="1920"/>
                  <a:pt x="17114" y="1734"/>
                  <a:pt x="16137" y="1734"/>
                </a:cubicBezTo>
                <a:cubicBezTo>
                  <a:pt x="15884" y="1734"/>
                  <a:pt x="15631" y="1746"/>
                  <a:pt x="15377" y="1771"/>
                </a:cubicBezTo>
                <a:cubicBezTo>
                  <a:pt x="15560" y="1337"/>
                  <a:pt x="15994" y="1090"/>
                  <a:pt x="16365" y="966"/>
                </a:cubicBezTo>
                <a:cubicBezTo>
                  <a:pt x="16795" y="783"/>
                  <a:pt x="17229" y="719"/>
                  <a:pt x="17600" y="537"/>
                </a:cubicBezTo>
                <a:cubicBezTo>
                  <a:pt x="17782" y="472"/>
                  <a:pt x="18029" y="290"/>
                  <a:pt x="17906" y="102"/>
                </a:cubicBezTo>
                <a:cubicBezTo>
                  <a:pt x="17872" y="30"/>
                  <a:pt x="17794" y="0"/>
                  <a:pt x="17699" y="0"/>
                </a:cubicBezTo>
                <a:close/>
              </a:path>
            </a:pathLst>
          </a:custGeom>
          <a:solidFill>
            <a:srgbClr val="DB7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1574;p36">
            <a:extLst>
              <a:ext uri="{FF2B5EF4-FFF2-40B4-BE49-F238E27FC236}">
                <a16:creationId xmlns:a16="http://schemas.microsoft.com/office/drawing/2014/main" id="{72C2AB74-BC60-4168-B841-78D034259107}"/>
              </a:ext>
            </a:extLst>
          </p:cNvPr>
          <p:cNvSpPr/>
          <p:nvPr/>
        </p:nvSpPr>
        <p:spPr>
          <a:xfrm>
            <a:off x="2836111" y="4204870"/>
            <a:ext cx="912265" cy="1992368"/>
          </a:xfrm>
          <a:custGeom>
            <a:avLst/>
            <a:gdLst/>
            <a:ahLst/>
            <a:cxnLst/>
            <a:rect l="l" t="t" r="r" b="b"/>
            <a:pathLst>
              <a:path w="18089" h="39506" extrusionOk="0">
                <a:moveTo>
                  <a:pt x="12655" y="1"/>
                </a:moveTo>
                <a:lnTo>
                  <a:pt x="12655" y="1"/>
                </a:lnTo>
                <a:cubicBezTo>
                  <a:pt x="10432" y="1917"/>
                  <a:pt x="10496" y="5498"/>
                  <a:pt x="9755" y="8091"/>
                </a:cubicBezTo>
                <a:cubicBezTo>
                  <a:pt x="9444" y="9139"/>
                  <a:pt x="8150" y="10438"/>
                  <a:pt x="7409" y="11302"/>
                </a:cubicBezTo>
                <a:cubicBezTo>
                  <a:pt x="6421" y="12473"/>
                  <a:pt x="5246" y="13525"/>
                  <a:pt x="4011" y="14448"/>
                </a:cubicBezTo>
                <a:cubicBezTo>
                  <a:pt x="3393" y="14883"/>
                  <a:pt x="0" y="16301"/>
                  <a:pt x="988" y="17353"/>
                </a:cubicBezTo>
                <a:cubicBezTo>
                  <a:pt x="1222" y="17175"/>
                  <a:pt x="1510" y="16667"/>
                  <a:pt x="1856" y="16667"/>
                </a:cubicBezTo>
                <a:cubicBezTo>
                  <a:pt x="1874" y="16667"/>
                  <a:pt x="1893" y="16668"/>
                  <a:pt x="1912" y="16671"/>
                </a:cubicBezTo>
                <a:cubicBezTo>
                  <a:pt x="2099" y="16671"/>
                  <a:pt x="2282" y="16918"/>
                  <a:pt x="2282" y="17165"/>
                </a:cubicBezTo>
                <a:cubicBezTo>
                  <a:pt x="2223" y="17412"/>
                  <a:pt x="2099" y="17600"/>
                  <a:pt x="1976" y="17783"/>
                </a:cubicBezTo>
                <a:cubicBezTo>
                  <a:pt x="1788" y="18094"/>
                  <a:pt x="1665" y="18400"/>
                  <a:pt x="1482" y="18711"/>
                </a:cubicBezTo>
                <a:cubicBezTo>
                  <a:pt x="1171" y="19205"/>
                  <a:pt x="1111" y="19699"/>
                  <a:pt x="864" y="20193"/>
                </a:cubicBezTo>
                <a:cubicBezTo>
                  <a:pt x="977" y="20269"/>
                  <a:pt x="1091" y="20320"/>
                  <a:pt x="1219" y="20320"/>
                </a:cubicBezTo>
                <a:cubicBezTo>
                  <a:pt x="1300" y="20320"/>
                  <a:pt x="1386" y="20300"/>
                  <a:pt x="1482" y="20252"/>
                </a:cubicBezTo>
                <a:cubicBezTo>
                  <a:pt x="1665" y="20129"/>
                  <a:pt x="1788" y="19882"/>
                  <a:pt x="1852" y="19699"/>
                </a:cubicBezTo>
                <a:cubicBezTo>
                  <a:pt x="2405" y="18647"/>
                  <a:pt x="2717" y="17412"/>
                  <a:pt x="3334" y="16424"/>
                </a:cubicBezTo>
                <a:cubicBezTo>
                  <a:pt x="3952" y="15436"/>
                  <a:pt x="4999" y="14819"/>
                  <a:pt x="5863" y="14142"/>
                </a:cubicBezTo>
                <a:cubicBezTo>
                  <a:pt x="7286" y="12967"/>
                  <a:pt x="8397" y="11485"/>
                  <a:pt x="9444" y="10067"/>
                </a:cubicBezTo>
                <a:cubicBezTo>
                  <a:pt x="9879" y="9509"/>
                  <a:pt x="10249" y="8956"/>
                  <a:pt x="10496" y="8338"/>
                </a:cubicBezTo>
                <a:cubicBezTo>
                  <a:pt x="11114" y="6733"/>
                  <a:pt x="10679" y="4693"/>
                  <a:pt x="11855" y="3399"/>
                </a:cubicBezTo>
                <a:lnTo>
                  <a:pt x="11855" y="3399"/>
                </a:lnTo>
                <a:cubicBezTo>
                  <a:pt x="11484" y="8956"/>
                  <a:pt x="11114" y="14572"/>
                  <a:pt x="9074" y="19758"/>
                </a:cubicBezTo>
                <a:cubicBezTo>
                  <a:pt x="8456" y="21117"/>
                  <a:pt x="7839" y="22416"/>
                  <a:pt x="7221" y="23833"/>
                </a:cubicBezTo>
                <a:cubicBezTo>
                  <a:pt x="5310" y="28466"/>
                  <a:pt x="4505" y="33653"/>
                  <a:pt x="4999" y="38652"/>
                </a:cubicBezTo>
                <a:cubicBezTo>
                  <a:pt x="5063" y="38899"/>
                  <a:pt x="5063" y="39145"/>
                  <a:pt x="5246" y="39333"/>
                </a:cubicBezTo>
                <a:cubicBezTo>
                  <a:pt x="5317" y="39439"/>
                  <a:pt x="5472" y="39506"/>
                  <a:pt x="5614" y="39506"/>
                </a:cubicBezTo>
                <a:cubicBezTo>
                  <a:pt x="5716" y="39506"/>
                  <a:pt x="5811" y="39471"/>
                  <a:pt x="5863" y="39392"/>
                </a:cubicBezTo>
                <a:cubicBezTo>
                  <a:pt x="5927" y="39269"/>
                  <a:pt x="5927" y="39086"/>
                  <a:pt x="5927" y="38963"/>
                </a:cubicBezTo>
                <a:cubicBezTo>
                  <a:pt x="5680" y="35441"/>
                  <a:pt x="5927" y="31860"/>
                  <a:pt x="6727" y="28402"/>
                </a:cubicBezTo>
                <a:cubicBezTo>
                  <a:pt x="6785" y="28018"/>
                  <a:pt x="7036" y="27583"/>
                  <a:pt x="7399" y="27583"/>
                </a:cubicBezTo>
                <a:cubicBezTo>
                  <a:pt x="7442" y="27583"/>
                  <a:pt x="7486" y="27589"/>
                  <a:pt x="7533" y="27602"/>
                </a:cubicBezTo>
                <a:cubicBezTo>
                  <a:pt x="7715" y="27726"/>
                  <a:pt x="7780" y="27973"/>
                  <a:pt x="7903" y="28155"/>
                </a:cubicBezTo>
                <a:cubicBezTo>
                  <a:pt x="8397" y="29331"/>
                  <a:pt x="9879" y="29637"/>
                  <a:pt x="10743" y="30625"/>
                </a:cubicBezTo>
                <a:cubicBezTo>
                  <a:pt x="11049" y="30995"/>
                  <a:pt x="11296" y="31430"/>
                  <a:pt x="11608" y="31860"/>
                </a:cubicBezTo>
                <a:cubicBezTo>
                  <a:pt x="12225" y="32665"/>
                  <a:pt x="13830" y="33653"/>
                  <a:pt x="14877" y="33653"/>
                </a:cubicBezTo>
                <a:cubicBezTo>
                  <a:pt x="14928" y="33677"/>
                  <a:pt x="14989" y="33691"/>
                  <a:pt x="15053" y="33691"/>
                </a:cubicBezTo>
                <a:cubicBezTo>
                  <a:pt x="15144" y="33691"/>
                  <a:pt x="15239" y="33662"/>
                  <a:pt x="15312" y="33589"/>
                </a:cubicBezTo>
                <a:cubicBezTo>
                  <a:pt x="15495" y="33465"/>
                  <a:pt x="15371" y="33095"/>
                  <a:pt x="15189" y="32971"/>
                </a:cubicBezTo>
                <a:cubicBezTo>
                  <a:pt x="14630" y="32601"/>
                  <a:pt x="13830" y="32601"/>
                  <a:pt x="13149" y="32107"/>
                </a:cubicBezTo>
                <a:cubicBezTo>
                  <a:pt x="12595" y="31677"/>
                  <a:pt x="12102" y="31119"/>
                  <a:pt x="11731" y="30442"/>
                </a:cubicBezTo>
                <a:cubicBezTo>
                  <a:pt x="13460" y="30442"/>
                  <a:pt x="15930" y="30748"/>
                  <a:pt x="17224" y="31983"/>
                </a:cubicBezTo>
                <a:cubicBezTo>
                  <a:pt x="17346" y="32105"/>
                  <a:pt x="17545" y="32200"/>
                  <a:pt x="17719" y="32200"/>
                </a:cubicBezTo>
                <a:cubicBezTo>
                  <a:pt x="17814" y="32200"/>
                  <a:pt x="17901" y="32173"/>
                  <a:pt x="17965" y="32107"/>
                </a:cubicBezTo>
                <a:cubicBezTo>
                  <a:pt x="18088" y="31983"/>
                  <a:pt x="18088" y="31801"/>
                  <a:pt x="17965" y="31613"/>
                </a:cubicBezTo>
                <a:cubicBezTo>
                  <a:pt x="17841" y="31489"/>
                  <a:pt x="17718" y="31366"/>
                  <a:pt x="17535" y="31242"/>
                </a:cubicBezTo>
                <a:cubicBezTo>
                  <a:pt x="16423" y="30502"/>
                  <a:pt x="15371" y="29948"/>
                  <a:pt x="14013" y="29637"/>
                </a:cubicBezTo>
                <a:cubicBezTo>
                  <a:pt x="12531" y="29331"/>
                  <a:pt x="10990" y="29143"/>
                  <a:pt x="9815" y="28279"/>
                </a:cubicBezTo>
                <a:cubicBezTo>
                  <a:pt x="8767" y="27479"/>
                  <a:pt x="8086" y="26120"/>
                  <a:pt x="8150" y="24821"/>
                </a:cubicBezTo>
                <a:cubicBezTo>
                  <a:pt x="8209" y="22910"/>
                  <a:pt x="9508" y="21364"/>
                  <a:pt x="10249" y="19635"/>
                </a:cubicBezTo>
                <a:cubicBezTo>
                  <a:pt x="11237" y="17600"/>
                  <a:pt x="11484" y="15254"/>
                  <a:pt x="11731" y="12967"/>
                </a:cubicBezTo>
                <a:cubicBezTo>
                  <a:pt x="11914" y="11425"/>
                  <a:pt x="12102" y="9820"/>
                  <a:pt x="12284" y="8215"/>
                </a:cubicBezTo>
                <a:cubicBezTo>
                  <a:pt x="12531" y="5498"/>
                  <a:pt x="12842" y="2717"/>
                  <a:pt x="12655" y="1"/>
                </a:cubicBezTo>
                <a:close/>
              </a:path>
            </a:pathLst>
          </a:custGeom>
          <a:solidFill>
            <a:srgbClr val="DD8A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1575;p36">
            <a:extLst>
              <a:ext uri="{FF2B5EF4-FFF2-40B4-BE49-F238E27FC236}">
                <a16:creationId xmlns:a16="http://schemas.microsoft.com/office/drawing/2014/main" id="{4584D9A0-2767-4E47-831A-8891D2E87C04}"/>
              </a:ext>
            </a:extLst>
          </p:cNvPr>
          <p:cNvSpPr/>
          <p:nvPr/>
        </p:nvSpPr>
        <p:spPr>
          <a:xfrm>
            <a:off x="2664693" y="3612999"/>
            <a:ext cx="1656592" cy="2382460"/>
          </a:xfrm>
          <a:custGeom>
            <a:avLst/>
            <a:gdLst/>
            <a:ahLst/>
            <a:cxnLst/>
            <a:rect l="l" t="t" r="r" b="b"/>
            <a:pathLst>
              <a:path w="32848" h="47241" extrusionOk="0">
                <a:moveTo>
                  <a:pt x="15253" y="1"/>
                </a:moveTo>
                <a:cubicBezTo>
                  <a:pt x="14923" y="1"/>
                  <a:pt x="14760" y="461"/>
                  <a:pt x="14760" y="811"/>
                </a:cubicBezTo>
                <a:cubicBezTo>
                  <a:pt x="14636" y="3527"/>
                  <a:pt x="16612" y="6120"/>
                  <a:pt x="15807" y="8649"/>
                </a:cubicBezTo>
                <a:cubicBezTo>
                  <a:pt x="15747" y="8837"/>
                  <a:pt x="15683" y="9020"/>
                  <a:pt x="15560" y="9143"/>
                </a:cubicBezTo>
                <a:cubicBezTo>
                  <a:pt x="15394" y="9309"/>
                  <a:pt x="15173" y="9364"/>
                  <a:pt x="14952" y="9364"/>
                </a:cubicBezTo>
                <a:cubicBezTo>
                  <a:pt x="14844" y="9364"/>
                  <a:pt x="14737" y="9351"/>
                  <a:pt x="14636" y="9331"/>
                </a:cubicBezTo>
                <a:cubicBezTo>
                  <a:pt x="13031" y="9143"/>
                  <a:pt x="11549" y="8467"/>
                  <a:pt x="10067" y="7909"/>
                </a:cubicBezTo>
                <a:cubicBezTo>
                  <a:pt x="9326" y="7602"/>
                  <a:pt x="8585" y="7355"/>
                  <a:pt x="7844" y="7168"/>
                </a:cubicBezTo>
                <a:cubicBezTo>
                  <a:pt x="7227" y="6921"/>
                  <a:pt x="6610" y="6427"/>
                  <a:pt x="5928" y="6427"/>
                </a:cubicBezTo>
                <a:cubicBezTo>
                  <a:pt x="5745" y="6427"/>
                  <a:pt x="5498" y="6491"/>
                  <a:pt x="5434" y="6674"/>
                </a:cubicBezTo>
                <a:cubicBezTo>
                  <a:pt x="5375" y="6985"/>
                  <a:pt x="5681" y="7168"/>
                  <a:pt x="5992" y="7232"/>
                </a:cubicBezTo>
                <a:cubicBezTo>
                  <a:pt x="7410" y="7726"/>
                  <a:pt x="8768" y="8220"/>
                  <a:pt x="10067" y="8961"/>
                </a:cubicBezTo>
                <a:cubicBezTo>
                  <a:pt x="10438" y="9208"/>
                  <a:pt x="10867" y="9514"/>
                  <a:pt x="10867" y="9949"/>
                </a:cubicBezTo>
                <a:cubicBezTo>
                  <a:pt x="10932" y="10378"/>
                  <a:pt x="10620" y="10689"/>
                  <a:pt x="10373" y="11060"/>
                </a:cubicBezTo>
                <a:cubicBezTo>
                  <a:pt x="9633" y="12295"/>
                  <a:pt x="10003" y="13959"/>
                  <a:pt x="9386" y="15258"/>
                </a:cubicBezTo>
                <a:cubicBezTo>
                  <a:pt x="8832" y="16493"/>
                  <a:pt x="7410" y="17170"/>
                  <a:pt x="6051" y="17358"/>
                </a:cubicBezTo>
                <a:cubicBezTo>
                  <a:pt x="5599" y="17419"/>
                  <a:pt x="5139" y="17439"/>
                  <a:pt x="4678" y="17439"/>
                </a:cubicBezTo>
                <a:cubicBezTo>
                  <a:pt x="3755" y="17439"/>
                  <a:pt x="2823" y="17358"/>
                  <a:pt x="1917" y="17358"/>
                </a:cubicBezTo>
                <a:cubicBezTo>
                  <a:pt x="1423" y="17358"/>
                  <a:pt x="929" y="17358"/>
                  <a:pt x="435" y="17417"/>
                </a:cubicBezTo>
                <a:cubicBezTo>
                  <a:pt x="248" y="17417"/>
                  <a:pt x="1" y="17540"/>
                  <a:pt x="1" y="17728"/>
                </a:cubicBezTo>
                <a:cubicBezTo>
                  <a:pt x="1" y="17852"/>
                  <a:pt x="188" y="17911"/>
                  <a:pt x="312" y="17975"/>
                </a:cubicBezTo>
                <a:cubicBezTo>
                  <a:pt x="1181" y="18250"/>
                  <a:pt x="2121" y="18286"/>
                  <a:pt x="3027" y="18286"/>
                </a:cubicBezTo>
                <a:cubicBezTo>
                  <a:pt x="3341" y="18286"/>
                  <a:pt x="3651" y="18281"/>
                  <a:pt x="3952" y="18281"/>
                </a:cubicBezTo>
                <a:cubicBezTo>
                  <a:pt x="4387" y="18281"/>
                  <a:pt x="8151" y="18158"/>
                  <a:pt x="8215" y="17787"/>
                </a:cubicBezTo>
                <a:lnTo>
                  <a:pt x="8215" y="17787"/>
                </a:lnTo>
                <a:cubicBezTo>
                  <a:pt x="7721" y="22233"/>
                  <a:pt x="5128" y="26431"/>
                  <a:pt x="1423" y="28842"/>
                </a:cubicBezTo>
                <a:cubicBezTo>
                  <a:pt x="865" y="29272"/>
                  <a:pt x="65" y="29459"/>
                  <a:pt x="1" y="30259"/>
                </a:cubicBezTo>
                <a:cubicBezTo>
                  <a:pt x="14" y="30261"/>
                  <a:pt x="30" y="30262"/>
                  <a:pt x="47" y="30262"/>
                </a:cubicBezTo>
                <a:cubicBezTo>
                  <a:pt x="587" y="30262"/>
                  <a:pt x="2928" y="29336"/>
                  <a:pt x="3027" y="28854"/>
                </a:cubicBezTo>
                <a:lnTo>
                  <a:pt x="3027" y="28854"/>
                </a:lnTo>
                <a:cubicBezTo>
                  <a:pt x="2842" y="29961"/>
                  <a:pt x="2965" y="31004"/>
                  <a:pt x="3029" y="32112"/>
                </a:cubicBezTo>
                <a:cubicBezTo>
                  <a:pt x="3088" y="32359"/>
                  <a:pt x="3088" y="32670"/>
                  <a:pt x="3276" y="32853"/>
                </a:cubicBezTo>
                <a:cubicBezTo>
                  <a:pt x="3337" y="32946"/>
                  <a:pt x="3461" y="32993"/>
                  <a:pt x="3584" y="32993"/>
                </a:cubicBezTo>
                <a:cubicBezTo>
                  <a:pt x="3708" y="32993"/>
                  <a:pt x="3831" y="32946"/>
                  <a:pt x="3893" y="32853"/>
                </a:cubicBezTo>
                <a:cubicBezTo>
                  <a:pt x="3952" y="32729"/>
                  <a:pt x="3952" y="32546"/>
                  <a:pt x="3893" y="32359"/>
                </a:cubicBezTo>
                <a:cubicBezTo>
                  <a:pt x="3705" y="31682"/>
                  <a:pt x="3458" y="31000"/>
                  <a:pt x="3335" y="30259"/>
                </a:cubicBezTo>
                <a:cubicBezTo>
                  <a:pt x="3152" y="28037"/>
                  <a:pt x="5187" y="26308"/>
                  <a:pt x="6610" y="24579"/>
                </a:cubicBezTo>
                <a:cubicBezTo>
                  <a:pt x="9079" y="21492"/>
                  <a:pt x="9944" y="17481"/>
                  <a:pt x="10867" y="13653"/>
                </a:cubicBezTo>
                <a:cubicBezTo>
                  <a:pt x="11302" y="12107"/>
                  <a:pt x="12043" y="10195"/>
                  <a:pt x="13708" y="10072"/>
                </a:cubicBezTo>
                <a:cubicBezTo>
                  <a:pt x="13895" y="10072"/>
                  <a:pt x="14078" y="10072"/>
                  <a:pt x="14266" y="10195"/>
                </a:cubicBezTo>
                <a:cubicBezTo>
                  <a:pt x="14760" y="10566"/>
                  <a:pt x="14325" y="11366"/>
                  <a:pt x="13954" y="11860"/>
                </a:cubicBezTo>
                <a:cubicBezTo>
                  <a:pt x="13090" y="13036"/>
                  <a:pt x="12720" y="14517"/>
                  <a:pt x="12349" y="15935"/>
                </a:cubicBezTo>
                <a:cubicBezTo>
                  <a:pt x="10744" y="22850"/>
                  <a:pt x="10003" y="29953"/>
                  <a:pt x="8892" y="36992"/>
                </a:cubicBezTo>
                <a:cubicBezTo>
                  <a:pt x="8709" y="38162"/>
                  <a:pt x="8462" y="39338"/>
                  <a:pt x="7968" y="40326"/>
                </a:cubicBezTo>
                <a:cubicBezTo>
                  <a:pt x="7410" y="41373"/>
                  <a:pt x="6422" y="42238"/>
                  <a:pt x="5311" y="42361"/>
                </a:cubicBezTo>
                <a:cubicBezTo>
                  <a:pt x="5196" y="42373"/>
                  <a:pt x="5083" y="42379"/>
                  <a:pt x="4972" y="42379"/>
                </a:cubicBezTo>
                <a:cubicBezTo>
                  <a:pt x="3354" y="42379"/>
                  <a:pt x="2120" y="41174"/>
                  <a:pt x="618" y="40943"/>
                </a:cubicBezTo>
                <a:cubicBezTo>
                  <a:pt x="601" y="40939"/>
                  <a:pt x="585" y="40937"/>
                  <a:pt x="570" y="40937"/>
                </a:cubicBezTo>
                <a:cubicBezTo>
                  <a:pt x="364" y="40937"/>
                  <a:pt x="320" y="41326"/>
                  <a:pt x="435" y="41497"/>
                </a:cubicBezTo>
                <a:cubicBezTo>
                  <a:pt x="806" y="41808"/>
                  <a:pt x="2223" y="41991"/>
                  <a:pt x="2658" y="42178"/>
                </a:cubicBezTo>
                <a:cubicBezTo>
                  <a:pt x="3582" y="42484"/>
                  <a:pt x="4570" y="42672"/>
                  <a:pt x="5498" y="42796"/>
                </a:cubicBezTo>
                <a:cubicBezTo>
                  <a:pt x="6116" y="42855"/>
                  <a:pt x="6857" y="42978"/>
                  <a:pt x="7163" y="43537"/>
                </a:cubicBezTo>
                <a:cubicBezTo>
                  <a:pt x="7227" y="43719"/>
                  <a:pt x="7286" y="43966"/>
                  <a:pt x="7286" y="44154"/>
                </a:cubicBezTo>
                <a:cubicBezTo>
                  <a:pt x="7351" y="45201"/>
                  <a:pt x="7286" y="46130"/>
                  <a:pt x="7286" y="47177"/>
                </a:cubicBezTo>
                <a:cubicBezTo>
                  <a:pt x="7286" y="47222"/>
                  <a:pt x="7305" y="47240"/>
                  <a:pt x="7335" y="47240"/>
                </a:cubicBezTo>
                <a:cubicBezTo>
                  <a:pt x="7471" y="47240"/>
                  <a:pt x="7844" y="46871"/>
                  <a:pt x="7844" y="46871"/>
                </a:cubicBezTo>
                <a:cubicBezTo>
                  <a:pt x="7968" y="46747"/>
                  <a:pt x="7904" y="46313"/>
                  <a:pt x="7904" y="46130"/>
                </a:cubicBezTo>
                <a:cubicBezTo>
                  <a:pt x="7968" y="45389"/>
                  <a:pt x="7844" y="44707"/>
                  <a:pt x="7904" y="43966"/>
                </a:cubicBezTo>
                <a:cubicBezTo>
                  <a:pt x="7904" y="42855"/>
                  <a:pt x="8338" y="41744"/>
                  <a:pt x="8645" y="40696"/>
                </a:cubicBezTo>
                <a:cubicBezTo>
                  <a:pt x="11361" y="31988"/>
                  <a:pt x="10932" y="22480"/>
                  <a:pt x="13954" y="13900"/>
                </a:cubicBezTo>
                <a:cubicBezTo>
                  <a:pt x="14448" y="12665"/>
                  <a:pt x="15130" y="11243"/>
                  <a:pt x="16424" y="10996"/>
                </a:cubicBezTo>
                <a:lnTo>
                  <a:pt x="16424" y="10996"/>
                </a:lnTo>
                <a:cubicBezTo>
                  <a:pt x="16795" y="12231"/>
                  <a:pt x="16365" y="13530"/>
                  <a:pt x="16424" y="14824"/>
                </a:cubicBezTo>
                <a:cubicBezTo>
                  <a:pt x="16488" y="15935"/>
                  <a:pt x="16982" y="17046"/>
                  <a:pt x="16982" y="18158"/>
                </a:cubicBezTo>
                <a:cubicBezTo>
                  <a:pt x="16918" y="19457"/>
                  <a:pt x="16365" y="20628"/>
                  <a:pt x="15994" y="21862"/>
                </a:cubicBezTo>
                <a:cubicBezTo>
                  <a:pt x="15130" y="24950"/>
                  <a:pt x="15807" y="28348"/>
                  <a:pt x="14695" y="31371"/>
                </a:cubicBezTo>
                <a:cubicBezTo>
                  <a:pt x="14201" y="32793"/>
                  <a:pt x="13525" y="34152"/>
                  <a:pt x="13895" y="35693"/>
                </a:cubicBezTo>
                <a:cubicBezTo>
                  <a:pt x="13954" y="35816"/>
                  <a:pt x="13954" y="35940"/>
                  <a:pt x="14078" y="35940"/>
                </a:cubicBezTo>
                <a:cubicBezTo>
                  <a:pt x="14106" y="35968"/>
                  <a:pt x="14140" y="35980"/>
                  <a:pt x="14177" y="35980"/>
                </a:cubicBezTo>
                <a:cubicBezTo>
                  <a:pt x="14301" y="35980"/>
                  <a:pt x="14448" y="35838"/>
                  <a:pt x="14448" y="35693"/>
                </a:cubicBezTo>
                <a:cubicBezTo>
                  <a:pt x="14513" y="35569"/>
                  <a:pt x="14448" y="35387"/>
                  <a:pt x="14389" y="35199"/>
                </a:cubicBezTo>
                <a:cubicBezTo>
                  <a:pt x="14142" y="34028"/>
                  <a:pt x="14883" y="32359"/>
                  <a:pt x="15189" y="31188"/>
                </a:cubicBezTo>
                <a:cubicBezTo>
                  <a:pt x="15560" y="29706"/>
                  <a:pt x="15930" y="28224"/>
                  <a:pt x="16365" y="26743"/>
                </a:cubicBezTo>
                <a:cubicBezTo>
                  <a:pt x="17353" y="27977"/>
                  <a:pt x="16982" y="29765"/>
                  <a:pt x="17476" y="31312"/>
                </a:cubicBezTo>
                <a:cubicBezTo>
                  <a:pt x="17783" y="32359"/>
                  <a:pt x="18400" y="33223"/>
                  <a:pt x="18711" y="34211"/>
                </a:cubicBezTo>
                <a:cubicBezTo>
                  <a:pt x="18894" y="35016"/>
                  <a:pt x="18894" y="35880"/>
                  <a:pt x="18958" y="36681"/>
                </a:cubicBezTo>
                <a:cubicBezTo>
                  <a:pt x="19082" y="37856"/>
                  <a:pt x="19388" y="39027"/>
                  <a:pt x="19882" y="40138"/>
                </a:cubicBezTo>
                <a:cubicBezTo>
                  <a:pt x="20193" y="40138"/>
                  <a:pt x="20252" y="39709"/>
                  <a:pt x="20193" y="39462"/>
                </a:cubicBezTo>
                <a:lnTo>
                  <a:pt x="19264" y="34458"/>
                </a:lnTo>
                <a:lnTo>
                  <a:pt x="19264" y="34458"/>
                </a:lnTo>
                <a:cubicBezTo>
                  <a:pt x="20870" y="34581"/>
                  <a:pt x="22292" y="35569"/>
                  <a:pt x="23404" y="36681"/>
                </a:cubicBezTo>
                <a:cubicBezTo>
                  <a:pt x="24515" y="37856"/>
                  <a:pt x="25439" y="39150"/>
                  <a:pt x="26673" y="40202"/>
                </a:cubicBezTo>
                <a:cubicBezTo>
                  <a:pt x="25562" y="37792"/>
                  <a:pt x="23710" y="35757"/>
                  <a:pt x="21428" y="34334"/>
                </a:cubicBezTo>
                <a:cubicBezTo>
                  <a:pt x="20499" y="33781"/>
                  <a:pt x="19452" y="33287"/>
                  <a:pt x="18894" y="32299"/>
                </a:cubicBezTo>
                <a:cubicBezTo>
                  <a:pt x="18153" y="31124"/>
                  <a:pt x="18400" y="29642"/>
                  <a:pt x="18029" y="28348"/>
                </a:cubicBezTo>
                <a:cubicBezTo>
                  <a:pt x="17723" y="27113"/>
                  <a:pt x="16795" y="26002"/>
                  <a:pt x="16612" y="24703"/>
                </a:cubicBezTo>
                <a:cubicBezTo>
                  <a:pt x="16301" y="22914"/>
                  <a:pt x="17289" y="21121"/>
                  <a:pt x="17723" y="19333"/>
                </a:cubicBezTo>
                <a:cubicBezTo>
                  <a:pt x="18276" y="17234"/>
                  <a:pt x="18029" y="15011"/>
                  <a:pt x="17847" y="12848"/>
                </a:cubicBezTo>
                <a:lnTo>
                  <a:pt x="17847" y="12848"/>
                </a:lnTo>
                <a:cubicBezTo>
                  <a:pt x="19452" y="13712"/>
                  <a:pt x="21057" y="14888"/>
                  <a:pt x="21922" y="16553"/>
                </a:cubicBezTo>
                <a:cubicBezTo>
                  <a:pt x="22663" y="17975"/>
                  <a:pt x="22786" y="19516"/>
                  <a:pt x="22910" y="21062"/>
                </a:cubicBezTo>
                <a:cubicBezTo>
                  <a:pt x="23092" y="22544"/>
                  <a:pt x="23527" y="23962"/>
                  <a:pt x="23527" y="25384"/>
                </a:cubicBezTo>
                <a:cubicBezTo>
                  <a:pt x="23527" y="25508"/>
                  <a:pt x="23586" y="25690"/>
                  <a:pt x="23710" y="25755"/>
                </a:cubicBezTo>
                <a:cubicBezTo>
                  <a:pt x="23743" y="25770"/>
                  <a:pt x="23780" y="25778"/>
                  <a:pt x="23818" y="25778"/>
                </a:cubicBezTo>
                <a:cubicBezTo>
                  <a:pt x="23924" y="25778"/>
                  <a:pt x="24037" y="25722"/>
                  <a:pt x="24080" y="25631"/>
                </a:cubicBezTo>
                <a:cubicBezTo>
                  <a:pt x="24144" y="25508"/>
                  <a:pt x="24144" y="25384"/>
                  <a:pt x="24144" y="25197"/>
                </a:cubicBezTo>
                <a:cubicBezTo>
                  <a:pt x="24081" y="24277"/>
                  <a:pt x="23288" y="16018"/>
                  <a:pt x="22794" y="15936"/>
                </a:cubicBezTo>
                <a:lnTo>
                  <a:pt x="22794" y="15936"/>
                </a:lnTo>
                <a:cubicBezTo>
                  <a:pt x="25754" y="16185"/>
                  <a:pt x="28467" y="18101"/>
                  <a:pt x="29637" y="20815"/>
                </a:cubicBezTo>
                <a:cubicBezTo>
                  <a:pt x="30378" y="22421"/>
                  <a:pt x="30689" y="24085"/>
                  <a:pt x="31860" y="25508"/>
                </a:cubicBezTo>
                <a:cubicBezTo>
                  <a:pt x="31983" y="25631"/>
                  <a:pt x="32171" y="25814"/>
                  <a:pt x="32354" y="25878"/>
                </a:cubicBezTo>
                <a:cubicBezTo>
                  <a:pt x="32385" y="25888"/>
                  <a:pt x="32420" y="25893"/>
                  <a:pt x="32455" y="25893"/>
                </a:cubicBezTo>
                <a:cubicBezTo>
                  <a:pt x="32635" y="25893"/>
                  <a:pt x="32848" y="25773"/>
                  <a:pt x="32848" y="25567"/>
                </a:cubicBezTo>
                <a:cubicBezTo>
                  <a:pt x="32848" y="25443"/>
                  <a:pt x="32724" y="25261"/>
                  <a:pt x="32601" y="25197"/>
                </a:cubicBezTo>
                <a:cubicBezTo>
                  <a:pt x="31060" y="24085"/>
                  <a:pt x="30748" y="22233"/>
                  <a:pt x="29884" y="20504"/>
                </a:cubicBezTo>
                <a:cubicBezTo>
                  <a:pt x="29331" y="19269"/>
                  <a:pt x="28713" y="18034"/>
                  <a:pt x="27726" y="17111"/>
                </a:cubicBezTo>
                <a:cubicBezTo>
                  <a:pt x="25132" y="14764"/>
                  <a:pt x="20687" y="15071"/>
                  <a:pt x="18711" y="12295"/>
                </a:cubicBezTo>
                <a:cubicBezTo>
                  <a:pt x="18153" y="11430"/>
                  <a:pt x="17970" y="10131"/>
                  <a:pt x="18770" y="9514"/>
                </a:cubicBezTo>
                <a:cubicBezTo>
                  <a:pt x="19452" y="8961"/>
                  <a:pt x="20810" y="8837"/>
                  <a:pt x="21611" y="8590"/>
                </a:cubicBezTo>
                <a:cubicBezTo>
                  <a:pt x="22475" y="8343"/>
                  <a:pt x="23404" y="8032"/>
                  <a:pt x="24268" y="7973"/>
                </a:cubicBezTo>
                <a:cubicBezTo>
                  <a:pt x="24515" y="7909"/>
                  <a:pt x="24762" y="7909"/>
                  <a:pt x="25009" y="7909"/>
                </a:cubicBezTo>
                <a:cubicBezTo>
                  <a:pt x="25119" y="7903"/>
                  <a:pt x="25230" y="7900"/>
                  <a:pt x="25342" y="7900"/>
                </a:cubicBezTo>
                <a:cubicBezTo>
                  <a:pt x="26420" y="7900"/>
                  <a:pt x="27560" y="8166"/>
                  <a:pt x="28343" y="8837"/>
                </a:cubicBezTo>
                <a:cubicBezTo>
                  <a:pt x="29884" y="10255"/>
                  <a:pt x="30995" y="12171"/>
                  <a:pt x="31366" y="14206"/>
                </a:cubicBezTo>
                <a:cubicBezTo>
                  <a:pt x="31983" y="12231"/>
                  <a:pt x="31183" y="9949"/>
                  <a:pt x="29578" y="8590"/>
                </a:cubicBezTo>
                <a:cubicBezTo>
                  <a:pt x="28234" y="7429"/>
                  <a:pt x="26657" y="6993"/>
                  <a:pt x="25021" y="6993"/>
                </a:cubicBezTo>
                <a:cubicBezTo>
                  <a:pt x="23873" y="6993"/>
                  <a:pt x="22696" y="7208"/>
                  <a:pt x="21551" y="7538"/>
                </a:cubicBezTo>
                <a:cubicBezTo>
                  <a:pt x="21338" y="7594"/>
                  <a:pt x="18636" y="8475"/>
                  <a:pt x="17863" y="8475"/>
                </a:cubicBezTo>
                <a:cubicBezTo>
                  <a:pt x="17742" y="8475"/>
                  <a:pt x="17668" y="8453"/>
                  <a:pt x="17659" y="8402"/>
                </a:cubicBezTo>
                <a:cubicBezTo>
                  <a:pt x="17536" y="7785"/>
                  <a:pt x="17783" y="7108"/>
                  <a:pt x="17783" y="6491"/>
                </a:cubicBezTo>
                <a:cubicBezTo>
                  <a:pt x="17783" y="5750"/>
                  <a:pt x="17723" y="5009"/>
                  <a:pt x="17536" y="4327"/>
                </a:cubicBezTo>
                <a:cubicBezTo>
                  <a:pt x="17229" y="2910"/>
                  <a:pt x="16612" y="1551"/>
                  <a:pt x="15807" y="376"/>
                </a:cubicBezTo>
                <a:cubicBezTo>
                  <a:pt x="15683" y="193"/>
                  <a:pt x="15501" y="5"/>
                  <a:pt x="15313" y="5"/>
                </a:cubicBezTo>
                <a:cubicBezTo>
                  <a:pt x="15292" y="2"/>
                  <a:pt x="15272" y="1"/>
                  <a:pt x="15253" y="1"/>
                </a:cubicBezTo>
                <a:close/>
              </a:path>
            </a:pathLst>
          </a:custGeom>
          <a:solidFill>
            <a:srgbClr val="DB7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1576;p36">
            <a:extLst>
              <a:ext uri="{FF2B5EF4-FFF2-40B4-BE49-F238E27FC236}">
                <a16:creationId xmlns:a16="http://schemas.microsoft.com/office/drawing/2014/main" id="{2A0E882B-8A06-4907-A8CD-1550E401C57D}"/>
              </a:ext>
            </a:extLst>
          </p:cNvPr>
          <p:cNvSpPr/>
          <p:nvPr/>
        </p:nvSpPr>
        <p:spPr>
          <a:xfrm>
            <a:off x="3468075" y="4901236"/>
            <a:ext cx="417275" cy="760969"/>
          </a:xfrm>
          <a:custGeom>
            <a:avLst/>
            <a:gdLst/>
            <a:ahLst/>
            <a:cxnLst/>
            <a:rect l="l" t="t" r="r" b="b"/>
            <a:pathLst>
              <a:path w="8274" h="15089" extrusionOk="0">
                <a:moveTo>
                  <a:pt x="626" y="1"/>
                </a:moveTo>
                <a:cubicBezTo>
                  <a:pt x="580" y="1"/>
                  <a:pt x="536" y="8"/>
                  <a:pt x="494" y="23"/>
                </a:cubicBezTo>
                <a:cubicBezTo>
                  <a:pt x="0" y="270"/>
                  <a:pt x="1112" y="1752"/>
                  <a:pt x="1299" y="2246"/>
                </a:cubicBezTo>
                <a:cubicBezTo>
                  <a:pt x="1976" y="3975"/>
                  <a:pt x="2099" y="5827"/>
                  <a:pt x="2099" y="7620"/>
                </a:cubicBezTo>
                <a:cubicBezTo>
                  <a:pt x="2164" y="10090"/>
                  <a:pt x="1606" y="12248"/>
                  <a:pt x="2040" y="14718"/>
                </a:cubicBezTo>
                <a:cubicBezTo>
                  <a:pt x="2040" y="14905"/>
                  <a:pt x="2099" y="15088"/>
                  <a:pt x="2287" y="15088"/>
                </a:cubicBezTo>
                <a:cubicBezTo>
                  <a:pt x="2470" y="15088"/>
                  <a:pt x="2593" y="14905"/>
                  <a:pt x="2593" y="14718"/>
                </a:cubicBezTo>
                <a:lnTo>
                  <a:pt x="2593" y="14594"/>
                </a:lnTo>
                <a:cubicBezTo>
                  <a:pt x="2717" y="13606"/>
                  <a:pt x="2411" y="12436"/>
                  <a:pt x="2470" y="11384"/>
                </a:cubicBezTo>
                <a:cubicBezTo>
                  <a:pt x="2534" y="10025"/>
                  <a:pt x="2164" y="8790"/>
                  <a:pt x="2717" y="7432"/>
                </a:cubicBezTo>
                <a:cubicBezTo>
                  <a:pt x="2840" y="7062"/>
                  <a:pt x="3152" y="6632"/>
                  <a:pt x="3522" y="6568"/>
                </a:cubicBezTo>
                <a:cubicBezTo>
                  <a:pt x="3570" y="6560"/>
                  <a:pt x="3617" y="6556"/>
                  <a:pt x="3665" y="6556"/>
                </a:cubicBezTo>
                <a:cubicBezTo>
                  <a:pt x="3987" y="6556"/>
                  <a:pt x="4302" y="6723"/>
                  <a:pt x="4569" y="6938"/>
                </a:cubicBezTo>
                <a:cubicBezTo>
                  <a:pt x="5251" y="7373"/>
                  <a:pt x="5928" y="7867"/>
                  <a:pt x="6668" y="8361"/>
                </a:cubicBezTo>
                <a:cubicBezTo>
                  <a:pt x="6907" y="8537"/>
                  <a:pt x="7667" y="9411"/>
                  <a:pt x="7941" y="9411"/>
                </a:cubicBezTo>
                <a:cubicBezTo>
                  <a:pt x="7950" y="9411"/>
                  <a:pt x="7959" y="9410"/>
                  <a:pt x="7967" y="9408"/>
                </a:cubicBezTo>
                <a:cubicBezTo>
                  <a:pt x="8274" y="9349"/>
                  <a:pt x="8274" y="8855"/>
                  <a:pt x="8091" y="8608"/>
                </a:cubicBezTo>
                <a:cubicBezTo>
                  <a:pt x="7409" y="7867"/>
                  <a:pt x="6733" y="7309"/>
                  <a:pt x="5868" y="6815"/>
                </a:cubicBezTo>
                <a:cubicBezTo>
                  <a:pt x="4880" y="6261"/>
                  <a:pt x="3769" y="5644"/>
                  <a:pt x="3334" y="4656"/>
                </a:cubicBezTo>
                <a:cubicBezTo>
                  <a:pt x="3087" y="4221"/>
                  <a:pt x="3028" y="3728"/>
                  <a:pt x="2964" y="3234"/>
                </a:cubicBezTo>
                <a:cubicBezTo>
                  <a:pt x="2781" y="2493"/>
                  <a:pt x="2534" y="1752"/>
                  <a:pt x="2099" y="1075"/>
                </a:cubicBezTo>
                <a:cubicBezTo>
                  <a:pt x="1873" y="849"/>
                  <a:pt x="1129" y="1"/>
                  <a:pt x="626" y="1"/>
                </a:cubicBezTo>
                <a:close/>
              </a:path>
            </a:pathLst>
          </a:custGeom>
          <a:solidFill>
            <a:srgbClr val="BD2B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1577;p36">
            <a:extLst>
              <a:ext uri="{FF2B5EF4-FFF2-40B4-BE49-F238E27FC236}">
                <a16:creationId xmlns:a16="http://schemas.microsoft.com/office/drawing/2014/main" id="{6E15B853-C51F-492F-80B3-633D8704795B}"/>
              </a:ext>
            </a:extLst>
          </p:cNvPr>
          <p:cNvSpPr/>
          <p:nvPr/>
        </p:nvSpPr>
        <p:spPr>
          <a:xfrm>
            <a:off x="2589952" y="5332077"/>
            <a:ext cx="526410" cy="342585"/>
          </a:xfrm>
          <a:custGeom>
            <a:avLst/>
            <a:gdLst/>
            <a:ahLst/>
            <a:cxnLst/>
            <a:rect l="l" t="t" r="r" b="b"/>
            <a:pathLst>
              <a:path w="10438" h="6793" extrusionOk="0">
                <a:moveTo>
                  <a:pt x="3952" y="0"/>
                </a:moveTo>
                <a:cubicBezTo>
                  <a:pt x="3399" y="0"/>
                  <a:pt x="2718" y="247"/>
                  <a:pt x="2594" y="806"/>
                </a:cubicBezTo>
                <a:cubicBezTo>
                  <a:pt x="2985" y="546"/>
                  <a:pt x="3464" y="437"/>
                  <a:pt x="3929" y="437"/>
                </a:cubicBezTo>
                <a:cubicBezTo>
                  <a:pt x="4128" y="437"/>
                  <a:pt x="4325" y="457"/>
                  <a:pt x="4511" y="494"/>
                </a:cubicBezTo>
                <a:cubicBezTo>
                  <a:pt x="5187" y="618"/>
                  <a:pt x="5805" y="929"/>
                  <a:pt x="6422" y="1176"/>
                </a:cubicBezTo>
                <a:cubicBezTo>
                  <a:pt x="6857" y="1359"/>
                  <a:pt x="7227" y="1547"/>
                  <a:pt x="7598" y="1793"/>
                </a:cubicBezTo>
                <a:cubicBezTo>
                  <a:pt x="7780" y="1853"/>
                  <a:pt x="7904" y="1917"/>
                  <a:pt x="7968" y="2040"/>
                </a:cubicBezTo>
                <a:cubicBezTo>
                  <a:pt x="8027" y="2287"/>
                  <a:pt x="7780" y="2534"/>
                  <a:pt x="7533" y="2594"/>
                </a:cubicBezTo>
                <a:cubicBezTo>
                  <a:pt x="7084" y="2808"/>
                  <a:pt x="6606" y="2885"/>
                  <a:pt x="6119" y="2885"/>
                </a:cubicBezTo>
                <a:cubicBezTo>
                  <a:pt x="5338" y="2885"/>
                  <a:pt x="4530" y="2686"/>
                  <a:pt x="3770" y="2534"/>
                </a:cubicBezTo>
                <a:cubicBezTo>
                  <a:pt x="3236" y="2433"/>
                  <a:pt x="2673" y="2352"/>
                  <a:pt x="2125" y="2352"/>
                </a:cubicBezTo>
                <a:cubicBezTo>
                  <a:pt x="1337" y="2352"/>
                  <a:pt x="583" y="2519"/>
                  <a:pt x="1" y="3028"/>
                </a:cubicBezTo>
                <a:cubicBezTo>
                  <a:pt x="242" y="3198"/>
                  <a:pt x="518" y="3236"/>
                  <a:pt x="792" y="3236"/>
                </a:cubicBezTo>
                <a:cubicBezTo>
                  <a:pt x="1012" y="3236"/>
                  <a:pt x="1229" y="3211"/>
                  <a:pt x="1423" y="3211"/>
                </a:cubicBezTo>
                <a:cubicBezTo>
                  <a:pt x="1652" y="3187"/>
                  <a:pt x="1880" y="3175"/>
                  <a:pt x="2108" y="3175"/>
                </a:cubicBezTo>
                <a:cubicBezTo>
                  <a:pt x="3048" y="3175"/>
                  <a:pt x="3974" y="3383"/>
                  <a:pt x="4817" y="3829"/>
                </a:cubicBezTo>
                <a:cubicBezTo>
                  <a:pt x="4940" y="3829"/>
                  <a:pt x="5064" y="3893"/>
                  <a:pt x="5064" y="4016"/>
                </a:cubicBezTo>
                <a:cubicBezTo>
                  <a:pt x="5187" y="4140"/>
                  <a:pt x="5128" y="4322"/>
                  <a:pt x="5064" y="4446"/>
                </a:cubicBezTo>
                <a:cubicBezTo>
                  <a:pt x="4570" y="5434"/>
                  <a:pt x="3211" y="5804"/>
                  <a:pt x="2594" y="6792"/>
                </a:cubicBezTo>
                <a:cubicBezTo>
                  <a:pt x="3705" y="6545"/>
                  <a:pt x="4693" y="5928"/>
                  <a:pt x="5375" y="5063"/>
                </a:cubicBezTo>
                <a:cubicBezTo>
                  <a:pt x="5805" y="4569"/>
                  <a:pt x="6175" y="3952"/>
                  <a:pt x="6733" y="3646"/>
                </a:cubicBezTo>
                <a:cubicBezTo>
                  <a:pt x="7163" y="3399"/>
                  <a:pt x="7657" y="3399"/>
                  <a:pt x="8151" y="3275"/>
                </a:cubicBezTo>
                <a:cubicBezTo>
                  <a:pt x="9203" y="2964"/>
                  <a:pt x="10127" y="2100"/>
                  <a:pt x="10438" y="1053"/>
                </a:cubicBezTo>
                <a:lnTo>
                  <a:pt x="10438" y="1053"/>
                </a:lnTo>
                <a:cubicBezTo>
                  <a:pt x="10014" y="1318"/>
                  <a:pt x="9544" y="1423"/>
                  <a:pt x="9063" y="1423"/>
                </a:cubicBezTo>
                <a:cubicBezTo>
                  <a:pt x="8423" y="1423"/>
                  <a:pt x="7763" y="1236"/>
                  <a:pt x="7163" y="988"/>
                </a:cubicBezTo>
                <a:cubicBezTo>
                  <a:pt x="6116" y="559"/>
                  <a:pt x="5128" y="0"/>
                  <a:pt x="3952" y="0"/>
                </a:cubicBezTo>
                <a:close/>
              </a:path>
            </a:pathLst>
          </a:custGeom>
          <a:solidFill>
            <a:srgbClr val="BD2B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1" name="Google Shape;1578;p36">
            <a:extLst>
              <a:ext uri="{FF2B5EF4-FFF2-40B4-BE49-F238E27FC236}">
                <a16:creationId xmlns:a16="http://schemas.microsoft.com/office/drawing/2014/main" id="{7D38CB34-BB1A-4826-A8B5-63CDDE76D344}"/>
              </a:ext>
            </a:extLst>
          </p:cNvPr>
          <p:cNvSpPr/>
          <p:nvPr/>
        </p:nvSpPr>
        <p:spPr>
          <a:xfrm>
            <a:off x="3698499" y="4633895"/>
            <a:ext cx="747353" cy="1579582"/>
          </a:xfrm>
          <a:custGeom>
            <a:avLst/>
            <a:gdLst/>
            <a:ahLst/>
            <a:cxnLst/>
            <a:rect l="l" t="t" r="r" b="b"/>
            <a:pathLst>
              <a:path w="14819" h="31321" extrusionOk="0">
                <a:moveTo>
                  <a:pt x="13061" y="0"/>
                </a:moveTo>
                <a:cubicBezTo>
                  <a:pt x="13020" y="0"/>
                  <a:pt x="12985" y="23"/>
                  <a:pt x="12966" y="78"/>
                </a:cubicBezTo>
                <a:cubicBezTo>
                  <a:pt x="12907" y="78"/>
                  <a:pt x="12907" y="202"/>
                  <a:pt x="12907" y="261"/>
                </a:cubicBezTo>
                <a:cubicBezTo>
                  <a:pt x="13090" y="1684"/>
                  <a:pt x="13154" y="3165"/>
                  <a:pt x="13460" y="4647"/>
                </a:cubicBezTo>
                <a:cubicBezTo>
                  <a:pt x="12536" y="5200"/>
                  <a:pt x="12042" y="6376"/>
                  <a:pt x="12289" y="7423"/>
                </a:cubicBezTo>
                <a:cubicBezTo>
                  <a:pt x="12472" y="6623"/>
                  <a:pt x="12783" y="5635"/>
                  <a:pt x="13584" y="5265"/>
                </a:cubicBezTo>
                <a:lnTo>
                  <a:pt x="13584" y="5265"/>
                </a:lnTo>
                <a:cubicBezTo>
                  <a:pt x="13277" y="7981"/>
                  <a:pt x="12289" y="10510"/>
                  <a:pt x="11237" y="12980"/>
                </a:cubicBezTo>
                <a:cubicBezTo>
                  <a:pt x="10990" y="13662"/>
                  <a:pt x="10684" y="14338"/>
                  <a:pt x="10437" y="15020"/>
                </a:cubicBezTo>
                <a:cubicBezTo>
                  <a:pt x="9879" y="16191"/>
                  <a:pt x="9385" y="17366"/>
                  <a:pt x="8768" y="18537"/>
                </a:cubicBezTo>
                <a:cubicBezTo>
                  <a:pt x="8397" y="19278"/>
                  <a:pt x="7533" y="20019"/>
                  <a:pt x="7533" y="20947"/>
                </a:cubicBezTo>
                <a:cubicBezTo>
                  <a:pt x="8274" y="20700"/>
                  <a:pt x="8891" y="19466"/>
                  <a:pt x="9326" y="18848"/>
                </a:cubicBezTo>
                <a:cubicBezTo>
                  <a:pt x="9943" y="17919"/>
                  <a:pt x="10561" y="16872"/>
                  <a:pt x="11055" y="15820"/>
                </a:cubicBezTo>
                <a:cubicBezTo>
                  <a:pt x="11969" y="13928"/>
                  <a:pt x="12825" y="11789"/>
                  <a:pt x="13144" y="9652"/>
                </a:cubicBezTo>
                <a:lnTo>
                  <a:pt x="13144" y="9652"/>
                </a:lnTo>
                <a:cubicBezTo>
                  <a:pt x="12712" y="12597"/>
                  <a:pt x="12213" y="15715"/>
                  <a:pt x="10561" y="18166"/>
                </a:cubicBezTo>
                <a:cubicBezTo>
                  <a:pt x="10028" y="19018"/>
                  <a:pt x="9221" y="19594"/>
                  <a:pt x="8771" y="20449"/>
                </a:cubicBezTo>
                <a:lnTo>
                  <a:pt x="8771" y="20449"/>
                </a:lnTo>
                <a:cubicBezTo>
                  <a:pt x="8770" y="20451"/>
                  <a:pt x="8769" y="20452"/>
                  <a:pt x="8768" y="20453"/>
                </a:cubicBezTo>
                <a:cubicBezTo>
                  <a:pt x="8768" y="20453"/>
                  <a:pt x="8768" y="20453"/>
                  <a:pt x="8769" y="20453"/>
                </a:cubicBezTo>
                <a:lnTo>
                  <a:pt x="8769" y="20453"/>
                </a:lnTo>
                <a:cubicBezTo>
                  <a:pt x="8698" y="20589"/>
                  <a:pt x="8635" y="20731"/>
                  <a:pt x="8585" y="20883"/>
                </a:cubicBezTo>
                <a:cubicBezTo>
                  <a:pt x="8614" y="20945"/>
                  <a:pt x="8691" y="20976"/>
                  <a:pt x="8776" y="20976"/>
                </a:cubicBezTo>
                <a:cubicBezTo>
                  <a:pt x="8860" y="20976"/>
                  <a:pt x="8953" y="20945"/>
                  <a:pt x="9015" y="20883"/>
                </a:cubicBezTo>
                <a:cubicBezTo>
                  <a:pt x="9138" y="20760"/>
                  <a:pt x="9202" y="20636"/>
                  <a:pt x="9262" y="20513"/>
                </a:cubicBezTo>
                <a:cubicBezTo>
                  <a:pt x="9337" y="20389"/>
                  <a:pt x="9433" y="20275"/>
                  <a:pt x="9544" y="20178"/>
                </a:cubicBezTo>
                <a:lnTo>
                  <a:pt x="9544" y="20178"/>
                </a:lnTo>
                <a:cubicBezTo>
                  <a:pt x="9670" y="20114"/>
                  <a:pt x="9790" y="20040"/>
                  <a:pt x="9902" y="19959"/>
                </a:cubicBezTo>
                <a:lnTo>
                  <a:pt x="9902" y="19959"/>
                </a:lnTo>
                <a:cubicBezTo>
                  <a:pt x="9973" y="19930"/>
                  <a:pt x="10048" y="19909"/>
                  <a:pt x="10126" y="19895"/>
                </a:cubicBezTo>
                <a:lnTo>
                  <a:pt x="10018" y="19869"/>
                </a:lnTo>
                <a:lnTo>
                  <a:pt x="10018" y="19869"/>
                </a:lnTo>
                <a:cubicBezTo>
                  <a:pt x="10078" y="19819"/>
                  <a:pt x="10135" y="19767"/>
                  <a:pt x="10190" y="19712"/>
                </a:cubicBezTo>
                <a:lnTo>
                  <a:pt x="10190" y="19712"/>
                </a:lnTo>
                <a:cubicBezTo>
                  <a:pt x="9696" y="21194"/>
                  <a:pt x="9015" y="22735"/>
                  <a:pt x="7597" y="23476"/>
                </a:cubicBezTo>
                <a:cubicBezTo>
                  <a:pt x="7286" y="23664"/>
                  <a:pt x="6980" y="23788"/>
                  <a:pt x="6733" y="23970"/>
                </a:cubicBezTo>
                <a:cubicBezTo>
                  <a:pt x="6609" y="24094"/>
                  <a:pt x="6545" y="24158"/>
                  <a:pt x="6486" y="24281"/>
                </a:cubicBezTo>
                <a:cubicBezTo>
                  <a:pt x="6486" y="24464"/>
                  <a:pt x="6668" y="24652"/>
                  <a:pt x="6915" y="24711"/>
                </a:cubicBezTo>
                <a:cubicBezTo>
                  <a:pt x="7162" y="24711"/>
                  <a:pt x="7473" y="24528"/>
                  <a:pt x="7720" y="24405"/>
                </a:cubicBezTo>
                <a:lnTo>
                  <a:pt x="7720" y="24405"/>
                </a:lnTo>
                <a:cubicBezTo>
                  <a:pt x="7103" y="25699"/>
                  <a:pt x="6298" y="26998"/>
                  <a:pt x="5621" y="28233"/>
                </a:cubicBezTo>
                <a:cubicBezTo>
                  <a:pt x="5374" y="28663"/>
                  <a:pt x="5127" y="29033"/>
                  <a:pt x="4816" y="29344"/>
                </a:cubicBezTo>
                <a:cubicBezTo>
                  <a:pt x="4386" y="29715"/>
                  <a:pt x="3828" y="29898"/>
                  <a:pt x="3275" y="30021"/>
                </a:cubicBezTo>
                <a:cubicBezTo>
                  <a:pt x="2411" y="30268"/>
                  <a:pt x="1482" y="30515"/>
                  <a:pt x="618" y="30703"/>
                </a:cubicBezTo>
                <a:cubicBezTo>
                  <a:pt x="371" y="30826"/>
                  <a:pt x="0" y="31132"/>
                  <a:pt x="247" y="31320"/>
                </a:cubicBezTo>
                <a:cubicBezTo>
                  <a:pt x="1605" y="31073"/>
                  <a:pt x="3028" y="30885"/>
                  <a:pt x="4386" y="30638"/>
                </a:cubicBezTo>
                <a:cubicBezTo>
                  <a:pt x="4757" y="30638"/>
                  <a:pt x="5063" y="30579"/>
                  <a:pt x="5374" y="30456"/>
                </a:cubicBezTo>
                <a:cubicBezTo>
                  <a:pt x="5927" y="30145"/>
                  <a:pt x="6239" y="29591"/>
                  <a:pt x="6609" y="29033"/>
                </a:cubicBezTo>
                <a:cubicBezTo>
                  <a:pt x="9326" y="24528"/>
                  <a:pt x="11484" y="19648"/>
                  <a:pt x="13154" y="14650"/>
                </a:cubicBezTo>
                <a:cubicBezTo>
                  <a:pt x="13895" y="12239"/>
                  <a:pt x="14571" y="9834"/>
                  <a:pt x="14695" y="7300"/>
                </a:cubicBezTo>
                <a:cubicBezTo>
                  <a:pt x="14818" y="4954"/>
                  <a:pt x="14389" y="2425"/>
                  <a:pt x="13337" y="261"/>
                </a:cubicBezTo>
                <a:cubicBezTo>
                  <a:pt x="13295" y="132"/>
                  <a:pt x="13159" y="0"/>
                  <a:pt x="13061" y="0"/>
                </a:cubicBezTo>
                <a:close/>
              </a:path>
            </a:pathLst>
          </a:custGeom>
          <a:solidFill>
            <a:srgbClr val="EC64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2" name="Google Shape;1579;p36">
            <a:extLst>
              <a:ext uri="{FF2B5EF4-FFF2-40B4-BE49-F238E27FC236}">
                <a16:creationId xmlns:a16="http://schemas.microsoft.com/office/drawing/2014/main" id="{694D9E19-6DA7-4BB9-8DF9-BF4444C2FB1E}"/>
              </a:ext>
            </a:extLst>
          </p:cNvPr>
          <p:cNvSpPr/>
          <p:nvPr/>
        </p:nvSpPr>
        <p:spPr>
          <a:xfrm>
            <a:off x="2045185" y="4671921"/>
            <a:ext cx="569731" cy="530495"/>
          </a:xfrm>
          <a:custGeom>
            <a:avLst/>
            <a:gdLst/>
            <a:ahLst/>
            <a:cxnLst/>
            <a:rect l="l" t="t" r="r" b="b"/>
            <a:pathLst>
              <a:path w="11297" h="10519" extrusionOk="0">
                <a:moveTo>
                  <a:pt x="494" y="1"/>
                </a:moveTo>
                <a:cubicBezTo>
                  <a:pt x="0" y="1"/>
                  <a:pt x="60" y="683"/>
                  <a:pt x="247" y="1112"/>
                </a:cubicBezTo>
                <a:cubicBezTo>
                  <a:pt x="741" y="2471"/>
                  <a:pt x="1295" y="3770"/>
                  <a:pt x="1912" y="5064"/>
                </a:cubicBezTo>
                <a:cubicBezTo>
                  <a:pt x="2282" y="5746"/>
                  <a:pt x="2653" y="6486"/>
                  <a:pt x="3270" y="6980"/>
                </a:cubicBezTo>
                <a:cubicBezTo>
                  <a:pt x="4075" y="7598"/>
                  <a:pt x="5187" y="7721"/>
                  <a:pt x="6110" y="8092"/>
                </a:cubicBezTo>
                <a:cubicBezTo>
                  <a:pt x="6975" y="8522"/>
                  <a:pt x="7716" y="9139"/>
                  <a:pt x="8580" y="9697"/>
                </a:cubicBezTo>
                <a:cubicBezTo>
                  <a:pt x="9290" y="10133"/>
                  <a:pt x="10093" y="10519"/>
                  <a:pt x="10951" y="10519"/>
                </a:cubicBezTo>
                <a:cubicBezTo>
                  <a:pt x="11065" y="10519"/>
                  <a:pt x="11181" y="10512"/>
                  <a:pt x="11297" y="10497"/>
                </a:cubicBezTo>
                <a:cubicBezTo>
                  <a:pt x="11173" y="9880"/>
                  <a:pt x="10309" y="9944"/>
                  <a:pt x="9692" y="9880"/>
                </a:cubicBezTo>
                <a:cubicBezTo>
                  <a:pt x="8457" y="9633"/>
                  <a:pt x="7839" y="8215"/>
                  <a:pt x="6792" y="7657"/>
                </a:cubicBezTo>
                <a:cubicBezTo>
                  <a:pt x="6175" y="7351"/>
                  <a:pt x="5493" y="7287"/>
                  <a:pt x="4876" y="7040"/>
                </a:cubicBezTo>
                <a:cubicBezTo>
                  <a:pt x="3458" y="6610"/>
                  <a:pt x="2406" y="5434"/>
                  <a:pt x="1788" y="4140"/>
                </a:cubicBezTo>
                <a:cubicBezTo>
                  <a:pt x="1112" y="2841"/>
                  <a:pt x="801" y="1424"/>
                  <a:pt x="494" y="1"/>
                </a:cubicBezTo>
                <a:close/>
              </a:path>
            </a:pathLst>
          </a:custGeom>
          <a:solidFill>
            <a:srgbClr val="BD2B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3" name="Google Shape;1580;p36">
            <a:extLst>
              <a:ext uri="{FF2B5EF4-FFF2-40B4-BE49-F238E27FC236}">
                <a16:creationId xmlns:a16="http://schemas.microsoft.com/office/drawing/2014/main" id="{0003936B-C69D-45D4-8471-588D8BDFECB6}"/>
              </a:ext>
            </a:extLst>
          </p:cNvPr>
          <p:cNvSpPr/>
          <p:nvPr/>
        </p:nvSpPr>
        <p:spPr>
          <a:xfrm>
            <a:off x="2005394" y="4784435"/>
            <a:ext cx="855630" cy="1227365"/>
          </a:xfrm>
          <a:custGeom>
            <a:avLst/>
            <a:gdLst/>
            <a:ahLst/>
            <a:cxnLst/>
            <a:rect l="l" t="t" r="r" b="b"/>
            <a:pathLst>
              <a:path w="16966" h="24337" extrusionOk="0">
                <a:moveTo>
                  <a:pt x="655" y="1"/>
                </a:moveTo>
                <a:cubicBezTo>
                  <a:pt x="263" y="1"/>
                  <a:pt x="1" y="461"/>
                  <a:pt x="49" y="921"/>
                </a:cubicBezTo>
                <a:cubicBezTo>
                  <a:pt x="295" y="5367"/>
                  <a:pt x="1096" y="10553"/>
                  <a:pt x="3877" y="14134"/>
                </a:cubicBezTo>
                <a:cubicBezTo>
                  <a:pt x="4370" y="14752"/>
                  <a:pt x="4924" y="15369"/>
                  <a:pt x="5358" y="16046"/>
                </a:cubicBezTo>
                <a:cubicBezTo>
                  <a:pt x="5665" y="16540"/>
                  <a:pt x="5912" y="17157"/>
                  <a:pt x="6346" y="17651"/>
                </a:cubicBezTo>
                <a:cubicBezTo>
                  <a:pt x="7211" y="18639"/>
                  <a:pt x="8628" y="18886"/>
                  <a:pt x="9740" y="19627"/>
                </a:cubicBezTo>
                <a:cubicBezTo>
                  <a:pt x="10915" y="20368"/>
                  <a:pt x="11715" y="21667"/>
                  <a:pt x="12767" y="22655"/>
                </a:cubicBezTo>
                <a:cubicBezTo>
                  <a:pt x="13510" y="23448"/>
                  <a:pt x="14843" y="24336"/>
                  <a:pt x="16027" y="24336"/>
                </a:cubicBezTo>
                <a:cubicBezTo>
                  <a:pt x="16222" y="24336"/>
                  <a:pt x="16412" y="24312"/>
                  <a:pt x="16595" y="24260"/>
                </a:cubicBezTo>
                <a:cubicBezTo>
                  <a:pt x="16719" y="24260"/>
                  <a:pt x="16842" y="24196"/>
                  <a:pt x="16902" y="24137"/>
                </a:cubicBezTo>
                <a:cubicBezTo>
                  <a:pt x="16966" y="23949"/>
                  <a:pt x="16778" y="23766"/>
                  <a:pt x="16595" y="23643"/>
                </a:cubicBezTo>
                <a:lnTo>
                  <a:pt x="15296" y="22902"/>
                </a:lnTo>
                <a:cubicBezTo>
                  <a:pt x="13879" y="22161"/>
                  <a:pt x="12580" y="21049"/>
                  <a:pt x="11592" y="19750"/>
                </a:cubicBezTo>
                <a:cubicBezTo>
                  <a:pt x="11788" y="19533"/>
                  <a:pt x="12045" y="19446"/>
                  <a:pt x="12323" y="19446"/>
                </a:cubicBezTo>
                <a:cubicBezTo>
                  <a:pt x="12834" y="19446"/>
                  <a:pt x="13414" y="19741"/>
                  <a:pt x="13815" y="20062"/>
                </a:cubicBezTo>
                <a:cubicBezTo>
                  <a:pt x="14249" y="20432"/>
                  <a:pt x="15173" y="21173"/>
                  <a:pt x="15790" y="21173"/>
                </a:cubicBezTo>
                <a:cubicBezTo>
                  <a:pt x="16037" y="21173"/>
                  <a:pt x="16408" y="20985"/>
                  <a:pt x="16284" y="20679"/>
                </a:cubicBezTo>
                <a:cubicBezTo>
                  <a:pt x="16245" y="20513"/>
                  <a:pt x="16091" y="20459"/>
                  <a:pt x="15902" y="20459"/>
                </a:cubicBezTo>
                <a:cubicBezTo>
                  <a:pt x="15810" y="20459"/>
                  <a:pt x="15708" y="20472"/>
                  <a:pt x="15608" y="20491"/>
                </a:cubicBezTo>
                <a:cubicBezTo>
                  <a:pt x="15515" y="20513"/>
                  <a:pt x="15422" y="20523"/>
                  <a:pt x="15330" y="20523"/>
                </a:cubicBezTo>
                <a:cubicBezTo>
                  <a:pt x="14622" y="20523"/>
                  <a:pt x="13945" y="19926"/>
                  <a:pt x="13508" y="19380"/>
                </a:cubicBezTo>
                <a:cubicBezTo>
                  <a:pt x="13385" y="19256"/>
                  <a:pt x="13197" y="19074"/>
                  <a:pt x="13014" y="18950"/>
                </a:cubicBezTo>
                <a:cubicBezTo>
                  <a:pt x="12918" y="18912"/>
                  <a:pt x="12821" y="18897"/>
                  <a:pt x="12725" y="18897"/>
                </a:cubicBezTo>
                <a:cubicBezTo>
                  <a:pt x="12512" y="18897"/>
                  <a:pt x="12300" y="18969"/>
                  <a:pt x="12086" y="19010"/>
                </a:cubicBezTo>
                <a:cubicBezTo>
                  <a:pt x="11890" y="19052"/>
                  <a:pt x="11690" y="19072"/>
                  <a:pt x="11491" y="19072"/>
                </a:cubicBezTo>
                <a:cubicBezTo>
                  <a:pt x="10814" y="19072"/>
                  <a:pt x="10143" y="18838"/>
                  <a:pt x="9616" y="18456"/>
                </a:cubicBezTo>
                <a:cubicBezTo>
                  <a:pt x="8996" y="18043"/>
                  <a:pt x="8507" y="17497"/>
                  <a:pt x="8002" y="16934"/>
                </a:cubicBezTo>
                <a:lnTo>
                  <a:pt x="8002" y="16934"/>
                </a:lnTo>
                <a:cubicBezTo>
                  <a:pt x="8353" y="17201"/>
                  <a:pt x="8850" y="17296"/>
                  <a:pt x="9336" y="17296"/>
                </a:cubicBezTo>
                <a:cubicBezTo>
                  <a:pt x="9452" y="17296"/>
                  <a:pt x="9568" y="17290"/>
                  <a:pt x="9680" y="17281"/>
                </a:cubicBezTo>
                <a:cubicBezTo>
                  <a:pt x="9926" y="17281"/>
                  <a:pt x="10188" y="17265"/>
                  <a:pt x="10451" y="17265"/>
                </a:cubicBezTo>
                <a:cubicBezTo>
                  <a:pt x="10916" y="17265"/>
                  <a:pt x="11386" y="17315"/>
                  <a:pt x="11780" y="17592"/>
                </a:cubicBezTo>
                <a:cubicBezTo>
                  <a:pt x="12049" y="17809"/>
                  <a:pt x="12322" y="18167"/>
                  <a:pt x="12675" y="18167"/>
                </a:cubicBezTo>
                <a:cubicBezTo>
                  <a:pt x="12724" y="18167"/>
                  <a:pt x="12775" y="18160"/>
                  <a:pt x="12827" y="18145"/>
                </a:cubicBezTo>
                <a:cubicBezTo>
                  <a:pt x="12520" y="17592"/>
                  <a:pt x="12150" y="16910"/>
                  <a:pt x="11468" y="16727"/>
                </a:cubicBezTo>
                <a:cubicBezTo>
                  <a:pt x="11345" y="16706"/>
                  <a:pt x="11221" y="16699"/>
                  <a:pt x="11098" y="16699"/>
                </a:cubicBezTo>
                <a:cubicBezTo>
                  <a:pt x="10851" y="16699"/>
                  <a:pt x="10604" y="16727"/>
                  <a:pt x="10357" y="16727"/>
                </a:cubicBezTo>
                <a:cubicBezTo>
                  <a:pt x="8011" y="16727"/>
                  <a:pt x="6099" y="14875"/>
                  <a:pt x="4430" y="13082"/>
                </a:cubicBezTo>
                <a:lnTo>
                  <a:pt x="4430" y="13082"/>
                </a:lnTo>
                <a:cubicBezTo>
                  <a:pt x="5788" y="13329"/>
                  <a:pt x="7146" y="13576"/>
                  <a:pt x="8505" y="13887"/>
                </a:cubicBezTo>
                <a:cubicBezTo>
                  <a:pt x="8634" y="13887"/>
                  <a:pt x="9757" y="14180"/>
                  <a:pt x="10362" y="14180"/>
                </a:cubicBezTo>
                <a:cubicBezTo>
                  <a:pt x="10636" y="14180"/>
                  <a:pt x="10804" y="14120"/>
                  <a:pt x="10727" y="13947"/>
                </a:cubicBezTo>
                <a:cubicBezTo>
                  <a:pt x="10668" y="13887"/>
                  <a:pt x="10604" y="13823"/>
                  <a:pt x="10545" y="13823"/>
                </a:cubicBezTo>
                <a:cubicBezTo>
                  <a:pt x="9369" y="13206"/>
                  <a:pt x="7887" y="13329"/>
                  <a:pt x="6652" y="13082"/>
                </a:cubicBezTo>
                <a:cubicBezTo>
                  <a:pt x="4370" y="12652"/>
                  <a:pt x="2577" y="10553"/>
                  <a:pt x="2454" y="8266"/>
                </a:cubicBezTo>
                <a:lnTo>
                  <a:pt x="2454" y="8266"/>
                </a:lnTo>
                <a:cubicBezTo>
                  <a:pt x="2824" y="9195"/>
                  <a:pt x="3259" y="10242"/>
                  <a:pt x="4247" y="10489"/>
                </a:cubicBezTo>
                <a:cubicBezTo>
                  <a:pt x="3136" y="9007"/>
                  <a:pt x="2395" y="7343"/>
                  <a:pt x="2024" y="5550"/>
                </a:cubicBezTo>
                <a:cubicBezTo>
                  <a:pt x="2181" y="5497"/>
                  <a:pt x="2345" y="5473"/>
                  <a:pt x="2510" y="5473"/>
                </a:cubicBezTo>
                <a:cubicBezTo>
                  <a:pt x="3128" y="5473"/>
                  <a:pt x="3755" y="5817"/>
                  <a:pt x="4000" y="6355"/>
                </a:cubicBezTo>
                <a:cubicBezTo>
                  <a:pt x="4157" y="5665"/>
                  <a:pt x="3454" y="4931"/>
                  <a:pt x="2746" y="4931"/>
                </a:cubicBezTo>
                <a:cubicBezTo>
                  <a:pt x="2628" y="4931"/>
                  <a:pt x="2509" y="4952"/>
                  <a:pt x="2395" y="4996"/>
                </a:cubicBezTo>
                <a:cubicBezTo>
                  <a:pt x="2265" y="5037"/>
                  <a:pt x="2108" y="5109"/>
                  <a:pt x="1963" y="5109"/>
                </a:cubicBezTo>
                <a:cubicBezTo>
                  <a:pt x="1897" y="5109"/>
                  <a:pt x="1834" y="5094"/>
                  <a:pt x="1777" y="5056"/>
                </a:cubicBezTo>
                <a:cubicBezTo>
                  <a:pt x="1654" y="4996"/>
                  <a:pt x="1654" y="4809"/>
                  <a:pt x="1590" y="4685"/>
                </a:cubicBezTo>
                <a:cubicBezTo>
                  <a:pt x="1466" y="4068"/>
                  <a:pt x="1407" y="3391"/>
                  <a:pt x="1343" y="2709"/>
                </a:cubicBezTo>
                <a:lnTo>
                  <a:pt x="1343" y="2709"/>
                </a:lnTo>
                <a:cubicBezTo>
                  <a:pt x="1407" y="2956"/>
                  <a:pt x="1466" y="3268"/>
                  <a:pt x="1654" y="3450"/>
                </a:cubicBezTo>
                <a:cubicBezTo>
                  <a:pt x="1739" y="3538"/>
                  <a:pt x="1879" y="3584"/>
                  <a:pt x="2010" y="3584"/>
                </a:cubicBezTo>
                <a:cubicBezTo>
                  <a:pt x="2160" y="3584"/>
                  <a:pt x="2299" y="3523"/>
                  <a:pt x="2331" y="3391"/>
                </a:cubicBezTo>
                <a:cubicBezTo>
                  <a:pt x="1837" y="3080"/>
                  <a:pt x="1466" y="2527"/>
                  <a:pt x="1407" y="1969"/>
                </a:cubicBezTo>
                <a:cubicBezTo>
                  <a:pt x="1343" y="1598"/>
                  <a:pt x="1407" y="487"/>
                  <a:pt x="1096" y="180"/>
                </a:cubicBezTo>
                <a:cubicBezTo>
                  <a:pt x="938" y="55"/>
                  <a:pt x="789" y="1"/>
                  <a:pt x="655" y="1"/>
                </a:cubicBezTo>
                <a:close/>
              </a:path>
            </a:pathLst>
          </a:custGeom>
          <a:solidFill>
            <a:srgbClr val="EC64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1581;p36">
            <a:extLst>
              <a:ext uri="{FF2B5EF4-FFF2-40B4-BE49-F238E27FC236}">
                <a16:creationId xmlns:a16="http://schemas.microsoft.com/office/drawing/2014/main" id="{74395199-FB9D-425A-B82F-44697FF2E20C}"/>
              </a:ext>
            </a:extLst>
          </p:cNvPr>
          <p:cNvSpPr/>
          <p:nvPr/>
        </p:nvSpPr>
        <p:spPr>
          <a:xfrm>
            <a:off x="2960628" y="3438858"/>
            <a:ext cx="423528" cy="205561"/>
          </a:xfrm>
          <a:custGeom>
            <a:avLst/>
            <a:gdLst/>
            <a:ahLst/>
            <a:cxnLst/>
            <a:rect l="l" t="t" r="r" b="b"/>
            <a:pathLst>
              <a:path w="8398" h="4076" extrusionOk="0">
                <a:moveTo>
                  <a:pt x="60" y="1"/>
                </a:moveTo>
                <a:lnTo>
                  <a:pt x="1" y="65"/>
                </a:lnTo>
                <a:cubicBezTo>
                  <a:pt x="1" y="65"/>
                  <a:pt x="60" y="65"/>
                  <a:pt x="60" y="124"/>
                </a:cubicBezTo>
                <a:cubicBezTo>
                  <a:pt x="3088" y="806"/>
                  <a:pt x="5928" y="2164"/>
                  <a:pt x="8333" y="4076"/>
                </a:cubicBezTo>
                <a:lnTo>
                  <a:pt x="8398" y="4076"/>
                </a:lnTo>
                <a:cubicBezTo>
                  <a:pt x="8398" y="4076"/>
                  <a:pt x="8398" y="4017"/>
                  <a:pt x="8333" y="4017"/>
                </a:cubicBezTo>
                <a:cubicBezTo>
                  <a:pt x="5928" y="2100"/>
                  <a:pt x="3088" y="742"/>
                  <a:pt x="60" y="1"/>
                </a:cubicBezTo>
                <a:close/>
              </a:path>
            </a:pathLst>
          </a:custGeom>
          <a:solidFill>
            <a:srgbClr val="9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1582;p36">
            <a:extLst>
              <a:ext uri="{FF2B5EF4-FFF2-40B4-BE49-F238E27FC236}">
                <a16:creationId xmlns:a16="http://schemas.microsoft.com/office/drawing/2014/main" id="{DD46E4BF-FA61-4F69-B0D0-4CE50D425804}"/>
              </a:ext>
            </a:extLst>
          </p:cNvPr>
          <p:cNvSpPr/>
          <p:nvPr/>
        </p:nvSpPr>
        <p:spPr>
          <a:xfrm>
            <a:off x="4019348" y="2967570"/>
            <a:ext cx="140050" cy="160828"/>
          </a:xfrm>
          <a:custGeom>
            <a:avLst/>
            <a:gdLst/>
            <a:ahLst/>
            <a:cxnLst/>
            <a:rect l="l" t="t" r="r" b="b"/>
            <a:pathLst>
              <a:path w="2777" h="3189" extrusionOk="0">
                <a:moveTo>
                  <a:pt x="960" y="1"/>
                </a:moveTo>
                <a:cubicBezTo>
                  <a:pt x="903" y="1"/>
                  <a:pt x="848" y="9"/>
                  <a:pt x="800" y="25"/>
                </a:cubicBezTo>
                <a:cubicBezTo>
                  <a:pt x="553" y="149"/>
                  <a:pt x="371" y="331"/>
                  <a:pt x="247" y="578"/>
                </a:cubicBezTo>
                <a:cubicBezTo>
                  <a:pt x="0" y="1072"/>
                  <a:pt x="183" y="1754"/>
                  <a:pt x="553" y="2248"/>
                </a:cubicBezTo>
                <a:cubicBezTo>
                  <a:pt x="924" y="2742"/>
                  <a:pt x="1482" y="2989"/>
                  <a:pt x="2099" y="3172"/>
                </a:cubicBezTo>
                <a:cubicBezTo>
                  <a:pt x="2162" y="3172"/>
                  <a:pt x="2225" y="3188"/>
                  <a:pt x="2288" y="3188"/>
                </a:cubicBezTo>
                <a:cubicBezTo>
                  <a:pt x="2349" y="3188"/>
                  <a:pt x="2409" y="3173"/>
                  <a:pt x="2470" y="3112"/>
                </a:cubicBezTo>
                <a:cubicBezTo>
                  <a:pt x="2470" y="3048"/>
                  <a:pt x="2529" y="2989"/>
                  <a:pt x="2529" y="2925"/>
                </a:cubicBezTo>
                <a:cubicBezTo>
                  <a:pt x="2776" y="1877"/>
                  <a:pt x="2223" y="702"/>
                  <a:pt x="1294" y="149"/>
                </a:cubicBezTo>
                <a:lnTo>
                  <a:pt x="1294" y="149"/>
                </a:lnTo>
                <a:lnTo>
                  <a:pt x="1418" y="208"/>
                </a:lnTo>
                <a:cubicBezTo>
                  <a:pt x="1325" y="71"/>
                  <a:pt x="1131" y="1"/>
                  <a:pt x="960" y="1"/>
                </a:cubicBezTo>
                <a:close/>
              </a:path>
            </a:pathLst>
          </a:custGeom>
          <a:solidFill>
            <a:srgbClr val="9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6" name="Google Shape;1583;p36">
            <a:extLst>
              <a:ext uri="{FF2B5EF4-FFF2-40B4-BE49-F238E27FC236}">
                <a16:creationId xmlns:a16="http://schemas.microsoft.com/office/drawing/2014/main" id="{FAE0AA36-2843-44A1-A5BA-1CF214E294D2}"/>
              </a:ext>
            </a:extLst>
          </p:cNvPr>
          <p:cNvSpPr/>
          <p:nvPr/>
        </p:nvSpPr>
        <p:spPr>
          <a:xfrm>
            <a:off x="3044597" y="1900630"/>
            <a:ext cx="18710" cy="15785"/>
          </a:xfrm>
          <a:custGeom>
            <a:avLst/>
            <a:gdLst/>
            <a:ahLst/>
            <a:cxnLst/>
            <a:rect l="l" t="t" r="r" b="b"/>
            <a:pathLst>
              <a:path w="371" h="313" extrusionOk="0">
                <a:moveTo>
                  <a:pt x="0" y="1"/>
                </a:moveTo>
                <a:lnTo>
                  <a:pt x="0" y="65"/>
                </a:lnTo>
                <a:cubicBezTo>
                  <a:pt x="64" y="124"/>
                  <a:pt x="188" y="189"/>
                  <a:pt x="247" y="312"/>
                </a:cubicBezTo>
                <a:lnTo>
                  <a:pt x="371" y="312"/>
                </a:lnTo>
                <a:cubicBezTo>
                  <a:pt x="247" y="189"/>
                  <a:pt x="124" y="65"/>
                  <a:pt x="0" y="1"/>
                </a:cubicBezTo>
                <a:close/>
              </a:path>
            </a:pathLst>
          </a:custGeom>
          <a:solidFill>
            <a:srgbClr val="80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7" name="Google Shape;1584;p36">
            <a:extLst>
              <a:ext uri="{FF2B5EF4-FFF2-40B4-BE49-F238E27FC236}">
                <a16:creationId xmlns:a16="http://schemas.microsoft.com/office/drawing/2014/main" id="{1041F541-FFB9-4F0D-B331-BB4F3D5A8E7B}"/>
              </a:ext>
            </a:extLst>
          </p:cNvPr>
          <p:cNvSpPr/>
          <p:nvPr/>
        </p:nvSpPr>
        <p:spPr>
          <a:xfrm>
            <a:off x="3057054" y="1916365"/>
            <a:ext cx="62334" cy="277023"/>
          </a:xfrm>
          <a:custGeom>
            <a:avLst/>
            <a:gdLst/>
            <a:ahLst/>
            <a:cxnLst/>
            <a:rect l="l" t="t" r="r" b="b"/>
            <a:pathLst>
              <a:path w="1236" h="5493" extrusionOk="0">
                <a:moveTo>
                  <a:pt x="0" y="0"/>
                </a:moveTo>
                <a:cubicBezTo>
                  <a:pt x="188" y="124"/>
                  <a:pt x="311" y="371"/>
                  <a:pt x="435" y="553"/>
                </a:cubicBezTo>
                <a:cubicBezTo>
                  <a:pt x="371" y="430"/>
                  <a:pt x="247" y="247"/>
                  <a:pt x="188" y="124"/>
                </a:cubicBezTo>
                <a:cubicBezTo>
                  <a:pt x="188" y="59"/>
                  <a:pt x="124" y="59"/>
                  <a:pt x="124" y="0"/>
                </a:cubicBezTo>
                <a:close/>
                <a:moveTo>
                  <a:pt x="988" y="2223"/>
                </a:moveTo>
                <a:cubicBezTo>
                  <a:pt x="1176" y="3087"/>
                  <a:pt x="1176" y="3887"/>
                  <a:pt x="1176" y="4505"/>
                </a:cubicBezTo>
                <a:cubicBezTo>
                  <a:pt x="1235" y="3764"/>
                  <a:pt x="1176" y="2964"/>
                  <a:pt x="988" y="2223"/>
                </a:cubicBezTo>
                <a:close/>
                <a:moveTo>
                  <a:pt x="1052" y="5433"/>
                </a:moveTo>
                <a:cubicBezTo>
                  <a:pt x="1052" y="5433"/>
                  <a:pt x="1052" y="5493"/>
                  <a:pt x="988" y="5493"/>
                </a:cubicBezTo>
                <a:lnTo>
                  <a:pt x="1052" y="5493"/>
                </a:lnTo>
                <a:lnTo>
                  <a:pt x="1052" y="5433"/>
                </a:lnTo>
                <a:close/>
              </a:path>
            </a:pathLst>
          </a:custGeom>
          <a:solidFill>
            <a:srgbClr val="70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8" name="Google Shape;1585;p36">
            <a:extLst>
              <a:ext uri="{FF2B5EF4-FFF2-40B4-BE49-F238E27FC236}">
                <a16:creationId xmlns:a16="http://schemas.microsoft.com/office/drawing/2014/main" id="{3B2A1EDF-D6E2-43F0-83F2-915E72172254}"/>
              </a:ext>
            </a:extLst>
          </p:cNvPr>
          <p:cNvSpPr/>
          <p:nvPr/>
        </p:nvSpPr>
        <p:spPr>
          <a:xfrm>
            <a:off x="3038344" y="1903908"/>
            <a:ext cx="78018" cy="289480"/>
          </a:xfrm>
          <a:custGeom>
            <a:avLst/>
            <a:gdLst/>
            <a:ahLst/>
            <a:cxnLst/>
            <a:rect l="l" t="t" r="r" b="b"/>
            <a:pathLst>
              <a:path w="1547" h="5740" extrusionOk="0">
                <a:moveTo>
                  <a:pt x="124" y="0"/>
                </a:moveTo>
                <a:cubicBezTo>
                  <a:pt x="1" y="430"/>
                  <a:pt x="65" y="865"/>
                  <a:pt x="124" y="1294"/>
                </a:cubicBezTo>
                <a:cubicBezTo>
                  <a:pt x="371" y="2776"/>
                  <a:pt x="682" y="4322"/>
                  <a:pt x="1359" y="5740"/>
                </a:cubicBezTo>
                <a:cubicBezTo>
                  <a:pt x="1423" y="5740"/>
                  <a:pt x="1423" y="5680"/>
                  <a:pt x="1423" y="5680"/>
                </a:cubicBezTo>
                <a:cubicBezTo>
                  <a:pt x="1483" y="5369"/>
                  <a:pt x="1483" y="5063"/>
                  <a:pt x="1547" y="4752"/>
                </a:cubicBezTo>
                <a:cubicBezTo>
                  <a:pt x="1547" y="4134"/>
                  <a:pt x="1547" y="3334"/>
                  <a:pt x="1359" y="2470"/>
                </a:cubicBezTo>
                <a:cubicBezTo>
                  <a:pt x="1236" y="1912"/>
                  <a:pt x="1053" y="1358"/>
                  <a:pt x="806" y="800"/>
                </a:cubicBezTo>
                <a:cubicBezTo>
                  <a:pt x="682" y="618"/>
                  <a:pt x="559" y="371"/>
                  <a:pt x="371" y="247"/>
                </a:cubicBezTo>
                <a:cubicBezTo>
                  <a:pt x="312" y="124"/>
                  <a:pt x="188" y="59"/>
                  <a:pt x="124" y="0"/>
                </a:cubicBezTo>
                <a:close/>
              </a:path>
            </a:pathLst>
          </a:custGeom>
          <a:solidFill>
            <a:srgbClr val="9F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9" name="Google Shape;1586;p36">
            <a:extLst>
              <a:ext uri="{FF2B5EF4-FFF2-40B4-BE49-F238E27FC236}">
                <a16:creationId xmlns:a16="http://schemas.microsoft.com/office/drawing/2014/main" id="{D548AD22-C43F-446C-BF4F-9676D889C15D}"/>
              </a:ext>
            </a:extLst>
          </p:cNvPr>
          <p:cNvSpPr/>
          <p:nvPr/>
        </p:nvSpPr>
        <p:spPr>
          <a:xfrm>
            <a:off x="2674174" y="3333001"/>
            <a:ext cx="52853" cy="165215"/>
          </a:xfrm>
          <a:custGeom>
            <a:avLst/>
            <a:gdLst/>
            <a:ahLst/>
            <a:cxnLst/>
            <a:rect l="l" t="t" r="r" b="b"/>
            <a:pathLst>
              <a:path w="1048" h="3276" extrusionOk="0">
                <a:moveTo>
                  <a:pt x="0" y="1"/>
                </a:moveTo>
                <a:lnTo>
                  <a:pt x="0" y="124"/>
                </a:lnTo>
                <a:cubicBezTo>
                  <a:pt x="183" y="124"/>
                  <a:pt x="371" y="248"/>
                  <a:pt x="494" y="371"/>
                </a:cubicBezTo>
                <a:cubicBezTo>
                  <a:pt x="677" y="495"/>
                  <a:pt x="801" y="682"/>
                  <a:pt x="865" y="865"/>
                </a:cubicBezTo>
                <a:cubicBezTo>
                  <a:pt x="924" y="1112"/>
                  <a:pt x="988" y="1359"/>
                  <a:pt x="988" y="1670"/>
                </a:cubicBezTo>
                <a:cubicBezTo>
                  <a:pt x="988" y="1794"/>
                  <a:pt x="988" y="1917"/>
                  <a:pt x="924" y="2041"/>
                </a:cubicBezTo>
                <a:lnTo>
                  <a:pt x="924" y="2905"/>
                </a:lnTo>
                <a:lnTo>
                  <a:pt x="924" y="3275"/>
                </a:lnTo>
                <a:lnTo>
                  <a:pt x="988" y="3211"/>
                </a:lnTo>
                <a:lnTo>
                  <a:pt x="988" y="2905"/>
                </a:lnTo>
                <a:cubicBezTo>
                  <a:pt x="988" y="2594"/>
                  <a:pt x="988" y="2347"/>
                  <a:pt x="1048" y="2041"/>
                </a:cubicBezTo>
                <a:lnTo>
                  <a:pt x="1048" y="1670"/>
                </a:lnTo>
                <a:cubicBezTo>
                  <a:pt x="1048" y="1359"/>
                  <a:pt x="1048" y="1112"/>
                  <a:pt x="924" y="806"/>
                </a:cubicBezTo>
                <a:cubicBezTo>
                  <a:pt x="865" y="618"/>
                  <a:pt x="741" y="435"/>
                  <a:pt x="554" y="312"/>
                </a:cubicBezTo>
                <a:cubicBezTo>
                  <a:pt x="430" y="188"/>
                  <a:pt x="247" y="65"/>
                  <a:pt x="0" y="1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0" name="Google Shape;1587;p36">
            <a:extLst>
              <a:ext uri="{FF2B5EF4-FFF2-40B4-BE49-F238E27FC236}">
                <a16:creationId xmlns:a16="http://schemas.microsoft.com/office/drawing/2014/main" id="{75B4A355-F054-4D68-B5BB-3122F7F61095}"/>
              </a:ext>
            </a:extLst>
          </p:cNvPr>
          <p:cNvSpPr/>
          <p:nvPr/>
        </p:nvSpPr>
        <p:spPr>
          <a:xfrm>
            <a:off x="2319183" y="3585363"/>
            <a:ext cx="87247" cy="93451"/>
          </a:xfrm>
          <a:custGeom>
            <a:avLst/>
            <a:gdLst/>
            <a:ahLst/>
            <a:cxnLst/>
            <a:rect l="l" t="t" r="r" b="b"/>
            <a:pathLst>
              <a:path w="1730" h="1853" extrusionOk="0">
                <a:moveTo>
                  <a:pt x="1665" y="0"/>
                </a:moveTo>
                <a:cubicBezTo>
                  <a:pt x="1171" y="553"/>
                  <a:pt x="618" y="1112"/>
                  <a:pt x="60" y="1606"/>
                </a:cubicBezTo>
                <a:lnTo>
                  <a:pt x="60" y="1665"/>
                </a:lnTo>
                <a:lnTo>
                  <a:pt x="1" y="1729"/>
                </a:lnTo>
                <a:cubicBezTo>
                  <a:pt x="1" y="1788"/>
                  <a:pt x="60" y="1788"/>
                  <a:pt x="60" y="1788"/>
                </a:cubicBezTo>
                <a:cubicBezTo>
                  <a:pt x="60" y="1788"/>
                  <a:pt x="60" y="1853"/>
                  <a:pt x="124" y="1853"/>
                </a:cubicBezTo>
                <a:lnTo>
                  <a:pt x="124" y="1788"/>
                </a:lnTo>
                <a:lnTo>
                  <a:pt x="184" y="1788"/>
                </a:lnTo>
                <a:lnTo>
                  <a:pt x="184" y="1729"/>
                </a:lnTo>
                <a:lnTo>
                  <a:pt x="124" y="1665"/>
                </a:lnTo>
                <a:cubicBezTo>
                  <a:pt x="677" y="1171"/>
                  <a:pt x="1236" y="618"/>
                  <a:pt x="1730" y="60"/>
                </a:cubicBezTo>
                <a:lnTo>
                  <a:pt x="1730" y="0"/>
                </a:ln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1588;p36">
            <a:extLst>
              <a:ext uri="{FF2B5EF4-FFF2-40B4-BE49-F238E27FC236}">
                <a16:creationId xmlns:a16="http://schemas.microsoft.com/office/drawing/2014/main" id="{6D4F36CE-20D9-4716-967C-95DB2DCAA177}"/>
              </a:ext>
            </a:extLst>
          </p:cNvPr>
          <p:cNvSpPr/>
          <p:nvPr/>
        </p:nvSpPr>
        <p:spPr>
          <a:xfrm>
            <a:off x="2555860" y="3401487"/>
            <a:ext cx="99654" cy="56131"/>
          </a:xfrm>
          <a:custGeom>
            <a:avLst/>
            <a:gdLst/>
            <a:ahLst/>
            <a:cxnLst/>
            <a:rect l="l" t="t" r="r" b="b"/>
            <a:pathLst>
              <a:path w="1976" h="1113" extrusionOk="0">
                <a:moveTo>
                  <a:pt x="1912" y="1"/>
                </a:moveTo>
                <a:cubicBezTo>
                  <a:pt x="1235" y="248"/>
                  <a:pt x="618" y="618"/>
                  <a:pt x="0" y="1053"/>
                </a:cubicBezTo>
                <a:lnTo>
                  <a:pt x="0" y="1112"/>
                </a:lnTo>
                <a:lnTo>
                  <a:pt x="59" y="1112"/>
                </a:lnTo>
                <a:cubicBezTo>
                  <a:pt x="618" y="683"/>
                  <a:pt x="1294" y="312"/>
                  <a:pt x="1976" y="65"/>
                </a:cubicBezTo>
                <a:cubicBezTo>
                  <a:pt x="1976" y="1"/>
                  <a:pt x="1976" y="1"/>
                  <a:pt x="1912" y="1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1589;p36">
            <a:extLst>
              <a:ext uri="{FF2B5EF4-FFF2-40B4-BE49-F238E27FC236}">
                <a16:creationId xmlns:a16="http://schemas.microsoft.com/office/drawing/2014/main" id="{ED925583-CE80-4740-85FE-11553434E462}"/>
              </a:ext>
            </a:extLst>
          </p:cNvPr>
          <p:cNvSpPr/>
          <p:nvPr/>
        </p:nvSpPr>
        <p:spPr>
          <a:xfrm>
            <a:off x="2154018" y="3902984"/>
            <a:ext cx="28242" cy="77766"/>
          </a:xfrm>
          <a:custGeom>
            <a:avLst/>
            <a:gdLst/>
            <a:ahLst/>
            <a:cxnLst/>
            <a:rect l="l" t="t" r="r" b="b"/>
            <a:pathLst>
              <a:path w="560" h="1542" extrusionOk="0">
                <a:moveTo>
                  <a:pt x="436" y="0"/>
                </a:moveTo>
                <a:lnTo>
                  <a:pt x="436" y="59"/>
                </a:lnTo>
                <a:lnTo>
                  <a:pt x="371" y="59"/>
                </a:lnTo>
                <a:lnTo>
                  <a:pt x="371" y="123"/>
                </a:lnTo>
                <a:lnTo>
                  <a:pt x="398" y="148"/>
                </a:lnTo>
                <a:lnTo>
                  <a:pt x="398" y="148"/>
                </a:lnTo>
                <a:cubicBezTo>
                  <a:pt x="224" y="560"/>
                  <a:pt x="61" y="1021"/>
                  <a:pt x="1" y="1482"/>
                </a:cubicBezTo>
                <a:lnTo>
                  <a:pt x="65" y="1541"/>
                </a:lnTo>
                <a:lnTo>
                  <a:pt x="65" y="1482"/>
                </a:lnTo>
                <a:cubicBezTo>
                  <a:pt x="122" y="1012"/>
                  <a:pt x="294" y="542"/>
                  <a:pt x="468" y="123"/>
                </a:cubicBezTo>
                <a:lnTo>
                  <a:pt x="495" y="123"/>
                </a:lnTo>
                <a:lnTo>
                  <a:pt x="495" y="59"/>
                </a:lnTo>
                <a:lnTo>
                  <a:pt x="559" y="59"/>
                </a:lnTo>
                <a:lnTo>
                  <a:pt x="559" y="0"/>
                </a:ln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1590;p36">
            <a:extLst>
              <a:ext uri="{FF2B5EF4-FFF2-40B4-BE49-F238E27FC236}">
                <a16:creationId xmlns:a16="http://schemas.microsoft.com/office/drawing/2014/main" id="{B0B7D9C7-DEBA-4A0D-B817-7F26AB80B9D9}"/>
              </a:ext>
            </a:extLst>
          </p:cNvPr>
          <p:cNvSpPr/>
          <p:nvPr/>
        </p:nvSpPr>
        <p:spPr>
          <a:xfrm>
            <a:off x="2315955" y="3158657"/>
            <a:ext cx="205561" cy="80994"/>
          </a:xfrm>
          <a:custGeom>
            <a:avLst/>
            <a:gdLst/>
            <a:ahLst/>
            <a:cxnLst/>
            <a:rect l="l" t="t" r="r" b="b"/>
            <a:pathLst>
              <a:path w="4076" h="1606" extrusionOk="0">
                <a:moveTo>
                  <a:pt x="1" y="0"/>
                </a:moveTo>
                <a:lnTo>
                  <a:pt x="1" y="64"/>
                </a:lnTo>
                <a:cubicBezTo>
                  <a:pt x="1" y="64"/>
                  <a:pt x="1" y="124"/>
                  <a:pt x="65" y="124"/>
                </a:cubicBezTo>
                <a:cubicBezTo>
                  <a:pt x="124" y="64"/>
                  <a:pt x="248" y="64"/>
                  <a:pt x="371" y="64"/>
                </a:cubicBezTo>
                <a:cubicBezTo>
                  <a:pt x="1359" y="64"/>
                  <a:pt x="2347" y="617"/>
                  <a:pt x="3211" y="1111"/>
                </a:cubicBezTo>
                <a:cubicBezTo>
                  <a:pt x="3458" y="1299"/>
                  <a:pt x="3769" y="1482"/>
                  <a:pt x="4016" y="1605"/>
                </a:cubicBezTo>
                <a:lnTo>
                  <a:pt x="4076" y="1605"/>
                </a:lnTo>
                <a:lnTo>
                  <a:pt x="4076" y="1546"/>
                </a:lnTo>
                <a:cubicBezTo>
                  <a:pt x="3769" y="1358"/>
                  <a:pt x="3522" y="1235"/>
                  <a:pt x="3275" y="1052"/>
                </a:cubicBezTo>
                <a:cubicBezTo>
                  <a:pt x="2347" y="558"/>
                  <a:pt x="1423" y="0"/>
                  <a:pt x="371" y="0"/>
                </a:cubicBezTo>
                <a:close/>
              </a:path>
            </a:pathLst>
          </a:custGeom>
          <a:solidFill>
            <a:srgbClr val="B62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1591;p36">
            <a:extLst>
              <a:ext uri="{FF2B5EF4-FFF2-40B4-BE49-F238E27FC236}">
                <a16:creationId xmlns:a16="http://schemas.microsoft.com/office/drawing/2014/main" id="{DB594B5C-9352-413D-8A29-BF42C09019B8}"/>
              </a:ext>
            </a:extLst>
          </p:cNvPr>
          <p:cNvSpPr/>
          <p:nvPr/>
        </p:nvSpPr>
        <p:spPr>
          <a:xfrm>
            <a:off x="3791899" y="3012404"/>
            <a:ext cx="99704" cy="133847"/>
          </a:xfrm>
          <a:custGeom>
            <a:avLst/>
            <a:gdLst/>
            <a:ahLst/>
            <a:cxnLst/>
            <a:rect l="l" t="t" r="r" b="b"/>
            <a:pathLst>
              <a:path w="1977" h="2654" extrusionOk="0">
                <a:moveTo>
                  <a:pt x="0" y="1"/>
                </a:moveTo>
                <a:lnTo>
                  <a:pt x="0" y="60"/>
                </a:lnTo>
                <a:cubicBezTo>
                  <a:pt x="865" y="741"/>
                  <a:pt x="1546" y="1606"/>
                  <a:pt x="1917" y="2653"/>
                </a:cubicBezTo>
                <a:lnTo>
                  <a:pt x="1976" y="2653"/>
                </a:lnTo>
                <a:lnTo>
                  <a:pt x="1976" y="2594"/>
                </a:lnTo>
                <a:cubicBezTo>
                  <a:pt x="1606" y="1606"/>
                  <a:pt x="929" y="677"/>
                  <a:pt x="65" y="1"/>
                </a:cubicBezTo>
                <a:close/>
              </a:path>
            </a:pathLst>
          </a:custGeom>
          <a:solidFill>
            <a:srgbClr val="9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6" name="Hexagon 855">
            <a:extLst>
              <a:ext uri="{FF2B5EF4-FFF2-40B4-BE49-F238E27FC236}">
                <a16:creationId xmlns:a16="http://schemas.microsoft.com/office/drawing/2014/main" id="{50AE2D2D-93BB-4D22-9EBF-157693289437}"/>
              </a:ext>
            </a:extLst>
          </p:cNvPr>
          <p:cNvSpPr/>
          <p:nvPr/>
        </p:nvSpPr>
        <p:spPr>
          <a:xfrm rot="5400000">
            <a:off x="3682967" y="4617950"/>
            <a:ext cx="342533" cy="2819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7" name="Hexagon 856">
            <a:extLst>
              <a:ext uri="{FF2B5EF4-FFF2-40B4-BE49-F238E27FC236}">
                <a16:creationId xmlns:a16="http://schemas.microsoft.com/office/drawing/2014/main" id="{FEF5839F-BE15-4D09-9A3A-D638AC3B9024}"/>
              </a:ext>
            </a:extLst>
          </p:cNvPr>
          <p:cNvSpPr/>
          <p:nvPr/>
        </p:nvSpPr>
        <p:spPr>
          <a:xfrm rot="5400000">
            <a:off x="2581753" y="4087369"/>
            <a:ext cx="342533" cy="281935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8" name="Hexagon 857">
            <a:extLst>
              <a:ext uri="{FF2B5EF4-FFF2-40B4-BE49-F238E27FC236}">
                <a16:creationId xmlns:a16="http://schemas.microsoft.com/office/drawing/2014/main" id="{AAC43FCB-01F6-47E7-BE51-80DB41819602}"/>
              </a:ext>
            </a:extLst>
          </p:cNvPr>
          <p:cNvSpPr/>
          <p:nvPr/>
        </p:nvSpPr>
        <p:spPr>
          <a:xfrm rot="5400000">
            <a:off x="2565215" y="5017825"/>
            <a:ext cx="342533" cy="281935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5" name="Hexagon 854">
            <a:extLst>
              <a:ext uri="{FF2B5EF4-FFF2-40B4-BE49-F238E27FC236}">
                <a16:creationId xmlns:a16="http://schemas.microsoft.com/office/drawing/2014/main" id="{2C8E7939-35ED-4E6D-95C6-FDED94CFB14E}"/>
              </a:ext>
            </a:extLst>
          </p:cNvPr>
          <p:cNvSpPr/>
          <p:nvPr/>
        </p:nvSpPr>
        <p:spPr>
          <a:xfrm rot="5400000">
            <a:off x="3472530" y="5753402"/>
            <a:ext cx="342533" cy="281935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4F88484-DA54-4527-99F1-88F29CA9A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0564" y="4567378"/>
            <a:ext cx="245392" cy="24539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F9F6BF-E497-4BF2-B57A-930D14351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4379" y="2597895"/>
            <a:ext cx="245392" cy="24539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8987DCE-21E2-4351-84BF-BA1D195D17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0564" y="2606363"/>
            <a:ext cx="245392" cy="24539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BF52D13-87CD-4702-B48F-19EE9D284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45618" y="4567378"/>
            <a:ext cx="245392" cy="2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88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2700000">
            <a:off x="2141001" y="2153146"/>
            <a:ext cx="1601357" cy="614134"/>
          </a:xfrm>
          <a:prstGeom prst="roundRect">
            <a:avLst>
              <a:gd name="adj" fmla="val 7044"/>
            </a:avLst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algn="ctr"/>
            <a:endParaRPr lang="en-US" sz="2000" dirty="0"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18900000">
            <a:off x="2136085" y="2852966"/>
            <a:ext cx="1601357" cy="614134"/>
          </a:xfrm>
          <a:prstGeom prst="roundRect">
            <a:avLst>
              <a:gd name="adj" fmla="val 7044"/>
            </a:avLst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algn="ctr"/>
            <a:endParaRPr lang="en-US" sz="2000" dirty="0"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2638" y="2512039"/>
            <a:ext cx="2545171" cy="614134"/>
          </a:xfrm>
          <a:prstGeom prst="roundRect">
            <a:avLst>
              <a:gd name="adj" fmla="val 7044"/>
            </a:avLst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r>
              <a:rPr lang="en-US" sz="1600">
                <a:latin typeface="+mj-lt"/>
                <a:ea typeface="Bebas Neue" charset="0"/>
                <a:cs typeface="Bebas Neue" charset="0"/>
              </a:rPr>
              <a:t>Element Text</a:t>
            </a:r>
            <a:endParaRPr lang="en-US" sz="1600" dirty="0"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936764" y="2460213"/>
            <a:ext cx="706987" cy="706988"/>
          </a:xfrm>
          <a:custGeom>
            <a:avLst/>
            <a:gdLst>
              <a:gd name="connsiteX0" fmla="*/ 1621876 w 4116165"/>
              <a:gd name="connsiteY0" fmla="*/ 814807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1621876 w 4116165"/>
              <a:gd name="connsiteY8" fmla="*/ 814807 h 3497531"/>
              <a:gd name="connsiteX9" fmla="*/ 688860 w 4116165"/>
              <a:gd name="connsiteY9" fmla="*/ 0 h 3497531"/>
              <a:gd name="connsiteX10" fmla="*/ 739322 w 4116165"/>
              <a:gd name="connsiteY10" fmla="*/ 20901 h 3497531"/>
              <a:gd name="connsiteX11" fmla="*/ 1356818 w 4116165"/>
              <a:gd name="connsiteY11" fmla="*/ 638398 h 3497531"/>
              <a:gd name="connsiteX12" fmla="*/ 1356818 w 4116165"/>
              <a:gd name="connsiteY12" fmla="*/ 739322 h 3497531"/>
              <a:gd name="connsiteX13" fmla="*/ 739322 w 4116165"/>
              <a:gd name="connsiteY13" fmla="*/ 1356819 h 3497531"/>
              <a:gd name="connsiteX14" fmla="*/ 638398 w 4116165"/>
              <a:gd name="connsiteY14" fmla="*/ 1356819 h 3497531"/>
              <a:gd name="connsiteX15" fmla="*/ 20901 w 4116165"/>
              <a:gd name="connsiteY15" fmla="*/ 739322 h 3497531"/>
              <a:gd name="connsiteX16" fmla="*/ 20901 w 4116165"/>
              <a:gd name="connsiteY16" fmla="*/ 638398 h 3497531"/>
              <a:gd name="connsiteX17" fmla="*/ 638398 w 4116165"/>
              <a:gd name="connsiteY17" fmla="*/ 20901 h 3497531"/>
              <a:gd name="connsiteX18" fmla="*/ 688860 w 4116165"/>
              <a:gd name="connsiteY18" fmla="*/ 0 h 3497531"/>
              <a:gd name="connsiteX0" fmla="*/ 1433441 w 4116165"/>
              <a:gd name="connsiteY0" fmla="*/ 1003242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688860 w 4116165"/>
              <a:gd name="connsiteY8" fmla="*/ 0 h 3497531"/>
              <a:gd name="connsiteX9" fmla="*/ 739322 w 4116165"/>
              <a:gd name="connsiteY9" fmla="*/ 20901 h 3497531"/>
              <a:gd name="connsiteX10" fmla="*/ 1356818 w 4116165"/>
              <a:gd name="connsiteY10" fmla="*/ 638398 h 3497531"/>
              <a:gd name="connsiteX11" fmla="*/ 1356818 w 4116165"/>
              <a:gd name="connsiteY11" fmla="*/ 739322 h 3497531"/>
              <a:gd name="connsiteX12" fmla="*/ 739322 w 4116165"/>
              <a:gd name="connsiteY12" fmla="*/ 1356819 h 3497531"/>
              <a:gd name="connsiteX13" fmla="*/ 638398 w 4116165"/>
              <a:gd name="connsiteY13" fmla="*/ 1356819 h 3497531"/>
              <a:gd name="connsiteX14" fmla="*/ 20901 w 4116165"/>
              <a:gd name="connsiteY14" fmla="*/ 739322 h 3497531"/>
              <a:gd name="connsiteX15" fmla="*/ 20901 w 4116165"/>
              <a:gd name="connsiteY15" fmla="*/ 638398 h 3497531"/>
              <a:gd name="connsiteX16" fmla="*/ 638398 w 4116165"/>
              <a:gd name="connsiteY16" fmla="*/ 20901 h 3497531"/>
              <a:gd name="connsiteX17" fmla="*/ 688860 w 4116165"/>
              <a:gd name="connsiteY17" fmla="*/ 0 h 3497531"/>
              <a:gd name="connsiteX0" fmla="*/ 1433441 w 4116165"/>
              <a:gd name="connsiteY0" fmla="*/ 3309096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688860 w 4116165"/>
              <a:gd name="connsiteY7" fmla="*/ 0 h 3497531"/>
              <a:gd name="connsiteX8" fmla="*/ 739322 w 4116165"/>
              <a:gd name="connsiteY8" fmla="*/ 20901 h 3497531"/>
              <a:gd name="connsiteX9" fmla="*/ 1356818 w 4116165"/>
              <a:gd name="connsiteY9" fmla="*/ 638398 h 3497531"/>
              <a:gd name="connsiteX10" fmla="*/ 1356818 w 4116165"/>
              <a:gd name="connsiteY10" fmla="*/ 739322 h 3497531"/>
              <a:gd name="connsiteX11" fmla="*/ 739322 w 4116165"/>
              <a:gd name="connsiteY11" fmla="*/ 1356819 h 3497531"/>
              <a:gd name="connsiteX12" fmla="*/ 638398 w 4116165"/>
              <a:gd name="connsiteY12" fmla="*/ 1356819 h 3497531"/>
              <a:gd name="connsiteX13" fmla="*/ 20901 w 4116165"/>
              <a:gd name="connsiteY13" fmla="*/ 739322 h 3497531"/>
              <a:gd name="connsiteX14" fmla="*/ 20901 w 4116165"/>
              <a:gd name="connsiteY14" fmla="*/ 638398 h 3497531"/>
              <a:gd name="connsiteX15" fmla="*/ 638398 w 4116165"/>
              <a:gd name="connsiteY15" fmla="*/ 20901 h 3497531"/>
              <a:gd name="connsiteX16" fmla="*/ 688860 w 4116165"/>
              <a:gd name="connsiteY16" fmla="*/ 0 h 3497531"/>
              <a:gd name="connsiteX0" fmla="*/ 1433441 w 4116165"/>
              <a:gd name="connsiteY0" fmla="*/ 3309096 h 3497531"/>
              <a:gd name="connsiteX1" fmla="*/ 4116165 w 4116165"/>
              <a:gd name="connsiteY1" fmla="*/ 1003242 h 3497531"/>
              <a:gd name="connsiteX2" fmla="*/ 4116165 w 4116165"/>
              <a:gd name="connsiteY2" fmla="*/ 3309096 h 3497531"/>
              <a:gd name="connsiteX3" fmla="*/ 3927730 w 4116165"/>
              <a:gd name="connsiteY3" fmla="*/ 3497531 h 3497531"/>
              <a:gd name="connsiteX4" fmla="*/ 1621876 w 4116165"/>
              <a:gd name="connsiteY4" fmla="*/ 3497531 h 3497531"/>
              <a:gd name="connsiteX5" fmla="*/ 1433441 w 4116165"/>
              <a:gd name="connsiteY5" fmla="*/ 3309096 h 3497531"/>
              <a:gd name="connsiteX6" fmla="*/ 688860 w 4116165"/>
              <a:gd name="connsiteY6" fmla="*/ 0 h 3497531"/>
              <a:gd name="connsiteX7" fmla="*/ 739322 w 4116165"/>
              <a:gd name="connsiteY7" fmla="*/ 20901 h 3497531"/>
              <a:gd name="connsiteX8" fmla="*/ 1356818 w 4116165"/>
              <a:gd name="connsiteY8" fmla="*/ 638398 h 3497531"/>
              <a:gd name="connsiteX9" fmla="*/ 1356818 w 4116165"/>
              <a:gd name="connsiteY9" fmla="*/ 739322 h 3497531"/>
              <a:gd name="connsiteX10" fmla="*/ 739322 w 4116165"/>
              <a:gd name="connsiteY10" fmla="*/ 1356819 h 3497531"/>
              <a:gd name="connsiteX11" fmla="*/ 638398 w 4116165"/>
              <a:gd name="connsiteY11" fmla="*/ 1356819 h 3497531"/>
              <a:gd name="connsiteX12" fmla="*/ 20901 w 4116165"/>
              <a:gd name="connsiteY12" fmla="*/ 739322 h 3497531"/>
              <a:gd name="connsiteX13" fmla="*/ 20901 w 4116165"/>
              <a:gd name="connsiteY13" fmla="*/ 638398 h 3497531"/>
              <a:gd name="connsiteX14" fmla="*/ 638398 w 4116165"/>
              <a:gd name="connsiteY14" fmla="*/ 20901 h 3497531"/>
              <a:gd name="connsiteX15" fmla="*/ 688860 w 4116165"/>
              <a:gd name="connsiteY15" fmla="*/ 0 h 3497531"/>
              <a:gd name="connsiteX0" fmla="*/ 1433441 w 4116165"/>
              <a:gd name="connsiteY0" fmla="*/ 3309096 h 3497531"/>
              <a:gd name="connsiteX1" fmla="*/ 4116165 w 4116165"/>
              <a:gd name="connsiteY1" fmla="*/ 3309096 h 3497531"/>
              <a:gd name="connsiteX2" fmla="*/ 3927730 w 4116165"/>
              <a:gd name="connsiteY2" fmla="*/ 3497531 h 3497531"/>
              <a:gd name="connsiteX3" fmla="*/ 1621876 w 4116165"/>
              <a:gd name="connsiteY3" fmla="*/ 3497531 h 3497531"/>
              <a:gd name="connsiteX4" fmla="*/ 1433441 w 4116165"/>
              <a:gd name="connsiteY4" fmla="*/ 3309096 h 3497531"/>
              <a:gd name="connsiteX5" fmla="*/ 688860 w 4116165"/>
              <a:gd name="connsiteY5" fmla="*/ 0 h 3497531"/>
              <a:gd name="connsiteX6" fmla="*/ 739322 w 4116165"/>
              <a:gd name="connsiteY6" fmla="*/ 20901 h 3497531"/>
              <a:gd name="connsiteX7" fmla="*/ 1356818 w 4116165"/>
              <a:gd name="connsiteY7" fmla="*/ 638398 h 3497531"/>
              <a:gd name="connsiteX8" fmla="*/ 1356818 w 4116165"/>
              <a:gd name="connsiteY8" fmla="*/ 739322 h 3497531"/>
              <a:gd name="connsiteX9" fmla="*/ 739322 w 4116165"/>
              <a:gd name="connsiteY9" fmla="*/ 1356819 h 3497531"/>
              <a:gd name="connsiteX10" fmla="*/ 638398 w 4116165"/>
              <a:gd name="connsiteY10" fmla="*/ 1356819 h 3497531"/>
              <a:gd name="connsiteX11" fmla="*/ 20901 w 4116165"/>
              <a:gd name="connsiteY11" fmla="*/ 739322 h 3497531"/>
              <a:gd name="connsiteX12" fmla="*/ 20901 w 4116165"/>
              <a:gd name="connsiteY12" fmla="*/ 638398 h 3497531"/>
              <a:gd name="connsiteX13" fmla="*/ 638398 w 4116165"/>
              <a:gd name="connsiteY13" fmla="*/ 20901 h 3497531"/>
              <a:gd name="connsiteX14" fmla="*/ 688860 w 4116165"/>
              <a:gd name="connsiteY14" fmla="*/ 0 h 3497531"/>
              <a:gd name="connsiteX0" fmla="*/ 1433441 w 3927730"/>
              <a:gd name="connsiteY0" fmla="*/ 3309096 h 3497531"/>
              <a:gd name="connsiteX1" fmla="*/ 3927730 w 3927730"/>
              <a:gd name="connsiteY1" fmla="*/ 3497531 h 3497531"/>
              <a:gd name="connsiteX2" fmla="*/ 1621876 w 3927730"/>
              <a:gd name="connsiteY2" fmla="*/ 3497531 h 3497531"/>
              <a:gd name="connsiteX3" fmla="*/ 1433441 w 3927730"/>
              <a:gd name="connsiteY3" fmla="*/ 3309096 h 3497531"/>
              <a:gd name="connsiteX4" fmla="*/ 688860 w 3927730"/>
              <a:gd name="connsiteY4" fmla="*/ 0 h 3497531"/>
              <a:gd name="connsiteX5" fmla="*/ 739322 w 3927730"/>
              <a:gd name="connsiteY5" fmla="*/ 20901 h 3497531"/>
              <a:gd name="connsiteX6" fmla="*/ 1356818 w 3927730"/>
              <a:gd name="connsiteY6" fmla="*/ 638398 h 3497531"/>
              <a:gd name="connsiteX7" fmla="*/ 1356818 w 3927730"/>
              <a:gd name="connsiteY7" fmla="*/ 739322 h 3497531"/>
              <a:gd name="connsiteX8" fmla="*/ 739322 w 3927730"/>
              <a:gd name="connsiteY8" fmla="*/ 1356819 h 3497531"/>
              <a:gd name="connsiteX9" fmla="*/ 638398 w 3927730"/>
              <a:gd name="connsiteY9" fmla="*/ 1356819 h 3497531"/>
              <a:gd name="connsiteX10" fmla="*/ 20901 w 3927730"/>
              <a:gd name="connsiteY10" fmla="*/ 739322 h 3497531"/>
              <a:gd name="connsiteX11" fmla="*/ 20901 w 3927730"/>
              <a:gd name="connsiteY11" fmla="*/ 638398 h 3497531"/>
              <a:gd name="connsiteX12" fmla="*/ 638398 w 3927730"/>
              <a:gd name="connsiteY12" fmla="*/ 20901 h 3497531"/>
              <a:gd name="connsiteX13" fmla="*/ 688860 w 3927730"/>
              <a:gd name="connsiteY13" fmla="*/ 0 h 3497531"/>
              <a:gd name="connsiteX0" fmla="*/ 1433441 w 1621876"/>
              <a:gd name="connsiteY0" fmla="*/ 3309096 h 3497531"/>
              <a:gd name="connsiteX1" fmla="*/ 1621876 w 1621876"/>
              <a:gd name="connsiteY1" fmla="*/ 3497531 h 3497531"/>
              <a:gd name="connsiteX2" fmla="*/ 1433441 w 1621876"/>
              <a:gd name="connsiteY2" fmla="*/ 3309096 h 3497531"/>
              <a:gd name="connsiteX3" fmla="*/ 688860 w 1621876"/>
              <a:gd name="connsiteY3" fmla="*/ 0 h 3497531"/>
              <a:gd name="connsiteX4" fmla="*/ 739322 w 1621876"/>
              <a:gd name="connsiteY4" fmla="*/ 20901 h 3497531"/>
              <a:gd name="connsiteX5" fmla="*/ 1356818 w 1621876"/>
              <a:gd name="connsiteY5" fmla="*/ 638398 h 3497531"/>
              <a:gd name="connsiteX6" fmla="*/ 1356818 w 1621876"/>
              <a:gd name="connsiteY6" fmla="*/ 739322 h 3497531"/>
              <a:gd name="connsiteX7" fmla="*/ 739322 w 1621876"/>
              <a:gd name="connsiteY7" fmla="*/ 1356819 h 3497531"/>
              <a:gd name="connsiteX8" fmla="*/ 638398 w 1621876"/>
              <a:gd name="connsiteY8" fmla="*/ 1356819 h 3497531"/>
              <a:gd name="connsiteX9" fmla="*/ 20901 w 1621876"/>
              <a:gd name="connsiteY9" fmla="*/ 739322 h 3497531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latin typeface="+mj-lt"/>
                <a:ea typeface="Bebas Neue" charset="0"/>
                <a:cs typeface="Bebas Neue" charset="0"/>
              </a:rPr>
              <a:t>01</a:t>
            </a:r>
          </a:p>
        </p:txBody>
      </p:sp>
      <p:grpSp>
        <p:nvGrpSpPr>
          <p:cNvPr id="12" name="Group 5059"/>
          <p:cNvGrpSpPr/>
          <p:nvPr/>
        </p:nvGrpSpPr>
        <p:grpSpPr>
          <a:xfrm>
            <a:off x="732638" y="4103667"/>
            <a:ext cx="229369" cy="228685"/>
            <a:chOff x="0" y="0"/>
            <a:chExt cx="277647" cy="276819"/>
          </a:xfrm>
        </p:grpSpPr>
        <p:sp>
          <p:nvSpPr>
            <p:cNvPr id="15" name="Shape 5057"/>
            <p:cNvSpPr/>
            <p:nvPr/>
          </p:nvSpPr>
          <p:spPr>
            <a:xfrm>
              <a:off x="71620" y="71068"/>
              <a:ext cx="134409" cy="13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6" name="Shape 5058"/>
            <p:cNvSpPr/>
            <p:nvPr/>
          </p:nvSpPr>
          <p:spPr>
            <a:xfrm>
              <a:off x="0" y="-1"/>
              <a:ext cx="277648" cy="276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14173" y="3882890"/>
            <a:ext cx="1322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1"/>
                </a:solidFill>
                <a:latin typeface="+mj-lt"/>
              </a:rPr>
              <a:t>STEP 01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1043363" y="4194418"/>
            <a:ext cx="2675534" cy="10125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 err="1">
                <a:latin typeface="+mn-lt"/>
                <a:ea typeface="Roboto Light" pitchFamily="2" charset="0"/>
                <a:cs typeface="Roboto Condensed Light" charset="0"/>
              </a:rPr>
              <a:t>Lorem</a:t>
            </a:r>
            <a:r>
              <a:rPr lang="en-US" sz="1200" dirty="0">
                <a:latin typeface="+mn-lt"/>
                <a:ea typeface="Roboto Light" pitchFamily="2" charset="0"/>
                <a:cs typeface="Roboto Condensed Light" charset="0"/>
              </a:rPr>
              <a:t> </a:t>
            </a:r>
            <a:r>
              <a:rPr lang="en-US" sz="1200" dirty="0" err="1">
                <a:latin typeface="+mn-lt"/>
                <a:ea typeface="Roboto Light" pitchFamily="2" charset="0"/>
                <a:cs typeface="Roboto Condensed Light" charset="0"/>
              </a:rPr>
              <a:t>ipsum</a:t>
            </a:r>
            <a:r>
              <a:rPr lang="en-US" sz="1200" dirty="0">
                <a:latin typeface="+mn-lt"/>
                <a:ea typeface="Roboto Light" pitchFamily="2" charset="0"/>
                <a:cs typeface="Roboto Condensed Light" charset="0"/>
              </a:rPr>
              <a:t> is simply dummy text of the printing and typesetting industry</a:t>
            </a:r>
            <a:r>
              <a:rPr lang="en-US" sz="1200">
                <a:latin typeface="+mn-lt"/>
                <a:ea typeface="Roboto Light" pitchFamily="2" charset="0"/>
                <a:cs typeface="Roboto Condensed Light" charset="0"/>
              </a:rPr>
              <a:t>. orem </a:t>
            </a:r>
            <a:r>
              <a:rPr lang="en-US" sz="1200" err="1">
                <a:latin typeface="+mn-lt"/>
                <a:ea typeface="Roboto Light" pitchFamily="2" charset="0"/>
                <a:cs typeface="Roboto Condensed Light" charset="0"/>
              </a:rPr>
              <a:t>Ipsum</a:t>
            </a:r>
            <a:r>
              <a:rPr lang="en-US" sz="1200">
                <a:latin typeface="+mn-lt"/>
                <a:ea typeface="Roboto Light" pitchFamily="2" charset="0"/>
                <a:cs typeface="Roboto Condensed Light" charset="0"/>
              </a:rPr>
              <a:t> has</a:t>
            </a:r>
            <a:endParaRPr lang="en-US" sz="1200" dirty="0">
              <a:latin typeface="+mn-lt"/>
              <a:ea typeface="Roboto Light" pitchFamily="2" charset="0"/>
              <a:cs typeface="Roboto Condensed Light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rot="2700000">
            <a:off x="5923689" y="2912173"/>
            <a:ext cx="1601357" cy="614134"/>
          </a:xfrm>
          <a:prstGeom prst="roundRect">
            <a:avLst>
              <a:gd name="adj" fmla="val 7044"/>
            </a:avLst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algn="ctr"/>
            <a:endParaRPr lang="en-US" sz="2000" dirty="0"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 rot="18900000">
            <a:off x="5918773" y="3611993"/>
            <a:ext cx="1601357" cy="614134"/>
          </a:xfrm>
          <a:prstGeom prst="roundRect">
            <a:avLst>
              <a:gd name="adj" fmla="val 7044"/>
            </a:avLst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algn="ctr"/>
            <a:endParaRPr lang="en-US" sz="2000" dirty="0"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15326" y="3271066"/>
            <a:ext cx="2545171" cy="614134"/>
          </a:xfrm>
          <a:prstGeom prst="roundRect">
            <a:avLst>
              <a:gd name="adj" fmla="val 7044"/>
            </a:avLst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r>
              <a:rPr lang="en-US" sz="1600">
                <a:latin typeface="+mj-lt"/>
                <a:ea typeface="Bebas Neue" charset="0"/>
                <a:cs typeface="Bebas Neue" charset="0"/>
              </a:rPr>
              <a:t>Element Text</a:t>
            </a:r>
            <a:endParaRPr lang="en-US" sz="1600" dirty="0"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719452" y="3219240"/>
            <a:ext cx="706987" cy="706988"/>
          </a:xfrm>
          <a:custGeom>
            <a:avLst/>
            <a:gdLst>
              <a:gd name="connsiteX0" fmla="*/ 1621876 w 4116165"/>
              <a:gd name="connsiteY0" fmla="*/ 814807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1621876 w 4116165"/>
              <a:gd name="connsiteY8" fmla="*/ 814807 h 3497531"/>
              <a:gd name="connsiteX9" fmla="*/ 688860 w 4116165"/>
              <a:gd name="connsiteY9" fmla="*/ 0 h 3497531"/>
              <a:gd name="connsiteX10" fmla="*/ 739322 w 4116165"/>
              <a:gd name="connsiteY10" fmla="*/ 20901 h 3497531"/>
              <a:gd name="connsiteX11" fmla="*/ 1356818 w 4116165"/>
              <a:gd name="connsiteY11" fmla="*/ 638398 h 3497531"/>
              <a:gd name="connsiteX12" fmla="*/ 1356818 w 4116165"/>
              <a:gd name="connsiteY12" fmla="*/ 739322 h 3497531"/>
              <a:gd name="connsiteX13" fmla="*/ 739322 w 4116165"/>
              <a:gd name="connsiteY13" fmla="*/ 1356819 h 3497531"/>
              <a:gd name="connsiteX14" fmla="*/ 638398 w 4116165"/>
              <a:gd name="connsiteY14" fmla="*/ 1356819 h 3497531"/>
              <a:gd name="connsiteX15" fmla="*/ 20901 w 4116165"/>
              <a:gd name="connsiteY15" fmla="*/ 739322 h 3497531"/>
              <a:gd name="connsiteX16" fmla="*/ 20901 w 4116165"/>
              <a:gd name="connsiteY16" fmla="*/ 638398 h 3497531"/>
              <a:gd name="connsiteX17" fmla="*/ 638398 w 4116165"/>
              <a:gd name="connsiteY17" fmla="*/ 20901 h 3497531"/>
              <a:gd name="connsiteX18" fmla="*/ 688860 w 4116165"/>
              <a:gd name="connsiteY18" fmla="*/ 0 h 3497531"/>
              <a:gd name="connsiteX0" fmla="*/ 1433441 w 4116165"/>
              <a:gd name="connsiteY0" fmla="*/ 1003242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688860 w 4116165"/>
              <a:gd name="connsiteY8" fmla="*/ 0 h 3497531"/>
              <a:gd name="connsiteX9" fmla="*/ 739322 w 4116165"/>
              <a:gd name="connsiteY9" fmla="*/ 20901 h 3497531"/>
              <a:gd name="connsiteX10" fmla="*/ 1356818 w 4116165"/>
              <a:gd name="connsiteY10" fmla="*/ 638398 h 3497531"/>
              <a:gd name="connsiteX11" fmla="*/ 1356818 w 4116165"/>
              <a:gd name="connsiteY11" fmla="*/ 739322 h 3497531"/>
              <a:gd name="connsiteX12" fmla="*/ 739322 w 4116165"/>
              <a:gd name="connsiteY12" fmla="*/ 1356819 h 3497531"/>
              <a:gd name="connsiteX13" fmla="*/ 638398 w 4116165"/>
              <a:gd name="connsiteY13" fmla="*/ 1356819 h 3497531"/>
              <a:gd name="connsiteX14" fmla="*/ 20901 w 4116165"/>
              <a:gd name="connsiteY14" fmla="*/ 739322 h 3497531"/>
              <a:gd name="connsiteX15" fmla="*/ 20901 w 4116165"/>
              <a:gd name="connsiteY15" fmla="*/ 638398 h 3497531"/>
              <a:gd name="connsiteX16" fmla="*/ 638398 w 4116165"/>
              <a:gd name="connsiteY16" fmla="*/ 20901 h 3497531"/>
              <a:gd name="connsiteX17" fmla="*/ 688860 w 4116165"/>
              <a:gd name="connsiteY17" fmla="*/ 0 h 3497531"/>
              <a:gd name="connsiteX0" fmla="*/ 1433441 w 4116165"/>
              <a:gd name="connsiteY0" fmla="*/ 3309096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688860 w 4116165"/>
              <a:gd name="connsiteY7" fmla="*/ 0 h 3497531"/>
              <a:gd name="connsiteX8" fmla="*/ 739322 w 4116165"/>
              <a:gd name="connsiteY8" fmla="*/ 20901 h 3497531"/>
              <a:gd name="connsiteX9" fmla="*/ 1356818 w 4116165"/>
              <a:gd name="connsiteY9" fmla="*/ 638398 h 3497531"/>
              <a:gd name="connsiteX10" fmla="*/ 1356818 w 4116165"/>
              <a:gd name="connsiteY10" fmla="*/ 739322 h 3497531"/>
              <a:gd name="connsiteX11" fmla="*/ 739322 w 4116165"/>
              <a:gd name="connsiteY11" fmla="*/ 1356819 h 3497531"/>
              <a:gd name="connsiteX12" fmla="*/ 638398 w 4116165"/>
              <a:gd name="connsiteY12" fmla="*/ 1356819 h 3497531"/>
              <a:gd name="connsiteX13" fmla="*/ 20901 w 4116165"/>
              <a:gd name="connsiteY13" fmla="*/ 739322 h 3497531"/>
              <a:gd name="connsiteX14" fmla="*/ 20901 w 4116165"/>
              <a:gd name="connsiteY14" fmla="*/ 638398 h 3497531"/>
              <a:gd name="connsiteX15" fmla="*/ 638398 w 4116165"/>
              <a:gd name="connsiteY15" fmla="*/ 20901 h 3497531"/>
              <a:gd name="connsiteX16" fmla="*/ 688860 w 4116165"/>
              <a:gd name="connsiteY16" fmla="*/ 0 h 3497531"/>
              <a:gd name="connsiteX0" fmla="*/ 1433441 w 4116165"/>
              <a:gd name="connsiteY0" fmla="*/ 3309096 h 3497531"/>
              <a:gd name="connsiteX1" fmla="*/ 4116165 w 4116165"/>
              <a:gd name="connsiteY1" fmla="*/ 1003242 h 3497531"/>
              <a:gd name="connsiteX2" fmla="*/ 4116165 w 4116165"/>
              <a:gd name="connsiteY2" fmla="*/ 3309096 h 3497531"/>
              <a:gd name="connsiteX3" fmla="*/ 3927730 w 4116165"/>
              <a:gd name="connsiteY3" fmla="*/ 3497531 h 3497531"/>
              <a:gd name="connsiteX4" fmla="*/ 1621876 w 4116165"/>
              <a:gd name="connsiteY4" fmla="*/ 3497531 h 3497531"/>
              <a:gd name="connsiteX5" fmla="*/ 1433441 w 4116165"/>
              <a:gd name="connsiteY5" fmla="*/ 3309096 h 3497531"/>
              <a:gd name="connsiteX6" fmla="*/ 688860 w 4116165"/>
              <a:gd name="connsiteY6" fmla="*/ 0 h 3497531"/>
              <a:gd name="connsiteX7" fmla="*/ 739322 w 4116165"/>
              <a:gd name="connsiteY7" fmla="*/ 20901 h 3497531"/>
              <a:gd name="connsiteX8" fmla="*/ 1356818 w 4116165"/>
              <a:gd name="connsiteY8" fmla="*/ 638398 h 3497531"/>
              <a:gd name="connsiteX9" fmla="*/ 1356818 w 4116165"/>
              <a:gd name="connsiteY9" fmla="*/ 739322 h 3497531"/>
              <a:gd name="connsiteX10" fmla="*/ 739322 w 4116165"/>
              <a:gd name="connsiteY10" fmla="*/ 1356819 h 3497531"/>
              <a:gd name="connsiteX11" fmla="*/ 638398 w 4116165"/>
              <a:gd name="connsiteY11" fmla="*/ 1356819 h 3497531"/>
              <a:gd name="connsiteX12" fmla="*/ 20901 w 4116165"/>
              <a:gd name="connsiteY12" fmla="*/ 739322 h 3497531"/>
              <a:gd name="connsiteX13" fmla="*/ 20901 w 4116165"/>
              <a:gd name="connsiteY13" fmla="*/ 638398 h 3497531"/>
              <a:gd name="connsiteX14" fmla="*/ 638398 w 4116165"/>
              <a:gd name="connsiteY14" fmla="*/ 20901 h 3497531"/>
              <a:gd name="connsiteX15" fmla="*/ 688860 w 4116165"/>
              <a:gd name="connsiteY15" fmla="*/ 0 h 3497531"/>
              <a:gd name="connsiteX0" fmla="*/ 1433441 w 4116165"/>
              <a:gd name="connsiteY0" fmla="*/ 3309096 h 3497531"/>
              <a:gd name="connsiteX1" fmla="*/ 4116165 w 4116165"/>
              <a:gd name="connsiteY1" fmla="*/ 3309096 h 3497531"/>
              <a:gd name="connsiteX2" fmla="*/ 3927730 w 4116165"/>
              <a:gd name="connsiteY2" fmla="*/ 3497531 h 3497531"/>
              <a:gd name="connsiteX3" fmla="*/ 1621876 w 4116165"/>
              <a:gd name="connsiteY3" fmla="*/ 3497531 h 3497531"/>
              <a:gd name="connsiteX4" fmla="*/ 1433441 w 4116165"/>
              <a:gd name="connsiteY4" fmla="*/ 3309096 h 3497531"/>
              <a:gd name="connsiteX5" fmla="*/ 688860 w 4116165"/>
              <a:gd name="connsiteY5" fmla="*/ 0 h 3497531"/>
              <a:gd name="connsiteX6" fmla="*/ 739322 w 4116165"/>
              <a:gd name="connsiteY6" fmla="*/ 20901 h 3497531"/>
              <a:gd name="connsiteX7" fmla="*/ 1356818 w 4116165"/>
              <a:gd name="connsiteY7" fmla="*/ 638398 h 3497531"/>
              <a:gd name="connsiteX8" fmla="*/ 1356818 w 4116165"/>
              <a:gd name="connsiteY8" fmla="*/ 739322 h 3497531"/>
              <a:gd name="connsiteX9" fmla="*/ 739322 w 4116165"/>
              <a:gd name="connsiteY9" fmla="*/ 1356819 h 3497531"/>
              <a:gd name="connsiteX10" fmla="*/ 638398 w 4116165"/>
              <a:gd name="connsiteY10" fmla="*/ 1356819 h 3497531"/>
              <a:gd name="connsiteX11" fmla="*/ 20901 w 4116165"/>
              <a:gd name="connsiteY11" fmla="*/ 739322 h 3497531"/>
              <a:gd name="connsiteX12" fmla="*/ 20901 w 4116165"/>
              <a:gd name="connsiteY12" fmla="*/ 638398 h 3497531"/>
              <a:gd name="connsiteX13" fmla="*/ 638398 w 4116165"/>
              <a:gd name="connsiteY13" fmla="*/ 20901 h 3497531"/>
              <a:gd name="connsiteX14" fmla="*/ 688860 w 4116165"/>
              <a:gd name="connsiteY14" fmla="*/ 0 h 3497531"/>
              <a:gd name="connsiteX0" fmla="*/ 1433441 w 3927730"/>
              <a:gd name="connsiteY0" fmla="*/ 3309096 h 3497531"/>
              <a:gd name="connsiteX1" fmla="*/ 3927730 w 3927730"/>
              <a:gd name="connsiteY1" fmla="*/ 3497531 h 3497531"/>
              <a:gd name="connsiteX2" fmla="*/ 1621876 w 3927730"/>
              <a:gd name="connsiteY2" fmla="*/ 3497531 h 3497531"/>
              <a:gd name="connsiteX3" fmla="*/ 1433441 w 3927730"/>
              <a:gd name="connsiteY3" fmla="*/ 3309096 h 3497531"/>
              <a:gd name="connsiteX4" fmla="*/ 688860 w 3927730"/>
              <a:gd name="connsiteY4" fmla="*/ 0 h 3497531"/>
              <a:gd name="connsiteX5" fmla="*/ 739322 w 3927730"/>
              <a:gd name="connsiteY5" fmla="*/ 20901 h 3497531"/>
              <a:gd name="connsiteX6" fmla="*/ 1356818 w 3927730"/>
              <a:gd name="connsiteY6" fmla="*/ 638398 h 3497531"/>
              <a:gd name="connsiteX7" fmla="*/ 1356818 w 3927730"/>
              <a:gd name="connsiteY7" fmla="*/ 739322 h 3497531"/>
              <a:gd name="connsiteX8" fmla="*/ 739322 w 3927730"/>
              <a:gd name="connsiteY8" fmla="*/ 1356819 h 3497531"/>
              <a:gd name="connsiteX9" fmla="*/ 638398 w 3927730"/>
              <a:gd name="connsiteY9" fmla="*/ 1356819 h 3497531"/>
              <a:gd name="connsiteX10" fmla="*/ 20901 w 3927730"/>
              <a:gd name="connsiteY10" fmla="*/ 739322 h 3497531"/>
              <a:gd name="connsiteX11" fmla="*/ 20901 w 3927730"/>
              <a:gd name="connsiteY11" fmla="*/ 638398 h 3497531"/>
              <a:gd name="connsiteX12" fmla="*/ 638398 w 3927730"/>
              <a:gd name="connsiteY12" fmla="*/ 20901 h 3497531"/>
              <a:gd name="connsiteX13" fmla="*/ 688860 w 3927730"/>
              <a:gd name="connsiteY13" fmla="*/ 0 h 3497531"/>
              <a:gd name="connsiteX0" fmla="*/ 1433441 w 1621876"/>
              <a:gd name="connsiteY0" fmla="*/ 3309096 h 3497531"/>
              <a:gd name="connsiteX1" fmla="*/ 1621876 w 1621876"/>
              <a:gd name="connsiteY1" fmla="*/ 3497531 h 3497531"/>
              <a:gd name="connsiteX2" fmla="*/ 1433441 w 1621876"/>
              <a:gd name="connsiteY2" fmla="*/ 3309096 h 3497531"/>
              <a:gd name="connsiteX3" fmla="*/ 688860 w 1621876"/>
              <a:gd name="connsiteY3" fmla="*/ 0 h 3497531"/>
              <a:gd name="connsiteX4" fmla="*/ 739322 w 1621876"/>
              <a:gd name="connsiteY4" fmla="*/ 20901 h 3497531"/>
              <a:gd name="connsiteX5" fmla="*/ 1356818 w 1621876"/>
              <a:gd name="connsiteY5" fmla="*/ 638398 h 3497531"/>
              <a:gd name="connsiteX6" fmla="*/ 1356818 w 1621876"/>
              <a:gd name="connsiteY6" fmla="*/ 739322 h 3497531"/>
              <a:gd name="connsiteX7" fmla="*/ 739322 w 1621876"/>
              <a:gd name="connsiteY7" fmla="*/ 1356819 h 3497531"/>
              <a:gd name="connsiteX8" fmla="*/ 638398 w 1621876"/>
              <a:gd name="connsiteY8" fmla="*/ 1356819 h 3497531"/>
              <a:gd name="connsiteX9" fmla="*/ 20901 w 1621876"/>
              <a:gd name="connsiteY9" fmla="*/ 739322 h 3497531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+mj-lt"/>
                <a:ea typeface="Bebas Neue" charset="0"/>
                <a:cs typeface="Bebas Neue" charset="0"/>
              </a:rPr>
              <a:t>02</a:t>
            </a:r>
            <a:endParaRPr lang="en-US" sz="2400" dirty="0">
              <a:solidFill>
                <a:srgbClr val="FFFFFF"/>
              </a:solidFill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26" name="Shape 5057"/>
          <p:cNvSpPr/>
          <p:nvPr/>
        </p:nvSpPr>
        <p:spPr>
          <a:xfrm>
            <a:off x="4518852" y="4828462"/>
            <a:ext cx="111038" cy="111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27" name="Shape 5058"/>
          <p:cNvSpPr/>
          <p:nvPr/>
        </p:nvSpPr>
        <p:spPr>
          <a:xfrm>
            <a:off x="4459685" y="4769750"/>
            <a:ext cx="229370" cy="228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6" y="0"/>
                </a:moveTo>
                <a:cubicBezTo>
                  <a:pt x="4851" y="0"/>
                  <a:pt x="0" y="4840"/>
                  <a:pt x="0" y="10800"/>
                </a:cubicBezTo>
                <a:cubicBezTo>
                  <a:pt x="0" y="16760"/>
                  <a:pt x="4851" y="21600"/>
                  <a:pt x="10826" y="21600"/>
                </a:cubicBezTo>
                <a:cubicBezTo>
                  <a:pt x="16800" y="21600"/>
                  <a:pt x="21600" y="16760"/>
                  <a:pt x="21600" y="10800"/>
                </a:cubicBezTo>
                <a:cubicBezTo>
                  <a:pt x="21600" y="4840"/>
                  <a:pt x="16800" y="0"/>
                  <a:pt x="10826" y="0"/>
                </a:cubicBezTo>
                <a:close/>
                <a:moveTo>
                  <a:pt x="10826" y="19664"/>
                </a:moveTo>
                <a:cubicBezTo>
                  <a:pt x="5923" y="19664"/>
                  <a:pt x="1940" y="15691"/>
                  <a:pt x="1940" y="10800"/>
                </a:cubicBezTo>
                <a:cubicBezTo>
                  <a:pt x="1940" y="5909"/>
                  <a:pt x="5923" y="1936"/>
                  <a:pt x="10826" y="1936"/>
                </a:cubicBezTo>
                <a:cubicBezTo>
                  <a:pt x="15728" y="1936"/>
                  <a:pt x="19711" y="5909"/>
                  <a:pt x="19711" y="10800"/>
                </a:cubicBezTo>
                <a:cubicBezTo>
                  <a:pt x="19711" y="15691"/>
                  <a:pt x="15728" y="19664"/>
                  <a:pt x="10826" y="19664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4741220" y="4548974"/>
            <a:ext cx="1322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/>
                </a:solidFill>
                <a:latin typeface="+mj-lt"/>
              </a:rPr>
              <a:t>STEP 02</a:t>
            </a: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770411" y="4860502"/>
            <a:ext cx="2759942" cy="10125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 err="1">
                <a:latin typeface="+mn-lt"/>
                <a:ea typeface="Roboto Light" pitchFamily="2" charset="0"/>
                <a:cs typeface="Roboto Condensed Light" charset="0"/>
              </a:rPr>
              <a:t>Lorem</a:t>
            </a:r>
            <a:r>
              <a:rPr lang="en-US" sz="1200" dirty="0">
                <a:latin typeface="+mn-lt"/>
                <a:ea typeface="Roboto Light" pitchFamily="2" charset="0"/>
                <a:cs typeface="Roboto Condensed Light" charset="0"/>
              </a:rPr>
              <a:t> </a:t>
            </a:r>
            <a:r>
              <a:rPr lang="en-US" sz="1200" dirty="0" err="1">
                <a:latin typeface="+mn-lt"/>
                <a:ea typeface="Roboto Light" pitchFamily="2" charset="0"/>
                <a:cs typeface="Roboto Condensed Light" charset="0"/>
              </a:rPr>
              <a:t>ipsum</a:t>
            </a:r>
            <a:r>
              <a:rPr lang="en-US" sz="1200" dirty="0">
                <a:latin typeface="+mn-lt"/>
                <a:ea typeface="Roboto Light" pitchFamily="2" charset="0"/>
                <a:cs typeface="Roboto Condensed Light" charset="0"/>
              </a:rPr>
              <a:t> is simply dummy text of the printing and typesetting industry</a:t>
            </a:r>
            <a:r>
              <a:rPr lang="en-US" sz="1200">
                <a:latin typeface="+mn-lt"/>
                <a:ea typeface="Roboto Light" pitchFamily="2" charset="0"/>
                <a:cs typeface="Roboto Condensed Light" charset="0"/>
              </a:rPr>
              <a:t>. orem </a:t>
            </a:r>
            <a:r>
              <a:rPr lang="en-US" sz="1200" err="1">
                <a:latin typeface="+mn-lt"/>
                <a:ea typeface="Roboto Light" pitchFamily="2" charset="0"/>
                <a:cs typeface="Roboto Condensed Light" charset="0"/>
              </a:rPr>
              <a:t>Ipsum</a:t>
            </a:r>
            <a:r>
              <a:rPr lang="en-US" sz="1200">
                <a:latin typeface="+mn-lt"/>
                <a:ea typeface="Roboto Light" pitchFamily="2" charset="0"/>
                <a:cs typeface="Roboto Condensed Light" charset="0"/>
              </a:rPr>
              <a:t> has</a:t>
            </a:r>
            <a:endParaRPr lang="en-US" sz="1200" dirty="0">
              <a:latin typeface="+mn-lt"/>
              <a:ea typeface="Roboto Light" pitchFamily="2" charset="0"/>
              <a:cs typeface="Roboto Condensed Light" charset="0"/>
            </a:endParaRPr>
          </a:p>
        </p:txBody>
      </p:sp>
      <p:sp>
        <p:nvSpPr>
          <p:cNvPr id="2" name="Rounded Rectangle 1"/>
          <p:cNvSpPr/>
          <p:nvPr/>
        </p:nvSpPr>
        <p:spPr>
          <a:xfrm rot="2700000">
            <a:off x="9773907" y="3455796"/>
            <a:ext cx="1601357" cy="614134"/>
          </a:xfrm>
          <a:prstGeom prst="roundRect">
            <a:avLst>
              <a:gd name="adj" fmla="val 7044"/>
            </a:avLst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algn="ctr"/>
            <a:endParaRPr lang="en-US" sz="2000" dirty="0"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900000">
            <a:off x="9768991" y="4155616"/>
            <a:ext cx="1601357" cy="614134"/>
          </a:xfrm>
          <a:prstGeom prst="roundRect">
            <a:avLst>
              <a:gd name="adj" fmla="val 7044"/>
            </a:avLst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algn="ctr"/>
            <a:endParaRPr lang="en-US" sz="2000" dirty="0"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65544" y="3814689"/>
            <a:ext cx="2545171" cy="614134"/>
          </a:xfrm>
          <a:prstGeom prst="roundRect">
            <a:avLst>
              <a:gd name="adj" fmla="val 7044"/>
            </a:avLst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r>
              <a:rPr lang="en-US" sz="1600">
                <a:latin typeface="+mj-lt"/>
                <a:ea typeface="Bebas Neue" charset="0"/>
                <a:cs typeface="Bebas Neue" charset="0"/>
              </a:rPr>
              <a:t>Element Text</a:t>
            </a:r>
            <a:endParaRPr lang="en-US" sz="1600" dirty="0"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0569670" y="3762863"/>
            <a:ext cx="706987" cy="706988"/>
          </a:xfrm>
          <a:custGeom>
            <a:avLst/>
            <a:gdLst>
              <a:gd name="connsiteX0" fmla="*/ 1621876 w 4116165"/>
              <a:gd name="connsiteY0" fmla="*/ 814807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1621876 w 4116165"/>
              <a:gd name="connsiteY8" fmla="*/ 814807 h 3497531"/>
              <a:gd name="connsiteX9" fmla="*/ 688860 w 4116165"/>
              <a:gd name="connsiteY9" fmla="*/ 0 h 3497531"/>
              <a:gd name="connsiteX10" fmla="*/ 739322 w 4116165"/>
              <a:gd name="connsiteY10" fmla="*/ 20901 h 3497531"/>
              <a:gd name="connsiteX11" fmla="*/ 1356818 w 4116165"/>
              <a:gd name="connsiteY11" fmla="*/ 638398 h 3497531"/>
              <a:gd name="connsiteX12" fmla="*/ 1356818 w 4116165"/>
              <a:gd name="connsiteY12" fmla="*/ 739322 h 3497531"/>
              <a:gd name="connsiteX13" fmla="*/ 739322 w 4116165"/>
              <a:gd name="connsiteY13" fmla="*/ 1356819 h 3497531"/>
              <a:gd name="connsiteX14" fmla="*/ 638398 w 4116165"/>
              <a:gd name="connsiteY14" fmla="*/ 1356819 h 3497531"/>
              <a:gd name="connsiteX15" fmla="*/ 20901 w 4116165"/>
              <a:gd name="connsiteY15" fmla="*/ 739322 h 3497531"/>
              <a:gd name="connsiteX16" fmla="*/ 20901 w 4116165"/>
              <a:gd name="connsiteY16" fmla="*/ 638398 h 3497531"/>
              <a:gd name="connsiteX17" fmla="*/ 638398 w 4116165"/>
              <a:gd name="connsiteY17" fmla="*/ 20901 h 3497531"/>
              <a:gd name="connsiteX18" fmla="*/ 688860 w 4116165"/>
              <a:gd name="connsiteY18" fmla="*/ 0 h 3497531"/>
              <a:gd name="connsiteX0" fmla="*/ 1433441 w 4116165"/>
              <a:gd name="connsiteY0" fmla="*/ 1003242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688860 w 4116165"/>
              <a:gd name="connsiteY8" fmla="*/ 0 h 3497531"/>
              <a:gd name="connsiteX9" fmla="*/ 739322 w 4116165"/>
              <a:gd name="connsiteY9" fmla="*/ 20901 h 3497531"/>
              <a:gd name="connsiteX10" fmla="*/ 1356818 w 4116165"/>
              <a:gd name="connsiteY10" fmla="*/ 638398 h 3497531"/>
              <a:gd name="connsiteX11" fmla="*/ 1356818 w 4116165"/>
              <a:gd name="connsiteY11" fmla="*/ 739322 h 3497531"/>
              <a:gd name="connsiteX12" fmla="*/ 739322 w 4116165"/>
              <a:gd name="connsiteY12" fmla="*/ 1356819 h 3497531"/>
              <a:gd name="connsiteX13" fmla="*/ 638398 w 4116165"/>
              <a:gd name="connsiteY13" fmla="*/ 1356819 h 3497531"/>
              <a:gd name="connsiteX14" fmla="*/ 20901 w 4116165"/>
              <a:gd name="connsiteY14" fmla="*/ 739322 h 3497531"/>
              <a:gd name="connsiteX15" fmla="*/ 20901 w 4116165"/>
              <a:gd name="connsiteY15" fmla="*/ 638398 h 3497531"/>
              <a:gd name="connsiteX16" fmla="*/ 638398 w 4116165"/>
              <a:gd name="connsiteY16" fmla="*/ 20901 h 3497531"/>
              <a:gd name="connsiteX17" fmla="*/ 688860 w 4116165"/>
              <a:gd name="connsiteY17" fmla="*/ 0 h 3497531"/>
              <a:gd name="connsiteX0" fmla="*/ 1433441 w 4116165"/>
              <a:gd name="connsiteY0" fmla="*/ 3309096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688860 w 4116165"/>
              <a:gd name="connsiteY7" fmla="*/ 0 h 3497531"/>
              <a:gd name="connsiteX8" fmla="*/ 739322 w 4116165"/>
              <a:gd name="connsiteY8" fmla="*/ 20901 h 3497531"/>
              <a:gd name="connsiteX9" fmla="*/ 1356818 w 4116165"/>
              <a:gd name="connsiteY9" fmla="*/ 638398 h 3497531"/>
              <a:gd name="connsiteX10" fmla="*/ 1356818 w 4116165"/>
              <a:gd name="connsiteY10" fmla="*/ 739322 h 3497531"/>
              <a:gd name="connsiteX11" fmla="*/ 739322 w 4116165"/>
              <a:gd name="connsiteY11" fmla="*/ 1356819 h 3497531"/>
              <a:gd name="connsiteX12" fmla="*/ 638398 w 4116165"/>
              <a:gd name="connsiteY12" fmla="*/ 1356819 h 3497531"/>
              <a:gd name="connsiteX13" fmla="*/ 20901 w 4116165"/>
              <a:gd name="connsiteY13" fmla="*/ 739322 h 3497531"/>
              <a:gd name="connsiteX14" fmla="*/ 20901 w 4116165"/>
              <a:gd name="connsiteY14" fmla="*/ 638398 h 3497531"/>
              <a:gd name="connsiteX15" fmla="*/ 638398 w 4116165"/>
              <a:gd name="connsiteY15" fmla="*/ 20901 h 3497531"/>
              <a:gd name="connsiteX16" fmla="*/ 688860 w 4116165"/>
              <a:gd name="connsiteY16" fmla="*/ 0 h 3497531"/>
              <a:gd name="connsiteX0" fmla="*/ 1433441 w 4116165"/>
              <a:gd name="connsiteY0" fmla="*/ 3309096 h 3497531"/>
              <a:gd name="connsiteX1" fmla="*/ 4116165 w 4116165"/>
              <a:gd name="connsiteY1" fmla="*/ 1003242 h 3497531"/>
              <a:gd name="connsiteX2" fmla="*/ 4116165 w 4116165"/>
              <a:gd name="connsiteY2" fmla="*/ 3309096 h 3497531"/>
              <a:gd name="connsiteX3" fmla="*/ 3927730 w 4116165"/>
              <a:gd name="connsiteY3" fmla="*/ 3497531 h 3497531"/>
              <a:gd name="connsiteX4" fmla="*/ 1621876 w 4116165"/>
              <a:gd name="connsiteY4" fmla="*/ 3497531 h 3497531"/>
              <a:gd name="connsiteX5" fmla="*/ 1433441 w 4116165"/>
              <a:gd name="connsiteY5" fmla="*/ 3309096 h 3497531"/>
              <a:gd name="connsiteX6" fmla="*/ 688860 w 4116165"/>
              <a:gd name="connsiteY6" fmla="*/ 0 h 3497531"/>
              <a:gd name="connsiteX7" fmla="*/ 739322 w 4116165"/>
              <a:gd name="connsiteY7" fmla="*/ 20901 h 3497531"/>
              <a:gd name="connsiteX8" fmla="*/ 1356818 w 4116165"/>
              <a:gd name="connsiteY8" fmla="*/ 638398 h 3497531"/>
              <a:gd name="connsiteX9" fmla="*/ 1356818 w 4116165"/>
              <a:gd name="connsiteY9" fmla="*/ 739322 h 3497531"/>
              <a:gd name="connsiteX10" fmla="*/ 739322 w 4116165"/>
              <a:gd name="connsiteY10" fmla="*/ 1356819 h 3497531"/>
              <a:gd name="connsiteX11" fmla="*/ 638398 w 4116165"/>
              <a:gd name="connsiteY11" fmla="*/ 1356819 h 3497531"/>
              <a:gd name="connsiteX12" fmla="*/ 20901 w 4116165"/>
              <a:gd name="connsiteY12" fmla="*/ 739322 h 3497531"/>
              <a:gd name="connsiteX13" fmla="*/ 20901 w 4116165"/>
              <a:gd name="connsiteY13" fmla="*/ 638398 h 3497531"/>
              <a:gd name="connsiteX14" fmla="*/ 638398 w 4116165"/>
              <a:gd name="connsiteY14" fmla="*/ 20901 h 3497531"/>
              <a:gd name="connsiteX15" fmla="*/ 688860 w 4116165"/>
              <a:gd name="connsiteY15" fmla="*/ 0 h 3497531"/>
              <a:gd name="connsiteX0" fmla="*/ 1433441 w 4116165"/>
              <a:gd name="connsiteY0" fmla="*/ 3309096 h 3497531"/>
              <a:gd name="connsiteX1" fmla="*/ 4116165 w 4116165"/>
              <a:gd name="connsiteY1" fmla="*/ 3309096 h 3497531"/>
              <a:gd name="connsiteX2" fmla="*/ 3927730 w 4116165"/>
              <a:gd name="connsiteY2" fmla="*/ 3497531 h 3497531"/>
              <a:gd name="connsiteX3" fmla="*/ 1621876 w 4116165"/>
              <a:gd name="connsiteY3" fmla="*/ 3497531 h 3497531"/>
              <a:gd name="connsiteX4" fmla="*/ 1433441 w 4116165"/>
              <a:gd name="connsiteY4" fmla="*/ 3309096 h 3497531"/>
              <a:gd name="connsiteX5" fmla="*/ 688860 w 4116165"/>
              <a:gd name="connsiteY5" fmla="*/ 0 h 3497531"/>
              <a:gd name="connsiteX6" fmla="*/ 739322 w 4116165"/>
              <a:gd name="connsiteY6" fmla="*/ 20901 h 3497531"/>
              <a:gd name="connsiteX7" fmla="*/ 1356818 w 4116165"/>
              <a:gd name="connsiteY7" fmla="*/ 638398 h 3497531"/>
              <a:gd name="connsiteX8" fmla="*/ 1356818 w 4116165"/>
              <a:gd name="connsiteY8" fmla="*/ 739322 h 3497531"/>
              <a:gd name="connsiteX9" fmla="*/ 739322 w 4116165"/>
              <a:gd name="connsiteY9" fmla="*/ 1356819 h 3497531"/>
              <a:gd name="connsiteX10" fmla="*/ 638398 w 4116165"/>
              <a:gd name="connsiteY10" fmla="*/ 1356819 h 3497531"/>
              <a:gd name="connsiteX11" fmla="*/ 20901 w 4116165"/>
              <a:gd name="connsiteY11" fmla="*/ 739322 h 3497531"/>
              <a:gd name="connsiteX12" fmla="*/ 20901 w 4116165"/>
              <a:gd name="connsiteY12" fmla="*/ 638398 h 3497531"/>
              <a:gd name="connsiteX13" fmla="*/ 638398 w 4116165"/>
              <a:gd name="connsiteY13" fmla="*/ 20901 h 3497531"/>
              <a:gd name="connsiteX14" fmla="*/ 688860 w 4116165"/>
              <a:gd name="connsiteY14" fmla="*/ 0 h 3497531"/>
              <a:gd name="connsiteX0" fmla="*/ 1433441 w 3927730"/>
              <a:gd name="connsiteY0" fmla="*/ 3309096 h 3497531"/>
              <a:gd name="connsiteX1" fmla="*/ 3927730 w 3927730"/>
              <a:gd name="connsiteY1" fmla="*/ 3497531 h 3497531"/>
              <a:gd name="connsiteX2" fmla="*/ 1621876 w 3927730"/>
              <a:gd name="connsiteY2" fmla="*/ 3497531 h 3497531"/>
              <a:gd name="connsiteX3" fmla="*/ 1433441 w 3927730"/>
              <a:gd name="connsiteY3" fmla="*/ 3309096 h 3497531"/>
              <a:gd name="connsiteX4" fmla="*/ 688860 w 3927730"/>
              <a:gd name="connsiteY4" fmla="*/ 0 h 3497531"/>
              <a:gd name="connsiteX5" fmla="*/ 739322 w 3927730"/>
              <a:gd name="connsiteY5" fmla="*/ 20901 h 3497531"/>
              <a:gd name="connsiteX6" fmla="*/ 1356818 w 3927730"/>
              <a:gd name="connsiteY6" fmla="*/ 638398 h 3497531"/>
              <a:gd name="connsiteX7" fmla="*/ 1356818 w 3927730"/>
              <a:gd name="connsiteY7" fmla="*/ 739322 h 3497531"/>
              <a:gd name="connsiteX8" fmla="*/ 739322 w 3927730"/>
              <a:gd name="connsiteY8" fmla="*/ 1356819 h 3497531"/>
              <a:gd name="connsiteX9" fmla="*/ 638398 w 3927730"/>
              <a:gd name="connsiteY9" fmla="*/ 1356819 h 3497531"/>
              <a:gd name="connsiteX10" fmla="*/ 20901 w 3927730"/>
              <a:gd name="connsiteY10" fmla="*/ 739322 h 3497531"/>
              <a:gd name="connsiteX11" fmla="*/ 20901 w 3927730"/>
              <a:gd name="connsiteY11" fmla="*/ 638398 h 3497531"/>
              <a:gd name="connsiteX12" fmla="*/ 638398 w 3927730"/>
              <a:gd name="connsiteY12" fmla="*/ 20901 h 3497531"/>
              <a:gd name="connsiteX13" fmla="*/ 688860 w 3927730"/>
              <a:gd name="connsiteY13" fmla="*/ 0 h 3497531"/>
              <a:gd name="connsiteX0" fmla="*/ 1433441 w 1621876"/>
              <a:gd name="connsiteY0" fmla="*/ 3309096 h 3497531"/>
              <a:gd name="connsiteX1" fmla="*/ 1621876 w 1621876"/>
              <a:gd name="connsiteY1" fmla="*/ 3497531 h 3497531"/>
              <a:gd name="connsiteX2" fmla="*/ 1433441 w 1621876"/>
              <a:gd name="connsiteY2" fmla="*/ 3309096 h 3497531"/>
              <a:gd name="connsiteX3" fmla="*/ 688860 w 1621876"/>
              <a:gd name="connsiteY3" fmla="*/ 0 h 3497531"/>
              <a:gd name="connsiteX4" fmla="*/ 739322 w 1621876"/>
              <a:gd name="connsiteY4" fmla="*/ 20901 h 3497531"/>
              <a:gd name="connsiteX5" fmla="*/ 1356818 w 1621876"/>
              <a:gd name="connsiteY5" fmla="*/ 638398 h 3497531"/>
              <a:gd name="connsiteX6" fmla="*/ 1356818 w 1621876"/>
              <a:gd name="connsiteY6" fmla="*/ 739322 h 3497531"/>
              <a:gd name="connsiteX7" fmla="*/ 739322 w 1621876"/>
              <a:gd name="connsiteY7" fmla="*/ 1356819 h 3497531"/>
              <a:gd name="connsiteX8" fmla="*/ 638398 w 1621876"/>
              <a:gd name="connsiteY8" fmla="*/ 1356819 h 3497531"/>
              <a:gd name="connsiteX9" fmla="*/ 20901 w 1621876"/>
              <a:gd name="connsiteY9" fmla="*/ 739322 h 3497531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>
                <a:latin typeface="+mj-lt"/>
                <a:ea typeface="Bebas Neue" charset="0"/>
                <a:cs typeface="Bebas Neue" charset="0"/>
              </a:rPr>
              <a:t>03</a:t>
            </a:r>
            <a:endParaRPr lang="en-US" sz="2400" dirty="0"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32" name="Shape 5057"/>
          <p:cNvSpPr/>
          <p:nvPr/>
        </p:nvSpPr>
        <p:spPr>
          <a:xfrm>
            <a:off x="8367899" y="5395515"/>
            <a:ext cx="111038" cy="111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33" name="Shape 5058"/>
          <p:cNvSpPr/>
          <p:nvPr/>
        </p:nvSpPr>
        <p:spPr>
          <a:xfrm>
            <a:off x="8308732" y="5336803"/>
            <a:ext cx="229370" cy="228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6" y="0"/>
                </a:moveTo>
                <a:cubicBezTo>
                  <a:pt x="4851" y="0"/>
                  <a:pt x="0" y="4840"/>
                  <a:pt x="0" y="10800"/>
                </a:cubicBezTo>
                <a:cubicBezTo>
                  <a:pt x="0" y="16760"/>
                  <a:pt x="4851" y="21600"/>
                  <a:pt x="10826" y="21600"/>
                </a:cubicBezTo>
                <a:cubicBezTo>
                  <a:pt x="16800" y="21600"/>
                  <a:pt x="21600" y="16760"/>
                  <a:pt x="21600" y="10800"/>
                </a:cubicBezTo>
                <a:cubicBezTo>
                  <a:pt x="21600" y="4840"/>
                  <a:pt x="16800" y="0"/>
                  <a:pt x="10826" y="0"/>
                </a:cubicBezTo>
                <a:close/>
                <a:moveTo>
                  <a:pt x="10826" y="19664"/>
                </a:moveTo>
                <a:cubicBezTo>
                  <a:pt x="5923" y="19664"/>
                  <a:pt x="1940" y="15691"/>
                  <a:pt x="1940" y="10800"/>
                </a:cubicBezTo>
                <a:cubicBezTo>
                  <a:pt x="1940" y="5909"/>
                  <a:pt x="5923" y="1936"/>
                  <a:pt x="10826" y="1936"/>
                </a:cubicBezTo>
                <a:cubicBezTo>
                  <a:pt x="15728" y="1936"/>
                  <a:pt x="19711" y="5909"/>
                  <a:pt x="19711" y="10800"/>
                </a:cubicBezTo>
                <a:cubicBezTo>
                  <a:pt x="19711" y="15691"/>
                  <a:pt x="15728" y="19664"/>
                  <a:pt x="10826" y="19664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8590267" y="5116027"/>
            <a:ext cx="1322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3"/>
                </a:solidFill>
                <a:latin typeface="+mj-lt"/>
              </a:rPr>
              <a:t>STEP 03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8619457" y="5427555"/>
            <a:ext cx="2812776" cy="10125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>
                <a:latin typeface="+mn-lt"/>
                <a:ea typeface="Roboto Light" pitchFamily="2" charset="0"/>
                <a:cs typeface="Roboto Condensed Light" charset="0"/>
              </a:rPr>
              <a:t>Lorem ipsum is simply dummy text of the printing and typesetting industry. </a:t>
            </a:r>
            <a:r>
              <a:rPr lang="en-US" sz="1200" dirty="0" err="1">
                <a:latin typeface="+mn-lt"/>
                <a:ea typeface="Roboto Light" pitchFamily="2" charset="0"/>
                <a:cs typeface="Roboto Condensed Light" charset="0"/>
              </a:rPr>
              <a:t>orem</a:t>
            </a:r>
            <a:r>
              <a:rPr lang="en-US" sz="1200" dirty="0">
                <a:latin typeface="+mn-lt"/>
                <a:ea typeface="Roboto Light" pitchFamily="2" charset="0"/>
                <a:cs typeface="Roboto Condensed Light" charset="0"/>
              </a:rPr>
              <a:t> Ipsum has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33482" y="938697"/>
            <a:ext cx="532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00" dirty="0">
                <a:solidFill>
                  <a:schemeClr val="accent4"/>
                </a:solidFill>
                <a:latin typeface="Montserrat" panose="02000505000000020004" pitchFamily="2" charset="0"/>
              </a:rPr>
              <a:t>ARROW</a:t>
            </a:r>
            <a:r>
              <a:rPr lang="en-US" sz="2800" spc="100" dirty="0">
                <a:solidFill>
                  <a:schemeClr val="tx2"/>
                </a:solidFill>
                <a:latin typeface="Montserrat" panose="02000505000000020004" pitchFamily="2" charset="0"/>
              </a:rPr>
              <a:t> DIAGRAM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69491" y="661698"/>
            <a:ext cx="1653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pc="200" dirty="0"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rPr>
              <a:t>WE ARE CARVAS</a:t>
            </a:r>
          </a:p>
        </p:txBody>
      </p:sp>
      <p:cxnSp>
        <p:nvCxnSpPr>
          <p:cNvPr id="52" name="Straight Connector 51"/>
          <p:cNvCxnSpPr>
            <a:cxnSpLocks/>
          </p:cNvCxnSpPr>
          <p:nvPr/>
        </p:nvCxnSpPr>
        <p:spPr>
          <a:xfrm flipH="1">
            <a:off x="5743098" y="1592087"/>
            <a:ext cx="70580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H="1">
            <a:off x="5743099" y="1592086"/>
            <a:ext cx="290512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2AF77-DDA7-4A1D-B861-03A7935E0D1F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2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/>
        </p:nvSpPr>
        <p:spPr bwMode="auto">
          <a:xfrm>
            <a:off x="5323898" y="2331829"/>
            <a:ext cx="1733734" cy="1089326"/>
          </a:xfrm>
          <a:custGeom>
            <a:avLst/>
            <a:gdLst>
              <a:gd name="T0" fmla="*/ 612 w 720"/>
              <a:gd name="T1" fmla="*/ 0 h 452"/>
              <a:gd name="T2" fmla="*/ 108 w 720"/>
              <a:gd name="T3" fmla="*/ 0 h 452"/>
              <a:gd name="T4" fmla="*/ 0 w 720"/>
              <a:gd name="T5" fmla="*/ 111 h 452"/>
              <a:gd name="T6" fmla="*/ 0 w 720"/>
              <a:gd name="T7" fmla="*/ 340 h 452"/>
              <a:gd name="T8" fmla="*/ 108 w 720"/>
              <a:gd name="T9" fmla="*/ 452 h 452"/>
              <a:gd name="T10" fmla="*/ 612 w 720"/>
              <a:gd name="T11" fmla="*/ 452 h 452"/>
              <a:gd name="T12" fmla="*/ 720 w 720"/>
              <a:gd name="T13" fmla="*/ 340 h 452"/>
              <a:gd name="T14" fmla="*/ 720 w 720"/>
              <a:gd name="T15" fmla="*/ 111 h 452"/>
              <a:gd name="T16" fmla="*/ 612 w 720"/>
              <a:gd name="T17" fmla="*/ 0 h 452"/>
              <a:gd name="T18" fmla="*/ 623 w 720"/>
              <a:gd name="T19" fmla="*/ 356 h 452"/>
              <a:gd name="T20" fmla="*/ 544 w 720"/>
              <a:gd name="T21" fmla="*/ 438 h 452"/>
              <a:gd name="T22" fmla="*/ 176 w 720"/>
              <a:gd name="T23" fmla="*/ 438 h 452"/>
              <a:gd name="T24" fmla="*/ 97 w 720"/>
              <a:gd name="T25" fmla="*/ 356 h 452"/>
              <a:gd name="T26" fmla="*/ 97 w 720"/>
              <a:gd name="T27" fmla="*/ 189 h 452"/>
              <a:gd name="T28" fmla="*/ 176 w 720"/>
              <a:gd name="T29" fmla="*/ 107 h 452"/>
              <a:gd name="T30" fmla="*/ 544 w 720"/>
              <a:gd name="T31" fmla="*/ 107 h 452"/>
              <a:gd name="T32" fmla="*/ 623 w 720"/>
              <a:gd name="T33" fmla="*/ 189 h 452"/>
              <a:gd name="T34" fmla="*/ 623 w 720"/>
              <a:gd name="T35" fmla="*/ 35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20" h="452">
                <a:moveTo>
                  <a:pt x="612" y="0"/>
                </a:moveTo>
                <a:cubicBezTo>
                  <a:pt x="108" y="0"/>
                  <a:pt x="108" y="0"/>
                  <a:pt x="108" y="0"/>
                </a:cubicBezTo>
                <a:cubicBezTo>
                  <a:pt x="49" y="0"/>
                  <a:pt x="0" y="50"/>
                  <a:pt x="0" y="111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402"/>
                  <a:pt x="49" y="452"/>
                  <a:pt x="108" y="452"/>
                </a:cubicBezTo>
                <a:cubicBezTo>
                  <a:pt x="612" y="452"/>
                  <a:pt x="612" y="452"/>
                  <a:pt x="612" y="452"/>
                </a:cubicBezTo>
                <a:cubicBezTo>
                  <a:pt x="671" y="452"/>
                  <a:pt x="720" y="402"/>
                  <a:pt x="720" y="340"/>
                </a:cubicBezTo>
                <a:cubicBezTo>
                  <a:pt x="720" y="111"/>
                  <a:pt x="720" y="111"/>
                  <a:pt x="720" y="111"/>
                </a:cubicBezTo>
                <a:cubicBezTo>
                  <a:pt x="720" y="50"/>
                  <a:pt x="671" y="0"/>
                  <a:pt x="612" y="0"/>
                </a:cubicBezTo>
                <a:close/>
                <a:moveTo>
                  <a:pt x="623" y="356"/>
                </a:moveTo>
                <a:cubicBezTo>
                  <a:pt x="623" y="401"/>
                  <a:pt x="588" y="438"/>
                  <a:pt x="544" y="438"/>
                </a:cubicBezTo>
                <a:cubicBezTo>
                  <a:pt x="176" y="438"/>
                  <a:pt x="176" y="438"/>
                  <a:pt x="176" y="438"/>
                </a:cubicBezTo>
                <a:cubicBezTo>
                  <a:pt x="132" y="438"/>
                  <a:pt x="97" y="401"/>
                  <a:pt x="97" y="356"/>
                </a:cubicBezTo>
                <a:cubicBezTo>
                  <a:pt x="97" y="189"/>
                  <a:pt x="97" y="189"/>
                  <a:pt x="97" y="189"/>
                </a:cubicBezTo>
                <a:cubicBezTo>
                  <a:pt x="97" y="144"/>
                  <a:pt x="132" y="107"/>
                  <a:pt x="176" y="107"/>
                </a:cubicBezTo>
                <a:cubicBezTo>
                  <a:pt x="544" y="107"/>
                  <a:pt x="544" y="107"/>
                  <a:pt x="544" y="107"/>
                </a:cubicBezTo>
                <a:cubicBezTo>
                  <a:pt x="588" y="107"/>
                  <a:pt x="623" y="144"/>
                  <a:pt x="623" y="189"/>
                </a:cubicBezTo>
                <a:lnTo>
                  <a:pt x="623" y="35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6191422" y="2974848"/>
            <a:ext cx="1673362" cy="1178572"/>
          </a:xfrm>
          <a:custGeom>
            <a:avLst/>
            <a:gdLst>
              <a:gd name="T0" fmla="*/ 695 w 695"/>
              <a:gd name="T1" fmla="*/ 489 h 489"/>
              <a:gd name="T2" fmla="*/ 695 w 695"/>
              <a:gd name="T3" fmla="*/ 93 h 489"/>
              <a:gd name="T4" fmla="*/ 605 w 695"/>
              <a:gd name="T5" fmla="*/ 0 h 489"/>
              <a:gd name="T6" fmla="*/ 0 w 695"/>
              <a:gd name="T7" fmla="*/ 0 h 489"/>
              <a:gd name="T8" fmla="*/ 0 w 695"/>
              <a:gd name="T9" fmla="*/ 489 h 489"/>
              <a:gd name="T10" fmla="*/ 695 w 695"/>
              <a:gd name="T11" fmla="*/ 489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489">
                <a:moveTo>
                  <a:pt x="695" y="489"/>
                </a:moveTo>
                <a:cubicBezTo>
                  <a:pt x="695" y="93"/>
                  <a:pt x="695" y="93"/>
                  <a:pt x="695" y="93"/>
                </a:cubicBezTo>
                <a:cubicBezTo>
                  <a:pt x="695" y="42"/>
                  <a:pt x="655" y="0"/>
                  <a:pt x="60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89"/>
                  <a:pt x="0" y="489"/>
                  <a:pt x="0" y="489"/>
                </a:cubicBezTo>
                <a:lnTo>
                  <a:pt x="695" y="48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4516747" y="2974848"/>
            <a:ext cx="1674675" cy="1178572"/>
          </a:xfrm>
          <a:custGeom>
            <a:avLst/>
            <a:gdLst>
              <a:gd name="T0" fmla="*/ 695 w 695"/>
              <a:gd name="T1" fmla="*/ 0 h 489"/>
              <a:gd name="T2" fmla="*/ 90 w 695"/>
              <a:gd name="T3" fmla="*/ 0 h 489"/>
              <a:gd name="T4" fmla="*/ 0 w 695"/>
              <a:gd name="T5" fmla="*/ 93 h 489"/>
              <a:gd name="T6" fmla="*/ 0 w 695"/>
              <a:gd name="T7" fmla="*/ 489 h 489"/>
              <a:gd name="T8" fmla="*/ 695 w 695"/>
              <a:gd name="T9" fmla="*/ 489 h 489"/>
              <a:gd name="T10" fmla="*/ 695 w 695"/>
              <a:gd name="T11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489">
                <a:moveTo>
                  <a:pt x="695" y="0"/>
                </a:moveTo>
                <a:cubicBezTo>
                  <a:pt x="90" y="0"/>
                  <a:pt x="90" y="0"/>
                  <a:pt x="90" y="0"/>
                </a:cubicBezTo>
                <a:cubicBezTo>
                  <a:pt x="40" y="0"/>
                  <a:pt x="0" y="42"/>
                  <a:pt x="0" y="93"/>
                </a:cubicBezTo>
                <a:cubicBezTo>
                  <a:pt x="0" y="489"/>
                  <a:pt x="0" y="489"/>
                  <a:pt x="0" y="489"/>
                </a:cubicBezTo>
                <a:cubicBezTo>
                  <a:pt x="695" y="489"/>
                  <a:pt x="695" y="489"/>
                  <a:pt x="695" y="489"/>
                </a:cubicBezTo>
                <a:lnTo>
                  <a:pt x="6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6191422" y="4153420"/>
            <a:ext cx="1673362" cy="1242882"/>
          </a:xfrm>
          <a:custGeom>
            <a:avLst/>
            <a:gdLst>
              <a:gd name="T0" fmla="*/ 0 w 695"/>
              <a:gd name="T1" fmla="*/ 0 h 516"/>
              <a:gd name="T2" fmla="*/ 0 w 695"/>
              <a:gd name="T3" fmla="*/ 516 h 516"/>
              <a:gd name="T4" fmla="*/ 605 w 695"/>
              <a:gd name="T5" fmla="*/ 516 h 516"/>
              <a:gd name="T6" fmla="*/ 695 w 695"/>
              <a:gd name="T7" fmla="*/ 423 h 516"/>
              <a:gd name="T8" fmla="*/ 695 w 695"/>
              <a:gd name="T9" fmla="*/ 0 h 516"/>
              <a:gd name="T10" fmla="*/ 0 w 695"/>
              <a:gd name="T11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516">
                <a:moveTo>
                  <a:pt x="0" y="0"/>
                </a:moveTo>
                <a:cubicBezTo>
                  <a:pt x="0" y="516"/>
                  <a:pt x="0" y="516"/>
                  <a:pt x="0" y="516"/>
                </a:cubicBezTo>
                <a:cubicBezTo>
                  <a:pt x="605" y="516"/>
                  <a:pt x="605" y="516"/>
                  <a:pt x="605" y="516"/>
                </a:cubicBezTo>
                <a:cubicBezTo>
                  <a:pt x="655" y="516"/>
                  <a:pt x="695" y="474"/>
                  <a:pt x="695" y="423"/>
                </a:cubicBezTo>
                <a:cubicBezTo>
                  <a:pt x="695" y="0"/>
                  <a:pt x="695" y="0"/>
                  <a:pt x="69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4516747" y="4153420"/>
            <a:ext cx="1674675" cy="1242882"/>
          </a:xfrm>
          <a:custGeom>
            <a:avLst/>
            <a:gdLst>
              <a:gd name="T0" fmla="*/ 0 w 695"/>
              <a:gd name="T1" fmla="*/ 0 h 516"/>
              <a:gd name="T2" fmla="*/ 0 w 695"/>
              <a:gd name="T3" fmla="*/ 423 h 516"/>
              <a:gd name="T4" fmla="*/ 90 w 695"/>
              <a:gd name="T5" fmla="*/ 516 h 516"/>
              <a:gd name="T6" fmla="*/ 695 w 695"/>
              <a:gd name="T7" fmla="*/ 516 h 516"/>
              <a:gd name="T8" fmla="*/ 695 w 695"/>
              <a:gd name="T9" fmla="*/ 0 h 516"/>
              <a:gd name="T10" fmla="*/ 0 w 695"/>
              <a:gd name="T11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516">
                <a:moveTo>
                  <a:pt x="0" y="0"/>
                </a:moveTo>
                <a:cubicBezTo>
                  <a:pt x="0" y="423"/>
                  <a:pt x="0" y="423"/>
                  <a:pt x="0" y="423"/>
                </a:cubicBezTo>
                <a:cubicBezTo>
                  <a:pt x="0" y="474"/>
                  <a:pt x="40" y="516"/>
                  <a:pt x="90" y="516"/>
                </a:cubicBezTo>
                <a:cubicBezTo>
                  <a:pt x="695" y="516"/>
                  <a:pt x="695" y="516"/>
                  <a:pt x="695" y="516"/>
                </a:cubicBezTo>
                <a:cubicBezTo>
                  <a:pt x="695" y="0"/>
                  <a:pt x="695" y="0"/>
                  <a:pt x="69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860687" y="4543215"/>
            <a:ext cx="447542" cy="465917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070677" y="3341019"/>
            <a:ext cx="447542" cy="465917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814831" y="4049737"/>
            <a:ext cx="447542" cy="461979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119157" y="3799061"/>
            <a:ext cx="447542" cy="464604"/>
          </a:xfrm>
          <a:prstGeom prst="ellipse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111282" y="3175651"/>
            <a:ext cx="379260" cy="42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01</a:t>
            </a:r>
            <a:endParaRPr kumimoji="0" lang="en-US" altLang="en-US" sz="280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915889" y="3404016"/>
            <a:ext cx="453843" cy="42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  <a:endParaRPr kumimoji="0" lang="en-US" altLang="en-US" sz="280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087658" y="4471031"/>
            <a:ext cx="449082" cy="42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  <a:endParaRPr kumimoji="0" lang="en-US" altLang="en-US" sz="280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852892" y="4648210"/>
            <a:ext cx="447496" cy="42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  <a:endParaRPr kumimoji="0" lang="en-US" altLang="en-US" sz="280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14802" y="2512458"/>
            <a:ext cx="184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tx2"/>
                </a:solidFill>
                <a:latin typeface="+mj-lt"/>
              </a:rPr>
              <a:t>Element text</a:t>
            </a:r>
            <a:endParaRPr lang="en-US" sz="1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8020" y="2870819"/>
            <a:ext cx="2051519" cy="692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200" err="1">
                <a:cs typeface="Clear Sans Light" panose="020B0303030202020304" pitchFamily="34" charset="0"/>
              </a:rPr>
              <a:t>Lorem</a:t>
            </a:r>
            <a:r>
              <a:rPr lang="en-US" sz="1200">
                <a:cs typeface="Clear Sans Light" panose="020B0303030202020304" pitchFamily="34" charset="0"/>
              </a:rPr>
              <a:t> </a:t>
            </a:r>
            <a:r>
              <a:rPr lang="en-US" sz="1200" err="1">
                <a:cs typeface="Clear Sans Light" panose="020B0303030202020304" pitchFamily="34" charset="0"/>
              </a:rPr>
              <a:t>ipsum</a:t>
            </a:r>
            <a:r>
              <a:rPr lang="en-US" sz="1200">
                <a:cs typeface="Clear Sans Light" panose="020B0303030202020304" pitchFamily="34" charset="0"/>
              </a:rPr>
              <a:t> dolor sit </a:t>
            </a:r>
            <a:r>
              <a:rPr lang="en-US" sz="1200" err="1">
                <a:cs typeface="Clear Sans Light" panose="020B0303030202020304" pitchFamily="34" charset="0"/>
              </a:rPr>
              <a:t>amet</a:t>
            </a:r>
            <a:r>
              <a:rPr lang="en-US" sz="1200">
                <a:cs typeface="Clear Sans Light" panose="020B0303030202020304" pitchFamily="34" charset="0"/>
              </a:rPr>
              <a:t>, consectetur. Sedatim dolor </a:t>
            </a:r>
            <a:r>
              <a:rPr lang="en-US" sz="1200" err="1">
                <a:cs typeface="Clear Sans Light" panose="020B0303030202020304" pitchFamily="34" charset="0"/>
              </a:rPr>
              <a:t>siapare</a:t>
            </a:r>
            <a:r>
              <a:rPr lang="en-US" sz="1200">
                <a:cs typeface="Clear Sans Light" panose="020B0303030202020304" pitchFamily="34" charset="0"/>
              </a:rPr>
              <a:t> dalaman dolor sit</a:t>
            </a:r>
          </a:p>
        </p:txBody>
      </p:sp>
      <p:sp>
        <p:nvSpPr>
          <p:cNvPr id="22" name="Donut 4"/>
          <p:cNvSpPr/>
          <p:nvPr/>
        </p:nvSpPr>
        <p:spPr>
          <a:xfrm>
            <a:off x="3409374" y="2822994"/>
            <a:ext cx="171016" cy="171016"/>
          </a:xfrm>
          <a:prstGeom prst="don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14802" y="4703771"/>
            <a:ext cx="184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tx2"/>
                </a:solidFill>
                <a:latin typeface="+mj-lt"/>
              </a:rPr>
              <a:t>Element text</a:t>
            </a:r>
            <a:endParaRPr lang="en-US" sz="1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38020" y="5062132"/>
            <a:ext cx="2051519" cy="692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200" err="1">
                <a:cs typeface="Clear Sans Light" panose="020B0303030202020304" pitchFamily="34" charset="0"/>
              </a:rPr>
              <a:t>Lorem</a:t>
            </a:r>
            <a:r>
              <a:rPr lang="en-US" sz="1200">
                <a:cs typeface="Clear Sans Light" panose="020B0303030202020304" pitchFamily="34" charset="0"/>
              </a:rPr>
              <a:t> </a:t>
            </a:r>
            <a:r>
              <a:rPr lang="en-US" sz="1200" err="1">
                <a:cs typeface="Clear Sans Light" panose="020B0303030202020304" pitchFamily="34" charset="0"/>
              </a:rPr>
              <a:t>ipsum</a:t>
            </a:r>
            <a:r>
              <a:rPr lang="en-US" sz="1200">
                <a:cs typeface="Clear Sans Light" panose="020B0303030202020304" pitchFamily="34" charset="0"/>
              </a:rPr>
              <a:t> dolor sit </a:t>
            </a:r>
            <a:r>
              <a:rPr lang="en-US" sz="1200" err="1">
                <a:cs typeface="Clear Sans Light" panose="020B0303030202020304" pitchFamily="34" charset="0"/>
              </a:rPr>
              <a:t>amet</a:t>
            </a:r>
            <a:r>
              <a:rPr lang="en-US" sz="1200">
                <a:cs typeface="Clear Sans Light" panose="020B0303030202020304" pitchFamily="34" charset="0"/>
              </a:rPr>
              <a:t>, consectetur. Sedatim dolor </a:t>
            </a:r>
            <a:r>
              <a:rPr lang="en-US" sz="1200" err="1">
                <a:cs typeface="Clear Sans Light" panose="020B0303030202020304" pitchFamily="34" charset="0"/>
              </a:rPr>
              <a:t>siapare</a:t>
            </a:r>
            <a:r>
              <a:rPr lang="en-US" sz="1200">
                <a:cs typeface="Clear Sans Light" panose="020B0303030202020304" pitchFamily="34" charset="0"/>
              </a:rPr>
              <a:t> dalaman dolor sit</a:t>
            </a:r>
          </a:p>
        </p:txBody>
      </p:sp>
      <p:sp>
        <p:nvSpPr>
          <p:cNvPr id="25" name="Donut 37"/>
          <p:cNvSpPr/>
          <p:nvPr/>
        </p:nvSpPr>
        <p:spPr>
          <a:xfrm>
            <a:off x="3409374" y="5014307"/>
            <a:ext cx="171016" cy="171016"/>
          </a:xfrm>
          <a:prstGeom prst="donu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05537" y="2512458"/>
            <a:ext cx="1815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+mj-lt"/>
              </a:rPr>
              <a:t>Element text</a:t>
            </a:r>
            <a:endParaRPr lang="en-US" sz="1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28850" y="2870819"/>
            <a:ext cx="2084189" cy="692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err="1">
                <a:cs typeface="Clear Sans Light" panose="020B0303030202020304" pitchFamily="34" charset="0"/>
              </a:rPr>
              <a:t>Lorem</a:t>
            </a:r>
            <a:r>
              <a:rPr lang="en-US" sz="1200">
                <a:cs typeface="Clear Sans Light" panose="020B0303030202020304" pitchFamily="34" charset="0"/>
              </a:rPr>
              <a:t> </a:t>
            </a:r>
            <a:r>
              <a:rPr lang="en-US" sz="1200" err="1">
                <a:cs typeface="Clear Sans Light" panose="020B0303030202020304" pitchFamily="34" charset="0"/>
              </a:rPr>
              <a:t>ipsum</a:t>
            </a:r>
            <a:r>
              <a:rPr lang="en-US" sz="1200">
                <a:cs typeface="Clear Sans Light" panose="020B0303030202020304" pitchFamily="34" charset="0"/>
              </a:rPr>
              <a:t> dolor sit </a:t>
            </a:r>
            <a:r>
              <a:rPr lang="en-US" sz="1200" err="1">
                <a:cs typeface="Clear Sans Light" panose="020B0303030202020304" pitchFamily="34" charset="0"/>
              </a:rPr>
              <a:t>amet</a:t>
            </a:r>
            <a:r>
              <a:rPr lang="en-US" sz="1200">
                <a:cs typeface="Clear Sans Light" panose="020B0303030202020304" pitchFamily="34" charset="0"/>
              </a:rPr>
              <a:t>, consectetur. Sedatim dolor </a:t>
            </a:r>
            <a:r>
              <a:rPr lang="en-US" sz="1200" err="1">
                <a:cs typeface="Clear Sans Light" panose="020B0303030202020304" pitchFamily="34" charset="0"/>
              </a:rPr>
              <a:t>siapare</a:t>
            </a:r>
            <a:r>
              <a:rPr lang="en-US" sz="1200">
                <a:cs typeface="Clear Sans Light" panose="020B0303030202020304" pitchFamily="34" charset="0"/>
              </a:rPr>
              <a:t> dalaman dolor sit</a:t>
            </a:r>
          </a:p>
        </p:txBody>
      </p:sp>
      <p:sp>
        <p:nvSpPr>
          <p:cNvPr id="28" name="Donut 33"/>
          <p:cNvSpPr/>
          <p:nvPr/>
        </p:nvSpPr>
        <p:spPr>
          <a:xfrm>
            <a:off x="8686808" y="2854014"/>
            <a:ext cx="171016" cy="171016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05537" y="4703771"/>
            <a:ext cx="1815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+mj-lt"/>
              </a:rPr>
              <a:t>Element text</a:t>
            </a:r>
            <a:endParaRPr lang="en-US" sz="1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28850" y="5062132"/>
            <a:ext cx="2084189" cy="692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err="1">
                <a:cs typeface="Clear Sans Light" panose="020B0303030202020304" pitchFamily="34" charset="0"/>
              </a:rPr>
              <a:t>Lorem</a:t>
            </a:r>
            <a:r>
              <a:rPr lang="en-US" sz="1200">
                <a:cs typeface="Clear Sans Light" panose="020B0303030202020304" pitchFamily="34" charset="0"/>
              </a:rPr>
              <a:t> </a:t>
            </a:r>
            <a:r>
              <a:rPr lang="en-US" sz="1200" err="1">
                <a:cs typeface="Clear Sans Light" panose="020B0303030202020304" pitchFamily="34" charset="0"/>
              </a:rPr>
              <a:t>ipsum</a:t>
            </a:r>
            <a:r>
              <a:rPr lang="en-US" sz="1200">
                <a:cs typeface="Clear Sans Light" panose="020B0303030202020304" pitchFamily="34" charset="0"/>
              </a:rPr>
              <a:t> dolor sit </a:t>
            </a:r>
            <a:r>
              <a:rPr lang="en-US" sz="1200" err="1">
                <a:cs typeface="Clear Sans Light" panose="020B0303030202020304" pitchFamily="34" charset="0"/>
              </a:rPr>
              <a:t>amet</a:t>
            </a:r>
            <a:r>
              <a:rPr lang="en-US" sz="1200">
                <a:cs typeface="Clear Sans Light" panose="020B0303030202020304" pitchFamily="34" charset="0"/>
              </a:rPr>
              <a:t>, consectetur. Sedatim dolor </a:t>
            </a:r>
            <a:r>
              <a:rPr lang="en-US" sz="1200" err="1">
                <a:cs typeface="Clear Sans Light" panose="020B0303030202020304" pitchFamily="34" charset="0"/>
              </a:rPr>
              <a:t>siapare</a:t>
            </a:r>
            <a:r>
              <a:rPr lang="en-US" sz="1200">
                <a:cs typeface="Clear Sans Light" panose="020B0303030202020304" pitchFamily="34" charset="0"/>
              </a:rPr>
              <a:t> dalaman dolor sit</a:t>
            </a:r>
          </a:p>
        </p:txBody>
      </p:sp>
      <p:sp>
        <p:nvSpPr>
          <p:cNvPr id="31" name="Donut 41"/>
          <p:cNvSpPr/>
          <p:nvPr/>
        </p:nvSpPr>
        <p:spPr>
          <a:xfrm>
            <a:off x="8686808" y="5045327"/>
            <a:ext cx="171016" cy="171016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33482" y="938697"/>
            <a:ext cx="532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00" dirty="0">
                <a:solidFill>
                  <a:schemeClr val="accent4"/>
                </a:solidFill>
                <a:latin typeface="Montserrat" panose="02000505000000020004" pitchFamily="2" charset="0"/>
              </a:rPr>
              <a:t>PUZZLE</a:t>
            </a:r>
            <a:r>
              <a:rPr lang="en-US" sz="2800" spc="100" dirty="0">
                <a:solidFill>
                  <a:schemeClr val="tx2"/>
                </a:solidFill>
                <a:latin typeface="Montserrat" panose="02000505000000020004" pitchFamily="2" charset="0"/>
              </a:rPr>
              <a:t> DIAGRAM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69491" y="661698"/>
            <a:ext cx="1653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pc="200" dirty="0"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rPr>
              <a:t>WE ARE CARVAS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743098" y="1592086"/>
            <a:ext cx="705803" cy="1"/>
            <a:chOff x="5743098" y="1497424"/>
            <a:chExt cx="705803" cy="1"/>
          </a:xfrm>
        </p:grpSpPr>
        <p:cxnSp>
          <p:nvCxnSpPr>
            <p:cNvPr id="42" name="Straight Connector 41"/>
            <p:cNvCxnSpPr>
              <a:cxnSpLocks/>
            </p:cNvCxnSpPr>
            <p:nvPr/>
          </p:nvCxnSpPr>
          <p:spPr>
            <a:xfrm flipH="1">
              <a:off x="5743098" y="1497425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cxnSpLocks/>
            </p:cNvCxnSpPr>
            <p:nvPr/>
          </p:nvCxnSpPr>
          <p:spPr>
            <a:xfrm flipH="1">
              <a:off x="5743099" y="1497424"/>
              <a:ext cx="290512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1A0B838-2887-428B-8784-12D5AA4A559A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20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1624145-80B3-4686-A469-8FC3138347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0" y="-1"/>
            <a:ext cx="12192000" cy="3409889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64254" y="2096650"/>
            <a:ext cx="2694792" cy="13146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630461" y="2949113"/>
            <a:ext cx="962102" cy="96210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70260" y="2988912"/>
            <a:ext cx="882504" cy="88250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64254" y="2106966"/>
            <a:ext cx="2694792" cy="422631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26572" y="3243290"/>
            <a:ext cx="57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$18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1303" y="2309105"/>
            <a:ext cx="1388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Basic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7872" y="2591614"/>
            <a:ext cx="134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30 days </a:t>
            </a:r>
            <a:r>
              <a:rPr lang="en-US" sz="1200" dirty="0" err="1"/>
              <a:t>freetrial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2515596" y="4073110"/>
            <a:ext cx="1457314" cy="276999"/>
            <a:chOff x="2515596" y="3984515"/>
            <a:chExt cx="1457314" cy="276999"/>
          </a:xfrm>
        </p:grpSpPr>
        <p:sp>
          <p:nvSpPr>
            <p:cNvPr id="11" name="TextBox 10"/>
            <p:cNvSpPr txBox="1"/>
            <p:nvPr/>
          </p:nvSpPr>
          <p:spPr>
            <a:xfrm>
              <a:off x="2642302" y="3984515"/>
              <a:ext cx="1330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Option 01</a:t>
              </a:r>
            </a:p>
          </p:txBody>
        </p:sp>
        <p:sp>
          <p:nvSpPr>
            <p:cNvPr id="21" name="AutoShape 152"/>
            <p:cNvSpPr>
              <a:spLocks/>
            </p:cNvSpPr>
            <p:nvPr/>
          </p:nvSpPr>
          <p:spPr bwMode="auto">
            <a:xfrm>
              <a:off x="2515596" y="4069493"/>
              <a:ext cx="107044" cy="107044"/>
            </a:xfrm>
            <a:custGeom>
              <a:avLst/>
              <a:gdLst>
                <a:gd name="T0" fmla="*/ 101597923 w 21600"/>
                <a:gd name="T1" fmla="*/ 0 h 21600"/>
                <a:gd name="T2" fmla="*/ 0 w 21600"/>
                <a:gd name="T3" fmla="*/ 101597923 h 21600"/>
                <a:gd name="T4" fmla="*/ 101597923 w 21600"/>
                <a:gd name="T5" fmla="*/ 203194979 h 21600"/>
                <a:gd name="T6" fmla="*/ 203194979 w 21600"/>
                <a:gd name="T7" fmla="*/ 101597923 h 21600"/>
                <a:gd name="T8" fmla="*/ 101597923 w 21600"/>
                <a:gd name="T9" fmla="*/ 0 h 21600"/>
                <a:gd name="T10" fmla="*/ 166497139 w 21600"/>
                <a:gd name="T11" fmla="*/ 74834154 h 21600"/>
                <a:gd name="T12" fmla="*/ 95172298 w 21600"/>
                <a:gd name="T13" fmla="*/ 146329007 h 21600"/>
                <a:gd name="T14" fmla="*/ 86150424 w 21600"/>
                <a:gd name="T15" fmla="*/ 150072455 h 21600"/>
                <a:gd name="T16" fmla="*/ 79989396 w 21600"/>
                <a:gd name="T17" fmla="*/ 150072455 h 21600"/>
                <a:gd name="T18" fmla="*/ 70967522 w 21600"/>
                <a:gd name="T19" fmla="*/ 146329007 h 21600"/>
                <a:gd name="T20" fmla="*/ 37383661 w 21600"/>
                <a:gd name="T21" fmla="*/ 112584627 h 21600"/>
                <a:gd name="T22" fmla="*/ 37393263 w 21600"/>
                <a:gd name="T23" fmla="*/ 105096865 h 21600"/>
                <a:gd name="T24" fmla="*/ 50610360 w 21600"/>
                <a:gd name="T25" fmla="*/ 91879759 h 21600"/>
                <a:gd name="T26" fmla="*/ 58089505 w 21600"/>
                <a:gd name="T27" fmla="*/ 91879759 h 21600"/>
                <a:gd name="T28" fmla="*/ 79547115 w 21600"/>
                <a:gd name="T29" fmla="*/ 113290530 h 21600"/>
                <a:gd name="T30" fmla="*/ 87025384 w 21600"/>
                <a:gd name="T31" fmla="*/ 113281026 h 21600"/>
                <a:gd name="T32" fmla="*/ 145848524 w 21600"/>
                <a:gd name="T33" fmla="*/ 54326075 h 21600"/>
                <a:gd name="T34" fmla="*/ 153327758 w 21600"/>
                <a:gd name="T35" fmla="*/ 54307934 h 21600"/>
                <a:gd name="T36" fmla="*/ 166478999 w 21600"/>
                <a:gd name="T37" fmla="*/ 67364522 h 21600"/>
                <a:gd name="T38" fmla="*/ 166497139 w 21600"/>
                <a:gd name="T39" fmla="*/ 74834154 h 21600"/>
                <a:gd name="T40" fmla="*/ 166497139 w 21600"/>
                <a:gd name="T41" fmla="*/ 74834154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699" y="7955"/>
                  </a:moveTo>
                  <a:lnTo>
                    <a:pt x="10117" y="15555"/>
                  </a:lnTo>
                  <a:cubicBezTo>
                    <a:pt x="9898" y="15774"/>
                    <a:pt x="9467" y="15953"/>
                    <a:pt x="9158" y="15953"/>
                  </a:cubicBezTo>
                  <a:lnTo>
                    <a:pt x="8503" y="15953"/>
                  </a:lnTo>
                  <a:cubicBezTo>
                    <a:pt x="8194" y="15953"/>
                    <a:pt x="7763" y="15773"/>
                    <a:pt x="7544" y="15555"/>
                  </a:cubicBezTo>
                  <a:lnTo>
                    <a:pt x="3974" y="11968"/>
                  </a:lnTo>
                  <a:cubicBezTo>
                    <a:pt x="3756" y="11749"/>
                    <a:pt x="3756" y="11391"/>
                    <a:pt x="3975" y="11172"/>
                  </a:cubicBezTo>
                  <a:lnTo>
                    <a:pt x="5380" y="9767"/>
                  </a:lnTo>
                  <a:cubicBezTo>
                    <a:pt x="5599" y="9548"/>
                    <a:pt x="5956" y="9548"/>
                    <a:pt x="6175" y="9767"/>
                  </a:cubicBezTo>
                  <a:lnTo>
                    <a:pt x="8456" y="12043"/>
                  </a:lnTo>
                  <a:cubicBezTo>
                    <a:pt x="8675" y="12262"/>
                    <a:pt x="9033" y="12261"/>
                    <a:pt x="9251" y="12042"/>
                  </a:cubicBezTo>
                  <a:lnTo>
                    <a:pt x="15504" y="5775"/>
                  </a:lnTo>
                  <a:cubicBezTo>
                    <a:pt x="15722" y="5557"/>
                    <a:pt x="16080" y="5555"/>
                    <a:pt x="16299" y="5773"/>
                  </a:cubicBezTo>
                  <a:lnTo>
                    <a:pt x="17697" y="7161"/>
                  </a:lnTo>
                  <a:cubicBezTo>
                    <a:pt x="17916" y="7379"/>
                    <a:pt x="17917" y="7736"/>
                    <a:pt x="17699" y="7955"/>
                  </a:cubicBezTo>
                  <a:close/>
                  <a:moveTo>
                    <a:pt x="17699" y="7955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sp>
        <p:nvSpPr>
          <p:cNvPr id="22" name="AutoShape 125"/>
          <p:cNvSpPr>
            <a:spLocks/>
          </p:cNvSpPr>
          <p:nvPr/>
        </p:nvSpPr>
        <p:spPr bwMode="auto">
          <a:xfrm>
            <a:off x="2515596" y="5177907"/>
            <a:ext cx="107044" cy="107044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5584845 w 21600"/>
              <a:gd name="T11" fmla="*/ 137006275 h 21600"/>
              <a:gd name="T12" fmla="*/ 137588895 w 21600"/>
              <a:gd name="T13" fmla="*/ 164992622 h 21600"/>
              <a:gd name="T14" fmla="*/ 102105183 w 21600"/>
              <a:gd name="T15" fmla="*/ 129508900 h 21600"/>
              <a:gd name="T16" fmla="*/ 66621373 w 21600"/>
              <a:gd name="T17" fmla="*/ 164992622 h 21600"/>
              <a:gd name="T18" fmla="*/ 38625434 w 21600"/>
              <a:gd name="T19" fmla="*/ 137006275 h 21600"/>
              <a:gd name="T20" fmla="*/ 74110110 w 21600"/>
              <a:gd name="T21" fmla="*/ 101512961 h 21600"/>
              <a:gd name="T22" fmla="*/ 38625434 w 21600"/>
              <a:gd name="T23" fmla="*/ 66029151 h 21600"/>
              <a:gd name="T24" fmla="*/ 66621373 w 21600"/>
              <a:gd name="T25" fmla="*/ 38033211 h 21600"/>
              <a:gd name="T26" fmla="*/ 102105183 w 21600"/>
              <a:gd name="T27" fmla="*/ 73517021 h 21600"/>
              <a:gd name="T28" fmla="*/ 137588895 w 21600"/>
              <a:gd name="T29" fmla="*/ 38033211 h 21600"/>
              <a:gd name="T30" fmla="*/ 165584845 w 21600"/>
              <a:gd name="T31" fmla="*/ 66029151 h 21600"/>
              <a:gd name="T32" fmla="*/ 130101133 w 21600"/>
              <a:gd name="T33" fmla="*/ 101512961 h 21600"/>
              <a:gd name="T34" fmla="*/ 165584845 w 21600"/>
              <a:gd name="T35" fmla="*/ 137006275 h 21600"/>
              <a:gd name="T36" fmla="*/ 165584845 w 21600"/>
              <a:gd name="T37" fmla="*/ 137006275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02" y="14564"/>
                </a:moveTo>
                <a:lnTo>
                  <a:pt x="14626" y="17539"/>
                </a:lnTo>
                <a:lnTo>
                  <a:pt x="10854" y="13767"/>
                </a:lnTo>
                <a:lnTo>
                  <a:pt x="7082" y="17539"/>
                </a:lnTo>
                <a:lnTo>
                  <a:pt x="4106" y="14564"/>
                </a:lnTo>
                <a:lnTo>
                  <a:pt x="7878" y="10791"/>
                </a:lnTo>
                <a:lnTo>
                  <a:pt x="4106" y="7019"/>
                </a:lnTo>
                <a:lnTo>
                  <a:pt x="7082" y="4043"/>
                </a:lnTo>
                <a:lnTo>
                  <a:pt x="10854" y="7815"/>
                </a:lnTo>
                <a:lnTo>
                  <a:pt x="14626" y="4043"/>
                </a:lnTo>
                <a:lnTo>
                  <a:pt x="17602" y="7019"/>
                </a:lnTo>
                <a:lnTo>
                  <a:pt x="13830" y="10791"/>
                </a:lnTo>
                <a:lnTo>
                  <a:pt x="17602" y="14564"/>
                </a:lnTo>
                <a:close/>
                <a:moveTo>
                  <a:pt x="17602" y="14564"/>
                </a:move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grpSp>
        <p:nvGrpSpPr>
          <p:cNvPr id="23" name="Group 22"/>
          <p:cNvGrpSpPr/>
          <p:nvPr/>
        </p:nvGrpSpPr>
        <p:grpSpPr>
          <a:xfrm>
            <a:off x="2515596" y="4414461"/>
            <a:ext cx="1457314" cy="276999"/>
            <a:chOff x="2515596" y="3984515"/>
            <a:chExt cx="1457314" cy="276999"/>
          </a:xfrm>
        </p:grpSpPr>
        <p:sp>
          <p:nvSpPr>
            <p:cNvPr id="24" name="TextBox 23"/>
            <p:cNvSpPr txBox="1"/>
            <p:nvPr/>
          </p:nvSpPr>
          <p:spPr>
            <a:xfrm>
              <a:off x="2642302" y="3984515"/>
              <a:ext cx="1330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Option 02</a:t>
              </a:r>
            </a:p>
          </p:txBody>
        </p:sp>
        <p:sp>
          <p:nvSpPr>
            <p:cNvPr id="25" name="AutoShape 152"/>
            <p:cNvSpPr>
              <a:spLocks/>
            </p:cNvSpPr>
            <p:nvPr/>
          </p:nvSpPr>
          <p:spPr bwMode="auto">
            <a:xfrm>
              <a:off x="2515596" y="4069493"/>
              <a:ext cx="107044" cy="107044"/>
            </a:xfrm>
            <a:custGeom>
              <a:avLst/>
              <a:gdLst>
                <a:gd name="T0" fmla="*/ 101597923 w 21600"/>
                <a:gd name="T1" fmla="*/ 0 h 21600"/>
                <a:gd name="T2" fmla="*/ 0 w 21600"/>
                <a:gd name="T3" fmla="*/ 101597923 h 21600"/>
                <a:gd name="T4" fmla="*/ 101597923 w 21600"/>
                <a:gd name="T5" fmla="*/ 203194979 h 21600"/>
                <a:gd name="T6" fmla="*/ 203194979 w 21600"/>
                <a:gd name="T7" fmla="*/ 101597923 h 21600"/>
                <a:gd name="T8" fmla="*/ 101597923 w 21600"/>
                <a:gd name="T9" fmla="*/ 0 h 21600"/>
                <a:gd name="T10" fmla="*/ 166497139 w 21600"/>
                <a:gd name="T11" fmla="*/ 74834154 h 21600"/>
                <a:gd name="T12" fmla="*/ 95172298 w 21600"/>
                <a:gd name="T13" fmla="*/ 146329007 h 21600"/>
                <a:gd name="T14" fmla="*/ 86150424 w 21600"/>
                <a:gd name="T15" fmla="*/ 150072455 h 21600"/>
                <a:gd name="T16" fmla="*/ 79989396 w 21600"/>
                <a:gd name="T17" fmla="*/ 150072455 h 21600"/>
                <a:gd name="T18" fmla="*/ 70967522 w 21600"/>
                <a:gd name="T19" fmla="*/ 146329007 h 21600"/>
                <a:gd name="T20" fmla="*/ 37383661 w 21600"/>
                <a:gd name="T21" fmla="*/ 112584627 h 21600"/>
                <a:gd name="T22" fmla="*/ 37393263 w 21600"/>
                <a:gd name="T23" fmla="*/ 105096865 h 21600"/>
                <a:gd name="T24" fmla="*/ 50610360 w 21600"/>
                <a:gd name="T25" fmla="*/ 91879759 h 21600"/>
                <a:gd name="T26" fmla="*/ 58089505 w 21600"/>
                <a:gd name="T27" fmla="*/ 91879759 h 21600"/>
                <a:gd name="T28" fmla="*/ 79547115 w 21600"/>
                <a:gd name="T29" fmla="*/ 113290530 h 21600"/>
                <a:gd name="T30" fmla="*/ 87025384 w 21600"/>
                <a:gd name="T31" fmla="*/ 113281026 h 21600"/>
                <a:gd name="T32" fmla="*/ 145848524 w 21600"/>
                <a:gd name="T33" fmla="*/ 54326075 h 21600"/>
                <a:gd name="T34" fmla="*/ 153327758 w 21600"/>
                <a:gd name="T35" fmla="*/ 54307934 h 21600"/>
                <a:gd name="T36" fmla="*/ 166478999 w 21600"/>
                <a:gd name="T37" fmla="*/ 67364522 h 21600"/>
                <a:gd name="T38" fmla="*/ 166497139 w 21600"/>
                <a:gd name="T39" fmla="*/ 74834154 h 21600"/>
                <a:gd name="T40" fmla="*/ 166497139 w 21600"/>
                <a:gd name="T41" fmla="*/ 74834154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699" y="7955"/>
                  </a:moveTo>
                  <a:lnTo>
                    <a:pt x="10117" y="15555"/>
                  </a:lnTo>
                  <a:cubicBezTo>
                    <a:pt x="9898" y="15774"/>
                    <a:pt x="9467" y="15953"/>
                    <a:pt x="9158" y="15953"/>
                  </a:cubicBezTo>
                  <a:lnTo>
                    <a:pt x="8503" y="15953"/>
                  </a:lnTo>
                  <a:cubicBezTo>
                    <a:pt x="8194" y="15953"/>
                    <a:pt x="7763" y="15773"/>
                    <a:pt x="7544" y="15555"/>
                  </a:cubicBezTo>
                  <a:lnTo>
                    <a:pt x="3974" y="11968"/>
                  </a:lnTo>
                  <a:cubicBezTo>
                    <a:pt x="3756" y="11749"/>
                    <a:pt x="3756" y="11391"/>
                    <a:pt x="3975" y="11172"/>
                  </a:cubicBezTo>
                  <a:lnTo>
                    <a:pt x="5380" y="9767"/>
                  </a:lnTo>
                  <a:cubicBezTo>
                    <a:pt x="5599" y="9548"/>
                    <a:pt x="5956" y="9548"/>
                    <a:pt x="6175" y="9767"/>
                  </a:cubicBezTo>
                  <a:lnTo>
                    <a:pt x="8456" y="12043"/>
                  </a:lnTo>
                  <a:cubicBezTo>
                    <a:pt x="8675" y="12262"/>
                    <a:pt x="9033" y="12261"/>
                    <a:pt x="9251" y="12042"/>
                  </a:cubicBezTo>
                  <a:lnTo>
                    <a:pt x="15504" y="5775"/>
                  </a:lnTo>
                  <a:cubicBezTo>
                    <a:pt x="15722" y="5557"/>
                    <a:pt x="16080" y="5555"/>
                    <a:pt x="16299" y="5773"/>
                  </a:cubicBezTo>
                  <a:lnTo>
                    <a:pt x="17697" y="7161"/>
                  </a:lnTo>
                  <a:cubicBezTo>
                    <a:pt x="17916" y="7379"/>
                    <a:pt x="17917" y="7736"/>
                    <a:pt x="17699" y="7955"/>
                  </a:cubicBezTo>
                  <a:close/>
                  <a:moveTo>
                    <a:pt x="17699" y="7955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42302" y="4755812"/>
            <a:ext cx="1330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Option 03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2302" y="5097163"/>
            <a:ext cx="1330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Option 04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2592977" y="5643575"/>
            <a:ext cx="1045029" cy="3135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2" name="TextBox 31"/>
          <p:cNvSpPr txBox="1"/>
          <p:nvPr/>
        </p:nvSpPr>
        <p:spPr>
          <a:xfrm>
            <a:off x="2592977" y="5655198"/>
            <a:ext cx="1037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Get Plan</a:t>
            </a:r>
          </a:p>
        </p:txBody>
      </p:sp>
      <p:sp>
        <p:nvSpPr>
          <p:cNvPr id="80" name="AutoShape 125"/>
          <p:cNvSpPr>
            <a:spLocks/>
          </p:cNvSpPr>
          <p:nvPr/>
        </p:nvSpPr>
        <p:spPr bwMode="auto">
          <a:xfrm>
            <a:off x="2515596" y="4842728"/>
            <a:ext cx="107044" cy="107044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5584845 w 21600"/>
              <a:gd name="T11" fmla="*/ 137006275 h 21600"/>
              <a:gd name="T12" fmla="*/ 137588895 w 21600"/>
              <a:gd name="T13" fmla="*/ 164992622 h 21600"/>
              <a:gd name="T14" fmla="*/ 102105183 w 21600"/>
              <a:gd name="T15" fmla="*/ 129508900 h 21600"/>
              <a:gd name="T16" fmla="*/ 66621373 w 21600"/>
              <a:gd name="T17" fmla="*/ 164992622 h 21600"/>
              <a:gd name="T18" fmla="*/ 38625434 w 21600"/>
              <a:gd name="T19" fmla="*/ 137006275 h 21600"/>
              <a:gd name="T20" fmla="*/ 74110110 w 21600"/>
              <a:gd name="T21" fmla="*/ 101512961 h 21600"/>
              <a:gd name="T22" fmla="*/ 38625434 w 21600"/>
              <a:gd name="T23" fmla="*/ 66029151 h 21600"/>
              <a:gd name="T24" fmla="*/ 66621373 w 21600"/>
              <a:gd name="T25" fmla="*/ 38033211 h 21600"/>
              <a:gd name="T26" fmla="*/ 102105183 w 21600"/>
              <a:gd name="T27" fmla="*/ 73517021 h 21600"/>
              <a:gd name="T28" fmla="*/ 137588895 w 21600"/>
              <a:gd name="T29" fmla="*/ 38033211 h 21600"/>
              <a:gd name="T30" fmla="*/ 165584845 w 21600"/>
              <a:gd name="T31" fmla="*/ 66029151 h 21600"/>
              <a:gd name="T32" fmla="*/ 130101133 w 21600"/>
              <a:gd name="T33" fmla="*/ 101512961 h 21600"/>
              <a:gd name="T34" fmla="*/ 165584845 w 21600"/>
              <a:gd name="T35" fmla="*/ 137006275 h 21600"/>
              <a:gd name="T36" fmla="*/ 165584845 w 21600"/>
              <a:gd name="T37" fmla="*/ 137006275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02" y="14564"/>
                </a:moveTo>
                <a:lnTo>
                  <a:pt x="14626" y="17539"/>
                </a:lnTo>
                <a:lnTo>
                  <a:pt x="10854" y="13767"/>
                </a:lnTo>
                <a:lnTo>
                  <a:pt x="7082" y="17539"/>
                </a:lnTo>
                <a:lnTo>
                  <a:pt x="4106" y="14564"/>
                </a:lnTo>
                <a:lnTo>
                  <a:pt x="7878" y="10791"/>
                </a:lnTo>
                <a:lnTo>
                  <a:pt x="4106" y="7019"/>
                </a:lnTo>
                <a:lnTo>
                  <a:pt x="7082" y="4043"/>
                </a:lnTo>
                <a:lnTo>
                  <a:pt x="10854" y="7815"/>
                </a:lnTo>
                <a:lnTo>
                  <a:pt x="14626" y="4043"/>
                </a:lnTo>
                <a:lnTo>
                  <a:pt x="17602" y="7019"/>
                </a:lnTo>
                <a:lnTo>
                  <a:pt x="13830" y="10791"/>
                </a:lnTo>
                <a:lnTo>
                  <a:pt x="17602" y="14564"/>
                </a:lnTo>
                <a:close/>
                <a:moveTo>
                  <a:pt x="17602" y="14564"/>
                </a:move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6" name="Rectangle 35"/>
          <p:cNvSpPr/>
          <p:nvPr/>
        </p:nvSpPr>
        <p:spPr>
          <a:xfrm>
            <a:off x="4710504" y="2096650"/>
            <a:ext cx="2694792" cy="13146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576711" y="2949113"/>
            <a:ext cx="962102" cy="96210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616510" y="2988912"/>
            <a:ext cx="882504" cy="88250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710504" y="2106966"/>
            <a:ext cx="2694792" cy="422631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772822" y="3243290"/>
            <a:ext cx="57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$24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07553" y="2309105"/>
            <a:ext cx="1388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</a:rPr>
              <a:t>Professinal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84122" y="2604314"/>
            <a:ext cx="134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60 days </a:t>
            </a:r>
            <a:r>
              <a:rPr lang="en-US" sz="1200" dirty="0" err="1"/>
              <a:t>freetrial</a:t>
            </a:r>
            <a:endParaRPr lang="en-US" sz="12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5461846" y="4073110"/>
            <a:ext cx="1457314" cy="276999"/>
            <a:chOff x="2515596" y="3984515"/>
            <a:chExt cx="1457314" cy="276999"/>
          </a:xfrm>
        </p:grpSpPr>
        <p:sp>
          <p:nvSpPr>
            <p:cNvPr id="55" name="TextBox 54"/>
            <p:cNvSpPr txBox="1"/>
            <p:nvPr/>
          </p:nvSpPr>
          <p:spPr>
            <a:xfrm>
              <a:off x="2642302" y="3984515"/>
              <a:ext cx="1330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Option 01</a:t>
              </a:r>
            </a:p>
          </p:txBody>
        </p:sp>
        <p:sp>
          <p:nvSpPr>
            <p:cNvPr id="56" name="AutoShape 152"/>
            <p:cNvSpPr>
              <a:spLocks/>
            </p:cNvSpPr>
            <p:nvPr/>
          </p:nvSpPr>
          <p:spPr bwMode="auto">
            <a:xfrm>
              <a:off x="2515596" y="4069493"/>
              <a:ext cx="107044" cy="107044"/>
            </a:xfrm>
            <a:custGeom>
              <a:avLst/>
              <a:gdLst>
                <a:gd name="T0" fmla="*/ 101597923 w 21600"/>
                <a:gd name="T1" fmla="*/ 0 h 21600"/>
                <a:gd name="T2" fmla="*/ 0 w 21600"/>
                <a:gd name="T3" fmla="*/ 101597923 h 21600"/>
                <a:gd name="T4" fmla="*/ 101597923 w 21600"/>
                <a:gd name="T5" fmla="*/ 203194979 h 21600"/>
                <a:gd name="T6" fmla="*/ 203194979 w 21600"/>
                <a:gd name="T7" fmla="*/ 101597923 h 21600"/>
                <a:gd name="T8" fmla="*/ 101597923 w 21600"/>
                <a:gd name="T9" fmla="*/ 0 h 21600"/>
                <a:gd name="T10" fmla="*/ 166497139 w 21600"/>
                <a:gd name="T11" fmla="*/ 74834154 h 21600"/>
                <a:gd name="T12" fmla="*/ 95172298 w 21600"/>
                <a:gd name="T13" fmla="*/ 146329007 h 21600"/>
                <a:gd name="T14" fmla="*/ 86150424 w 21600"/>
                <a:gd name="T15" fmla="*/ 150072455 h 21600"/>
                <a:gd name="T16" fmla="*/ 79989396 w 21600"/>
                <a:gd name="T17" fmla="*/ 150072455 h 21600"/>
                <a:gd name="T18" fmla="*/ 70967522 w 21600"/>
                <a:gd name="T19" fmla="*/ 146329007 h 21600"/>
                <a:gd name="T20" fmla="*/ 37383661 w 21600"/>
                <a:gd name="T21" fmla="*/ 112584627 h 21600"/>
                <a:gd name="T22" fmla="*/ 37393263 w 21600"/>
                <a:gd name="T23" fmla="*/ 105096865 h 21600"/>
                <a:gd name="T24" fmla="*/ 50610360 w 21600"/>
                <a:gd name="T25" fmla="*/ 91879759 h 21600"/>
                <a:gd name="T26" fmla="*/ 58089505 w 21600"/>
                <a:gd name="T27" fmla="*/ 91879759 h 21600"/>
                <a:gd name="T28" fmla="*/ 79547115 w 21600"/>
                <a:gd name="T29" fmla="*/ 113290530 h 21600"/>
                <a:gd name="T30" fmla="*/ 87025384 w 21600"/>
                <a:gd name="T31" fmla="*/ 113281026 h 21600"/>
                <a:gd name="T32" fmla="*/ 145848524 w 21600"/>
                <a:gd name="T33" fmla="*/ 54326075 h 21600"/>
                <a:gd name="T34" fmla="*/ 153327758 w 21600"/>
                <a:gd name="T35" fmla="*/ 54307934 h 21600"/>
                <a:gd name="T36" fmla="*/ 166478999 w 21600"/>
                <a:gd name="T37" fmla="*/ 67364522 h 21600"/>
                <a:gd name="T38" fmla="*/ 166497139 w 21600"/>
                <a:gd name="T39" fmla="*/ 74834154 h 21600"/>
                <a:gd name="T40" fmla="*/ 166497139 w 21600"/>
                <a:gd name="T41" fmla="*/ 74834154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699" y="7955"/>
                  </a:moveTo>
                  <a:lnTo>
                    <a:pt x="10117" y="15555"/>
                  </a:lnTo>
                  <a:cubicBezTo>
                    <a:pt x="9898" y="15774"/>
                    <a:pt x="9467" y="15953"/>
                    <a:pt x="9158" y="15953"/>
                  </a:cubicBezTo>
                  <a:lnTo>
                    <a:pt x="8503" y="15953"/>
                  </a:lnTo>
                  <a:cubicBezTo>
                    <a:pt x="8194" y="15953"/>
                    <a:pt x="7763" y="15773"/>
                    <a:pt x="7544" y="15555"/>
                  </a:cubicBezTo>
                  <a:lnTo>
                    <a:pt x="3974" y="11968"/>
                  </a:lnTo>
                  <a:cubicBezTo>
                    <a:pt x="3756" y="11749"/>
                    <a:pt x="3756" y="11391"/>
                    <a:pt x="3975" y="11172"/>
                  </a:cubicBezTo>
                  <a:lnTo>
                    <a:pt x="5380" y="9767"/>
                  </a:lnTo>
                  <a:cubicBezTo>
                    <a:pt x="5599" y="9548"/>
                    <a:pt x="5956" y="9548"/>
                    <a:pt x="6175" y="9767"/>
                  </a:cubicBezTo>
                  <a:lnTo>
                    <a:pt x="8456" y="12043"/>
                  </a:lnTo>
                  <a:cubicBezTo>
                    <a:pt x="8675" y="12262"/>
                    <a:pt x="9033" y="12261"/>
                    <a:pt x="9251" y="12042"/>
                  </a:cubicBezTo>
                  <a:lnTo>
                    <a:pt x="15504" y="5775"/>
                  </a:lnTo>
                  <a:cubicBezTo>
                    <a:pt x="15722" y="5557"/>
                    <a:pt x="16080" y="5555"/>
                    <a:pt x="16299" y="5773"/>
                  </a:cubicBezTo>
                  <a:lnTo>
                    <a:pt x="17697" y="7161"/>
                  </a:lnTo>
                  <a:cubicBezTo>
                    <a:pt x="17916" y="7379"/>
                    <a:pt x="17917" y="7736"/>
                    <a:pt x="17699" y="7955"/>
                  </a:cubicBezTo>
                  <a:close/>
                  <a:moveTo>
                    <a:pt x="17699" y="7955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sp>
        <p:nvSpPr>
          <p:cNvPr id="45" name="AutoShape 125"/>
          <p:cNvSpPr>
            <a:spLocks/>
          </p:cNvSpPr>
          <p:nvPr/>
        </p:nvSpPr>
        <p:spPr bwMode="auto">
          <a:xfrm>
            <a:off x="5461846" y="5177907"/>
            <a:ext cx="107044" cy="107044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5584845 w 21600"/>
              <a:gd name="T11" fmla="*/ 137006275 h 21600"/>
              <a:gd name="T12" fmla="*/ 137588895 w 21600"/>
              <a:gd name="T13" fmla="*/ 164992622 h 21600"/>
              <a:gd name="T14" fmla="*/ 102105183 w 21600"/>
              <a:gd name="T15" fmla="*/ 129508900 h 21600"/>
              <a:gd name="T16" fmla="*/ 66621373 w 21600"/>
              <a:gd name="T17" fmla="*/ 164992622 h 21600"/>
              <a:gd name="T18" fmla="*/ 38625434 w 21600"/>
              <a:gd name="T19" fmla="*/ 137006275 h 21600"/>
              <a:gd name="T20" fmla="*/ 74110110 w 21600"/>
              <a:gd name="T21" fmla="*/ 101512961 h 21600"/>
              <a:gd name="T22" fmla="*/ 38625434 w 21600"/>
              <a:gd name="T23" fmla="*/ 66029151 h 21600"/>
              <a:gd name="T24" fmla="*/ 66621373 w 21600"/>
              <a:gd name="T25" fmla="*/ 38033211 h 21600"/>
              <a:gd name="T26" fmla="*/ 102105183 w 21600"/>
              <a:gd name="T27" fmla="*/ 73517021 h 21600"/>
              <a:gd name="T28" fmla="*/ 137588895 w 21600"/>
              <a:gd name="T29" fmla="*/ 38033211 h 21600"/>
              <a:gd name="T30" fmla="*/ 165584845 w 21600"/>
              <a:gd name="T31" fmla="*/ 66029151 h 21600"/>
              <a:gd name="T32" fmla="*/ 130101133 w 21600"/>
              <a:gd name="T33" fmla="*/ 101512961 h 21600"/>
              <a:gd name="T34" fmla="*/ 165584845 w 21600"/>
              <a:gd name="T35" fmla="*/ 137006275 h 21600"/>
              <a:gd name="T36" fmla="*/ 165584845 w 21600"/>
              <a:gd name="T37" fmla="*/ 137006275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02" y="14564"/>
                </a:moveTo>
                <a:lnTo>
                  <a:pt x="14626" y="17539"/>
                </a:lnTo>
                <a:lnTo>
                  <a:pt x="10854" y="13767"/>
                </a:lnTo>
                <a:lnTo>
                  <a:pt x="7082" y="17539"/>
                </a:lnTo>
                <a:lnTo>
                  <a:pt x="4106" y="14564"/>
                </a:lnTo>
                <a:lnTo>
                  <a:pt x="7878" y="10791"/>
                </a:lnTo>
                <a:lnTo>
                  <a:pt x="4106" y="7019"/>
                </a:lnTo>
                <a:lnTo>
                  <a:pt x="7082" y="4043"/>
                </a:lnTo>
                <a:lnTo>
                  <a:pt x="10854" y="7815"/>
                </a:lnTo>
                <a:lnTo>
                  <a:pt x="14626" y="4043"/>
                </a:lnTo>
                <a:lnTo>
                  <a:pt x="17602" y="7019"/>
                </a:lnTo>
                <a:lnTo>
                  <a:pt x="13830" y="10791"/>
                </a:lnTo>
                <a:lnTo>
                  <a:pt x="17602" y="14564"/>
                </a:lnTo>
                <a:close/>
                <a:moveTo>
                  <a:pt x="17602" y="14564"/>
                </a:move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grpSp>
        <p:nvGrpSpPr>
          <p:cNvPr id="46" name="Group 45"/>
          <p:cNvGrpSpPr/>
          <p:nvPr/>
        </p:nvGrpSpPr>
        <p:grpSpPr>
          <a:xfrm>
            <a:off x="5461846" y="4414461"/>
            <a:ext cx="1457314" cy="276999"/>
            <a:chOff x="2515596" y="3984515"/>
            <a:chExt cx="1457314" cy="276999"/>
          </a:xfrm>
        </p:grpSpPr>
        <p:sp>
          <p:nvSpPr>
            <p:cNvPr id="53" name="TextBox 52"/>
            <p:cNvSpPr txBox="1"/>
            <p:nvPr/>
          </p:nvSpPr>
          <p:spPr>
            <a:xfrm>
              <a:off x="2642302" y="3984515"/>
              <a:ext cx="1330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Option 02</a:t>
              </a:r>
            </a:p>
          </p:txBody>
        </p:sp>
        <p:sp>
          <p:nvSpPr>
            <p:cNvPr id="54" name="AutoShape 152"/>
            <p:cNvSpPr>
              <a:spLocks/>
            </p:cNvSpPr>
            <p:nvPr/>
          </p:nvSpPr>
          <p:spPr bwMode="auto">
            <a:xfrm>
              <a:off x="2515596" y="4069493"/>
              <a:ext cx="107044" cy="107044"/>
            </a:xfrm>
            <a:custGeom>
              <a:avLst/>
              <a:gdLst>
                <a:gd name="T0" fmla="*/ 101597923 w 21600"/>
                <a:gd name="T1" fmla="*/ 0 h 21600"/>
                <a:gd name="T2" fmla="*/ 0 w 21600"/>
                <a:gd name="T3" fmla="*/ 101597923 h 21600"/>
                <a:gd name="T4" fmla="*/ 101597923 w 21600"/>
                <a:gd name="T5" fmla="*/ 203194979 h 21600"/>
                <a:gd name="T6" fmla="*/ 203194979 w 21600"/>
                <a:gd name="T7" fmla="*/ 101597923 h 21600"/>
                <a:gd name="T8" fmla="*/ 101597923 w 21600"/>
                <a:gd name="T9" fmla="*/ 0 h 21600"/>
                <a:gd name="T10" fmla="*/ 166497139 w 21600"/>
                <a:gd name="T11" fmla="*/ 74834154 h 21600"/>
                <a:gd name="T12" fmla="*/ 95172298 w 21600"/>
                <a:gd name="T13" fmla="*/ 146329007 h 21600"/>
                <a:gd name="T14" fmla="*/ 86150424 w 21600"/>
                <a:gd name="T15" fmla="*/ 150072455 h 21600"/>
                <a:gd name="T16" fmla="*/ 79989396 w 21600"/>
                <a:gd name="T17" fmla="*/ 150072455 h 21600"/>
                <a:gd name="T18" fmla="*/ 70967522 w 21600"/>
                <a:gd name="T19" fmla="*/ 146329007 h 21600"/>
                <a:gd name="T20" fmla="*/ 37383661 w 21600"/>
                <a:gd name="T21" fmla="*/ 112584627 h 21600"/>
                <a:gd name="T22" fmla="*/ 37393263 w 21600"/>
                <a:gd name="T23" fmla="*/ 105096865 h 21600"/>
                <a:gd name="T24" fmla="*/ 50610360 w 21600"/>
                <a:gd name="T25" fmla="*/ 91879759 h 21600"/>
                <a:gd name="T26" fmla="*/ 58089505 w 21600"/>
                <a:gd name="T27" fmla="*/ 91879759 h 21600"/>
                <a:gd name="T28" fmla="*/ 79547115 w 21600"/>
                <a:gd name="T29" fmla="*/ 113290530 h 21600"/>
                <a:gd name="T30" fmla="*/ 87025384 w 21600"/>
                <a:gd name="T31" fmla="*/ 113281026 h 21600"/>
                <a:gd name="T32" fmla="*/ 145848524 w 21600"/>
                <a:gd name="T33" fmla="*/ 54326075 h 21600"/>
                <a:gd name="T34" fmla="*/ 153327758 w 21600"/>
                <a:gd name="T35" fmla="*/ 54307934 h 21600"/>
                <a:gd name="T36" fmla="*/ 166478999 w 21600"/>
                <a:gd name="T37" fmla="*/ 67364522 h 21600"/>
                <a:gd name="T38" fmla="*/ 166497139 w 21600"/>
                <a:gd name="T39" fmla="*/ 74834154 h 21600"/>
                <a:gd name="T40" fmla="*/ 166497139 w 21600"/>
                <a:gd name="T41" fmla="*/ 74834154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699" y="7955"/>
                  </a:moveTo>
                  <a:lnTo>
                    <a:pt x="10117" y="15555"/>
                  </a:lnTo>
                  <a:cubicBezTo>
                    <a:pt x="9898" y="15774"/>
                    <a:pt x="9467" y="15953"/>
                    <a:pt x="9158" y="15953"/>
                  </a:cubicBezTo>
                  <a:lnTo>
                    <a:pt x="8503" y="15953"/>
                  </a:lnTo>
                  <a:cubicBezTo>
                    <a:pt x="8194" y="15953"/>
                    <a:pt x="7763" y="15773"/>
                    <a:pt x="7544" y="15555"/>
                  </a:cubicBezTo>
                  <a:lnTo>
                    <a:pt x="3974" y="11968"/>
                  </a:lnTo>
                  <a:cubicBezTo>
                    <a:pt x="3756" y="11749"/>
                    <a:pt x="3756" y="11391"/>
                    <a:pt x="3975" y="11172"/>
                  </a:cubicBezTo>
                  <a:lnTo>
                    <a:pt x="5380" y="9767"/>
                  </a:lnTo>
                  <a:cubicBezTo>
                    <a:pt x="5599" y="9548"/>
                    <a:pt x="5956" y="9548"/>
                    <a:pt x="6175" y="9767"/>
                  </a:cubicBezTo>
                  <a:lnTo>
                    <a:pt x="8456" y="12043"/>
                  </a:lnTo>
                  <a:cubicBezTo>
                    <a:pt x="8675" y="12262"/>
                    <a:pt x="9033" y="12261"/>
                    <a:pt x="9251" y="12042"/>
                  </a:cubicBezTo>
                  <a:lnTo>
                    <a:pt x="15504" y="5775"/>
                  </a:lnTo>
                  <a:cubicBezTo>
                    <a:pt x="15722" y="5557"/>
                    <a:pt x="16080" y="5555"/>
                    <a:pt x="16299" y="5773"/>
                  </a:cubicBezTo>
                  <a:lnTo>
                    <a:pt x="17697" y="7161"/>
                  </a:lnTo>
                  <a:cubicBezTo>
                    <a:pt x="17916" y="7379"/>
                    <a:pt x="17917" y="7736"/>
                    <a:pt x="17699" y="7955"/>
                  </a:cubicBezTo>
                  <a:close/>
                  <a:moveTo>
                    <a:pt x="17699" y="7955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461846" y="4755812"/>
            <a:ext cx="1457314" cy="276999"/>
            <a:chOff x="2515596" y="3984515"/>
            <a:chExt cx="1457314" cy="276999"/>
          </a:xfrm>
        </p:grpSpPr>
        <p:sp>
          <p:nvSpPr>
            <p:cNvPr id="51" name="TextBox 50"/>
            <p:cNvSpPr txBox="1"/>
            <p:nvPr/>
          </p:nvSpPr>
          <p:spPr>
            <a:xfrm>
              <a:off x="2642302" y="3984515"/>
              <a:ext cx="1330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Option 03</a:t>
              </a:r>
            </a:p>
          </p:txBody>
        </p:sp>
        <p:sp>
          <p:nvSpPr>
            <p:cNvPr id="52" name="AutoShape 152"/>
            <p:cNvSpPr>
              <a:spLocks/>
            </p:cNvSpPr>
            <p:nvPr/>
          </p:nvSpPr>
          <p:spPr bwMode="auto">
            <a:xfrm>
              <a:off x="2515596" y="4069493"/>
              <a:ext cx="107044" cy="107044"/>
            </a:xfrm>
            <a:custGeom>
              <a:avLst/>
              <a:gdLst>
                <a:gd name="T0" fmla="*/ 101597923 w 21600"/>
                <a:gd name="T1" fmla="*/ 0 h 21600"/>
                <a:gd name="T2" fmla="*/ 0 w 21600"/>
                <a:gd name="T3" fmla="*/ 101597923 h 21600"/>
                <a:gd name="T4" fmla="*/ 101597923 w 21600"/>
                <a:gd name="T5" fmla="*/ 203194979 h 21600"/>
                <a:gd name="T6" fmla="*/ 203194979 w 21600"/>
                <a:gd name="T7" fmla="*/ 101597923 h 21600"/>
                <a:gd name="T8" fmla="*/ 101597923 w 21600"/>
                <a:gd name="T9" fmla="*/ 0 h 21600"/>
                <a:gd name="T10" fmla="*/ 166497139 w 21600"/>
                <a:gd name="T11" fmla="*/ 74834154 h 21600"/>
                <a:gd name="T12" fmla="*/ 95172298 w 21600"/>
                <a:gd name="T13" fmla="*/ 146329007 h 21600"/>
                <a:gd name="T14" fmla="*/ 86150424 w 21600"/>
                <a:gd name="T15" fmla="*/ 150072455 h 21600"/>
                <a:gd name="T16" fmla="*/ 79989396 w 21600"/>
                <a:gd name="T17" fmla="*/ 150072455 h 21600"/>
                <a:gd name="T18" fmla="*/ 70967522 w 21600"/>
                <a:gd name="T19" fmla="*/ 146329007 h 21600"/>
                <a:gd name="T20" fmla="*/ 37383661 w 21600"/>
                <a:gd name="T21" fmla="*/ 112584627 h 21600"/>
                <a:gd name="T22" fmla="*/ 37393263 w 21600"/>
                <a:gd name="T23" fmla="*/ 105096865 h 21600"/>
                <a:gd name="T24" fmla="*/ 50610360 w 21600"/>
                <a:gd name="T25" fmla="*/ 91879759 h 21600"/>
                <a:gd name="T26" fmla="*/ 58089505 w 21600"/>
                <a:gd name="T27" fmla="*/ 91879759 h 21600"/>
                <a:gd name="T28" fmla="*/ 79547115 w 21600"/>
                <a:gd name="T29" fmla="*/ 113290530 h 21600"/>
                <a:gd name="T30" fmla="*/ 87025384 w 21600"/>
                <a:gd name="T31" fmla="*/ 113281026 h 21600"/>
                <a:gd name="T32" fmla="*/ 145848524 w 21600"/>
                <a:gd name="T33" fmla="*/ 54326075 h 21600"/>
                <a:gd name="T34" fmla="*/ 153327758 w 21600"/>
                <a:gd name="T35" fmla="*/ 54307934 h 21600"/>
                <a:gd name="T36" fmla="*/ 166478999 w 21600"/>
                <a:gd name="T37" fmla="*/ 67364522 h 21600"/>
                <a:gd name="T38" fmla="*/ 166497139 w 21600"/>
                <a:gd name="T39" fmla="*/ 74834154 h 21600"/>
                <a:gd name="T40" fmla="*/ 166497139 w 21600"/>
                <a:gd name="T41" fmla="*/ 74834154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699" y="7955"/>
                  </a:moveTo>
                  <a:lnTo>
                    <a:pt x="10117" y="15555"/>
                  </a:lnTo>
                  <a:cubicBezTo>
                    <a:pt x="9898" y="15774"/>
                    <a:pt x="9467" y="15953"/>
                    <a:pt x="9158" y="15953"/>
                  </a:cubicBezTo>
                  <a:lnTo>
                    <a:pt x="8503" y="15953"/>
                  </a:lnTo>
                  <a:cubicBezTo>
                    <a:pt x="8194" y="15953"/>
                    <a:pt x="7763" y="15773"/>
                    <a:pt x="7544" y="15555"/>
                  </a:cubicBezTo>
                  <a:lnTo>
                    <a:pt x="3974" y="11968"/>
                  </a:lnTo>
                  <a:cubicBezTo>
                    <a:pt x="3756" y="11749"/>
                    <a:pt x="3756" y="11391"/>
                    <a:pt x="3975" y="11172"/>
                  </a:cubicBezTo>
                  <a:lnTo>
                    <a:pt x="5380" y="9767"/>
                  </a:lnTo>
                  <a:cubicBezTo>
                    <a:pt x="5599" y="9548"/>
                    <a:pt x="5956" y="9548"/>
                    <a:pt x="6175" y="9767"/>
                  </a:cubicBezTo>
                  <a:lnTo>
                    <a:pt x="8456" y="12043"/>
                  </a:lnTo>
                  <a:cubicBezTo>
                    <a:pt x="8675" y="12262"/>
                    <a:pt x="9033" y="12261"/>
                    <a:pt x="9251" y="12042"/>
                  </a:cubicBezTo>
                  <a:lnTo>
                    <a:pt x="15504" y="5775"/>
                  </a:lnTo>
                  <a:cubicBezTo>
                    <a:pt x="15722" y="5557"/>
                    <a:pt x="16080" y="5555"/>
                    <a:pt x="16299" y="5773"/>
                  </a:cubicBezTo>
                  <a:lnTo>
                    <a:pt x="17697" y="7161"/>
                  </a:lnTo>
                  <a:cubicBezTo>
                    <a:pt x="17916" y="7379"/>
                    <a:pt x="17917" y="7736"/>
                    <a:pt x="17699" y="7955"/>
                  </a:cubicBezTo>
                  <a:close/>
                  <a:moveTo>
                    <a:pt x="17699" y="7955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588552" y="5097163"/>
            <a:ext cx="1330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Option 04</a:t>
            </a:r>
          </a:p>
        </p:txBody>
      </p:sp>
      <p:sp>
        <p:nvSpPr>
          <p:cNvPr id="49" name="Rectangle: Rounded Corners 48"/>
          <p:cNvSpPr/>
          <p:nvPr/>
        </p:nvSpPr>
        <p:spPr>
          <a:xfrm>
            <a:off x="5539227" y="5643575"/>
            <a:ext cx="1045029" cy="31350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0" name="TextBox 49"/>
          <p:cNvSpPr txBox="1"/>
          <p:nvPr/>
        </p:nvSpPr>
        <p:spPr>
          <a:xfrm>
            <a:off x="5539227" y="5655198"/>
            <a:ext cx="1037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Get Plan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656754" y="2096650"/>
            <a:ext cx="2694792" cy="13146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522961" y="2949113"/>
            <a:ext cx="962102" cy="96210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8562760" y="2988912"/>
            <a:ext cx="882504" cy="88250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656754" y="2106966"/>
            <a:ext cx="2694792" cy="422631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656069" y="3243290"/>
            <a:ext cx="69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$30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253803" y="2309105"/>
            <a:ext cx="1388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</a:rPr>
              <a:t>Premium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330372" y="2604314"/>
            <a:ext cx="134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90 days </a:t>
            </a:r>
            <a:r>
              <a:rPr lang="en-US" sz="1200" dirty="0" err="1"/>
              <a:t>freetrial</a:t>
            </a:r>
            <a:endParaRPr lang="en-US" sz="12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8408096" y="4073110"/>
            <a:ext cx="1457314" cy="276999"/>
            <a:chOff x="2515596" y="3984515"/>
            <a:chExt cx="1457314" cy="276999"/>
          </a:xfrm>
        </p:grpSpPr>
        <p:sp>
          <p:nvSpPr>
            <p:cNvPr id="77" name="TextBox 76"/>
            <p:cNvSpPr txBox="1"/>
            <p:nvPr/>
          </p:nvSpPr>
          <p:spPr>
            <a:xfrm>
              <a:off x="2642302" y="3984515"/>
              <a:ext cx="1330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Option 01</a:t>
              </a:r>
            </a:p>
          </p:txBody>
        </p:sp>
        <p:sp>
          <p:nvSpPr>
            <p:cNvPr id="78" name="AutoShape 152"/>
            <p:cNvSpPr>
              <a:spLocks/>
            </p:cNvSpPr>
            <p:nvPr/>
          </p:nvSpPr>
          <p:spPr bwMode="auto">
            <a:xfrm>
              <a:off x="2515596" y="4069493"/>
              <a:ext cx="107044" cy="107044"/>
            </a:xfrm>
            <a:custGeom>
              <a:avLst/>
              <a:gdLst>
                <a:gd name="T0" fmla="*/ 101597923 w 21600"/>
                <a:gd name="T1" fmla="*/ 0 h 21600"/>
                <a:gd name="T2" fmla="*/ 0 w 21600"/>
                <a:gd name="T3" fmla="*/ 101597923 h 21600"/>
                <a:gd name="T4" fmla="*/ 101597923 w 21600"/>
                <a:gd name="T5" fmla="*/ 203194979 h 21600"/>
                <a:gd name="T6" fmla="*/ 203194979 w 21600"/>
                <a:gd name="T7" fmla="*/ 101597923 h 21600"/>
                <a:gd name="T8" fmla="*/ 101597923 w 21600"/>
                <a:gd name="T9" fmla="*/ 0 h 21600"/>
                <a:gd name="T10" fmla="*/ 166497139 w 21600"/>
                <a:gd name="T11" fmla="*/ 74834154 h 21600"/>
                <a:gd name="T12" fmla="*/ 95172298 w 21600"/>
                <a:gd name="T13" fmla="*/ 146329007 h 21600"/>
                <a:gd name="T14" fmla="*/ 86150424 w 21600"/>
                <a:gd name="T15" fmla="*/ 150072455 h 21600"/>
                <a:gd name="T16" fmla="*/ 79989396 w 21600"/>
                <a:gd name="T17" fmla="*/ 150072455 h 21600"/>
                <a:gd name="T18" fmla="*/ 70967522 w 21600"/>
                <a:gd name="T19" fmla="*/ 146329007 h 21600"/>
                <a:gd name="T20" fmla="*/ 37383661 w 21600"/>
                <a:gd name="T21" fmla="*/ 112584627 h 21600"/>
                <a:gd name="T22" fmla="*/ 37393263 w 21600"/>
                <a:gd name="T23" fmla="*/ 105096865 h 21600"/>
                <a:gd name="T24" fmla="*/ 50610360 w 21600"/>
                <a:gd name="T25" fmla="*/ 91879759 h 21600"/>
                <a:gd name="T26" fmla="*/ 58089505 w 21600"/>
                <a:gd name="T27" fmla="*/ 91879759 h 21600"/>
                <a:gd name="T28" fmla="*/ 79547115 w 21600"/>
                <a:gd name="T29" fmla="*/ 113290530 h 21600"/>
                <a:gd name="T30" fmla="*/ 87025384 w 21600"/>
                <a:gd name="T31" fmla="*/ 113281026 h 21600"/>
                <a:gd name="T32" fmla="*/ 145848524 w 21600"/>
                <a:gd name="T33" fmla="*/ 54326075 h 21600"/>
                <a:gd name="T34" fmla="*/ 153327758 w 21600"/>
                <a:gd name="T35" fmla="*/ 54307934 h 21600"/>
                <a:gd name="T36" fmla="*/ 166478999 w 21600"/>
                <a:gd name="T37" fmla="*/ 67364522 h 21600"/>
                <a:gd name="T38" fmla="*/ 166497139 w 21600"/>
                <a:gd name="T39" fmla="*/ 74834154 h 21600"/>
                <a:gd name="T40" fmla="*/ 166497139 w 21600"/>
                <a:gd name="T41" fmla="*/ 74834154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699" y="7955"/>
                  </a:moveTo>
                  <a:lnTo>
                    <a:pt x="10117" y="15555"/>
                  </a:lnTo>
                  <a:cubicBezTo>
                    <a:pt x="9898" y="15774"/>
                    <a:pt x="9467" y="15953"/>
                    <a:pt x="9158" y="15953"/>
                  </a:cubicBezTo>
                  <a:lnTo>
                    <a:pt x="8503" y="15953"/>
                  </a:lnTo>
                  <a:cubicBezTo>
                    <a:pt x="8194" y="15953"/>
                    <a:pt x="7763" y="15773"/>
                    <a:pt x="7544" y="15555"/>
                  </a:cubicBezTo>
                  <a:lnTo>
                    <a:pt x="3974" y="11968"/>
                  </a:lnTo>
                  <a:cubicBezTo>
                    <a:pt x="3756" y="11749"/>
                    <a:pt x="3756" y="11391"/>
                    <a:pt x="3975" y="11172"/>
                  </a:cubicBezTo>
                  <a:lnTo>
                    <a:pt x="5380" y="9767"/>
                  </a:lnTo>
                  <a:cubicBezTo>
                    <a:pt x="5599" y="9548"/>
                    <a:pt x="5956" y="9548"/>
                    <a:pt x="6175" y="9767"/>
                  </a:cubicBezTo>
                  <a:lnTo>
                    <a:pt x="8456" y="12043"/>
                  </a:lnTo>
                  <a:cubicBezTo>
                    <a:pt x="8675" y="12262"/>
                    <a:pt x="9033" y="12261"/>
                    <a:pt x="9251" y="12042"/>
                  </a:cubicBezTo>
                  <a:lnTo>
                    <a:pt x="15504" y="5775"/>
                  </a:lnTo>
                  <a:cubicBezTo>
                    <a:pt x="15722" y="5557"/>
                    <a:pt x="16080" y="5555"/>
                    <a:pt x="16299" y="5773"/>
                  </a:cubicBezTo>
                  <a:lnTo>
                    <a:pt x="17697" y="7161"/>
                  </a:lnTo>
                  <a:cubicBezTo>
                    <a:pt x="17916" y="7379"/>
                    <a:pt x="17917" y="7736"/>
                    <a:pt x="17699" y="7955"/>
                  </a:cubicBezTo>
                  <a:close/>
                  <a:moveTo>
                    <a:pt x="17699" y="7955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408096" y="4414461"/>
            <a:ext cx="1457314" cy="276999"/>
            <a:chOff x="2515596" y="3984515"/>
            <a:chExt cx="1457314" cy="276999"/>
          </a:xfrm>
        </p:grpSpPr>
        <p:sp>
          <p:nvSpPr>
            <p:cNvPr id="75" name="TextBox 74"/>
            <p:cNvSpPr txBox="1"/>
            <p:nvPr/>
          </p:nvSpPr>
          <p:spPr>
            <a:xfrm>
              <a:off x="2642302" y="3984515"/>
              <a:ext cx="1330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Option 02</a:t>
              </a:r>
            </a:p>
          </p:txBody>
        </p:sp>
        <p:sp>
          <p:nvSpPr>
            <p:cNvPr id="76" name="AutoShape 152"/>
            <p:cNvSpPr>
              <a:spLocks/>
            </p:cNvSpPr>
            <p:nvPr/>
          </p:nvSpPr>
          <p:spPr bwMode="auto">
            <a:xfrm>
              <a:off x="2515596" y="4069493"/>
              <a:ext cx="107044" cy="107044"/>
            </a:xfrm>
            <a:custGeom>
              <a:avLst/>
              <a:gdLst>
                <a:gd name="T0" fmla="*/ 101597923 w 21600"/>
                <a:gd name="T1" fmla="*/ 0 h 21600"/>
                <a:gd name="T2" fmla="*/ 0 w 21600"/>
                <a:gd name="T3" fmla="*/ 101597923 h 21600"/>
                <a:gd name="T4" fmla="*/ 101597923 w 21600"/>
                <a:gd name="T5" fmla="*/ 203194979 h 21600"/>
                <a:gd name="T6" fmla="*/ 203194979 w 21600"/>
                <a:gd name="T7" fmla="*/ 101597923 h 21600"/>
                <a:gd name="T8" fmla="*/ 101597923 w 21600"/>
                <a:gd name="T9" fmla="*/ 0 h 21600"/>
                <a:gd name="T10" fmla="*/ 166497139 w 21600"/>
                <a:gd name="T11" fmla="*/ 74834154 h 21600"/>
                <a:gd name="T12" fmla="*/ 95172298 w 21600"/>
                <a:gd name="T13" fmla="*/ 146329007 h 21600"/>
                <a:gd name="T14" fmla="*/ 86150424 w 21600"/>
                <a:gd name="T15" fmla="*/ 150072455 h 21600"/>
                <a:gd name="T16" fmla="*/ 79989396 w 21600"/>
                <a:gd name="T17" fmla="*/ 150072455 h 21600"/>
                <a:gd name="T18" fmla="*/ 70967522 w 21600"/>
                <a:gd name="T19" fmla="*/ 146329007 h 21600"/>
                <a:gd name="T20" fmla="*/ 37383661 w 21600"/>
                <a:gd name="T21" fmla="*/ 112584627 h 21600"/>
                <a:gd name="T22" fmla="*/ 37393263 w 21600"/>
                <a:gd name="T23" fmla="*/ 105096865 h 21600"/>
                <a:gd name="T24" fmla="*/ 50610360 w 21600"/>
                <a:gd name="T25" fmla="*/ 91879759 h 21600"/>
                <a:gd name="T26" fmla="*/ 58089505 w 21600"/>
                <a:gd name="T27" fmla="*/ 91879759 h 21600"/>
                <a:gd name="T28" fmla="*/ 79547115 w 21600"/>
                <a:gd name="T29" fmla="*/ 113290530 h 21600"/>
                <a:gd name="T30" fmla="*/ 87025384 w 21600"/>
                <a:gd name="T31" fmla="*/ 113281026 h 21600"/>
                <a:gd name="T32" fmla="*/ 145848524 w 21600"/>
                <a:gd name="T33" fmla="*/ 54326075 h 21600"/>
                <a:gd name="T34" fmla="*/ 153327758 w 21600"/>
                <a:gd name="T35" fmla="*/ 54307934 h 21600"/>
                <a:gd name="T36" fmla="*/ 166478999 w 21600"/>
                <a:gd name="T37" fmla="*/ 67364522 h 21600"/>
                <a:gd name="T38" fmla="*/ 166497139 w 21600"/>
                <a:gd name="T39" fmla="*/ 74834154 h 21600"/>
                <a:gd name="T40" fmla="*/ 166497139 w 21600"/>
                <a:gd name="T41" fmla="*/ 74834154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699" y="7955"/>
                  </a:moveTo>
                  <a:lnTo>
                    <a:pt x="10117" y="15555"/>
                  </a:lnTo>
                  <a:cubicBezTo>
                    <a:pt x="9898" y="15774"/>
                    <a:pt x="9467" y="15953"/>
                    <a:pt x="9158" y="15953"/>
                  </a:cubicBezTo>
                  <a:lnTo>
                    <a:pt x="8503" y="15953"/>
                  </a:lnTo>
                  <a:cubicBezTo>
                    <a:pt x="8194" y="15953"/>
                    <a:pt x="7763" y="15773"/>
                    <a:pt x="7544" y="15555"/>
                  </a:cubicBezTo>
                  <a:lnTo>
                    <a:pt x="3974" y="11968"/>
                  </a:lnTo>
                  <a:cubicBezTo>
                    <a:pt x="3756" y="11749"/>
                    <a:pt x="3756" y="11391"/>
                    <a:pt x="3975" y="11172"/>
                  </a:cubicBezTo>
                  <a:lnTo>
                    <a:pt x="5380" y="9767"/>
                  </a:lnTo>
                  <a:cubicBezTo>
                    <a:pt x="5599" y="9548"/>
                    <a:pt x="5956" y="9548"/>
                    <a:pt x="6175" y="9767"/>
                  </a:cubicBezTo>
                  <a:lnTo>
                    <a:pt x="8456" y="12043"/>
                  </a:lnTo>
                  <a:cubicBezTo>
                    <a:pt x="8675" y="12262"/>
                    <a:pt x="9033" y="12261"/>
                    <a:pt x="9251" y="12042"/>
                  </a:cubicBezTo>
                  <a:lnTo>
                    <a:pt x="15504" y="5775"/>
                  </a:lnTo>
                  <a:cubicBezTo>
                    <a:pt x="15722" y="5557"/>
                    <a:pt x="16080" y="5555"/>
                    <a:pt x="16299" y="5773"/>
                  </a:cubicBezTo>
                  <a:lnTo>
                    <a:pt x="17697" y="7161"/>
                  </a:lnTo>
                  <a:cubicBezTo>
                    <a:pt x="17916" y="7379"/>
                    <a:pt x="17917" y="7736"/>
                    <a:pt x="17699" y="7955"/>
                  </a:cubicBezTo>
                  <a:close/>
                  <a:moveTo>
                    <a:pt x="17699" y="7955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408096" y="4755812"/>
            <a:ext cx="1457314" cy="533030"/>
            <a:chOff x="2515596" y="3984515"/>
            <a:chExt cx="1457314" cy="533030"/>
          </a:xfrm>
        </p:grpSpPr>
        <p:sp>
          <p:nvSpPr>
            <p:cNvPr id="73" name="TextBox 72"/>
            <p:cNvSpPr txBox="1"/>
            <p:nvPr/>
          </p:nvSpPr>
          <p:spPr>
            <a:xfrm>
              <a:off x="2642302" y="3984515"/>
              <a:ext cx="1330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Option 03</a:t>
              </a:r>
            </a:p>
          </p:txBody>
        </p:sp>
        <p:sp>
          <p:nvSpPr>
            <p:cNvPr id="74" name="AutoShape 152"/>
            <p:cNvSpPr>
              <a:spLocks/>
            </p:cNvSpPr>
            <p:nvPr/>
          </p:nvSpPr>
          <p:spPr bwMode="auto">
            <a:xfrm>
              <a:off x="2515596" y="4069493"/>
              <a:ext cx="107044" cy="107044"/>
            </a:xfrm>
            <a:custGeom>
              <a:avLst/>
              <a:gdLst>
                <a:gd name="T0" fmla="*/ 101597923 w 21600"/>
                <a:gd name="T1" fmla="*/ 0 h 21600"/>
                <a:gd name="T2" fmla="*/ 0 w 21600"/>
                <a:gd name="T3" fmla="*/ 101597923 h 21600"/>
                <a:gd name="T4" fmla="*/ 101597923 w 21600"/>
                <a:gd name="T5" fmla="*/ 203194979 h 21600"/>
                <a:gd name="T6" fmla="*/ 203194979 w 21600"/>
                <a:gd name="T7" fmla="*/ 101597923 h 21600"/>
                <a:gd name="T8" fmla="*/ 101597923 w 21600"/>
                <a:gd name="T9" fmla="*/ 0 h 21600"/>
                <a:gd name="T10" fmla="*/ 166497139 w 21600"/>
                <a:gd name="T11" fmla="*/ 74834154 h 21600"/>
                <a:gd name="T12" fmla="*/ 95172298 w 21600"/>
                <a:gd name="T13" fmla="*/ 146329007 h 21600"/>
                <a:gd name="T14" fmla="*/ 86150424 w 21600"/>
                <a:gd name="T15" fmla="*/ 150072455 h 21600"/>
                <a:gd name="T16" fmla="*/ 79989396 w 21600"/>
                <a:gd name="T17" fmla="*/ 150072455 h 21600"/>
                <a:gd name="T18" fmla="*/ 70967522 w 21600"/>
                <a:gd name="T19" fmla="*/ 146329007 h 21600"/>
                <a:gd name="T20" fmla="*/ 37383661 w 21600"/>
                <a:gd name="T21" fmla="*/ 112584627 h 21600"/>
                <a:gd name="T22" fmla="*/ 37393263 w 21600"/>
                <a:gd name="T23" fmla="*/ 105096865 h 21600"/>
                <a:gd name="T24" fmla="*/ 50610360 w 21600"/>
                <a:gd name="T25" fmla="*/ 91879759 h 21600"/>
                <a:gd name="T26" fmla="*/ 58089505 w 21600"/>
                <a:gd name="T27" fmla="*/ 91879759 h 21600"/>
                <a:gd name="T28" fmla="*/ 79547115 w 21600"/>
                <a:gd name="T29" fmla="*/ 113290530 h 21600"/>
                <a:gd name="T30" fmla="*/ 87025384 w 21600"/>
                <a:gd name="T31" fmla="*/ 113281026 h 21600"/>
                <a:gd name="T32" fmla="*/ 145848524 w 21600"/>
                <a:gd name="T33" fmla="*/ 54326075 h 21600"/>
                <a:gd name="T34" fmla="*/ 153327758 w 21600"/>
                <a:gd name="T35" fmla="*/ 54307934 h 21600"/>
                <a:gd name="T36" fmla="*/ 166478999 w 21600"/>
                <a:gd name="T37" fmla="*/ 67364522 h 21600"/>
                <a:gd name="T38" fmla="*/ 166497139 w 21600"/>
                <a:gd name="T39" fmla="*/ 74834154 h 21600"/>
                <a:gd name="T40" fmla="*/ 166497139 w 21600"/>
                <a:gd name="T41" fmla="*/ 74834154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699" y="7955"/>
                  </a:moveTo>
                  <a:lnTo>
                    <a:pt x="10117" y="15555"/>
                  </a:lnTo>
                  <a:cubicBezTo>
                    <a:pt x="9898" y="15774"/>
                    <a:pt x="9467" y="15953"/>
                    <a:pt x="9158" y="15953"/>
                  </a:cubicBezTo>
                  <a:lnTo>
                    <a:pt x="8503" y="15953"/>
                  </a:lnTo>
                  <a:cubicBezTo>
                    <a:pt x="8194" y="15953"/>
                    <a:pt x="7763" y="15773"/>
                    <a:pt x="7544" y="15555"/>
                  </a:cubicBezTo>
                  <a:lnTo>
                    <a:pt x="3974" y="11968"/>
                  </a:lnTo>
                  <a:cubicBezTo>
                    <a:pt x="3756" y="11749"/>
                    <a:pt x="3756" y="11391"/>
                    <a:pt x="3975" y="11172"/>
                  </a:cubicBezTo>
                  <a:lnTo>
                    <a:pt x="5380" y="9767"/>
                  </a:lnTo>
                  <a:cubicBezTo>
                    <a:pt x="5599" y="9548"/>
                    <a:pt x="5956" y="9548"/>
                    <a:pt x="6175" y="9767"/>
                  </a:cubicBezTo>
                  <a:lnTo>
                    <a:pt x="8456" y="12043"/>
                  </a:lnTo>
                  <a:cubicBezTo>
                    <a:pt x="8675" y="12262"/>
                    <a:pt x="9033" y="12261"/>
                    <a:pt x="9251" y="12042"/>
                  </a:cubicBezTo>
                  <a:lnTo>
                    <a:pt x="15504" y="5775"/>
                  </a:lnTo>
                  <a:cubicBezTo>
                    <a:pt x="15722" y="5557"/>
                    <a:pt x="16080" y="5555"/>
                    <a:pt x="16299" y="5773"/>
                  </a:cubicBezTo>
                  <a:lnTo>
                    <a:pt x="17697" y="7161"/>
                  </a:lnTo>
                  <a:cubicBezTo>
                    <a:pt x="17916" y="7379"/>
                    <a:pt x="17917" y="7736"/>
                    <a:pt x="17699" y="7955"/>
                  </a:cubicBezTo>
                  <a:close/>
                  <a:moveTo>
                    <a:pt x="17699" y="7955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81" name="AutoShape 152"/>
            <p:cNvSpPr>
              <a:spLocks/>
            </p:cNvSpPr>
            <p:nvPr/>
          </p:nvSpPr>
          <p:spPr bwMode="auto">
            <a:xfrm>
              <a:off x="2515596" y="4410501"/>
              <a:ext cx="107044" cy="107044"/>
            </a:xfrm>
            <a:custGeom>
              <a:avLst/>
              <a:gdLst>
                <a:gd name="T0" fmla="*/ 101597923 w 21600"/>
                <a:gd name="T1" fmla="*/ 0 h 21600"/>
                <a:gd name="T2" fmla="*/ 0 w 21600"/>
                <a:gd name="T3" fmla="*/ 101597923 h 21600"/>
                <a:gd name="T4" fmla="*/ 101597923 w 21600"/>
                <a:gd name="T5" fmla="*/ 203194979 h 21600"/>
                <a:gd name="T6" fmla="*/ 203194979 w 21600"/>
                <a:gd name="T7" fmla="*/ 101597923 h 21600"/>
                <a:gd name="T8" fmla="*/ 101597923 w 21600"/>
                <a:gd name="T9" fmla="*/ 0 h 21600"/>
                <a:gd name="T10" fmla="*/ 166497139 w 21600"/>
                <a:gd name="T11" fmla="*/ 74834154 h 21600"/>
                <a:gd name="T12" fmla="*/ 95172298 w 21600"/>
                <a:gd name="T13" fmla="*/ 146329007 h 21600"/>
                <a:gd name="T14" fmla="*/ 86150424 w 21600"/>
                <a:gd name="T15" fmla="*/ 150072455 h 21600"/>
                <a:gd name="T16" fmla="*/ 79989396 w 21600"/>
                <a:gd name="T17" fmla="*/ 150072455 h 21600"/>
                <a:gd name="T18" fmla="*/ 70967522 w 21600"/>
                <a:gd name="T19" fmla="*/ 146329007 h 21600"/>
                <a:gd name="T20" fmla="*/ 37383661 w 21600"/>
                <a:gd name="T21" fmla="*/ 112584627 h 21600"/>
                <a:gd name="T22" fmla="*/ 37393263 w 21600"/>
                <a:gd name="T23" fmla="*/ 105096865 h 21600"/>
                <a:gd name="T24" fmla="*/ 50610360 w 21600"/>
                <a:gd name="T25" fmla="*/ 91879759 h 21600"/>
                <a:gd name="T26" fmla="*/ 58089505 w 21600"/>
                <a:gd name="T27" fmla="*/ 91879759 h 21600"/>
                <a:gd name="T28" fmla="*/ 79547115 w 21600"/>
                <a:gd name="T29" fmla="*/ 113290530 h 21600"/>
                <a:gd name="T30" fmla="*/ 87025384 w 21600"/>
                <a:gd name="T31" fmla="*/ 113281026 h 21600"/>
                <a:gd name="T32" fmla="*/ 145848524 w 21600"/>
                <a:gd name="T33" fmla="*/ 54326075 h 21600"/>
                <a:gd name="T34" fmla="*/ 153327758 w 21600"/>
                <a:gd name="T35" fmla="*/ 54307934 h 21600"/>
                <a:gd name="T36" fmla="*/ 166478999 w 21600"/>
                <a:gd name="T37" fmla="*/ 67364522 h 21600"/>
                <a:gd name="T38" fmla="*/ 166497139 w 21600"/>
                <a:gd name="T39" fmla="*/ 74834154 h 21600"/>
                <a:gd name="T40" fmla="*/ 166497139 w 21600"/>
                <a:gd name="T41" fmla="*/ 74834154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699" y="7955"/>
                  </a:moveTo>
                  <a:lnTo>
                    <a:pt x="10117" y="15555"/>
                  </a:lnTo>
                  <a:cubicBezTo>
                    <a:pt x="9898" y="15774"/>
                    <a:pt x="9467" y="15953"/>
                    <a:pt x="9158" y="15953"/>
                  </a:cubicBezTo>
                  <a:lnTo>
                    <a:pt x="8503" y="15953"/>
                  </a:lnTo>
                  <a:cubicBezTo>
                    <a:pt x="8194" y="15953"/>
                    <a:pt x="7763" y="15773"/>
                    <a:pt x="7544" y="15555"/>
                  </a:cubicBezTo>
                  <a:lnTo>
                    <a:pt x="3974" y="11968"/>
                  </a:lnTo>
                  <a:cubicBezTo>
                    <a:pt x="3756" y="11749"/>
                    <a:pt x="3756" y="11391"/>
                    <a:pt x="3975" y="11172"/>
                  </a:cubicBezTo>
                  <a:lnTo>
                    <a:pt x="5380" y="9767"/>
                  </a:lnTo>
                  <a:cubicBezTo>
                    <a:pt x="5599" y="9548"/>
                    <a:pt x="5956" y="9548"/>
                    <a:pt x="6175" y="9767"/>
                  </a:cubicBezTo>
                  <a:lnTo>
                    <a:pt x="8456" y="12043"/>
                  </a:lnTo>
                  <a:cubicBezTo>
                    <a:pt x="8675" y="12262"/>
                    <a:pt x="9033" y="12261"/>
                    <a:pt x="9251" y="12042"/>
                  </a:cubicBezTo>
                  <a:lnTo>
                    <a:pt x="15504" y="5775"/>
                  </a:lnTo>
                  <a:cubicBezTo>
                    <a:pt x="15722" y="5557"/>
                    <a:pt x="16080" y="5555"/>
                    <a:pt x="16299" y="5773"/>
                  </a:cubicBezTo>
                  <a:lnTo>
                    <a:pt x="17697" y="7161"/>
                  </a:lnTo>
                  <a:cubicBezTo>
                    <a:pt x="17916" y="7379"/>
                    <a:pt x="17917" y="7736"/>
                    <a:pt x="17699" y="7955"/>
                  </a:cubicBezTo>
                  <a:close/>
                  <a:moveTo>
                    <a:pt x="17699" y="7955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8534802" y="5097163"/>
            <a:ext cx="1330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Option 04</a:t>
            </a:r>
          </a:p>
        </p:txBody>
      </p:sp>
      <p:sp>
        <p:nvSpPr>
          <p:cNvPr id="71" name="Rectangle: Rounded Corners 70"/>
          <p:cNvSpPr/>
          <p:nvPr/>
        </p:nvSpPr>
        <p:spPr>
          <a:xfrm>
            <a:off x="8485477" y="5643575"/>
            <a:ext cx="1045029" cy="3135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72" name="TextBox 71"/>
          <p:cNvSpPr txBox="1"/>
          <p:nvPr/>
        </p:nvSpPr>
        <p:spPr>
          <a:xfrm>
            <a:off x="8485477" y="5655198"/>
            <a:ext cx="1037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Get Plan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433482" y="938697"/>
            <a:ext cx="532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00" dirty="0">
                <a:solidFill>
                  <a:schemeClr val="bg1"/>
                </a:solidFill>
                <a:latin typeface="Montserrat" panose="02000505000000020004" pitchFamily="2" charset="0"/>
              </a:rPr>
              <a:t>PRICING PLAN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269492" y="661698"/>
            <a:ext cx="1653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pc="200" dirty="0">
                <a:solidFill>
                  <a:schemeClr val="bg1"/>
                </a:solidFill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rPr>
              <a:t>WE ARE CARVAS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743098" y="1592086"/>
            <a:ext cx="705803" cy="1"/>
            <a:chOff x="5743098" y="1497424"/>
            <a:chExt cx="705803" cy="1"/>
          </a:xfrm>
        </p:grpSpPr>
        <p:cxnSp>
          <p:nvCxnSpPr>
            <p:cNvPr id="87" name="Straight Connector 86"/>
            <p:cNvCxnSpPr>
              <a:cxnSpLocks/>
            </p:cNvCxnSpPr>
            <p:nvPr/>
          </p:nvCxnSpPr>
          <p:spPr>
            <a:xfrm flipH="1">
              <a:off x="5743098" y="1497425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/>
            </p:cNvCxnSpPr>
            <p:nvPr/>
          </p:nvCxnSpPr>
          <p:spPr>
            <a:xfrm flipH="1">
              <a:off x="5743099" y="1497424"/>
              <a:ext cx="29051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57A7980-F84C-437D-9C48-F24434FC3E72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83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05AB1BB8-2560-4395-9BD7-732B2F4B8C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29681A-9269-445D-A6F0-24FC2B3BDB3D}"/>
              </a:ext>
            </a:extLst>
          </p:cNvPr>
          <p:cNvSpPr/>
          <p:nvPr/>
        </p:nvSpPr>
        <p:spPr>
          <a:xfrm>
            <a:off x="570073" y="643673"/>
            <a:ext cx="11051851" cy="55184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AC7DA9-1CDB-4332-B208-4D4F8DA53BD0}"/>
              </a:ext>
            </a:extLst>
          </p:cNvPr>
          <p:cNvSpPr/>
          <p:nvPr/>
        </p:nvSpPr>
        <p:spPr>
          <a:xfrm>
            <a:off x="570074" y="6162095"/>
            <a:ext cx="11051851" cy="522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78837" y="2231836"/>
            <a:ext cx="4434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accent2"/>
                </a:solidFill>
                <a:latin typeface="+mj-lt"/>
              </a:rPr>
              <a:t>Hello.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9512" y="3863052"/>
            <a:ext cx="515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50" dirty="0">
                <a:solidFill>
                  <a:schemeClr val="accent4"/>
                </a:solidFill>
                <a:latin typeface="+mj-lt"/>
              </a:rPr>
              <a:t>WELCOME TO OUR PRESENTATION</a:t>
            </a:r>
          </a:p>
        </p:txBody>
      </p:sp>
      <p:sp>
        <p:nvSpPr>
          <p:cNvPr id="10" name="Shape 2551"/>
          <p:cNvSpPr/>
          <p:nvPr/>
        </p:nvSpPr>
        <p:spPr>
          <a:xfrm>
            <a:off x="5876960" y="4607763"/>
            <a:ext cx="438080" cy="4380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888"/>
                </a:moveTo>
                <a:lnTo>
                  <a:pt x="8836" y="7712"/>
                </a:lnTo>
                <a:lnTo>
                  <a:pt x="14241" y="10800"/>
                </a:lnTo>
                <a:cubicBezTo>
                  <a:pt x="14241" y="10800"/>
                  <a:pt x="8836" y="13888"/>
                  <a:pt x="8836" y="13888"/>
                </a:cubicBezTo>
                <a:close/>
                <a:moveTo>
                  <a:pt x="15520" y="10422"/>
                </a:moveTo>
                <a:lnTo>
                  <a:pt x="15525" y="10416"/>
                </a:lnTo>
                <a:lnTo>
                  <a:pt x="15438" y="10367"/>
                </a:lnTo>
                <a:cubicBezTo>
                  <a:pt x="15425" y="10361"/>
                  <a:pt x="15414" y="10351"/>
                  <a:pt x="15401" y="10346"/>
                </a:cubicBezTo>
                <a:lnTo>
                  <a:pt x="8652" y="6489"/>
                </a:lnTo>
                <a:lnTo>
                  <a:pt x="8647" y="6495"/>
                </a:lnTo>
                <a:cubicBezTo>
                  <a:pt x="8563" y="6428"/>
                  <a:pt x="8461" y="6382"/>
                  <a:pt x="8345" y="6382"/>
                </a:cubicBezTo>
                <a:cubicBezTo>
                  <a:pt x="8075" y="6382"/>
                  <a:pt x="7855" y="6601"/>
                  <a:pt x="7855" y="6873"/>
                </a:cubicBezTo>
                <a:lnTo>
                  <a:pt x="7855" y="14727"/>
                </a:lnTo>
                <a:cubicBezTo>
                  <a:pt x="7855" y="14999"/>
                  <a:pt x="8075" y="15218"/>
                  <a:pt x="8345" y="15218"/>
                </a:cubicBezTo>
                <a:cubicBezTo>
                  <a:pt x="8461" y="15218"/>
                  <a:pt x="8563" y="15172"/>
                  <a:pt x="8647" y="15105"/>
                </a:cubicBezTo>
                <a:lnTo>
                  <a:pt x="8652" y="15111"/>
                </a:lnTo>
                <a:lnTo>
                  <a:pt x="15401" y="11254"/>
                </a:lnTo>
                <a:cubicBezTo>
                  <a:pt x="15414" y="11249"/>
                  <a:pt x="15425" y="11240"/>
                  <a:pt x="15438" y="11233"/>
                </a:cubicBezTo>
                <a:lnTo>
                  <a:pt x="15525" y="11184"/>
                </a:lnTo>
                <a:lnTo>
                  <a:pt x="15520" y="11178"/>
                </a:lnTo>
                <a:cubicBezTo>
                  <a:pt x="15632" y="11088"/>
                  <a:pt x="15709" y="10955"/>
                  <a:pt x="15709" y="10800"/>
                </a:cubicBezTo>
                <a:cubicBezTo>
                  <a:pt x="15709" y="10645"/>
                  <a:pt x="15632" y="10512"/>
                  <a:pt x="15520" y="10422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C2EE684-A240-47DF-95EB-E4993441EF0F}"/>
              </a:ext>
            </a:extLst>
          </p:cNvPr>
          <p:cNvSpPr/>
          <p:nvPr/>
        </p:nvSpPr>
        <p:spPr>
          <a:xfrm>
            <a:off x="5508542" y="1857547"/>
            <a:ext cx="1174916" cy="188967"/>
          </a:xfrm>
          <a:custGeom>
            <a:avLst/>
            <a:gdLst/>
            <a:ahLst/>
            <a:cxnLst/>
            <a:rect l="l" t="t" r="r" b="b"/>
            <a:pathLst>
              <a:path w="5704065" h="917411">
                <a:moveTo>
                  <a:pt x="4313796" y="213818"/>
                </a:moveTo>
                <a:cubicBezTo>
                  <a:pt x="4285754" y="213818"/>
                  <a:pt x="4261218" y="216447"/>
                  <a:pt x="4240187" y="221704"/>
                </a:cubicBezTo>
                <a:cubicBezTo>
                  <a:pt x="4219156" y="226962"/>
                  <a:pt x="4201338" y="236894"/>
                  <a:pt x="4186732" y="251499"/>
                </a:cubicBezTo>
                <a:cubicBezTo>
                  <a:pt x="4172127" y="266104"/>
                  <a:pt x="4159275" y="288011"/>
                  <a:pt x="4148175" y="317221"/>
                </a:cubicBezTo>
                <a:cubicBezTo>
                  <a:pt x="4137075" y="346431"/>
                  <a:pt x="4128020" y="384988"/>
                  <a:pt x="4121010" y="432893"/>
                </a:cubicBezTo>
                <a:cubicBezTo>
                  <a:pt x="4111663" y="498323"/>
                  <a:pt x="4106113" y="548272"/>
                  <a:pt x="4104360" y="582740"/>
                </a:cubicBezTo>
                <a:cubicBezTo>
                  <a:pt x="4102607" y="617208"/>
                  <a:pt x="4106989" y="640284"/>
                  <a:pt x="4117504" y="651968"/>
                </a:cubicBezTo>
                <a:cubicBezTo>
                  <a:pt x="4128020" y="663652"/>
                  <a:pt x="4146131" y="669494"/>
                  <a:pt x="4171835" y="669494"/>
                </a:cubicBezTo>
                <a:cubicBezTo>
                  <a:pt x="4198709" y="667157"/>
                  <a:pt x="4227334" y="655765"/>
                  <a:pt x="4257712" y="635318"/>
                </a:cubicBezTo>
                <a:cubicBezTo>
                  <a:pt x="4288091" y="614871"/>
                  <a:pt x="4317593" y="587706"/>
                  <a:pt x="4346219" y="553822"/>
                </a:cubicBezTo>
                <a:lnTo>
                  <a:pt x="4377532" y="512965"/>
                </a:lnTo>
                <a:lnTo>
                  <a:pt x="4420252" y="214727"/>
                </a:lnTo>
                <a:lnTo>
                  <a:pt x="4418952" y="214694"/>
                </a:lnTo>
                <a:cubicBezTo>
                  <a:pt x="4386237" y="214110"/>
                  <a:pt x="4351185" y="213818"/>
                  <a:pt x="4313796" y="213818"/>
                </a:cubicBezTo>
                <a:close/>
                <a:moveTo>
                  <a:pt x="1446771" y="213818"/>
                </a:moveTo>
                <a:cubicBezTo>
                  <a:pt x="1418729" y="213818"/>
                  <a:pt x="1394193" y="216447"/>
                  <a:pt x="1373162" y="221704"/>
                </a:cubicBezTo>
                <a:cubicBezTo>
                  <a:pt x="1352131" y="226962"/>
                  <a:pt x="1334312" y="236894"/>
                  <a:pt x="1319707" y="251499"/>
                </a:cubicBezTo>
                <a:cubicBezTo>
                  <a:pt x="1305102" y="266104"/>
                  <a:pt x="1292250" y="288011"/>
                  <a:pt x="1281150" y="317221"/>
                </a:cubicBezTo>
                <a:cubicBezTo>
                  <a:pt x="1270050" y="346431"/>
                  <a:pt x="1260995" y="384988"/>
                  <a:pt x="1253985" y="432893"/>
                </a:cubicBezTo>
                <a:cubicBezTo>
                  <a:pt x="1244638" y="498323"/>
                  <a:pt x="1239088" y="548272"/>
                  <a:pt x="1237335" y="582740"/>
                </a:cubicBezTo>
                <a:cubicBezTo>
                  <a:pt x="1235583" y="617208"/>
                  <a:pt x="1239964" y="640284"/>
                  <a:pt x="1250480" y="651968"/>
                </a:cubicBezTo>
                <a:cubicBezTo>
                  <a:pt x="1260995" y="663652"/>
                  <a:pt x="1279105" y="669494"/>
                  <a:pt x="1304810" y="669494"/>
                </a:cubicBezTo>
                <a:cubicBezTo>
                  <a:pt x="1331683" y="667157"/>
                  <a:pt x="1360309" y="655765"/>
                  <a:pt x="1390688" y="635318"/>
                </a:cubicBezTo>
                <a:cubicBezTo>
                  <a:pt x="1421066" y="614871"/>
                  <a:pt x="1450568" y="587706"/>
                  <a:pt x="1479194" y="553822"/>
                </a:cubicBezTo>
                <a:lnTo>
                  <a:pt x="1510507" y="512965"/>
                </a:lnTo>
                <a:lnTo>
                  <a:pt x="1553227" y="214727"/>
                </a:lnTo>
                <a:lnTo>
                  <a:pt x="1551927" y="214694"/>
                </a:lnTo>
                <a:cubicBezTo>
                  <a:pt x="1519212" y="214110"/>
                  <a:pt x="1484160" y="213818"/>
                  <a:pt x="1446771" y="213818"/>
                </a:cubicBezTo>
                <a:close/>
                <a:moveTo>
                  <a:pt x="2765564" y="24537"/>
                </a:moveTo>
                <a:lnTo>
                  <a:pt x="3112579" y="24537"/>
                </a:lnTo>
                <a:lnTo>
                  <a:pt x="3137115" y="697535"/>
                </a:lnTo>
                <a:lnTo>
                  <a:pt x="3156394" y="697535"/>
                </a:lnTo>
                <a:cubicBezTo>
                  <a:pt x="3179762" y="697535"/>
                  <a:pt x="3197288" y="691401"/>
                  <a:pt x="3208972" y="679133"/>
                </a:cubicBezTo>
                <a:cubicBezTo>
                  <a:pt x="3220656" y="666865"/>
                  <a:pt x="3235261" y="640284"/>
                  <a:pt x="3252787" y="599390"/>
                </a:cubicBezTo>
                <a:cubicBezTo>
                  <a:pt x="3265639" y="570180"/>
                  <a:pt x="3278784" y="537172"/>
                  <a:pt x="3292220" y="500368"/>
                </a:cubicBezTo>
                <a:cubicBezTo>
                  <a:pt x="3305657" y="463563"/>
                  <a:pt x="3318802" y="420040"/>
                  <a:pt x="3331654" y="369799"/>
                </a:cubicBezTo>
                <a:cubicBezTo>
                  <a:pt x="3349180" y="306706"/>
                  <a:pt x="3362616" y="245073"/>
                  <a:pt x="3371964" y="184900"/>
                </a:cubicBezTo>
                <a:cubicBezTo>
                  <a:pt x="3381311" y="124727"/>
                  <a:pt x="3388906" y="71273"/>
                  <a:pt x="3394748" y="24537"/>
                </a:cubicBezTo>
                <a:lnTo>
                  <a:pt x="3740010" y="24537"/>
                </a:lnTo>
                <a:cubicBezTo>
                  <a:pt x="3732999" y="71273"/>
                  <a:pt x="3723944" y="118885"/>
                  <a:pt x="3712844" y="167374"/>
                </a:cubicBezTo>
                <a:cubicBezTo>
                  <a:pt x="3701745" y="215862"/>
                  <a:pt x="3689769" y="262306"/>
                  <a:pt x="3676916" y="306706"/>
                </a:cubicBezTo>
                <a:cubicBezTo>
                  <a:pt x="3664064" y="351105"/>
                  <a:pt x="3650627" y="391415"/>
                  <a:pt x="3636606" y="427635"/>
                </a:cubicBezTo>
                <a:cubicBezTo>
                  <a:pt x="3612070" y="498907"/>
                  <a:pt x="3586949" y="561417"/>
                  <a:pt x="3561244" y="615163"/>
                </a:cubicBezTo>
                <a:cubicBezTo>
                  <a:pt x="3535540" y="668910"/>
                  <a:pt x="3514508" y="708635"/>
                  <a:pt x="3498151" y="734340"/>
                </a:cubicBezTo>
                <a:cubicBezTo>
                  <a:pt x="3472446" y="779908"/>
                  <a:pt x="3445573" y="814083"/>
                  <a:pt x="3417531" y="836867"/>
                </a:cubicBezTo>
                <a:cubicBezTo>
                  <a:pt x="3389490" y="859651"/>
                  <a:pt x="3357943" y="875132"/>
                  <a:pt x="3322891" y="883311"/>
                </a:cubicBezTo>
                <a:cubicBezTo>
                  <a:pt x="3287839" y="891490"/>
                  <a:pt x="3245777" y="895579"/>
                  <a:pt x="3196704" y="895579"/>
                </a:cubicBezTo>
                <a:lnTo>
                  <a:pt x="2965361" y="895579"/>
                </a:lnTo>
                <a:cubicBezTo>
                  <a:pt x="2941993" y="895579"/>
                  <a:pt x="2921546" y="887692"/>
                  <a:pt x="2904020" y="871919"/>
                </a:cubicBezTo>
                <a:cubicBezTo>
                  <a:pt x="2886494" y="856146"/>
                  <a:pt x="2876562" y="837159"/>
                  <a:pt x="2874225" y="814960"/>
                </a:cubicBezTo>
                <a:close/>
                <a:moveTo>
                  <a:pt x="5281688" y="0"/>
                </a:moveTo>
                <a:cubicBezTo>
                  <a:pt x="5326087" y="0"/>
                  <a:pt x="5374576" y="1753"/>
                  <a:pt x="5427154" y="5258"/>
                </a:cubicBezTo>
                <a:cubicBezTo>
                  <a:pt x="5479732" y="8763"/>
                  <a:pt x="5530557" y="13145"/>
                  <a:pt x="5579630" y="18403"/>
                </a:cubicBezTo>
                <a:cubicBezTo>
                  <a:pt x="5628703" y="23660"/>
                  <a:pt x="5670181" y="30379"/>
                  <a:pt x="5704065" y="38558"/>
                </a:cubicBezTo>
                <a:lnTo>
                  <a:pt x="5677776" y="226086"/>
                </a:lnTo>
                <a:cubicBezTo>
                  <a:pt x="5620524" y="226086"/>
                  <a:pt x="5563857" y="225794"/>
                  <a:pt x="5507773" y="225210"/>
                </a:cubicBezTo>
                <a:cubicBezTo>
                  <a:pt x="5451690" y="224625"/>
                  <a:pt x="5396191" y="224333"/>
                  <a:pt x="5341277" y="224333"/>
                </a:cubicBezTo>
                <a:cubicBezTo>
                  <a:pt x="5299214" y="224333"/>
                  <a:pt x="5266207" y="224918"/>
                  <a:pt x="5242255" y="226086"/>
                </a:cubicBezTo>
                <a:cubicBezTo>
                  <a:pt x="5218302" y="227254"/>
                  <a:pt x="5201653" y="230175"/>
                  <a:pt x="5192305" y="234849"/>
                </a:cubicBezTo>
                <a:cubicBezTo>
                  <a:pt x="5182958" y="239523"/>
                  <a:pt x="5177116" y="247117"/>
                  <a:pt x="5174780" y="257633"/>
                </a:cubicBezTo>
                <a:cubicBezTo>
                  <a:pt x="5172443" y="271654"/>
                  <a:pt x="5177701" y="283338"/>
                  <a:pt x="5190553" y="292685"/>
                </a:cubicBezTo>
                <a:cubicBezTo>
                  <a:pt x="5203405" y="302032"/>
                  <a:pt x="5227942" y="311963"/>
                  <a:pt x="5264162" y="322479"/>
                </a:cubicBezTo>
                <a:lnTo>
                  <a:pt x="5467464" y="385573"/>
                </a:lnTo>
                <a:cubicBezTo>
                  <a:pt x="5514199" y="399593"/>
                  <a:pt x="5552757" y="418288"/>
                  <a:pt x="5583135" y="441656"/>
                </a:cubicBezTo>
                <a:cubicBezTo>
                  <a:pt x="5613513" y="465024"/>
                  <a:pt x="5635421" y="494234"/>
                  <a:pt x="5648858" y="529286"/>
                </a:cubicBezTo>
                <a:cubicBezTo>
                  <a:pt x="5662294" y="564338"/>
                  <a:pt x="5666092" y="605816"/>
                  <a:pt x="5660250" y="653720"/>
                </a:cubicBezTo>
                <a:cubicBezTo>
                  <a:pt x="5650902" y="728498"/>
                  <a:pt x="5628118" y="784289"/>
                  <a:pt x="5591899" y="821094"/>
                </a:cubicBezTo>
                <a:cubicBezTo>
                  <a:pt x="5555678" y="857898"/>
                  <a:pt x="5506897" y="882727"/>
                  <a:pt x="5445556" y="895579"/>
                </a:cubicBezTo>
                <a:cubicBezTo>
                  <a:pt x="5384215" y="908432"/>
                  <a:pt x="5310898" y="914858"/>
                  <a:pt x="5225605" y="914858"/>
                </a:cubicBezTo>
                <a:cubicBezTo>
                  <a:pt x="5184711" y="914858"/>
                  <a:pt x="5142648" y="913981"/>
                  <a:pt x="5099418" y="912229"/>
                </a:cubicBezTo>
                <a:cubicBezTo>
                  <a:pt x="5056187" y="910476"/>
                  <a:pt x="5010619" y="906971"/>
                  <a:pt x="4962715" y="901713"/>
                </a:cubicBezTo>
                <a:cubicBezTo>
                  <a:pt x="4914810" y="896455"/>
                  <a:pt x="4861648" y="889153"/>
                  <a:pt x="4803229" y="879806"/>
                </a:cubicBezTo>
                <a:lnTo>
                  <a:pt x="4831270" y="690525"/>
                </a:lnTo>
                <a:cubicBezTo>
                  <a:pt x="4848796" y="691693"/>
                  <a:pt x="4873916" y="692278"/>
                  <a:pt x="4906632" y="692278"/>
                </a:cubicBezTo>
                <a:cubicBezTo>
                  <a:pt x="4939346" y="692278"/>
                  <a:pt x="4974691" y="692278"/>
                  <a:pt x="5012664" y="692278"/>
                </a:cubicBezTo>
                <a:cubicBezTo>
                  <a:pt x="5050637" y="692278"/>
                  <a:pt x="5086565" y="692278"/>
                  <a:pt x="5120449" y="692278"/>
                </a:cubicBezTo>
                <a:cubicBezTo>
                  <a:pt x="5183543" y="692278"/>
                  <a:pt x="5231447" y="691109"/>
                  <a:pt x="5264162" y="688772"/>
                </a:cubicBezTo>
                <a:cubicBezTo>
                  <a:pt x="5296877" y="686436"/>
                  <a:pt x="5319661" y="682054"/>
                  <a:pt x="5332514" y="675628"/>
                </a:cubicBezTo>
                <a:cubicBezTo>
                  <a:pt x="5345366" y="669202"/>
                  <a:pt x="5352376" y="660147"/>
                  <a:pt x="5353544" y="648463"/>
                </a:cubicBezTo>
                <a:cubicBezTo>
                  <a:pt x="5355882" y="637947"/>
                  <a:pt x="5354421" y="629768"/>
                  <a:pt x="5349163" y="623926"/>
                </a:cubicBezTo>
                <a:cubicBezTo>
                  <a:pt x="5343905" y="618084"/>
                  <a:pt x="5333682" y="612242"/>
                  <a:pt x="5318493" y="606400"/>
                </a:cubicBezTo>
                <a:cubicBezTo>
                  <a:pt x="5303303" y="600558"/>
                  <a:pt x="5282272" y="593548"/>
                  <a:pt x="5255399" y="585369"/>
                </a:cubicBezTo>
                <a:lnTo>
                  <a:pt x="5059108" y="520523"/>
                </a:lnTo>
                <a:cubicBezTo>
                  <a:pt x="5007698" y="502997"/>
                  <a:pt x="4967097" y="480797"/>
                  <a:pt x="4937302" y="453924"/>
                </a:cubicBezTo>
                <a:cubicBezTo>
                  <a:pt x="4907508" y="427051"/>
                  <a:pt x="4887645" y="394920"/>
                  <a:pt x="4877714" y="357531"/>
                </a:cubicBezTo>
                <a:cubicBezTo>
                  <a:pt x="4867782" y="320142"/>
                  <a:pt x="4865738" y="278664"/>
                  <a:pt x="4871580" y="233096"/>
                </a:cubicBezTo>
                <a:cubicBezTo>
                  <a:pt x="4879758" y="180518"/>
                  <a:pt x="4897576" y="137287"/>
                  <a:pt x="4925034" y="103404"/>
                </a:cubicBezTo>
                <a:cubicBezTo>
                  <a:pt x="4952491" y="69520"/>
                  <a:pt x="4994846" y="43815"/>
                  <a:pt x="5052098" y="26289"/>
                </a:cubicBezTo>
                <a:cubicBezTo>
                  <a:pt x="5109349" y="8763"/>
                  <a:pt x="5185879" y="0"/>
                  <a:pt x="5281688" y="0"/>
                </a:cubicBezTo>
                <a:close/>
                <a:moveTo>
                  <a:pt x="4338332" y="0"/>
                </a:moveTo>
                <a:cubicBezTo>
                  <a:pt x="4368711" y="0"/>
                  <a:pt x="4404055" y="1753"/>
                  <a:pt x="4444364" y="5258"/>
                </a:cubicBezTo>
                <a:cubicBezTo>
                  <a:pt x="4484674" y="8763"/>
                  <a:pt x="4525276" y="13145"/>
                  <a:pt x="4566170" y="18403"/>
                </a:cubicBezTo>
                <a:cubicBezTo>
                  <a:pt x="4607064" y="23660"/>
                  <a:pt x="4644745" y="29210"/>
                  <a:pt x="4679213" y="35052"/>
                </a:cubicBezTo>
                <a:cubicBezTo>
                  <a:pt x="4713681" y="40894"/>
                  <a:pt x="4740262" y="46736"/>
                  <a:pt x="4758956" y="52578"/>
                </a:cubicBezTo>
                <a:lnTo>
                  <a:pt x="4639779" y="895579"/>
                </a:lnTo>
                <a:lnTo>
                  <a:pt x="4394415" y="895579"/>
                </a:lnTo>
                <a:lnTo>
                  <a:pt x="4394415" y="720894"/>
                </a:lnTo>
                <a:lnTo>
                  <a:pt x="4385652" y="734340"/>
                </a:lnTo>
                <a:cubicBezTo>
                  <a:pt x="4344759" y="790423"/>
                  <a:pt x="4295686" y="833654"/>
                  <a:pt x="4238434" y="864032"/>
                </a:cubicBezTo>
                <a:cubicBezTo>
                  <a:pt x="4181183" y="894411"/>
                  <a:pt x="4116337" y="911937"/>
                  <a:pt x="4043895" y="916610"/>
                </a:cubicBezTo>
                <a:cubicBezTo>
                  <a:pt x="3963276" y="921284"/>
                  <a:pt x="3902519" y="905511"/>
                  <a:pt x="3861625" y="869290"/>
                </a:cubicBezTo>
                <a:cubicBezTo>
                  <a:pt x="3820731" y="833070"/>
                  <a:pt x="3795902" y="778447"/>
                  <a:pt x="3787139" y="705422"/>
                </a:cubicBezTo>
                <a:cubicBezTo>
                  <a:pt x="3778376" y="632397"/>
                  <a:pt x="3781590" y="543307"/>
                  <a:pt x="3796779" y="438151"/>
                </a:cubicBezTo>
                <a:cubicBezTo>
                  <a:pt x="3811968" y="336500"/>
                  <a:pt x="3834752" y="256172"/>
                  <a:pt x="3865130" y="197168"/>
                </a:cubicBezTo>
                <a:cubicBezTo>
                  <a:pt x="3895509" y="138164"/>
                  <a:pt x="3933481" y="94641"/>
                  <a:pt x="3979049" y="66599"/>
                </a:cubicBezTo>
                <a:cubicBezTo>
                  <a:pt x="4024617" y="38558"/>
                  <a:pt x="4077487" y="20447"/>
                  <a:pt x="4137660" y="12269"/>
                </a:cubicBezTo>
                <a:cubicBezTo>
                  <a:pt x="4197832" y="4090"/>
                  <a:pt x="4264723" y="0"/>
                  <a:pt x="4338332" y="0"/>
                </a:cubicBezTo>
                <a:close/>
                <a:moveTo>
                  <a:pt x="2686316" y="0"/>
                </a:moveTo>
                <a:lnTo>
                  <a:pt x="2745905" y="0"/>
                </a:lnTo>
                <a:lnTo>
                  <a:pt x="2679306" y="292685"/>
                </a:lnTo>
                <a:lnTo>
                  <a:pt x="2605697" y="292685"/>
                </a:lnTo>
                <a:cubicBezTo>
                  <a:pt x="2569476" y="292685"/>
                  <a:pt x="2530043" y="297943"/>
                  <a:pt x="2487396" y="308458"/>
                </a:cubicBezTo>
                <a:cubicBezTo>
                  <a:pt x="2455411" y="316345"/>
                  <a:pt x="2416690" y="327189"/>
                  <a:pt x="2371232" y="340991"/>
                </a:cubicBezTo>
                <a:lnTo>
                  <a:pt x="2345280" y="349036"/>
                </a:lnTo>
                <a:lnTo>
                  <a:pt x="2270950" y="895579"/>
                </a:lnTo>
                <a:lnTo>
                  <a:pt x="1950224" y="895579"/>
                </a:lnTo>
                <a:lnTo>
                  <a:pt x="2072906" y="24537"/>
                </a:lnTo>
                <a:lnTo>
                  <a:pt x="2321775" y="24537"/>
                </a:lnTo>
                <a:lnTo>
                  <a:pt x="2329241" y="160159"/>
                </a:lnTo>
                <a:lnTo>
                  <a:pt x="2360168" y="134184"/>
                </a:lnTo>
                <a:cubicBezTo>
                  <a:pt x="2408912" y="95846"/>
                  <a:pt x="2457164" y="65723"/>
                  <a:pt x="2504922" y="43815"/>
                </a:cubicBezTo>
                <a:cubicBezTo>
                  <a:pt x="2568600" y="14605"/>
                  <a:pt x="2629065" y="0"/>
                  <a:pt x="2686316" y="0"/>
                </a:cubicBezTo>
                <a:close/>
                <a:moveTo>
                  <a:pt x="1471307" y="0"/>
                </a:moveTo>
                <a:cubicBezTo>
                  <a:pt x="1501686" y="0"/>
                  <a:pt x="1537030" y="1753"/>
                  <a:pt x="1577340" y="5258"/>
                </a:cubicBezTo>
                <a:cubicBezTo>
                  <a:pt x="1617649" y="8763"/>
                  <a:pt x="1658251" y="13145"/>
                  <a:pt x="1699145" y="18403"/>
                </a:cubicBezTo>
                <a:cubicBezTo>
                  <a:pt x="1740039" y="23660"/>
                  <a:pt x="1777720" y="29210"/>
                  <a:pt x="1812188" y="35052"/>
                </a:cubicBezTo>
                <a:cubicBezTo>
                  <a:pt x="1846656" y="40894"/>
                  <a:pt x="1873237" y="46736"/>
                  <a:pt x="1891931" y="52578"/>
                </a:cubicBezTo>
                <a:lnTo>
                  <a:pt x="1772755" y="895579"/>
                </a:lnTo>
                <a:lnTo>
                  <a:pt x="1527391" y="895579"/>
                </a:lnTo>
                <a:lnTo>
                  <a:pt x="1527391" y="720894"/>
                </a:lnTo>
                <a:lnTo>
                  <a:pt x="1518627" y="734340"/>
                </a:lnTo>
                <a:cubicBezTo>
                  <a:pt x="1477734" y="790423"/>
                  <a:pt x="1428661" y="833654"/>
                  <a:pt x="1371409" y="864032"/>
                </a:cubicBezTo>
                <a:cubicBezTo>
                  <a:pt x="1314157" y="894411"/>
                  <a:pt x="1249311" y="911937"/>
                  <a:pt x="1176871" y="916610"/>
                </a:cubicBezTo>
                <a:cubicBezTo>
                  <a:pt x="1096251" y="921284"/>
                  <a:pt x="1035494" y="905511"/>
                  <a:pt x="994600" y="869290"/>
                </a:cubicBezTo>
                <a:cubicBezTo>
                  <a:pt x="953706" y="833070"/>
                  <a:pt x="928878" y="778447"/>
                  <a:pt x="920115" y="705422"/>
                </a:cubicBezTo>
                <a:cubicBezTo>
                  <a:pt x="911352" y="632397"/>
                  <a:pt x="914565" y="543307"/>
                  <a:pt x="929754" y="438151"/>
                </a:cubicBezTo>
                <a:cubicBezTo>
                  <a:pt x="944943" y="336500"/>
                  <a:pt x="967727" y="256172"/>
                  <a:pt x="998105" y="197168"/>
                </a:cubicBezTo>
                <a:cubicBezTo>
                  <a:pt x="1028484" y="138164"/>
                  <a:pt x="1066457" y="94641"/>
                  <a:pt x="1112024" y="66599"/>
                </a:cubicBezTo>
                <a:cubicBezTo>
                  <a:pt x="1157592" y="38558"/>
                  <a:pt x="1210462" y="20447"/>
                  <a:pt x="1270635" y="12269"/>
                </a:cubicBezTo>
                <a:cubicBezTo>
                  <a:pt x="1330807" y="4090"/>
                  <a:pt x="1397698" y="0"/>
                  <a:pt x="1471307" y="0"/>
                </a:cubicBezTo>
                <a:close/>
                <a:moveTo>
                  <a:pt x="493814" y="0"/>
                </a:moveTo>
                <a:cubicBezTo>
                  <a:pt x="555739" y="0"/>
                  <a:pt x="620585" y="4966"/>
                  <a:pt x="688352" y="14897"/>
                </a:cubicBezTo>
                <a:cubicBezTo>
                  <a:pt x="756119" y="24829"/>
                  <a:pt x="815708" y="40894"/>
                  <a:pt x="867117" y="63094"/>
                </a:cubicBezTo>
                <a:lnTo>
                  <a:pt x="823302" y="257633"/>
                </a:lnTo>
                <a:cubicBezTo>
                  <a:pt x="763714" y="256464"/>
                  <a:pt x="709383" y="255880"/>
                  <a:pt x="660311" y="255880"/>
                </a:cubicBezTo>
                <a:cubicBezTo>
                  <a:pt x="611238" y="255880"/>
                  <a:pt x="569175" y="255880"/>
                  <a:pt x="534123" y="255880"/>
                </a:cubicBezTo>
                <a:cubicBezTo>
                  <a:pt x="490893" y="255880"/>
                  <a:pt x="456425" y="262014"/>
                  <a:pt x="430720" y="274283"/>
                </a:cubicBezTo>
                <a:cubicBezTo>
                  <a:pt x="405015" y="286551"/>
                  <a:pt x="385153" y="306998"/>
                  <a:pt x="371132" y="335624"/>
                </a:cubicBezTo>
                <a:cubicBezTo>
                  <a:pt x="357111" y="364249"/>
                  <a:pt x="346595" y="404851"/>
                  <a:pt x="339585" y="457429"/>
                </a:cubicBezTo>
                <a:cubicBezTo>
                  <a:pt x="331406" y="514681"/>
                  <a:pt x="330238" y="557912"/>
                  <a:pt x="336080" y="587122"/>
                </a:cubicBezTo>
                <a:cubicBezTo>
                  <a:pt x="341922" y="616332"/>
                  <a:pt x="355942" y="636194"/>
                  <a:pt x="378142" y="646710"/>
                </a:cubicBezTo>
                <a:cubicBezTo>
                  <a:pt x="400342" y="657226"/>
                  <a:pt x="432473" y="662483"/>
                  <a:pt x="474535" y="662483"/>
                </a:cubicBezTo>
                <a:cubicBezTo>
                  <a:pt x="496735" y="662483"/>
                  <a:pt x="523316" y="662191"/>
                  <a:pt x="554278" y="661607"/>
                </a:cubicBezTo>
                <a:cubicBezTo>
                  <a:pt x="585241" y="661023"/>
                  <a:pt x="618540" y="659855"/>
                  <a:pt x="654177" y="658102"/>
                </a:cubicBezTo>
                <a:cubicBezTo>
                  <a:pt x="689813" y="656349"/>
                  <a:pt x="725157" y="653720"/>
                  <a:pt x="760209" y="650215"/>
                </a:cubicBezTo>
                <a:lnTo>
                  <a:pt x="782993" y="853517"/>
                </a:lnTo>
                <a:cubicBezTo>
                  <a:pt x="728078" y="876885"/>
                  <a:pt x="668489" y="893242"/>
                  <a:pt x="604227" y="902590"/>
                </a:cubicBezTo>
                <a:cubicBezTo>
                  <a:pt x="539965" y="911937"/>
                  <a:pt x="478040" y="916610"/>
                  <a:pt x="418452" y="916610"/>
                </a:cubicBezTo>
                <a:cubicBezTo>
                  <a:pt x="315633" y="916610"/>
                  <a:pt x="230924" y="900837"/>
                  <a:pt x="164325" y="869290"/>
                </a:cubicBezTo>
                <a:cubicBezTo>
                  <a:pt x="97726" y="837743"/>
                  <a:pt x="51282" y="787502"/>
                  <a:pt x="24993" y="718567"/>
                </a:cubicBezTo>
                <a:cubicBezTo>
                  <a:pt x="-1296" y="649631"/>
                  <a:pt x="-6846" y="559080"/>
                  <a:pt x="8343" y="446914"/>
                </a:cubicBezTo>
                <a:cubicBezTo>
                  <a:pt x="23532" y="340589"/>
                  <a:pt x="48653" y="254712"/>
                  <a:pt x="83705" y="189281"/>
                </a:cubicBezTo>
                <a:cubicBezTo>
                  <a:pt x="118757" y="123851"/>
                  <a:pt x="169291" y="75946"/>
                  <a:pt x="235305" y="45568"/>
                </a:cubicBezTo>
                <a:cubicBezTo>
                  <a:pt x="301320" y="15190"/>
                  <a:pt x="387489" y="0"/>
                  <a:pt x="4938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33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4491" y="2061379"/>
            <a:ext cx="1922477" cy="857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ea typeface="Roboto Condensed Light" charset="0"/>
              <a:cs typeface="Roboto Condensed Ligh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36056" y="2061379"/>
            <a:ext cx="1922477" cy="8572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ea typeface="Roboto Condensed Light" charset="0"/>
              <a:cs typeface="Roboto Condensed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8533" y="2061379"/>
            <a:ext cx="1922477" cy="857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ea typeface="Roboto Condensed Light" charset="0"/>
              <a:cs typeface="Roboto Condensed Ligh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73873" y="2061379"/>
            <a:ext cx="1922477" cy="8572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ea typeface="Roboto Condensed Light" charset="0"/>
              <a:cs typeface="Roboto Condensed Ligh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5650" y="2934215"/>
            <a:ext cx="9400700" cy="6272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ea typeface="Roboto Condensed Light" charset="0"/>
              <a:cs typeface="Roboto Condensed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5650" y="4188780"/>
            <a:ext cx="9400700" cy="6466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ea typeface="Roboto Condensed Light" charset="0"/>
              <a:cs typeface="Roboto Condensed Ligh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5650" y="5443345"/>
            <a:ext cx="9400700" cy="6272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ea typeface="Roboto Condensed Light" charset="0"/>
              <a:cs typeface="Roboto Condensed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395650" y="3561498"/>
            <a:ext cx="94007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95650" y="4188780"/>
            <a:ext cx="94007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95650" y="4836154"/>
            <a:ext cx="94007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95650" y="5443345"/>
            <a:ext cx="94007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95650" y="6071374"/>
            <a:ext cx="94007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29"/>
          <p:cNvSpPr>
            <a:spLocks/>
          </p:cNvSpPr>
          <p:nvPr/>
        </p:nvSpPr>
        <p:spPr bwMode="auto">
          <a:xfrm>
            <a:off x="1588338" y="2327506"/>
            <a:ext cx="1536154" cy="3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 dirty="0">
                <a:ea typeface="Roboto Condensed Light" charset="0"/>
                <a:cs typeface="Roboto Condensed Light" charset="0"/>
                <a:sym typeface="Helvetica" charset="0"/>
              </a:rPr>
              <a:t>OPTION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036056" y="2918590"/>
            <a:ext cx="0" cy="315203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24492" y="2918590"/>
            <a:ext cx="0" cy="315203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58533" y="2918590"/>
            <a:ext cx="0" cy="315203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870125" y="2918590"/>
            <a:ext cx="0" cy="315203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796350" y="2918590"/>
            <a:ext cx="0" cy="315203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95650" y="2922310"/>
            <a:ext cx="816606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129"/>
          <p:cNvSpPr>
            <a:spLocks/>
          </p:cNvSpPr>
          <p:nvPr/>
        </p:nvSpPr>
        <p:spPr bwMode="auto">
          <a:xfrm>
            <a:off x="3502034" y="2327506"/>
            <a:ext cx="1385287" cy="3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FFFFFF"/>
                </a:solidFill>
                <a:ea typeface="Roboto Condensed Light" charset="0"/>
                <a:cs typeface="Roboto Condensed Light" charset="0"/>
                <a:sym typeface="Helvetica" charset="0"/>
              </a:rPr>
              <a:t>Option 01</a:t>
            </a:r>
            <a:endParaRPr lang="en-US" sz="1600" dirty="0">
              <a:solidFill>
                <a:srgbClr val="FFFFFF"/>
              </a:solidFill>
              <a:ea typeface="Roboto Condensed Light" charset="0"/>
              <a:cs typeface="Roboto Condensed Light" charset="0"/>
              <a:sym typeface="Helvetica" charset="0"/>
            </a:endParaRPr>
          </a:p>
        </p:txBody>
      </p:sp>
      <p:sp>
        <p:nvSpPr>
          <p:cNvPr id="24" name="Rectangle 129"/>
          <p:cNvSpPr>
            <a:spLocks/>
          </p:cNvSpPr>
          <p:nvPr/>
        </p:nvSpPr>
        <p:spPr bwMode="auto">
          <a:xfrm>
            <a:off x="5397877" y="2327506"/>
            <a:ext cx="1385287" cy="3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FFFFFF"/>
                </a:solidFill>
                <a:ea typeface="Roboto Condensed Light" charset="0"/>
                <a:cs typeface="Roboto Condensed Light" charset="0"/>
                <a:sym typeface="Helvetica" charset="0"/>
              </a:rPr>
              <a:t>Option 02</a:t>
            </a:r>
            <a:endParaRPr lang="en-US" sz="1600" dirty="0">
              <a:solidFill>
                <a:srgbClr val="FFFFFF"/>
              </a:solidFill>
              <a:ea typeface="Roboto Condensed Light" charset="0"/>
              <a:cs typeface="Roboto Condensed Light" charset="0"/>
              <a:sym typeface="Helvetica" charset="0"/>
            </a:endParaRPr>
          </a:p>
        </p:txBody>
      </p:sp>
      <p:sp>
        <p:nvSpPr>
          <p:cNvPr id="25" name="Rectangle 129"/>
          <p:cNvSpPr>
            <a:spLocks/>
          </p:cNvSpPr>
          <p:nvPr/>
        </p:nvSpPr>
        <p:spPr bwMode="auto">
          <a:xfrm>
            <a:off x="7303017" y="2327506"/>
            <a:ext cx="1385287" cy="3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FFFFFF"/>
                </a:solidFill>
                <a:ea typeface="Roboto Condensed Light" charset="0"/>
                <a:cs typeface="Roboto Condensed Light" charset="0"/>
                <a:sym typeface="Helvetica" charset="0"/>
              </a:rPr>
              <a:t>Option 03</a:t>
            </a:r>
            <a:endParaRPr lang="en-US" sz="1600" dirty="0">
              <a:solidFill>
                <a:srgbClr val="FFFFFF"/>
              </a:solidFill>
              <a:ea typeface="Roboto Condensed Light" charset="0"/>
              <a:cs typeface="Roboto Condensed Light" charset="0"/>
              <a:sym typeface="Helvetica" charset="0"/>
            </a:endParaRPr>
          </a:p>
        </p:txBody>
      </p:sp>
      <p:sp>
        <p:nvSpPr>
          <p:cNvPr id="26" name="Rectangle 129"/>
          <p:cNvSpPr>
            <a:spLocks/>
          </p:cNvSpPr>
          <p:nvPr/>
        </p:nvSpPr>
        <p:spPr bwMode="auto">
          <a:xfrm>
            <a:off x="9229160" y="2327506"/>
            <a:ext cx="1385287" cy="3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FFFFFF"/>
                </a:solidFill>
                <a:ea typeface="Roboto Condensed Light" charset="0"/>
                <a:cs typeface="Roboto Condensed Light" charset="0"/>
                <a:sym typeface="Helvetica" charset="0"/>
              </a:rPr>
              <a:t>Option 04</a:t>
            </a:r>
            <a:endParaRPr lang="en-US" sz="1600" dirty="0">
              <a:solidFill>
                <a:srgbClr val="FFFFFF"/>
              </a:solidFill>
              <a:ea typeface="Roboto Condensed Light" charset="0"/>
              <a:cs typeface="Roboto Condensed Light" charset="0"/>
              <a:sym typeface="Helvetica" charset="0"/>
            </a:endParaRPr>
          </a:p>
        </p:txBody>
      </p:sp>
      <p:sp>
        <p:nvSpPr>
          <p:cNvPr id="44" name="AutoShape 152"/>
          <p:cNvSpPr>
            <a:spLocks/>
          </p:cNvSpPr>
          <p:nvPr/>
        </p:nvSpPr>
        <p:spPr bwMode="auto">
          <a:xfrm>
            <a:off x="3882312" y="3064666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45" name="AutoShape 125"/>
          <p:cNvSpPr>
            <a:spLocks/>
          </p:cNvSpPr>
          <p:nvPr/>
        </p:nvSpPr>
        <p:spPr bwMode="auto">
          <a:xfrm>
            <a:off x="3887537" y="4299016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5584845 w 21600"/>
              <a:gd name="T11" fmla="*/ 137006275 h 21600"/>
              <a:gd name="T12" fmla="*/ 137588895 w 21600"/>
              <a:gd name="T13" fmla="*/ 164992622 h 21600"/>
              <a:gd name="T14" fmla="*/ 102105183 w 21600"/>
              <a:gd name="T15" fmla="*/ 129508900 h 21600"/>
              <a:gd name="T16" fmla="*/ 66621373 w 21600"/>
              <a:gd name="T17" fmla="*/ 164992622 h 21600"/>
              <a:gd name="T18" fmla="*/ 38625434 w 21600"/>
              <a:gd name="T19" fmla="*/ 137006275 h 21600"/>
              <a:gd name="T20" fmla="*/ 74110110 w 21600"/>
              <a:gd name="T21" fmla="*/ 101512961 h 21600"/>
              <a:gd name="T22" fmla="*/ 38625434 w 21600"/>
              <a:gd name="T23" fmla="*/ 66029151 h 21600"/>
              <a:gd name="T24" fmla="*/ 66621373 w 21600"/>
              <a:gd name="T25" fmla="*/ 38033211 h 21600"/>
              <a:gd name="T26" fmla="*/ 102105183 w 21600"/>
              <a:gd name="T27" fmla="*/ 73517021 h 21600"/>
              <a:gd name="T28" fmla="*/ 137588895 w 21600"/>
              <a:gd name="T29" fmla="*/ 38033211 h 21600"/>
              <a:gd name="T30" fmla="*/ 165584845 w 21600"/>
              <a:gd name="T31" fmla="*/ 66029151 h 21600"/>
              <a:gd name="T32" fmla="*/ 130101133 w 21600"/>
              <a:gd name="T33" fmla="*/ 101512961 h 21600"/>
              <a:gd name="T34" fmla="*/ 165584845 w 21600"/>
              <a:gd name="T35" fmla="*/ 137006275 h 21600"/>
              <a:gd name="T36" fmla="*/ 165584845 w 21600"/>
              <a:gd name="T37" fmla="*/ 137006275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02" y="14564"/>
                </a:moveTo>
                <a:lnTo>
                  <a:pt x="14626" y="17539"/>
                </a:lnTo>
                <a:lnTo>
                  <a:pt x="10854" y="13767"/>
                </a:lnTo>
                <a:lnTo>
                  <a:pt x="7082" y="17539"/>
                </a:lnTo>
                <a:lnTo>
                  <a:pt x="4106" y="14564"/>
                </a:lnTo>
                <a:lnTo>
                  <a:pt x="7878" y="10791"/>
                </a:lnTo>
                <a:lnTo>
                  <a:pt x="4106" y="7019"/>
                </a:lnTo>
                <a:lnTo>
                  <a:pt x="7082" y="4043"/>
                </a:lnTo>
                <a:lnTo>
                  <a:pt x="10854" y="7815"/>
                </a:lnTo>
                <a:lnTo>
                  <a:pt x="14626" y="4043"/>
                </a:lnTo>
                <a:lnTo>
                  <a:pt x="17602" y="7019"/>
                </a:lnTo>
                <a:lnTo>
                  <a:pt x="13830" y="10791"/>
                </a:lnTo>
                <a:lnTo>
                  <a:pt x="17602" y="14564"/>
                </a:lnTo>
                <a:close/>
                <a:moveTo>
                  <a:pt x="17602" y="14564"/>
                </a:move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46" name="AutoShape 152"/>
          <p:cNvSpPr>
            <a:spLocks/>
          </p:cNvSpPr>
          <p:nvPr/>
        </p:nvSpPr>
        <p:spPr bwMode="auto">
          <a:xfrm>
            <a:off x="5811148" y="3064666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47" name="AutoShape 152"/>
          <p:cNvSpPr>
            <a:spLocks/>
          </p:cNvSpPr>
          <p:nvPr/>
        </p:nvSpPr>
        <p:spPr bwMode="auto">
          <a:xfrm>
            <a:off x="5811148" y="3681196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48" name="AutoShape 152"/>
          <p:cNvSpPr>
            <a:spLocks/>
          </p:cNvSpPr>
          <p:nvPr/>
        </p:nvSpPr>
        <p:spPr bwMode="auto">
          <a:xfrm>
            <a:off x="5811148" y="5568966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49" name="AutoShape 125"/>
          <p:cNvSpPr>
            <a:spLocks/>
          </p:cNvSpPr>
          <p:nvPr/>
        </p:nvSpPr>
        <p:spPr bwMode="auto">
          <a:xfrm>
            <a:off x="7745910" y="3066752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5584845 w 21600"/>
              <a:gd name="T11" fmla="*/ 137006275 h 21600"/>
              <a:gd name="T12" fmla="*/ 137588895 w 21600"/>
              <a:gd name="T13" fmla="*/ 164992622 h 21600"/>
              <a:gd name="T14" fmla="*/ 102105183 w 21600"/>
              <a:gd name="T15" fmla="*/ 129508900 h 21600"/>
              <a:gd name="T16" fmla="*/ 66621373 w 21600"/>
              <a:gd name="T17" fmla="*/ 164992622 h 21600"/>
              <a:gd name="T18" fmla="*/ 38625434 w 21600"/>
              <a:gd name="T19" fmla="*/ 137006275 h 21600"/>
              <a:gd name="T20" fmla="*/ 74110110 w 21600"/>
              <a:gd name="T21" fmla="*/ 101512961 h 21600"/>
              <a:gd name="T22" fmla="*/ 38625434 w 21600"/>
              <a:gd name="T23" fmla="*/ 66029151 h 21600"/>
              <a:gd name="T24" fmla="*/ 66621373 w 21600"/>
              <a:gd name="T25" fmla="*/ 38033211 h 21600"/>
              <a:gd name="T26" fmla="*/ 102105183 w 21600"/>
              <a:gd name="T27" fmla="*/ 73517021 h 21600"/>
              <a:gd name="T28" fmla="*/ 137588895 w 21600"/>
              <a:gd name="T29" fmla="*/ 38033211 h 21600"/>
              <a:gd name="T30" fmla="*/ 165584845 w 21600"/>
              <a:gd name="T31" fmla="*/ 66029151 h 21600"/>
              <a:gd name="T32" fmla="*/ 130101133 w 21600"/>
              <a:gd name="T33" fmla="*/ 101512961 h 21600"/>
              <a:gd name="T34" fmla="*/ 165584845 w 21600"/>
              <a:gd name="T35" fmla="*/ 137006275 h 21600"/>
              <a:gd name="T36" fmla="*/ 165584845 w 21600"/>
              <a:gd name="T37" fmla="*/ 137006275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02" y="14564"/>
                </a:moveTo>
                <a:lnTo>
                  <a:pt x="14626" y="17539"/>
                </a:lnTo>
                <a:lnTo>
                  <a:pt x="10854" y="13767"/>
                </a:lnTo>
                <a:lnTo>
                  <a:pt x="7082" y="17539"/>
                </a:lnTo>
                <a:lnTo>
                  <a:pt x="4106" y="14564"/>
                </a:lnTo>
                <a:lnTo>
                  <a:pt x="7878" y="10791"/>
                </a:lnTo>
                <a:lnTo>
                  <a:pt x="4106" y="7019"/>
                </a:lnTo>
                <a:lnTo>
                  <a:pt x="7082" y="4043"/>
                </a:lnTo>
                <a:lnTo>
                  <a:pt x="10854" y="7815"/>
                </a:lnTo>
                <a:lnTo>
                  <a:pt x="14626" y="4043"/>
                </a:lnTo>
                <a:lnTo>
                  <a:pt x="17602" y="7019"/>
                </a:lnTo>
                <a:lnTo>
                  <a:pt x="13830" y="10791"/>
                </a:lnTo>
                <a:lnTo>
                  <a:pt x="17602" y="14564"/>
                </a:lnTo>
                <a:close/>
                <a:moveTo>
                  <a:pt x="17602" y="14564"/>
                </a:move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50" name="AutoShape 152"/>
          <p:cNvSpPr>
            <a:spLocks/>
          </p:cNvSpPr>
          <p:nvPr/>
        </p:nvSpPr>
        <p:spPr bwMode="auto">
          <a:xfrm>
            <a:off x="3887078" y="4995385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51" name="AutoShape 152"/>
          <p:cNvSpPr>
            <a:spLocks/>
          </p:cNvSpPr>
          <p:nvPr/>
        </p:nvSpPr>
        <p:spPr bwMode="auto">
          <a:xfrm>
            <a:off x="7754007" y="4937399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52" name="AutoShape 152"/>
          <p:cNvSpPr>
            <a:spLocks/>
          </p:cNvSpPr>
          <p:nvPr/>
        </p:nvSpPr>
        <p:spPr bwMode="auto">
          <a:xfrm>
            <a:off x="9645217" y="5568966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53" name="AutoShape 152"/>
          <p:cNvSpPr>
            <a:spLocks/>
          </p:cNvSpPr>
          <p:nvPr/>
        </p:nvSpPr>
        <p:spPr bwMode="auto">
          <a:xfrm>
            <a:off x="9645217" y="4945299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54" name="AutoShape 152"/>
          <p:cNvSpPr>
            <a:spLocks/>
          </p:cNvSpPr>
          <p:nvPr/>
        </p:nvSpPr>
        <p:spPr bwMode="auto">
          <a:xfrm>
            <a:off x="9645217" y="4334337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55" name="AutoShape 152"/>
          <p:cNvSpPr>
            <a:spLocks/>
          </p:cNvSpPr>
          <p:nvPr/>
        </p:nvSpPr>
        <p:spPr bwMode="auto">
          <a:xfrm>
            <a:off x="9645217" y="3701719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56" name="AutoShape 152"/>
          <p:cNvSpPr>
            <a:spLocks/>
          </p:cNvSpPr>
          <p:nvPr/>
        </p:nvSpPr>
        <p:spPr bwMode="auto">
          <a:xfrm>
            <a:off x="9645217" y="3066751"/>
            <a:ext cx="376042" cy="376042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57" name="Rectangle 56"/>
          <p:cNvSpPr/>
          <p:nvPr/>
        </p:nvSpPr>
        <p:spPr>
          <a:xfrm>
            <a:off x="1421177" y="3100638"/>
            <a:ext cx="10640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pc="-20">
                <a:ea typeface="Source Sans Pro" charset="0"/>
                <a:cs typeface="Source Sans Pro" charset="0"/>
              </a:rPr>
              <a:t>Option 01</a:t>
            </a:r>
            <a:endParaRPr lang="en-US" sz="1600" spc="-20" dirty="0">
              <a:ea typeface="Source Sans Pro" charset="0"/>
              <a:cs typeface="Source Sans Pro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21177" y="3713559"/>
            <a:ext cx="1083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pc="-20">
                <a:ea typeface="Source Sans Pro" charset="0"/>
                <a:cs typeface="Source Sans Pro" charset="0"/>
              </a:rPr>
              <a:t>Option 02</a:t>
            </a:r>
            <a:endParaRPr lang="en-US" sz="1600" spc="-20" dirty="0">
              <a:ea typeface="Source Sans Pro" charset="0"/>
              <a:cs typeface="Source Sans Pro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426402" y="4354829"/>
            <a:ext cx="10849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pc="-20">
                <a:ea typeface="Source Sans Pro" charset="0"/>
                <a:cs typeface="Source Sans Pro" charset="0"/>
              </a:rPr>
              <a:t>Option 03</a:t>
            </a:r>
            <a:endParaRPr lang="en-US" sz="1600" spc="-20" dirty="0">
              <a:ea typeface="Source Sans Pro" charset="0"/>
              <a:cs typeface="Source Sans Pro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426401" y="5030824"/>
            <a:ext cx="1088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pc="-20">
                <a:ea typeface="Source Sans Pro" charset="0"/>
                <a:cs typeface="Source Sans Pro" charset="0"/>
              </a:rPr>
              <a:t>Option 04</a:t>
            </a:r>
            <a:endParaRPr lang="en-US" sz="1600" spc="-20" dirty="0">
              <a:ea typeface="Source Sans Pro" charset="0"/>
              <a:cs typeface="Source Sans Pro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26401" y="5630476"/>
            <a:ext cx="1088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pc="-20">
                <a:ea typeface="Source Sans Pro" charset="0"/>
                <a:cs typeface="Source Sans Pro" charset="0"/>
              </a:rPr>
              <a:t>Option 05</a:t>
            </a:r>
            <a:endParaRPr lang="en-US" sz="1600" spc="-20" dirty="0">
              <a:ea typeface="Source Sans Pro" charset="0"/>
              <a:cs typeface="Source Sans Pro" charset="0"/>
            </a:endParaRPr>
          </a:p>
        </p:txBody>
      </p:sp>
      <p:sp>
        <p:nvSpPr>
          <p:cNvPr id="62" name="AutoShape 125"/>
          <p:cNvSpPr>
            <a:spLocks/>
          </p:cNvSpPr>
          <p:nvPr/>
        </p:nvSpPr>
        <p:spPr bwMode="auto">
          <a:xfrm>
            <a:off x="7748878" y="3704949"/>
            <a:ext cx="376041" cy="376041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5584845 w 21600"/>
              <a:gd name="T11" fmla="*/ 137006275 h 21600"/>
              <a:gd name="T12" fmla="*/ 137588895 w 21600"/>
              <a:gd name="T13" fmla="*/ 164992622 h 21600"/>
              <a:gd name="T14" fmla="*/ 102105183 w 21600"/>
              <a:gd name="T15" fmla="*/ 129508900 h 21600"/>
              <a:gd name="T16" fmla="*/ 66621373 w 21600"/>
              <a:gd name="T17" fmla="*/ 164992622 h 21600"/>
              <a:gd name="T18" fmla="*/ 38625434 w 21600"/>
              <a:gd name="T19" fmla="*/ 137006275 h 21600"/>
              <a:gd name="T20" fmla="*/ 74110110 w 21600"/>
              <a:gd name="T21" fmla="*/ 101512961 h 21600"/>
              <a:gd name="T22" fmla="*/ 38625434 w 21600"/>
              <a:gd name="T23" fmla="*/ 66029151 h 21600"/>
              <a:gd name="T24" fmla="*/ 66621373 w 21600"/>
              <a:gd name="T25" fmla="*/ 38033211 h 21600"/>
              <a:gd name="T26" fmla="*/ 102105183 w 21600"/>
              <a:gd name="T27" fmla="*/ 73517021 h 21600"/>
              <a:gd name="T28" fmla="*/ 137588895 w 21600"/>
              <a:gd name="T29" fmla="*/ 38033211 h 21600"/>
              <a:gd name="T30" fmla="*/ 165584845 w 21600"/>
              <a:gd name="T31" fmla="*/ 66029151 h 21600"/>
              <a:gd name="T32" fmla="*/ 130101133 w 21600"/>
              <a:gd name="T33" fmla="*/ 101512961 h 21600"/>
              <a:gd name="T34" fmla="*/ 165584845 w 21600"/>
              <a:gd name="T35" fmla="*/ 137006275 h 21600"/>
              <a:gd name="T36" fmla="*/ 165584845 w 21600"/>
              <a:gd name="T37" fmla="*/ 137006275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02" y="14564"/>
                </a:moveTo>
                <a:lnTo>
                  <a:pt x="14626" y="17539"/>
                </a:lnTo>
                <a:lnTo>
                  <a:pt x="10854" y="13767"/>
                </a:lnTo>
                <a:lnTo>
                  <a:pt x="7082" y="17539"/>
                </a:lnTo>
                <a:lnTo>
                  <a:pt x="4106" y="14564"/>
                </a:lnTo>
                <a:lnTo>
                  <a:pt x="7878" y="10791"/>
                </a:lnTo>
                <a:lnTo>
                  <a:pt x="4106" y="7019"/>
                </a:lnTo>
                <a:lnTo>
                  <a:pt x="7082" y="4043"/>
                </a:lnTo>
                <a:lnTo>
                  <a:pt x="10854" y="7815"/>
                </a:lnTo>
                <a:lnTo>
                  <a:pt x="14626" y="4043"/>
                </a:lnTo>
                <a:lnTo>
                  <a:pt x="17602" y="7019"/>
                </a:lnTo>
                <a:lnTo>
                  <a:pt x="13830" y="10791"/>
                </a:lnTo>
                <a:lnTo>
                  <a:pt x="17602" y="14564"/>
                </a:lnTo>
                <a:close/>
                <a:moveTo>
                  <a:pt x="17602" y="14564"/>
                </a:move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63" name="AutoShape 152"/>
          <p:cNvSpPr>
            <a:spLocks/>
          </p:cNvSpPr>
          <p:nvPr/>
        </p:nvSpPr>
        <p:spPr bwMode="auto">
          <a:xfrm>
            <a:off x="7745910" y="4321968"/>
            <a:ext cx="376041" cy="376041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6497139 w 21600"/>
              <a:gd name="T11" fmla="*/ 74834154 h 21600"/>
              <a:gd name="T12" fmla="*/ 95172298 w 21600"/>
              <a:gd name="T13" fmla="*/ 146329007 h 21600"/>
              <a:gd name="T14" fmla="*/ 86150424 w 21600"/>
              <a:gd name="T15" fmla="*/ 150072455 h 21600"/>
              <a:gd name="T16" fmla="*/ 79989396 w 21600"/>
              <a:gd name="T17" fmla="*/ 150072455 h 21600"/>
              <a:gd name="T18" fmla="*/ 70967522 w 21600"/>
              <a:gd name="T19" fmla="*/ 146329007 h 21600"/>
              <a:gd name="T20" fmla="*/ 37383661 w 21600"/>
              <a:gd name="T21" fmla="*/ 112584627 h 21600"/>
              <a:gd name="T22" fmla="*/ 37393263 w 21600"/>
              <a:gd name="T23" fmla="*/ 105096865 h 21600"/>
              <a:gd name="T24" fmla="*/ 50610360 w 21600"/>
              <a:gd name="T25" fmla="*/ 91879759 h 21600"/>
              <a:gd name="T26" fmla="*/ 58089505 w 21600"/>
              <a:gd name="T27" fmla="*/ 91879759 h 21600"/>
              <a:gd name="T28" fmla="*/ 79547115 w 21600"/>
              <a:gd name="T29" fmla="*/ 113290530 h 21600"/>
              <a:gd name="T30" fmla="*/ 87025384 w 21600"/>
              <a:gd name="T31" fmla="*/ 113281026 h 21600"/>
              <a:gd name="T32" fmla="*/ 145848524 w 21600"/>
              <a:gd name="T33" fmla="*/ 54326075 h 21600"/>
              <a:gd name="T34" fmla="*/ 153327758 w 21600"/>
              <a:gd name="T35" fmla="*/ 54307934 h 21600"/>
              <a:gd name="T36" fmla="*/ 166478999 w 21600"/>
              <a:gd name="T37" fmla="*/ 67364522 h 21600"/>
              <a:gd name="T38" fmla="*/ 166497139 w 21600"/>
              <a:gd name="T39" fmla="*/ 74834154 h 21600"/>
              <a:gd name="T40" fmla="*/ 166497139 w 21600"/>
              <a:gd name="T41" fmla="*/ 74834154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99" y="7955"/>
                </a:moveTo>
                <a:lnTo>
                  <a:pt x="10117" y="15555"/>
                </a:lnTo>
                <a:cubicBezTo>
                  <a:pt x="9898" y="15774"/>
                  <a:pt x="9467" y="15953"/>
                  <a:pt x="9158" y="15953"/>
                </a:cubicBezTo>
                <a:lnTo>
                  <a:pt x="8503" y="15953"/>
                </a:lnTo>
                <a:cubicBezTo>
                  <a:pt x="8194" y="15953"/>
                  <a:pt x="7763" y="15773"/>
                  <a:pt x="7544" y="15555"/>
                </a:cubicBezTo>
                <a:lnTo>
                  <a:pt x="3974" y="11968"/>
                </a:lnTo>
                <a:cubicBezTo>
                  <a:pt x="3756" y="11749"/>
                  <a:pt x="3756" y="11391"/>
                  <a:pt x="3975" y="11172"/>
                </a:cubicBezTo>
                <a:lnTo>
                  <a:pt x="5380" y="9767"/>
                </a:lnTo>
                <a:cubicBezTo>
                  <a:pt x="5599" y="9548"/>
                  <a:pt x="5956" y="9548"/>
                  <a:pt x="6175" y="9767"/>
                </a:cubicBezTo>
                <a:lnTo>
                  <a:pt x="8456" y="12043"/>
                </a:lnTo>
                <a:cubicBezTo>
                  <a:pt x="8675" y="12262"/>
                  <a:pt x="9033" y="12261"/>
                  <a:pt x="9251" y="12042"/>
                </a:cubicBezTo>
                <a:lnTo>
                  <a:pt x="15504" y="5775"/>
                </a:lnTo>
                <a:cubicBezTo>
                  <a:pt x="15722" y="5557"/>
                  <a:pt x="16080" y="5555"/>
                  <a:pt x="16299" y="5773"/>
                </a:cubicBezTo>
                <a:lnTo>
                  <a:pt x="17697" y="7161"/>
                </a:lnTo>
                <a:cubicBezTo>
                  <a:pt x="17916" y="7379"/>
                  <a:pt x="17917" y="7736"/>
                  <a:pt x="17699" y="7955"/>
                </a:cubicBezTo>
                <a:close/>
                <a:moveTo>
                  <a:pt x="17699" y="7955"/>
                </a:move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64" name="AutoShape 125"/>
          <p:cNvSpPr>
            <a:spLocks/>
          </p:cNvSpPr>
          <p:nvPr/>
        </p:nvSpPr>
        <p:spPr bwMode="auto">
          <a:xfrm>
            <a:off x="5811148" y="4338597"/>
            <a:ext cx="376041" cy="376041"/>
          </a:xfrm>
          <a:custGeom>
            <a:avLst/>
            <a:gdLst>
              <a:gd name="T0" fmla="*/ 101597923 w 21600"/>
              <a:gd name="T1" fmla="*/ 0 h 21600"/>
              <a:gd name="T2" fmla="*/ 0 w 21600"/>
              <a:gd name="T3" fmla="*/ 101597923 h 21600"/>
              <a:gd name="T4" fmla="*/ 101597923 w 21600"/>
              <a:gd name="T5" fmla="*/ 203194979 h 21600"/>
              <a:gd name="T6" fmla="*/ 203194979 w 21600"/>
              <a:gd name="T7" fmla="*/ 101597923 h 21600"/>
              <a:gd name="T8" fmla="*/ 101597923 w 21600"/>
              <a:gd name="T9" fmla="*/ 0 h 21600"/>
              <a:gd name="T10" fmla="*/ 165584845 w 21600"/>
              <a:gd name="T11" fmla="*/ 137006275 h 21600"/>
              <a:gd name="T12" fmla="*/ 137588895 w 21600"/>
              <a:gd name="T13" fmla="*/ 164992622 h 21600"/>
              <a:gd name="T14" fmla="*/ 102105183 w 21600"/>
              <a:gd name="T15" fmla="*/ 129508900 h 21600"/>
              <a:gd name="T16" fmla="*/ 66621373 w 21600"/>
              <a:gd name="T17" fmla="*/ 164992622 h 21600"/>
              <a:gd name="T18" fmla="*/ 38625434 w 21600"/>
              <a:gd name="T19" fmla="*/ 137006275 h 21600"/>
              <a:gd name="T20" fmla="*/ 74110110 w 21600"/>
              <a:gd name="T21" fmla="*/ 101512961 h 21600"/>
              <a:gd name="T22" fmla="*/ 38625434 w 21600"/>
              <a:gd name="T23" fmla="*/ 66029151 h 21600"/>
              <a:gd name="T24" fmla="*/ 66621373 w 21600"/>
              <a:gd name="T25" fmla="*/ 38033211 h 21600"/>
              <a:gd name="T26" fmla="*/ 102105183 w 21600"/>
              <a:gd name="T27" fmla="*/ 73517021 h 21600"/>
              <a:gd name="T28" fmla="*/ 137588895 w 21600"/>
              <a:gd name="T29" fmla="*/ 38033211 h 21600"/>
              <a:gd name="T30" fmla="*/ 165584845 w 21600"/>
              <a:gd name="T31" fmla="*/ 66029151 h 21600"/>
              <a:gd name="T32" fmla="*/ 130101133 w 21600"/>
              <a:gd name="T33" fmla="*/ 101512961 h 21600"/>
              <a:gd name="T34" fmla="*/ 165584845 w 21600"/>
              <a:gd name="T35" fmla="*/ 137006275 h 21600"/>
              <a:gd name="T36" fmla="*/ 165584845 w 21600"/>
              <a:gd name="T37" fmla="*/ 137006275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7602" y="14564"/>
                </a:moveTo>
                <a:lnTo>
                  <a:pt x="14626" y="17539"/>
                </a:lnTo>
                <a:lnTo>
                  <a:pt x="10854" y="13767"/>
                </a:lnTo>
                <a:lnTo>
                  <a:pt x="7082" y="17539"/>
                </a:lnTo>
                <a:lnTo>
                  <a:pt x="4106" y="14564"/>
                </a:lnTo>
                <a:lnTo>
                  <a:pt x="7878" y="10791"/>
                </a:lnTo>
                <a:lnTo>
                  <a:pt x="4106" y="7019"/>
                </a:lnTo>
                <a:lnTo>
                  <a:pt x="7082" y="4043"/>
                </a:lnTo>
                <a:lnTo>
                  <a:pt x="10854" y="7815"/>
                </a:lnTo>
                <a:lnTo>
                  <a:pt x="14626" y="4043"/>
                </a:lnTo>
                <a:lnTo>
                  <a:pt x="17602" y="7019"/>
                </a:lnTo>
                <a:lnTo>
                  <a:pt x="13830" y="10791"/>
                </a:lnTo>
                <a:lnTo>
                  <a:pt x="17602" y="14564"/>
                </a:lnTo>
                <a:close/>
                <a:moveTo>
                  <a:pt x="17602" y="14564"/>
                </a:move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67" name="TextBox 66"/>
          <p:cNvSpPr txBox="1"/>
          <p:nvPr/>
        </p:nvSpPr>
        <p:spPr>
          <a:xfrm>
            <a:off x="3433482" y="938697"/>
            <a:ext cx="532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00" dirty="0">
                <a:solidFill>
                  <a:schemeClr val="accent4"/>
                </a:solidFill>
                <a:latin typeface="Montserrat" panose="02000505000000020004" pitchFamily="2" charset="0"/>
              </a:rPr>
              <a:t>SMART</a:t>
            </a:r>
            <a:r>
              <a:rPr lang="en-US" sz="2800" spc="100" dirty="0">
                <a:solidFill>
                  <a:schemeClr val="tx2"/>
                </a:solidFill>
                <a:latin typeface="Montserrat" panose="02000505000000020004" pitchFamily="2" charset="0"/>
              </a:rPr>
              <a:t> TABLE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269491" y="661698"/>
            <a:ext cx="1653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pc="200" dirty="0"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rPr>
              <a:t>WE ARE CARVAS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5743098" y="1592086"/>
            <a:ext cx="705803" cy="1"/>
            <a:chOff x="5743098" y="1497424"/>
            <a:chExt cx="705803" cy="1"/>
          </a:xfrm>
        </p:grpSpPr>
        <p:cxnSp>
          <p:nvCxnSpPr>
            <p:cNvPr id="70" name="Straight Connector 69"/>
            <p:cNvCxnSpPr>
              <a:cxnSpLocks/>
            </p:cNvCxnSpPr>
            <p:nvPr/>
          </p:nvCxnSpPr>
          <p:spPr>
            <a:xfrm flipH="1">
              <a:off x="5743098" y="1497425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cxnSpLocks/>
            </p:cNvCxnSpPr>
            <p:nvPr/>
          </p:nvCxnSpPr>
          <p:spPr>
            <a:xfrm flipH="1">
              <a:off x="5743099" y="1497424"/>
              <a:ext cx="290512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028E8DA-37EF-447B-9373-47CBA5371F26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22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671" y="2183964"/>
            <a:ext cx="2704080" cy="3817404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71D3271-8F56-4D6E-962E-3B6A9FB6C8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TextBox 50"/>
          <p:cNvSpPr txBox="1"/>
          <p:nvPr/>
        </p:nvSpPr>
        <p:spPr>
          <a:xfrm>
            <a:off x="3433482" y="938697"/>
            <a:ext cx="532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00" dirty="0">
                <a:solidFill>
                  <a:schemeClr val="tx2"/>
                </a:solidFill>
                <a:latin typeface="Montserrat" panose="02000505000000020004" pitchFamily="2" charset="0"/>
              </a:rPr>
              <a:t>IPAD PRO </a:t>
            </a:r>
            <a:r>
              <a:rPr lang="en-US" sz="2800" spc="100" dirty="0">
                <a:solidFill>
                  <a:schemeClr val="accent4"/>
                </a:solidFill>
                <a:latin typeface="Montserrat" panose="02000505000000020004" pitchFamily="2" charset="0"/>
              </a:rPr>
              <a:t>MOCKUP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269491" y="661698"/>
            <a:ext cx="1653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pc="200" dirty="0"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rPr>
              <a:t>WE ARE CARVAS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743098" y="1592086"/>
            <a:ext cx="705803" cy="1"/>
            <a:chOff x="5743098" y="1497424"/>
            <a:chExt cx="705803" cy="1"/>
          </a:xfrm>
        </p:grpSpPr>
        <p:cxnSp>
          <p:nvCxnSpPr>
            <p:cNvPr id="54" name="Straight Connector 53"/>
            <p:cNvCxnSpPr>
              <a:cxnSpLocks/>
            </p:cNvCxnSpPr>
            <p:nvPr/>
          </p:nvCxnSpPr>
          <p:spPr>
            <a:xfrm flipH="1">
              <a:off x="5743098" y="1497425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 flipH="1">
              <a:off x="5743099" y="1497424"/>
              <a:ext cx="290512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7831940" y="2254109"/>
            <a:ext cx="1866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">
                <a:solidFill>
                  <a:schemeClr val="tx2"/>
                </a:solidFill>
                <a:latin typeface="+mj-lt"/>
              </a:rPr>
              <a:t>Write Title 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31939" y="2567774"/>
            <a:ext cx="321706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40000"/>
              </a:lnSpc>
              <a:defRPr/>
            </a:pPr>
            <a:r>
              <a:rPr lang="en-US" sz="1200">
                <a:solidFill>
                  <a:srgbClr val="848484"/>
                </a:solidFill>
              </a:rPr>
              <a:t>Lorem ipsum dolor sit amet, consectetur </a:t>
            </a:r>
          </a:p>
          <a:p>
            <a:pPr lvl="0">
              <a:lnSpc>
                <a:spcPct val="140000"/>
              </a:lnSpc>
              <a:defRPr/>
            </a:pPr>
            <a:r>
              <a:rPr lang="en-US" sz="1200">
                <a:solidFill>
                  <a:srgbClr val="848484"/>
                </a:solidFill>
              </a:rPr>
              <a:t>Adipiscing Etiam lobortis libero luctus</a:t>
            </a:r>
          </a:p>
        </p:txBody>
      </p:sp>
      <p:sp>
        <p:nvSpPr>
          <p:cNvPr id="37" name="Oval 36"/>
          <p:cNvSpPr/>
          <p:nvPr/>
        </p:nvSpPr>
        <p:spPr>
          <a:xfrm>
            <a:off x="6949361" y="2309033"/>
            <a:ext cx="706812" cy="7068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TextBox 37"/>
          <p:cNvSpPr txBox="1"/>
          <p:nvPr/>
        </p:nvSpPr>
        <p:spPr>
          <a:xfrm>
            <a:off x="7831940" y="3546536"/>
            <a:ext cx="1866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">
                <a:solidFill>
                  <a:schemeClr val="tx2"/>
                </a:solidFill>
                <a:latin typeface="+mj-lt"/>
              </a:rPr>
              <a:t>Write Title Here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31939" y="3860201"/>
            <a:ext cx="321706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40000"/>
              </a:lnSpc>
              <a:defRPr/>
            </a:pPr>
            <a:r>
              <a:rPr lang="en-US" sz="1200">
                <a:solidFill>
                  <a:srgbClr val="848484"/>
                </a:solidFill>
              </a:rPr>
              <a:t>Lorem ipsum dolor sit amet, consectetur </a:t>
            </a:r>
          </a:p>
          <a:p>
            <a:pPr lvl="0">
              <a:lnSpc>
                <a:spcPct val="140000"/>
              </a:lnSpc>
              <a:defRPr/>
            </a:pPr>
            <a:r>
              <a:rPr lang="en-US" sz="1200">
                <a:solidFill>
                  <a:srgbClr val="848484"/>
                </a:solidFill>
              </a:rPr>
              <a:t>Adipiscing Etiam lobortis libero luctus</a:t>
            </a:r>
          </a:p>
        </p:txBody>
      </p:sp>
      <p:sp>
        <p:nvSpPr>
          <p:cNvPr id="40" name="Oval 39"/>
          <p:cNvSpPr/>
          <p:nvPr/>
        </p:nvSpPr>
        <p:spPr>
          <a:xfrm>
            <a:off x="6949361" y="3601460"/>
            <a:ext cx="706812" cy="7068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1" name="TextBox 40"/>
          <p:cNvSpPr txBox="1"/>
          <p:nvPr/>
        </p:nvSpPr>
        <p:spPr>
          <a:xfrm>
            <a:off x="7831940" y="4838964"/>
            <a:ext cx="1866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">
                <a:solidFill>
                  <a:schemeClr val="tx2"/>
                </a:solidFill>
                <a:latin typeface="+mj-lt"/>
              </a:rPr>
              <a:t>Write Title Here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31939" y="5152629"/>
            <a:ext cx="321706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40000"/>
              </a:lnSpc>
              <a:defRPr/>
            </a:pPr>
            <a:r>
              <a:rPr lang="en-US" sz="1200">
                <a:solidFill>
                  <a:srgbClr val="848484"/>
                </a:solidFill>
              </a:rPr>
              <a:t>Lorem ipsum dolor sit amet, consectetur </a:t>
            </a:r>
          </a:p>
          <a:p>
            <a:pPr lvl="0">
              <a:lnSpc>
                <a:spcPct val="140000"/>
              </a:lnSpc>
              <a:defRPr/>
            </a:pPr>
            <a:r>
              <a:rPr lang="en-US" sz="1200">
                <a:solidFill>
                  <a:srgbClr val="848484"/>
                </a:solidFill>
              </a:rPr>
              <a:t>Adipiscing Etiam lobortis libero luctus</a:t>
            </a:r>
          </a:p>
        </p:txBody>
      </p:sp>
      <p:sp>
        <p:nvSpPr>
          <p:cNvPr id="43" name="Oval 42"/>
          <p:cNvSpPr/>
          <p:nvPr/>
        </p:nvSpPr>
        <p:spPr>
          <a:xfrm>
            <a:off x="6949361" y="4893888"/>
            <a:ext cx="706812" cy="7068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CA352A-2021-4A4E-8A8F-C2917573B590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4A2A1E3-CAEF-4134-B065-C4758D464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0367" y="2510039"/>
            <a:ext cx="304800" cy="3048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17D644B-A08E-4F2C-B245-E6A4B06C16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0367" y="3802466"/>
            <a:ext cx="304800" cy="3048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FF79DFB-B1FA-4AA8-ADE1-FEB73E1C65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0367" y="509489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775"/>
          <p:cNvGraphicFramePr/>
          <p:nvPr>
            <p:extLst>
              <p:ext uri="{D42A27DB-BD31-4B8C-83A1-F6EECF244321}">
                <p14:modId xmlns:p14="http://schemas.microsoft.com/office/powerpoint/2010/main" val="3748045901"/>
              </p:ext>
            </p:extLst>
          </p:nvPr>
        </p:nvGraphicFramePr>
        <p:xfrm>
          <a:off x="5452533" y="618306"/>
          <a:ext cx="6129867" cy="5428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84397" y="2422685"/>
            <a:ext cx="4043254" cy="1218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accent4"/>
                </a:solidFill>
                <a:latin typeface="+mj-lt"/>
              </a:rPr>
              <a:t>Bar</a:t>
            </a:r>
          </a:p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Chart Slide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84398" y="3994399"/>
            <a:ext cx="3653258" cy="1075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/>
              <a:t>Lorem ipsum dolor sit amet, consectetur adipisc</a:t>
            </a:r>
          </a:p>
          <a:p>
            <a:pPr>
              <a:lnSpc>
                <a:spcPct val="150000"/>
              </a:lnSpc>
            </a:pPr>
            <a:r>
              <a:rPr lang="en-US" sz="1200"/>
              <a:t>ing elit. Fusce at efficitur tortor. Donec congue odio bibendum metus congue tincidunt. Lorem ipsum dolor sit amet, consectetur adipiscing elit.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4397" y="5593724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</a:rPr>
              <a:t>Medical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/>
              <a:t>Presentation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C7A4AA-82CD-4911-8B87-DF3B92EF8A0E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169C13-7CC0-42FF-A8D1-C1EE51EBEC60}"/>
              </a:ext>
            </a:extLst>
          </p:cNvPr>
          <p:cNvCxnSpPr>
            <a:cxnSpLocks/>
          </p:cNvCxnSpPr>
          <p:nvPr/>
        </p:nvCxnSpPr>
        <p:spPr>
          <a:xfrm flipH="1">
            <a:off x="1047236" y="1823273"/>
            <a:ext cx="70580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B310EE-1F70-445E-BFE2-C7CAF7E51C2B}"/>
              </a:ext>
            </a:extLst>
          </p:cNvPr>
          <p:cNvCxnSpPr>
            <a:cxnSpLocks/>
          </p:cNvCxnSpPr>
          <p:nvPr/>
        </p:nvCxnSpPr>
        <p:spPr>
          <a:xfrm flipH="1">
            <a:off x="1047237" y="1823272"/>
            <a:ext cx="290512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D5C1D94-5511-4E21-93EC-793FFF91D6F9}"/>
              </a:ext>
            </a:extLst>
          </p:cNvPr>
          <p:cNvSpPr/>
          <p:nvPr/>
        </p:nvSpPr>
        <p:spPr>
          <a:xfrm>
            <a:off x="1046112" y="1201823"/>
            <a:ext cx="1311007" cy="210855"/>
          </a:xfrm>
          <a:custGeom>
            <a:avLst/>
            <a:gdLst/>
            <a:ahLst/>
            <a:cxnLst/>
            <a:rect l="l" t="t" r="r" b="b"/>
            <a:pathLst>
              <a:path w="5704065" h="917411">
                <a:moveTo>
                  <a:pt x="4313796" y="213818"/>
                </a:moveTo>
                <a:cubicBezTo>
                  <a:pt x="4285754" y="213818"/>
                  <a:pt x="4261218" y="216447"/>
                  <a:pt x="4240187" y="221704"/>
                </a:cubicBezTo>
                <a:cubicBezTo>
                  <a:pt x="4219156" y="226962"/>
                  <a:pt x="4201338" y="236894"/>
                  <a:pt x="4186732" y="251499"/>
                </a:cubicBezTo>
                <a:cubicBezTo>
                  <a:pt x="4172127" y="266104"/>
                  <a:pt x="4159275" y="288011"/>
                  <a:pt x="4148175" y="317221"/>
                </a:cubicBezTo>
                <a:cubicBezTo>
                  <a:pt x="4137075" y="346431"/>
                  <a:pt x="4128020" y="384988"/>
                  <a:pt x="4121010" y="432893"/>
                </a:cubicBezTo>
                <a:cubicBezTo>
                  <a:pt x="4111663" y="498323"/>
                  <a:pt x="4106113" y="548272"/>
                  <a:pt x="4104360" y="582740"/>
                </a:cubicBezTo>
                <a:cubicBezTo>
                  <a:pt x="4102607" y="617208"/>
                  <a:pt x="4106989" y="640284"/>
                  <a:pt x="4117504" y="651968"/>
                </a:cubicBezTo>
                <a:cubicBezTo>
                  <a:pt x="4128020" y="663652"/>
                  <a:pt x="4146131" y="669494"/>
                  <a:pt x="4171835" y="669494"/>
                </a:cubicBezTo>
                <a:cubicBezTo>
                  <a:pt x="4198709" y="667157"/>
                  <a:pt x="4227334" y="655765"/>
                  <a:pt x="4257712" y="635318"/>
                </a:cubicBezTo>
                <a:cubicBezTo>
                  <a:pt x="4288091" y="614871"/>
                  <a:pt x="4317593" y="587706"/>
                  <a:pt x="4346219" y="553822"/>
                </a:cubicBezTo>
                <a:lnTo>
                  <a:pt x="4377532" y="512965"/>
                </a:lnTo>
                <a:lnTo>
                  <a:pt x="4420252" y="214727"/>
                </a:lnTo>
                <a:lnTo>
                  <a:pt x="4418952" y="214694"/>
                </a:lnTo>
                <a:cubicBezTo>
                  <a:pt x="4386237" y="214110"/>
                  <a:pt x="4351185" y="213818"/>
                  <a:pt x="4313796" y="213818"/>
                </a:cubicBezTo>
                <a:close/>
                <a:moveTo>
                  <a:pt x="1446771" y="213818"/>
                </a:moveTo>
                <a:cubicBezTo>
                  <a:pt x="1418729" y="213818"/>
                  <a:pt x="1394193" y="216447"/>
                  <a:pt x="1373162" y="221704"/>
                </a:cubicBezTo>
                <a:cubicBezTo>
                  <a:pt x="1352131" y="226962"/>
                  <a:pt x="1334312" y="236894"/>
                  <a:pt x="1319707" y="251499"/>
                </a:cubicBezTo>
                <a:cubicBezTo>
                  <a:pt x="1305102" y="266104"/>
                  <a:pt x="1292250" y="288011"/>
                  <a:pt x="1281150" y="317221"/>
                </a:cubicBezTo>
                <a:cubicBezTo>
                  <a:pt x="1270050" y="346431"/>
                  <a:pt x="1260995" y="384988"/>
                  <a:pt x="1253985" y="432893"/>
                </a:cubicBezTo>
                <a:cubicBezTo>
                  <a:pt x="1244638" y="498323"/>
                  <a:pt x="1239088" y="548272"/>
                  <a:pt x="1237335" y="582740"/>
                </a:cubicBezTo>
                <a:cubicBezTo>
                  <a:pt x="1235583" y="617208"/>
                  <a:pt x="1239964" y="640284"/>
                  <a:pt x="1250480" y="651968"/>
                </a:cubicBezTo>
                <a:cubicBezTo>
                  <a:pt x="1260995" y="663652"/>
                  <a:pt x="1279105" y="669494"/>
                  <a:pt x="1304810" y="669494"/>
                </a:cubicBezTo>
                <a:cubicBezTo>
                  <a:pt x="1331683" y="667157"/>
                  <a:pt x="1360309" y="655765"/>
                  <a:pt x="1390688" y="635318"/>
                </a:cubicBezTo>
                <a:cubicBezTo>
                  <a:pt x="1421066" y="614871"/>
                  <a:pt x="1450568" y="587706"/>
                  <a:pt x="1479194" y="553822"/>
                </a:cubicBezTo>
                <a:lnTo>
                  <a:pt x="1510507" y="512965"/>
                </a:lnTo>
                <a:lnTo>
                  <a:pt x="1553227" y="214727"/>
                </a:lnTo>
                <a:lnTo>
                  <a:pt x="1551927" y="214694"/>
                </a:lnTo>
                <a:cubicBezTo>
                  <a:pt x="1519212" y="214110"/>
                  <a:pt x="1484160" y="213818"/>
                  <a:pt x="1446771" y="213818"/>
                </a:cubicBezTo>
                <a:close/>
                <a:moveTo>
                  <a:pt x="2765564" y="24537"/>
                </a:moveTo>
                <a:lnTo>
                  <a:pt x="3112579" y="24537"/>
                </a:lnTo>
                <a:lnTo>
                  <a:pt x="3137115" y="697535"/>
                </a:lnTo>
                <a:lnTo>
                  <a:pt x="3156394" y="697535"/>
                </a:lnTo>
                <a:cubicBezTo>
                  <a:pt x="3179762" y="697535"/>
                  <a:pt x="3197288" y="691401"/>
                  <a:pt x="3208972" y="679133"/>
                </a:cubicBezTo>
                <a:cubicBezTo>
                  <a:pt x="3220656" y="666865"/>
                  <a:pt x="3235261" y="640284"/>
                  <a:pt x="3252787" y="599390"/>
                </a:cubicBezTo>
                <a:cubicBezTo>
                  <a:pt x="3265639" y="570180"/>
                  <a:pt x="3278784" y="537172"/>
                  <a:pt x="3292220" y="500368"/>
                </a:cubicBezTo>
                <a:cubicBezTo>
                  <a:pt x="3305657" y="463563"/>
                  <a:pt x="3318802" y="420040"/>
                  <a:pt x="3331654" y="369799"/>
                </a:cubicBezTo>
                <a:cubicBezTo>
                  <a:pt x="3349180" y="306706"/>
                  <a:pt x="3362616" y="245073"/>
                  <a:pt x="3371964" y="184900"/>
                </a:cubicBezTo>
                <a:cubicBezTo>
                  <a:pt x="3381311" y="124727"/>
                  <a:pt x="3388906" y="71273"/>
                  <a:pt x="3394748" y="24537"/>
                </a:cubicBezTo>
                <a:lnTo>
                  <a:pt x="3740010" y="24537"/>
                </a:lnTo>
                <a:cubicBezTo>
                  <a:pt x="3732999" y="71273"/>
                  <a:pt x="3723944" y="118885"/>
                  <a:pt x="3712844" y="167374"/>
                </a:cubicBezTo>
                <a:cubicBezTo>
                  <a:pt x="3701745" y="215862"/>
                  <a:pt x="3689769" y="262306"/>
                  <a:pt x="3676916" y="306706"/>
                </a:cubicBezTo>
                <a:cubicBezTo>
                  <a:pt x="3664064" y="351105"/>
                  <a:pt x="3650627" y="391415"/>
                  <a:pt x="3636606" y="427635"/>
                </a:cubicBezTo>
                <a:cubicBezTo>
                  <a:pt x="3612070" y="498907"/>
                  <a:pt x="3586949" y="561417"/>
                  <a:pt x="3561244" y="615163"/>
                </a:cubicBezTo>
                <a:cubicBezTo>
                  <a:pt x="3535540" y="668910"/>
                  <a:pt x="3514508" y="708635"/>
                  <a:pt x="3498151" y="734340"/>
                </a:cubicBezTo>
                <a:cubicBezTo>
                  <a:pt x="3472446" y="779908"/>
                  <a:pt x="3445573" y="814083"/>
                  <a:pt x="3417531" y="836867"/>
                </a:cubicBezTo>
                <a:cubicBezTo>
                  <a:pt x="3389490" y="859651"/>
                  <a:pt x="3357943" y="875132"/>
                  <a:pt x="3322891" y="883311"/>
                </a:cubicBezTo>
                <a:cubicBezTo>
                  <a:pt x="3287839" y="891490"/>
                  <a:pt x="3245777" y="895579"/>
                  <a:pt x="3196704" y="895579"/>
                </a:cubicBezTo>
                <a:lnTo>
                  <a:pt x="2965361" y="895579"/>
                </a:lnTo>
                <a:cubicBezTo>
                  <a:pt x="2941993" y="895579"/>
                  <a:pt x="2921546" y="887692"/>
                  <a:pt x="2904020" y="871919"/>
                </a:cubicBezTo>
                <a:cubicBezTo>
                  <a:pt x="2886494" y="856146"/>
                  <a:pt x="2876562" y="837159"/>
                  <a:pt x="2874225" y="814960"/>
                </a:cubicBezTo>
                <a:close/>
                <a:moveTo>
                  <a:pt x="5281688" y="0"/>
                </a:moveTo>
                <a:cubicBezTo>
                  <a:pt x="5326087" y="0"/>
                  <a:pt x="5374576" y="1753"/>
                  <a:pt x="5427154" y="5258"/>
                </a:cubicBezTo>
                <a:cubicBezTo>
                  <a:pt x="5479732" y="8763"/>
                  <a:pt x="5530557" y="13145"/>
                  <a:pt x="5579630" y="18403"/>
                </a:cubicBezTo>
                <a:cubicBezTo>
                  <a:pt x="5628703" y="23660"/>
                  <a:pt x="5670181" y="30379"/>
                  <a:pt x="5704065" y="38558"/>
                </a:cubicBezTo>
                <a:lnTo>
                  <a:pt x="5677776" y="226086"/>
                </a:lnTo>
                <a:cubicBezTo>
                  <a:pt x="5620524" y="226086"/>
                  <a:pt x="5563857" y="225794"/>
                  <a:pt x="5507773" y="225210"/>
                </a:cubicBezTo>
                <a:cubicBezTo>
                  <a:pt x="5451690" y="224625"/>
                  <a:pt x="5396191" y="224333"/>
                  <a:pt x="5341277" y="224333"/>
                </a:cubicBezTo>
                <a:cubicBezTo>
                  <a:pt x="5299214" y="224333"/>
                  <a:pt x="5266207" y="224918"/>
                  <a:pt x="5242255" y="226086"/>
                </a:cubicBezTo>
                <a:cubicBezTo>
                  <a:pt x="5218302" y="227254"/>
                  <a:pt x="5201653" y="230175"/>
                  <a:pt x="5192305" y="234849"/>
                </a:cubicBezTo>
                <a:cubicBezTo>
                  <a:pt x="5182958" y="239523"/>
                  <a:pt x="5177116" y="247117"/>
                  <a:pt x="5174780" y="257633"/>
                </a:cubicBezTo>
                <a:cubicBezTo>
                  <a:pt x="5172443" y="271654"/>
                  <a:pt x="5177701" y="283338"/>
                  <a:pt x="5190553" y="292685"/>
                </a:cubicBezTo>
                <a:cubicBezTo>
                  <a:pt x="5203405" y="302032"/>
                  <a:pt x="5227942" y="311963"/>
                  <a:pt x="5264162" y="322479"/>
                </a:cubicBezTo>
                <a:lnTo>
                  <a:pt x="5467464" y="385573"/>
                </a:lnTo>
                <a:cubicBezTo>
                  <a:pt x="5514199" y="399593"/>
                  <a:pt x="5552757" y="418288"/>
                  <a:pt x="5583135" y="441656"/>
                </a:cubicBezTo>
                <a:cubicBezTo>
                  <a:pt x="5613513" y="465024"/>
                  <a:pt x="5635421" y="494234"/>
                  <a:pt x="5648858" y="529286"/>
                </a:cubicBezTo>
                <a:cubicBezTo>
                  <a:pt x="5662294" y="564338"/>
                  <a:pt x="5666092" y="605816"/>
                  <a:pt x="5660250" y="653720"/>
                </a:cubicBezTo>
                <a:cubicBezTo>
                  <a:pt x="5650902" y="728498"/>
                  <a:pt x="5628118" y="784289"/>
                  <a:pt x="5591899" y="821094"/>
                </a:cubicBezTo>
                <a:cubicBezTo>
                  <a:pt x="5555678" y="857898"/>
                  <a:pt x="5506897" y="882727"/>
                  <a:pt x="5445556" y="895579"/>
                </a:cubicBezTo>
                <a:cubicBezTo>
                  <a:pt x="5384215" y="908432"/>
                  <a:pt x="5310898" y="914858"/>
                  <a:pt x="5225605" y="914858"/>
                </a:cubicBezTo>
                <a:cubicBezTo>
                  <a:pt x="5184711" y="914858"/>
                  <a:pt x="5142648" y="913981"/>
                  <a:pt x="5099418" y="912229"/>
                </a:cubicBezTo>
                <a:cubicBezTo>
                  <a:pt x="5056187" y="910476"/>
                  <a:pt x="5010619" y="906971"/>
                  <a:pt x="4962715" y="901713"/>
                </a:cubicBezTo>
                <a:cubicBezTo>
                  <a:pt x="4914810" y="896455"/>
                  <a:pt x="4861648" y="889153"/>
                  <a:pt x="4803229" y="879806"/>
                </a:cubicBezTo>
                <a:lnTo>
                  <a:pt x="4831270" y="690525"/>
                </a:lnTo>
                <a:cubicBezTo>
                  <a:pt x="4848796" y="691693"/>
                  <a:pt x="4873916" y="692278"/>
                  <a:pt x="4906632" y="692278"/>
                </a:cubicBezTo>
                <a:cubicBezTo>
                  <a:pt x="4939346" y="692278"/>
                  <a:pt x="4974691" y="692278"/>
                  <a:pt x="5012664" y="692278"/>
                </a:cubicBezTo>
                <a:cubicBezTo>
                  <a:pt x="5050637" y="692278"/>
                  <a:pt x="5086565" y="692278"/>
                  <a:pt x="5120449" y="692278"/>
                </a:cubicBezTo>
                <a:cubicBezTo>
                  <a:pt x="5183543" y="692278"/>
                  <a:pt x="5231447" y="691109"/>
                  <a:pt x="5264162" y="688772"/>
                </a:cubicBezTo>
                <a:cubicBezTo>
                  <a:pt x="5296877" y="686436"/>
                  <a:pt x="5319661" y="682054"/>
                  <a:pt x="5332514" y="675628"/>
                </a:cubicBezTo>
                <a:cubicBezTo>
                  <a:pt x="5345366" y="669202"/>
                  <a:pt x="5352376" y="660147"/>
                  <a:pt x="5353544" y="648463"/>
                </a:cubicBezTo>
                <a:cubicBezTo>
                  <a:pt x="5355882" y="637947"/>
                  <a:pt x="5354421" y="629768"/>
                  <a:pt x="5349163" y="623926"/>
                </a:cubicBezTo>
                <a:cubicBezTo>
                  <a:pt x="5343905" y="618084"/>
                  <a:pt x="5333682" y="612242"/>
                  <a:pt x="5318493" y="606400"/>
                </a:cubicBezTo>
                <a:cubicBezTo>
                  <a:pt x="5303303" y="600558"/>
                  <a:pt x="5282272" y="593548"/>
                  <a:pt x="5255399" y="585369"/>
                </a:cubicBezTo>
                <a:lnTo>
                  <a:pt x="5059108" y="520523"/>
                </a:lnTo>
                <a:cubicBezTo>
                  <a:pt x="5007698" y="502997"/>
                  <a:pt x="4967097" y="480797"/>
                  <a:pt x="4937302" y="453924"/>
                </a:cubicBezTo>
                <a:cubicBezTo>
                  <a:pt x="4907508" y="427051"/>
                  <a:pt x="4887645" y="394920"/>
                  <a:pt x="4877714" y="357531"/>
                </a:cubicBezTo>
                <a:cubicBezTo>
                  <a:pt x="4867782" y="320142"/>
                  <a:pt x="4865738" y="278664"/>
                  <a:pt x="4871580" y="233096"/>
                </a:cubicBezTo>
                <a:cubicBezTo>
                  <a:pt x="4879758" y="180518"/>
                  <a:pt x="4897576" y="137287"/>
                  <a:pt x="4925034" y="103404"/>
                </a:cubicBezTo>
                <a:cubicBezTo>
                  <a:pt x="4952491" y="69520"/>
                  <a:pt x="4994846" y="43815"/>
                  <a:pt x="5052098" y="26289"/>
                </a:cubicBezTo>
                <a:cubicBezTo>
                  <a:pt x="5109349" y="8763"/>
                  <a:pt x="5185879" y="0"/>
                  <a:pt x="5281688" y="0"/>
                </a:cubicBezTo>
                <a:close/>
                <a:moveTo>
                  <a:pt x="4338332" y="0"/>
                </a:moveTo>
                <a:cubicBezTo>
                  <a:pt x="4368711" y="0"/>
                  <a:pt x="4404055" y="1753"/>
                  <a:pt x="4444364" y="5258"/>
                </a:cubicBezTo>
                <a:cubicBezTo>
                  <a:pt x="4484674" y="8763"/>
                  <a:pt x="4525276" y="13145"/>
                  <a:pt x="4566170" y="18403"/>
                </a:cubicBezTo>
                <a:cubicBezTo>
                  <a:pt x="4607064" y="23660"/>
                  <a:pt x="4644745" y="29210"/>
                  <a:pt x="4679213" y="35052"/>
                </a:cubicBezTo>
                <a:cubicBezTo>
                  <a:pt x="4713681" y="40894"/>
                  <a:pt x="4740262" y="46736"/>
                  <a:pt x="4758956" y="52578"/>
                </a:cubicBezTo>
                <a:lnTo>
                  <a:pt x="4639779" y="895579"/>
                </a:lnTo>
                <a:lnTo>
                  <a:pt x="4394415" y="895579"/>
                </a:lnTo>
                <a:lnTo>
                  <a:pt x="4394415" y="720894"/>
                </a:lnTo>
                <a:lnTo>
                  <a:pt x="4385652" y="734340"/>
                </a:lnTo>
                <a:cubicBezTo>
                  <a:pt x="4344759" y="790423"/>
                  <a:pt x="4295686" y="833654"/>
                  <a:pt x="4238434" y="864032"/>
                </a:cubicBezTo>
                <a:cubicBezTo>
                  <a:pt x="4181183" y="894411"/>
                  <a:pt x="4116337" y="911937"/>
                  <a:pt x="4043895" y="916610"/>
                </a:cubicBezTo>
                <a:cubicBezTo>
                  <a:pt x="3963276" y="921284"/>
                  <a:pt x="3902519" y="905511"/>
                  <a:pt x="3861625" y="869290"/>
                </a:cubicBezTo>
                <a:cubicBezTo>
                  <a:pt x="3820731" y="833070"/>
                  <a:pt x="3795902" y="778447"/>
                  <a:pt x="3787139" y="705422"/>
                </a:cubicBezTo>
                <a:cubicBezTo>
                  <a:pt x="3778376" y="632397"/>
                  <a:pt x="3781590" y="543307"/>
                  <a:pt x="3796779" y="438151"/>
                </a:cubicBezTo>
                <a:cubicBezTo>
                  <a:pt x="3811968" y="336500"/>
                  <a:pt x="3834752" y="256172"/>
                  <a:pt x="3865130" y="197168"/>
                </a:cubicBezTo>
                <a:cubicBezTo>
                  <a:pt x="3895509" y="138164"/>
                  <a:pt x="3933481" y="94641"/>
                  <a:pt x="3979049" y="66599"/>
                </a:cubicBezTo>
                <a:cubicBezTo>
                  <a:pt x="4024617" y="38558"/>
                  <a:pt x="4077487" y="20447"/>
                  <a:pt x="4137660" y="12269"/>
                </a:cubicBezTo>
                <a:cubicBezTo>
                  <a:pt x="4197832" y="4090"/>
                  <a:pt x="4264723" y="0"/>
                  <a:pt x="4338332" y="0"/>
                </a:cubicBezTo>
                <a:close/>
                <a:moveTo>
                  <a:pt x="2686316" y="0"/>
                </a:moveTo>
                <a:lnTo>
                  <a:pt x="2745905" y="0"/>
                </a:lnTo>
                <a:lnTo>
                  <a:pt x="2679306" y="292685"/>
                </a:lnTo>
                <a:lnTo>
                  <a:pt x="2605697" y="292685"/>
                </a:lnTo>
                <a:cubicBezTo>
                  <a:pt x="2569476" y="292685"/>
                  <a:pt x="2530043" y="297943"/>
                  <a:pt x="2487396" y="308458"/>
                </a:cubicBezTo>
                <a:cubicBezTo>
                  <a:pt x="2455411" y="316345"/>
                  <a:pt x="2416690" y="327189"/>
                  <a:pt x="2371232" y="340991"/>
                </a:cubicBezTo>
                <a:lnTo>
                  <a:pt x="2345280" y="349036"/>
                </a:lnTo>
                <a:lnTo>
                  <a:pt x="2270950" y="895579"/>
                </a:lnTo>
                <a:lnTo>
                  <a:pt x="1950224" y="895579"/>
                </a:lnTo>
                <a:lnTo>
                  <a:pt x="2072906" y="24537"/>
                </a:lnTo>
                <a:lnTo>
                  <a:pt x="2321775" y="24537"/>
                </a:lnTo>
                <a:lnTo>
                  <a:pt x="2329241" y="160159"/>
                </a:lnTo>
                <a:lnTo>
                  <a:pt x="2360168" y="134184"/>
                </a:lnTo>
                <a:cubicBezTo>
                  <a:pt x="2408912" y="95846"/>
                  <a:pt x="2457164" y="65723"/>
                  <a:pt x="2504922" y="43815"/>
                </a:cubicBezTo>
                <a:cubicBezTo>
                  <a:pt x="2568600" y="14605"/>
                  <a:pt x="2629065" y="0"/>
                  <a:pt x="2686316" y="0"/>
                </a:cubicBezTo>
                <a:close/>
                <a:moveTo>
                  <a:pt x="1471307" y="0"/>
                </a:moveTo>
                <a:cubicBezTo>
                  <a:pt x="1501686" y="0"/>
                  <a:pt x="1537030" y="1753"/>
                  <a:pt x="1577340" y="5258"/>
                </a:cubicBezTo>
                <a:cubicBezTo>
                  <a:pt x="1617649" y="8763"/>
                  <a:pt x="1658251" y="13145"/>
                  <a:pt x="1699145" y="18403"/>
                </a:cubicBezTo>
                <a:cubicBezTo>
                  <a:pt x="1740039" y="23660"/>
                  <a:pt x="1777720" y="29210"/>
                  <a:pt x="1812188" y="35052"/>
                </a:cubicBezTo>
                <a:cubicBezTo>
                  <a:pt x="1846656" y="40894"/>
                  <a:pt x="1873237" y="46736"/>
                  <a:pt x="1891931" y="52578"/>
                </a:cubicBezTo>
                <a:lnTo>
                  <a:pt x="1772755" y="895579"/>
                </a:lnTo>
                <a:lnTo>
                  <a:pt x="1527391" y="895579"/>
                </a:lnTo>
                <a:lnTo>
                  <a:pt x="1527391" y="720894"/>
                </a:lnTo>
                <a:lnTo>
                  <a:pt x="1518627" y="734340"/>
                </a:lnTo>
                <a:cubicBezTo>
                  <a:pt x="1477734" y="790423"/>
                  <a:pt x="1428661" y="833654"/>
                  <a:pt x="1371409" y="864032"/>
                </a:cubicBezTo>
                <a:cubicBezTo>
                  <a:pt x="1314157" y="894411"/>
                  <a:pt x="1249311" y="911937"/>
                  <a:pt x="1176871" y="916610"/>
                </a:cubicBezTo>
                <a:cubicBezTo>
                  <a:pt x="1096251" y="921284"/>
                  <a:pt x="1035494" y="905511"/>
                  <a:pt x="994600" y="869290"/>
                </a:cubicBezTo>
                <a:cubicBezTo>
                  <a:pt x="953706" y="833070"/>
                  <a:pt x="928878" y="778447"/>
                  <a:pt x="920115" y="705422"/>
                </a:cubicBezTo>
                <a:cubicBezTo>
                  <a:pt x="911352" y="632397"/>
                  <a:pt x="914565" y="543307"/>
                  <a:pt x="929754" y="438151"/>
                </a:cubicBezTo>
                <a:cubicBezTo>
                  <a:pt x="944943" y="336500"/>
                  <a:pt x="967727" y="256172"/>
                  <a:pt x="998105" y="197168"/>
                </a:cubicBezTo>
                <a:cubicBezTo>
                  <a:pt x="1028484" y="138164"/>
                  <a:pt x="1066457" y="94641"/>
                  <a:pt x="1112024" y="66599"/>
                </a:cubicBezTo>
                <a:cubicBezTo>
                  <a:pt x="1157592" y="38558"/>
                  <a:pt x="1210462" y="20447"/>
                  <a:pt x="1270635" y="12269"/>
                </a:cubicBezTo>
                <a:cubicBezTo>
                  <a:pt x="1330807" y="4090"/>
                  <a:pt x="1397698" y="0"/>
                  <a:pt x="1471307" y="0"/>
                </a:cubicBezTo>
                <a:close/>
                <a:moveTo>
                  <a:pt x="493814" y="0"/>
                </a:moveTo>
                <a:cubicBezTo>
                  <a:pt x="555739" y="0"/>
                  <a:pt x="620585" y="4966"/>
                  <a:pt x="688352" y="14897"/>
                </a:cubicBezTo>
                <a:cubicBezTo>
                  <a:pt x="756119" y="24829"/>
                  <a:pt x="815708" y="40894"/>
                  <a:pt x="867117" y="63094"/>
                </a:cubicBezTo>
                <a:lnTo>
                  <a:pt x="823302" y="257633"/>
                </a:lnTo>
                <a:cubicBezTo>
                  <a:pt x="763714" y="256464"/>
                  <a:pt x="709383" y="255880"/>
                  <a:pt x="660311" y="255880"/>
                </a:cubicBezTo>
                <a:cubicBezTo>
                  <a:pt x="611238" y="255880"/>
                  <a:pt x="569175" y="255880"/>
                  <a:pt x="534123" y="255880"/>
                </a:cubicBezTo>
                <a:cubicBezTo>
                  <a:pt x="490893" y="255880"/>
                  <a:pt x="456425" y="262014"/>
                  <a:pt x="430720" y="274283"/>
                </a:cubicBezTo>
                <a:cubicBezTo>
                  <a:pt x="405015" y="286551"/>
                  <a:pt x="385153" y="306998"/>
                  <a:pt x="371132" y="335624"/>
                </a:cubicBezTo>
                <a:cubicBezTo>
                  <a:pt x="357111" y="364249"/>
                  <a:pt x="346595" y="404851"/>
                  <a:pt x="339585" y="457429"/>
                </a:cubicBezTo>
                <a:cubicBezTo>
                  <a:pt x="331406" y="514681"/>
                  <a:pt x="330238" y="557912"/>
                  <a:pt x="336080" y="587122"/>
                </a:cubicBezTo>
                <a:cubicBezTo>
                  <a:pt x="341922" y="616332"/>
                  <a:pt x="355942" y="636194"/>
                  <a:pt x="378142" y="646710"/>
                </a:cubicBezTo>
                <a:cubicBezTo>
                  <a:pt x="400342" y="657226"/>
                  <a:pt x="432473" y="662483"/>
                  <a:pt x="474535" y="662483"/>
                </a:cubicBezTo>
                <a:cubicBezTo>
                  <a:pt x="496735" y="662483"/>
                  <a:pt x="523316" y="662191"/>
                  <a:pt x="554278" y="661607"/>
                </a:cubicBezTo>
                <a:cubicBezTo>
                  <a:pt x="585241" y="661023"/>
                  <a:pt x="618540" y="659855"/>
                  <a:pt x="654177" y="658102"/>
                </a:cubicBezTo>
                <a:cubicBezTo>
                  <a:pt x="689813" y="656349"/>
                  <a:pt x="725157" y="653720"/>
                  <a:pt x="760209" y="650215"/>
                </a:cubicBezTo>
                <a:lnTo>
                  <a:pt x="782993" y="853517"/>
                </a:lnTo>
                <a:cubicBezTo>
                  <a:pt x="728078" y="876885"/>
                  <a:pt x="668489" y="893242"/>
                  <a:pt x="604227" y="902590"/>
                </a:cubicBezTo>
                <a:cubicBezTo>
                  <a:pt x="539965" y="911937"/>
                  <a:pt x="478040" y="916610"/>
                  <a:pt x="418452" y="916610"/>
                </a:cubicBezTo>
                <a:cubicBezTo>
                  <a:pt x="315633" y="916610"/>
                  <a:pt x="230924" y="900837"/>
                  <a:pt x="164325" y="869290"/>
                </a:cubicBezTo>
                <a:cubicBezTo>
                  <a:pt x="97726" y="837743"/>
                  <a:pt x="51282" y="787502"/>
                  <a:pt x="24993" y="718567"/>
                </a:cubicBezTo>
                <a:cubicBezTo>
                  <a:pt x="-1296" y="649631"/>
                  <a:pt x="-6846" y="559080"/>
                  <a:pt x="8343" y="446914"/>
                </a:cubicBezTo>
                <a:cubicBezTo>
                  <a:pt x="23532" y="340589"/>
                  <a:pt x="48653" y="254712"/>
                  <a:pt x="83705" y="189281"/>
                </a:cubicBezTo>
                <a:cubicBezTo>
                  <a:pt x="118757" y="123851"/>
                  <a:pt x="169291" y="75946"/>
                  <a:pt x="235305" y="45568"/>
                </a:cubicBezTo>
                <a:cubicBezTo>
                  <a:pt x="301320" y="15190"/>
                  <a:pt x="387489" y="0"/>
                  <a:pt x="4938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05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05F2BF6-2592-4C60-BA6B-9A4C64B775FF}"/>
              </a:ext>
            </a:extLst>
          </p:cNvPr>
          <p:cNvGrpSpPr/>
          <p:nvPr/>
        </p:nvGrpSpPr>
        <p:grpSpPr>
          <a:xfrm>
            <a:off x="984397" y="2422685"/>
            <a:ext cx="4043254" cy="2647265"/>
            <a:chOff x="7385528" y="2821725"/>
            <a:chExt cx="4043254" cy="264726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166BE0-F314-4055-9802-FCEE9E1922F6}"/>
                </a:ext>
              </a:extLst>
            </p:cNvPr>
            <p:cNvSpPr txBox="1"/>
            <p:nvPr/>
          </p:nvSpPr>
          <p:spPr>
            <a:xfrm>
              <a:off x="7385528" y="2821725"/>
              <a:ext cx="4043254" cy="1218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400" dirty="0">
                  <a:solidFill>
                    <a:schemeClr val="accent4"/>
                  </a:solidFill>
                  <a:latin typeface="+mj-lt"/>
                </a:rPr>
                <a:t>Column</a:t>
              </a:r>
            </a:p>
            <a:p>
              <a:pPr>
                <a:lnSpc>
                  <a:spcPct val="90000"/>
                </a:lnSpc>
              </a:pPr>
              <a:r>
                <a:rPr lang="en-US" sz="4400" dirty="0">
                  <a:solidFill>
                    <a:schemeClr val="tx2"/>
                  </a:solidFill>
                  <a:latin typeface="+mj-lt"/>
                </a:rPr>
                <a:t>Chart Slide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2C8FC77-BEB4-47E3-9EFB-360844B37214}"/>
                </a:ext>
              </a:extLst>
            </p:cNvPr>
            <p:cNvSpPr/>
            <p:nvPr/>
          </p:nvSpPr>
          <p:spPr>
            <a:xfrm>
              <a:off x="7385529" y="4393439"/>
              <a:ext cx="3653258" cy="10755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/>
                <a:t>Lorem ipsum dolor sit amet, consectetur adipisc</a:t>
              </a:r>
            </a:p>
            <a:p>
              <a:pPr>
                <a:lnSpc>
                  <a:spcPct val="150000"/>
                </a:lnSpc>
              </a:pPr>
              <a:r>
                <a:rPr lang="en-US" sz="1200"/>
                <a:t>ing elit. Fusce at efficitur tortor. Donec congue odio bibendum metus congue tincidunt. Lorem ipsum dolor sit amet, consectetur adipiscing elit. 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2B06C87-5299-45B2-829B-9E8D8BB66F56}"/>
              </a:ext>
            </a:extLst>
          </p:cNvPr>
          <p:cNvSpPr txBox="1"/>
          <p:nvPr/>
        </p:nvSpPr>
        <p:spPr>
          <a:xfrm>
            <a:off x="984397" y="5593724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</a:rPr>
              <a:t>Medical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/>
              <a:t>Presentation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98E4A0-7E99-45DE-9FD5-16141753585E}"/>
              </a:ext>
            </a:extLst>
          </p:cNvPr>
          <p:cNvGrpSpPr/>
          <p:nvPr/>
        </p:nvGrpSpPr>
        <p:grpSpPr>
          <a:xfrm>
            <a:off x="1047236" y="1823272"/>
            <a:ext cx="705803" cy="1"/>
            <a:chOff x="5743098" y="1497424"/>
            <a:chExt cx="705803" cy="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676EC7-7155-48BB-9945-990238B314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3098" y="1497425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19E5DF-CBAB-48AE-BFC6-96C71D055D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3099" y="1497424"/>
              <a:ext cx="290512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BBD1833-B201-4C62-9D20-42F387BBFC2F}"/>
              </a:ext>
            </a:extLst>
          </p:cNvPr>
          <p:cNvSpPr/>
          <p:nvPr/>
        </p:nvSpPr>
        <p:spPr>
          <a:xfrm>
            <a:off x="1046112" y="1201823"/>
            <a:ext cx="1311007" cy="210855"/>
          </a:xfrm>
          <a:custGeom>
            <a:avLst/>
            <a:gdLst/>
            <a:ahLst/>
            <a:cxnLst/>
            <a:rect l="l" t="t" r="r" b="b"/>
            <a:pathLst>
              <a:path w="5704065" h="917411">
                <a:moveTo>
                  <a:pt x="4313796" y="213818"/>
                </a:moveTo>
                <a:cubicBezTo>
                  <a:pt x="4285754" y="213818"/>
                  <a:pt x="4261218" y="216447"/>
                  <a:pt x="4240187" y="221704"/>
                </a:cubicBezTo>
                <a:cubicBezTo>
                  <a:pt x="4219156" y="226962"/>
                  <a:pt x="4201338" y="236894"/>
                  <a:pt x="4186732" y="251499"/>
                </a:cubicBezTo>
                <a:cubicBezTo>
                  <a:pt x="4172127" y="266104"/>
                  <a:pt x="4159275" y="288011"/>
                  <a:pt x="4148175" y="317221"/>
                </a:cubicBezTo>
                <a:cubicBezTo>
                  <a:pt x="4137075" y="346431"/>
                  <a:pt x="4128020" y="384988"/>
                  <a:pt x="4121010" y="432893"/>
                </a:cubicBezTo>
                <a:cubicBezTo>
                  <a:pt x="4111663" y="498323"/>
                  <a:pt x="4106113" y="548272"/>
                  <a:pt x="4104360" y="582740"/>
                </a:cubicBezTo>
                <a:cubicBezTo>
                  <a:pt x="4102607" y="617208"/>
                  <a:pt x="4106989" y="640284"/>
                  <a:pt x="4117504" y="651968"/>
                </a:cubicBezTo>
                <a:cubicBezTo>
                  <a:pt x="4128020" y="663652"/>
                  <a:pt x="4146131" y="669494"/>
                  <a:pt x="4171835" y="669494"/>
                </a:cubicBezTo>
                <a:cubicBezTo>
                  <a:pt x="4198709" y="667157"/>
                  <a:pt x="4227334" y="655765"/>
                  <a:pt x="4257712" y="635318"/>
                </a:cubicBezTo>
                <a:cubicBezTo>
                  <a:pt x="4288091" y="614871"/>
                  <a:pt x="4317593" y="587706"/>
                  <a:pt x="4346219" y="553822"/>
                </a:cubicBezTo>
                <a:lnTo>
                  <a:pt x="4377532" y="512965"/>
                </a:lnTo>
                <a:lnTo>
                  <a:pt x="4420252" y="214727"/>
                </a:lnTo>
                <a:lnTo>
                  <a:pt x="4418952" y="214694"/>
                </a:lnTo>
                <a:cubicBezTo>
                  <a:pt x="4386237" y="214110"/>
                  <a:pt x="4351185" y="213818"/>
                  <a:pt x="4313796" y="213818"/>
                </a:cubicBezTo>
                <a:close/>
                <a:moveTo>
                  <a:pt x="1446771" y="213818"/>
                </a:moveTo>
                <a:cubicBezTo>
                  <a:pt x="1418729" y="213818"/>
                  <a:pt x="1394193" y="216447"/>
                  <a:pt x="1373162" y="221704"/>
                </a:cubicBezTo>
                <a:cubicBezTo>
                  <a:pt x="1352131" y="226962"/>
                  <a:pt x="1334312" y="236894"/>
                  <a:pt x="1319707" y="251499"/>
                </a:cubicBezTo>
                <a:cubicBezTo>
                  <a:pt x="1305102" y="266104"/>
                  <a:pt x="1292250" y="288011"/>
                  <a:pt x="1281150" y="317221"/>
                </a:cubicBezTo>
                <a:cubicBezTo>
                  <a:pt x="1270050" y="346431"/>
                  <a:pt x="1260995" y="384988"/>
                  <a:pt x="1253985" y="432893"/>
                </a:cubicBezTo>
                <a:cubicBezTo>
                  <a:pt x="1244638" y="498323"/>
                  <a:pt x="1239088" y="548272"/>
                  <a:pt x="1237335" y="582740"/>
                </a:cubicBezTo>
                <a:cubicBezTo>
                  <a:pt x="1235583" y="617208"/>
                  <a:pt x="1239964" y="640284"/>
                  <a:pt x="1250480" y="651968"/>
                </a:cubicBezTo>
                <a:cubicBezTo>
                  <a:pt x="1260995" y="663652"/>
                  <a:pt x="1279105" y="669494"/>
                  <a:pt x="1304810" y="669494"/>
                </a:cubicBezTo>
                <a:cubicBezTo>
                  <a:pt x="1331683" y="667157"/>
                  <a:pt x="1360309" y="655765"/>
                  <a:pt x="1390688" y="635318"/>
                </a:cubicBezTo>
                <a:cubicBezTo>
                  <a:pt x="1421066" y="614871"/>
                  <a:pt x="1450568" y="587706"/>
                  <a:pt x="1479194" y="553822"/>
                </a:cubicBezTo>
                <a:lnTo>
                  <a:pt x="1510507" y="512965"/>
                </a:lnTo>
                <a:lnTo>
                  <a:pt x="1553227" y="214727"/>
                </a:lnTo>
                <a:lnTo>
                  <a:pt x="1551927" y="214694"/>
                </a:lnTo>
                <a:cubicBezTo>
                  <a:pt x="1519212" y="214110"/>
                  <a:pt x="1484160" y="213818"/>
                  <a:pt x="1446771" y="213818"/>
                </a:cubicBezTo>
                <a:close/>
                <a:moveTo>
                  <a:pt x="2765564" y="24537"/>
                </a:moveTo>
                <a:lnTo>
                  <a:pt x="3112579" y="24537"/>
                </a:lnTo>
                <a:lnTo>
                  <a:pt x="3137115" y="697535"/>
                </a:lnTo>
                <a:lnTo>
                  <a:pt x="3156394" y="697535"/>
                </a:lnTo>
                <a:cubicBezTo>
                  <a:pt x="3179762" y="697535"/>
                  <a:pt x="3197288" y="691401"/>
                  <a:pt x="3208972" y="679133"/>
                </a:cubicBezTo>
                <a:cubicBezTo>
                  <a:pt x="3220656" y="666865"/>
                  <a:pt x="3235261" y="640284"/>
                  <a:pt x="3252787" y="599390"/>
                </a:cubicBezTo>
                <a:cubicBezTo>
                  <a:pt x="3265639" y="570180"/>
                  <a:pt x="3278784" y="537172"/>
                  <a:pt x="3292220" y="500368"/>
                </a:cubicBezTo>
                <a:cubicBezTo>
                  <a:pt x="3305657" y="463563"/>
                  <a:pt x="3318802" y="420040"/>
                  <a:pt x="3331654" y="369799"/>
                </a:cubicBezTo>
                <a:cubicBezTo>
                  <a:pt x="3349180" y="306706"/>
                  <a:pt x="3362616" y="245073"/>
                  <a:pt x="3371964" y="184900"/>
                </a:cubicBezTo>
                <a:cubicBezTo>
                  <a:pt x="3381311" y="124727"/>
                  <a:pt x="3388906" y="71273"/>
                  <a:pt x="3394748" y="24537"/>
                </a:cubicBezTo>
                <a:lnTo>
                  <a:pt x="3740010" y="24537"/>
                </a:lnTo>
                <a:cubicBezTo>
                  <a:pt x="3732999" y="71273"/>
                  <a:pt x="3723944" y="118885"/>
                  <a:pt x="3712844" y="167374"/>
                </a:cubicBezTo>
                <a:cubicBezTo>
                  <a:pt x="3701745" y="215862"/>
                  <a:pt x="3689769" y="262306"/>
                  <a:pt x="3676916" y="306706"/>
                </a:cubicBezTo>
                <a:cubicBezTo>
                  <a:pt x="3664064" y="351105"/>
                  <a:pt x="3650627" y="391415"/>
                  <a:pt x="3636606" y="427635"/>
                </a:cubicBezTo>
                <a:cubicBezTo>
                  <a:pt x="3612070" y="498907"/>
                  <a:pt x="3586949" y="561417"/>
                  <a:pt x="3561244" y="615163"/>
                </a:cubicBezTo>
                <a:cubicBezTo>
                  <a:pt x="3535540" y="668910"/>
                  <a:pt x="3514508" y="708635"/>
                  <a:pt x="3498151" y="734340"/>
                </a:cubicBezTo>
                <a:cubicBezTo>
                  <a:pt x="3472446" y="779908"/>
                  <a:pt x="3445573" y="814083"/>
                  <a:pt x="3417531" y="836867"/>
                </a:cubicBezTo>
                <a:cubicBezTo>
                  <a:pt x="3389490" y="859651"/>
                  <a:pt x="3357943" y="875132"/>
                  <a:pt x="3322891" y="883311"/>
                </a:cubicBezTo>
                <a:cubicBezTo>
                  <a:pt x="3287839" y="891490"/>
                  <a:pt x="3245777" y="895579"/>
                  <a:pt x="3196704" y="895579"/>
                </a:cubicBezTo>
                <a:lnTo>
                  <a:pt x="2965361" y="895579"/>
                </a:lnTo>
                <a:cubicBezTo>
                  <a:pt x="2941993" y="895579"/>
                  <a:pt x="2921546" y="887692"/>
                  <a:pt x="2904020" y="871919"/>
                </a:cubicBezTo>
                <a:cubicBezTo>
                  <a:pt x="2886494" y="856146"/>
                  <a:pt x="2876562" y="837159"/>
                  <a:pt x="2874225" y="814960"/>
                </a:cubicBezTo>
                <a:close/>
                <a:moveTo>
                  <a:pt x="5281688" y="0"/>
                </a:moveTo>
                <a:cubicBezTo>
                  <a:pt x="5326087" y="0"/>
                  <a:pt x="5374576" y="1753"/>
                  <a:pt x="5427154" y="5258"/>
                </a:cubicBezTo>
                <a:cubicBezTo>
                  <a:pt x="5479732" y="8763"/>
                  <a:pt x="5530557" y="13145"/>
                  <a:pt x="5579630" y="18403"/>
                </a:cubicBezTo>
                <a:cubicBezTo>
                  <a:pt x="5628703" y="23660"/>
                  <a:pt x="5670181" y="30379"/>
                  <a:pt x="5704065" y="38558"/>
                </a:cubicBezTo>
                <a:lnTo>
                  <a:pt x="5677776" y="226086"/>
                </a:lnTo>
                <a:cubicBezTo>
                  <a:pt x="5620524" y="226086"/>
                  <a:pt x="5563857" y="225794"/>
                  <a:pt x="5507773" y="225210"/>
                </a:cubicBezTo>
                <a:cubicBezTo>
                  <a:pt x="5451690" y="224625"/>
                  <a:pt x="5396191" y="224333"/>
                  <a:pt x="5341277" y="224333"/>
                </a:cubicBezTo>
                <a:cubicBezTo>
                  <a:pt x="5299214" y="224333"/>
                  <a:pt x="5266207" y="224918"/>
                  <a:pt x="5242255" y="226086"/>
                </a:cubicBezTo>
                <a:cubicBezTo>
                  <a:pt x="5218302" y="227254"/>
                  <a:pt x="5201653" y="230175"/>
                  <a:pt x="5192305" y="234849"/>
                </a:cubicBezTo>
                <a:cubicBezTo>
                  <a:pt x="5182958" y="239523"/>
                  <a:pt x="5177116" y="247117"/>
                  <a:pt x="5174780" y="257633"/>
                </a:cubicBezTo>
                <a:cubicBezTo>
                  <a:pt x="5172443" y="271654"/>
                  <a:pt x="5177701" y="283338"/>
                  <a:pt x="5190553" y="292685"/>
                </a:cubicBezTo>
                <a:cubicBezTo>
                  <a:pt x="5203405" y="302032"/>
                  <a:pt x="5227942" y="311963"/>
                  <a:pt x="5264162" y="322479"/>
                </a:cubicBezTo>
                <a:lnTo>
                  <a:pt x="5467464" y="385573"/>
                </a:lnTo>
                <a:cubicBezTo>
                  <a:pt x="5514199" y="399593"/>
                  <a:pt x="5552757" y="418288"/>
                  <a:pt x="5583135" y="441656"/>
                </a:cubicBezTo>
                <a:cubicBezTo>
                  <a:pt x="5613513" y="465024"/>
                  <a:pt x="5635421" y="494234"/>
                  <a:pt x="5648858" y="529286"/>
                </a:cubicBezTo>
                <a:cubicBezTo>
                  <a:pt x="5662294" y="564338"/>
                  <a:pt x="5666092" y="605816"/>
                  <a:pt x="5660250" y="653720"/>
                </a:cubicBezTo>
                <a:cubicBezTo>
                  <a:pt x="5650902" y="728498"/>
                  <a:pt x="5628118" y="784289"/>
                  <a:pt x="5591899" y="821094"/>
                </a:cubicBezTo>
                <a:cubicBezTo>
                  <a:pt x="5555678" y="857898"/>
                  <a:pt x="5506897" y="882727"/>
                  <a:pt x="5445556" y="895579"/>
                </a:cubicBezTo>
                <a:cubicBezTo>
                  <a:pt x="5384215" y="908432"/>
                  <a:pt x="5310898" y="914858"/>
                  <a:pt x="5225605" y="914858"/>
                </a:cubicBezTo>
                <a:cubicBezTo>
                  <a:pt x="5184711" y="914858"/>
                  <a:pt x="5142648" y="913981"/>
                  <a:pt x="5099418" y="912229"/>
                </a:cubicBezTo>
                <a:cubicBezTo>
                  <a:pt x="5056187" y="910476"/>
                  <a:pt x="5010619" y="906971"/>
                  <a:pt x="4962715" y="901713"/>
                </a:cubicBezTo>
                <a:cubicBezTo>
                  <a:pt x="4914810" y="896455"/>
                  <a:pt x="4861648" y="889153"/>
                  <a:pt x="4803229" y="879806"/>
                </a:cubicBezTo>
                <a:lnTo>
                  <a:pt x="4831270" y="690525"/>
                </a:lnTo>
                <a:cubicBezTo>
                  <a:pt x="4848796" y="691693"/>
                  <a:pt x="4873916" y="692278"/>
                  <a:pt x="4906632" y="692278"/>
                </a:cubicBezTo>
                <a:cubicBezTo>
                  <a:pt x="4939346" y="692278"/>
                  <a:pt x="4974691" y="692278"/>
                  <a:pt x="5012664" y="692278"/>
                </a:cubicBezTo>
                <a:cubicBezTo>
                  <a:pt x="5050637" y="692278"/>
                  <a:pt x="5086565" y="692278"/>
                  <a:pt x="5120449" y="692278"/>
                </a:cubicBezTo>
                <a:cubicBezTo>
                  <a:pt x="5183543" y="692278"/>
                  <a:pt x="5231447" y="691109"/>
                  <a:pt x="5264162" y="688772"/>
                </a:cubicBezTo>
                <a:cubicBezTo>
                  <a:pt x="5296877" y="686436"/>
                  <a:pt x="5319661" y="682054"/>
                  <a:pt x="5332514" y="675628"/>
                </a:cubicBezTo>
                <a:cubicBezTo>
                  <a:pt x="5345366" y="669202"/>
                  <a:pt x="5352376" y="660147"/>
                  <a:pt x="5353544" y="648463"/>
                </a:cubicBezTo>
                <a:cubicBezTo>
                  <a:pt x="5355882" y="637947"/>
                  <a:pt x="5354421" y="629768"/>
                  <a:pt x="5349163" y="623926"/>
                </a:cubicBezTo>
                <a:cubicBezTo>
                  <a:pt x="5343905" y="618084"/>
                  <a:pt x="5333682" y="612242"/>
                  <a:pt x="5318493" y="606400"/>
                </a:cubicBezTo>
                <a:cubicBezTo>
                  <a:pt x="5303303" y="600558"/>
                  <a:pt x="5282272" y="593548"/>
                  <a:pt x="5255399" y="585369"/>
                </a:cubicBezTo>
                <a:lnTo>
                  <a:pt x="5059108" y="520523"/>
                </a:lnTo>
                <a:cubicBezTo>
                  <a:pt x="5007698" y="502997"/>
                  <a:pt x="4967097" y="480797"/>
                  <a:pt x="4937302" y="453924"/>
                </a:cubicBezTo>
                <a:cubicBezTo>
                  <a:pt x="4907508" y="427051"/>
                  <a:pt x="4887645" y="394920"/>
                  <a:pt x="4877714" y="357531"/>
                </a:cubicBezTo>
                <a:cubicBezTo>
                  <a:pt x="4867782" y="320142"/>
                  <a:pt x="4865738" y="278664"/>
                  <a:pt x="4871580" y="233096"/>
                </a:cubicBezTo>
                <a:cubicBezTo>
                  <a:pt x="4879758" y="180518"/>
                  <a:pt x="4897576" y="137287"/>
                  <a:pt x="4925034" y="103404"/>
                </a:cubicBezTo>
                <a:cubicBezTo>
                  <a:pt x="4952491" y="69520"/>
                  <a:pt x="4994846" y="43815"/>
                  <a:pt x="5052098" y="26289"/>
                </a:cubicBezTo>
                <a:cubicBezTo>
                  <a:pt x="5109349" y="8763"/>
                  <a:pt x="5185879" y="0"/>
                  <a:pt x="5281688" y="0"/>
                </a:cubicBezTo>
                <a:close/>
                <a:moveTo>
                  <a:pt x="4338332" y="0"/>
                </a:moveTo>
                <a:cubicBezTo>
                  <a:pt x="4368711" y="0"/>
                  <a:pt x="4404055" y="1753"/>
                  <a:pt x="4444364" y="5258"/>
                </a:cubicBezTo>
                <a:cubicBezTo>
                  <a:pt x="4484674" y="8763"/>
                  <a:pt x="4525276" y="13145"/>
                  <a:pt x="4566170" y="18403"/>
                </a:cubicBezTo>
                <a:cubicBezTo>
                  <a:pt x="4607064" y="23660"/>
                  <a:pt x="4644745" y="29210"/>
                  <a:pt x="4679213" y="35052"/>
                </a:cubicBezTo>
                <a:cubicBezTo>
                  <a:pt x="4713681" y="40894"/>
                  <a:pt x="4740262" y="46736"/>
                  <a:pt x="4758956" y="52578"/>
                </a:cubicBezTo>
                <a:lnTo>
                  <a:pt x="4639779" y="895579"/>
                </a:lnTo>
                <a:lnTo>
                  <a:pt x="4394415" y="895579"/>
                </a:lnTo>
                <a:lnTo>
                  <a:pt x="4394415" y="720894"/>
                </a:lnTo>
                <a:lnTo>
                  <a:pt x="4385652" y="734340"/>
                </a:lnTo>
                <a:cubicBezTo>
                  <a:pt x="4344759" y="790423"/>
                  <a:pt x="4295686" y="833654"/>
                  <a:pt x="4238434" y="864032"/>
                </a:cubicBezTo>
                <a:cubicBezTo>
                  <a:pt x="4181183" y="894411"/>
                  <a:pt x="4116337" y="911937"/>
                  <a:pt x="4043895" y="916610"/>
                </a:cubicBezTo>
                <a:cubicBezTo>
                  <a:pt x="3963276" y="921284"/>
                  <a:pt x="3902519" y="905511"/>
                  <a:pt x="3861625" y="869290"/>
                </a:cubicBezTo>
                <a:cubicBezTo>
                  <a:pt x="3820731" y="833070"/>
                  <a:pt x="3795902" y="778447"/>
                  <a:pt x="3787139" y="705422"/>
                </a:cubicBezTo>
                <a:cubicBezTo>
                  <a:pt x="3778376" y="632397"/>
                  <a:pt x="3781590" y="543307"/>
                  <a:pt x="3796779" y="438151"/>
                </a:cubicBezTo>
                <a:cubicBezTo>
                  <a:pt x="3811968" y="336500"/>
                  <a:pt x="3834752" y="256172"/>
                  <a:pt x="3865130" y="197168"/>
                </a:cubicBezTo>
                <a:cubicBezTo>
                  <a:pt x="3895509" y="138164"/>
                  <a:pt x="3933481" y="94641"/>
                  <a:pt x="3979049" y="66599"/>
                </a:cubicBezTo>
                <a:cubicBezTo>
                  <a:pt x="4024617" y="38558"/>
                  <a:pt x="4077487" y="20447"/>
                  <a:pt x="4137660" y="12269"/>
                </a:cubicBezTo>
                <a:cubicBezTo>
                  <a:pt x="4197832" y="4090"/>
                  <a:pt x="4264723" y="0"/>
                  <a:pt x="4338332" y="0"/>
                </a:cubicBezTo>
                <a:close/>
                <a:moveTo>
                  <a:pt x="2686316" y="0"/>
                </a:moveTo>
                <a:lnTo>
                  <a:pt x="2745905" y="0"/>
                </a:lnTo>
                <a:lnTo>
                  <a:pt x="2679306" y="292685"/>
                </a:lnTo>
                <a:lnTo>
                  <a:pt x="2605697" y="292685"/>
                </a:lnTo>
                <a:cubicBezTo>
                  <a:pt x="2569476" y="292685"/>
                  <a:pt x="2530043" y="297943"/>
                  <a:pt x="2487396" y="308458"/>
                </a:cubicBezTo>
                <a:cubicBezTo>
                  <a:pt x="2455411" y="316345"/>
                  <a:pt x="2416690" y="327189"/>
                  <a:pt x="2371232" y="340991"/>
                </a:cubicBezTo>
                <a:lnTo>
                  <a:pt x="2345280" y="349036"/>
                </a:lnTo>
                <a:lnTo>
                  <a:pt x="2270950" y="895579"/>
                </a:lnTo>
                <a:lnTo>
                  <a:pt x="1950224" y="895579"/>
                </a:lnTo>
                <a:lnTo>
                  <a:pt x="2072906" y="24537"/>
                </a:lnTo>
                <a:lnTo>
                  <a:pt x="2321775" y="24537"/>
                </a:lnTo>
                <a:lnTo>
                  <a:pt x="2329241" y="160159"/>
                </a:lnTo>
                <a:lnTo>
                  <a:pt x="2360168" y="134184"/>
                </a:lnTo>
                <a:cubicBezTo>
                  <a:pt x="2408912" y="95846"/>
                  <a:pt x="2457164" y="65723"/>
                  <a:pt x="2504922" y="43815"/>
                </a:cubicBezTo>
                <a:cubicBezTo>
                  <a:pt x="2568600" y="14605"/>
                  <a:pt x="2629065" y="0"/>
                  <a:pt x="2686316" y="0"/>
                </a:cubicBezTo>
                <a:close/>
                <a:moveTo>
                  <a:pt x="1471307" y="0"/>
                </a:moveTo>
                <a:cubicBezTo>
                  <a:pt x="1501686" y="0"/>
                  <a:pt x="1537030" y="1753"/>
                  <a:pt x="1577340" y="5258"/>
                </a:cubicBezTo>
                <a:cubicBezTo>
                  <a:pt x="1617649" y="8763"/>
                  <a:pt x="1658251" y="13145"/>
                  <a:pt x="1699145" y="18403"/>
                </a:cubicBezTo>
                <a:cubicBezTo>
                  <a:pt x="1740039" y="23660"/>
                  <a:pt x="1777720" y="29210"/>
                  <a:pt x="1812188" y="35052"/>
                </a:cubicBezTo>
                <a:cubicBezTo>
                  <a:pt x="1846656" y="40894"/>
                  <a:pt x="1873237" y="46736"/>
                  <a:pt x="1891931" y="52578"/>
                </a:cubicBezTo>
                <a:lnTo>
                  <a:pt x="1772755" y="895579"/>
                </a:lnTo>
                <a:lnTo>
                  <a:pt x="1527391" y="895579"/>
                </a:lnTo>
                <a:lnTo>
                  <a:pt x="1527391" y="720894"/>
                </a:lnTo>
                <a:lnTo>
                  <a:pt x="1518627" y="734340"/>
                </a:lnTo>
                <a:cubicBezTo>
                  <a:pt x="1477734" y="790423"/>
                  <a:pt x="1428661" y="833654"/>
                  <a:pt x="1371409" y="864032"/>
                </a:cubicBezTo>
                <a:cubicBezTo>
                  <a:pt x="1314157" y="894411"/>
                  <a:pt x="1249311" y="911937"/>
                  <a:pt x="1176871" y="916610"/>
                </a:cubicBezTo>
                <a:cubicBezTo>
                  <a:pt x="1096251" y="921284"/>
                  <a:pt x="1035494" y="905511"/>
                  <a:pt x="994600" y="869290"/>
                </a:cubicBezTo>
                <a:cubicBezTo>
                  <a:pt x="953706" y="833070"/>
                  <a:pt x="928878" y="778447"/>
                  <a:pt x="920115" y="705422"/>
                </a:cubicBezTo>
                <a:cubicBezTo>
                  <a:pt x="911352" y="632397"/>
                  <a:pt x="914565" y="543307"/>
                  <a:pt x="929754" y="438151"/>
                </a:cubicBezTo>
                <a:cubicBezTo>
                  <a:pt x="944943" y="336500"/>
                  <a:pt x="967727" y="256172"/>
                  <a:pt x="998105" y="197168"/>
                </a:cubicBezTo>
                <a:cubicBezTo>
                  <a:pt x="1028484" y="138164"/>
                  <a:pt x="1066457" y="94641"/>
                  <a:pt x="1112024" y="66599"/>
                </a:cubicBezTo>
                <a:cubicBezTo>
                  <a:pt x="1157592" y="38558"/>
                  <a:pt x="1210462" y="20447"/>
                  <a:pt x="1270635" y="12269"/>
                </a:cubicBezTo>
                <a:cubicBezTo>
                  <a:pt x="1330807" y="4090"/>
                  <a:pt x="1397698" y="0"/>
                  <a:pt x="1471307" y="0"/>
                </a:cubicBezTo>
                <a:close/>
                <a:moveTo>
                  <a:pt x="493814" y="0"/>
                </a:moveTo>
                <a:cubicBezTo>
                  <a:pt x="555739" y="0"/>
                  <a:pt x="620585" y="4966"/>
                  <a:pt x="688352" y="14897"/>
                </a:cubicBezTo>
                <a:cubicBezTo>
                  <a:pt x="756119" y="24829"/>
                  <a:pt x="815708" y="40894"/>
                  <a:pt x="867117" y="63094"/>
                </a:cubicBezTo>
                <a:lnTo>
                  <a:pt x="823302" y="257633"/>
                </a:lnTo>
                <a:cubicBezTo>
                  <a:pt x="763714" y="256464"/>
                  <a:pt x="709383" y="255880"/>
                  <a:pt x="660311" y="255880"/>
                </a:cubicBezTo>
                <a:cubicBezTo>
                  <a:pt x="611238" y="255880"/>
                  <a:pt x="569175" y="255880"/>
                  <a:pt x="534123" y="255880"/>
                </a:cubicBezTo>
                <a:cubicBezTo>
                  <a:pt x="490893" y="255880"/>
                  <a:pt x="456425" y="262014"/>
                  <a:pt x="430720" y="274283"/>
                </a:cubicBezTo>
                <a:cubicBezTo>
                  <a:pt x="405015" y="286551"/>
                  <a:pt x="385153" y="306998"/>
                  <a:pt x="371132" y="335624"/>
                </a:cubicBezTo>
                <a:cubicBezTo>
                  <a:pt x="357111" y="364249"/>
                  <a:pt x="346595" y="404851"/>
                  <a:pt x="339585" y="457429"/>
                </a:cubicBezTo>
                <a:cubicBezTo>
                  <a:pt x="331406" y="514681"/>
                  <a:pt x="330238" y="557912"/>
                  <a:pt x="336080" y="587122"/>
                </a:cubicBezTo>
                <a:cubicBezTo>
                  <a:pt x="341922" y="616332"/>
                  <a:pt x="355942" y="636194"/>
                  <a:pt x="378142" y="646710"/>
                </a:cubicBezTo>
                <a:cubicBezTo>
                  <a:pt x="400342" y="657226"/>
                  <a:pt x="432473" y="662483"/>
                  <a:pt x="474535" y="662483"/>
                </a:cubicBezTo>
                <a:cubicBezTo>
                  <a:pt x="496735" y="662483"/>
                  <a:pt x="523316" y="662191"/>
                  <a:pt x="554278" y="661607"/>
                </a:cubicBezTo>
                <a:cubicBezTo>
                  <a:pt x="585241" y="661023"/>
                  <a:pt x="618540" y="659855"/>
                  <a:pt x="654177" y="658102"/>
                </a:cubicBezTo>
                <a:cubicBezTo>
                  <a:pt x="689813" y="656349"/>
                  <a:pt x="725157" y="653720"/>
                  <a:pt x="760209" y="650215"/>
                </a:cubicBezTo>
                <a:lnTo>
                  <a:pt x="782993" y="853517"/>
                </a:lnTo>
                <a:cubicBezTo>
                  <a:pt x="728078" y="876885"/>
                  <a:pt x="668489" y="893242"/>
                  <a:pt x="604227" y="902590"/>
                </a:cubicBezTo>
                <a:cubicBezTo>
                  <a:pt x="539965" y="911937"/>
                  <a:pt x="478040" y="916610"/>
                  <a:pt x="418452" y="916610"/>
                </a:cubicBezTo>
                <a:cubicBezTo>
                  <a:pt x="315633" y="916610"/>
                  <a:pt x="230924" y="900837"/>
                  <a:pt x="164325" y="869290"/>
                </a:cubicBezTo>
                <a:cubicBezTo>
                  <a:pt x="97726" y="837743"/>
                  <a:pt x="51282" y="787502"/>
                  <a:pt x="24993" y="718567"/>
                </a:cubicBezTo>
                <a:cubicBezTo>
                  <a:pt x="-1296" y="649631"/>
                  <a:pt x="-6846" y="559080"/>
                  <a:pt x="8343" y="446914"/>
                </a:cubicBezTo>
                <a:cubicBezTo>
                  <a:pt x="23532" y="340589"/>
                  <a:pt x="48653" y="254712"/>
                  <a:pt x="83705" y="189281"/>
                </a:cubicBezTo>
                <a:cubicBezTo>
                  <a:pt x="118757" y="123851"/>
                  <a:pt x="169291" y="75946"/>
                  <a:pt x="235305" y="45568"/>
                </a:cubicBezTo>
                <a:cubicBezTo>
                  <a:pt x="301320" y="15190"/>
                  <a:pt x="387489" y="0"/>
                  <a:pt x="4938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Chart 725"/>
          <p:cNvGraphicFramePr/>
          <p:nvPr>
            <p:extLst>
              <p:ext uri="{D42A27DB-BD31-4B8C-83A1-F6EECF244321}">
                <p14:modId xmlns:p14="http://schemas.microsoft.com/office/powerpoint/2010/main" val="1678915565"/>
              </p:ext>
            </p:extLst>
          </p:nvPr>
        </p:nvGraphicFramePr>
        <p:xfrm>
          <a:off x="5839203" y="1075757"/>
          <a:ext cx="5743197" cy="4878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3BBFA1F-1E18-46CA-8D4E-D7AA7FF45A1F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82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6953279C-BEB8-4B10-83A0-83A13A5BBD81}"/>
              </a:ext>
            </a:extLst>
          </p:cNvPr>
          <p:cNvGrpSpPr/>
          <p:nvPr/>
        </p:nvGrpSpPr>
        <p:grpSpPr>
          <a:xfrm>
            <a:off x="984397" y="2422685"/>
            <a:ext cx="4043254" cy="2647265"/>
            <a:chOff x="7385528" y="2821725"/>
            <a:chExt cx="4043254" cy="2647265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C4B3A56-EC32-418D-92E2-DCBD74CC6C81}"/>
                </a:ext>
              </a:extLst>
            </p:cNvPr>
            <p:cNvSpPr txBox="1"/>
            <p:nvPr/>
          </p:nvSpPr>
          <p:spPr>
            <a:xfrm>
              <a:off x="7385528" y="2821725"/>
              <a:ext cx="4043254" cy="1218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400" dirty="0">
                  <a:solidFill>
                    <a:schemeClr val="accent4"/>
                  </a:solidFill>
                  <a:latin typeface="+mj-lt"/>
                </a:rPr>
                <a:t>United</a:t>
              </a:r>
            </a:p>
            <a:p>
              <a:pPr>
                <a:lnSpc>
                  <a:spcPct val="90000"/>
                </a:lnSpc>
              </a:pPr>
              <a:r>
                <a:rPr lang="en-US" sz="4400" dirty="0">
                  <a:solidFill>
                    <a:schemeClr val="tx2"/>
                  </a:solidFill>
                  <a:latin typeface="+mj-lt"/>
                </a:rPr>
                <a:t>State Map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FDFB125-6A45-44E3-954C-ADC1A29944EE}"/>
                </a:ext>
              </a:extLst>
            </p:cNvPr>
            <p:cNvSpPr/>
            <p:nvPr/>
          </p:nvSpPr>
          <p:spPr>
            <a:xfrm>
              <a:off x="7385529" y="4393439"/>
              <a:ext cx="3653258" cy="10755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/>
                <a:t>Lorem ipsum dolor sit amet, consectetur adipisc</a:t>
              </a:r>
            </a:p>
            <a:p>
              <a:pPr>
                <a:lnSpc>
                  <a:spcPct val="150000"/>
                </a:lnSpc>
              </a:pPr>
              <a:r>
                <a:rPr lang="en-US" sz="1200"/>
                <a:t>ing elit. Fusce at efficitur tortor. Donec congue odio bibendum metus congue tincidunt. Lorem ipsum dolor sit amet, consectetur adipiscing elit. 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BB466B81-6C07-4CFF-902B-2412BF28EEDC}"/>
              </a:ext>
            </a:extLst>
          </p:cNvPr>
          <p:cNvSpPr txBox="1"/>
          <p:nvPr/>
        </p:nvSpPr>
        <p:spPr>
          <a:xfrm>
            <a:off x="984397" y="5593724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</a:rPr>
              <a:t>Medical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/>
              <a:t>Presentation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0D0FF78-B888-4F68-B20B-5CCDE9F16C7E}"/>
              </a:ext>
            </a:extLst>
          </p:cNvPr>
          <p:cNvGrpSpPr/>
          <p:nvPr/>
        </p:nvGrpSpPr>
        <p:grpSpPr>
          <a:xfrm>
            <a:off x="1047236" y="1823272"/>
            <a:ext cx="705803" cy="1"/>
            <a:chOff x="5743098" y="1497424"/>
            <a:chExt cx="705803" cy="1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5E06AF4-88A1-4F69-96BB-897F44E55A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3098" y="1497425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06F95E7-4042-434D-AB4E-F89AAE03F0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3099" y="1497424"/>
              <a:ext cx="290512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5CF6577A-8F04-4B6F-B1D6-48E8A22A1DD7}"/>
              </a:ext>
            </a:extLst>
          </p:cNvPr>
          <p:cNvSpPr/>
          <p:nvPr/>
        </p:nvSpPr>
        <p:spPr>
          <a:xfrm>
            <a:off x="1046112" y="1201823"/>
            <a:ext cx="1311007" cy="210855"/>
          </a:xfrm>
          <a:custGeom>
            <a:avLst/>
            <a:gdLst/>
            <a:ahLst/>
            <a:cxnLst/>
            <a:rect l="l" t="t" r="r" b="b"/>
            <a:pathLst>
              <a:path w="5704065" h="917411">
                <a:moveTo>
                  <a:pt x="4313796" y="213818"/>
                </a:moveTo>
                <a:cubicBezTo>
                  <a:pt x="4285754" y="213818"/>
                  <a:pt x="4261218" y="216447"/>
                  <a:pt x="4240187" y="221704"/>
                </a:cubicBezTo>
                <a:cubicBezTo>
                  <a:pt x="4219156" y="226962"/>
                  <a:pt x="4201338" y="236894"/>
                  <a:pt x="4186732" y="251499"/>
                </a:cubicBezTo>
                <a:cubicBezTo>
                  <a:pt x="4172127" y="266104"/>
                  <a:pt x="4159275" y="288011"/>
                  <a:pt x="4148175" y="317221"/>
                </a:cubicBezTo>
                <a:cubicBezTo>
                  <a:pt x="4137075" y="346431"/>
                  <a:pt x="4128020" y="384988"/>
                  <a:pt x="4121010" y="432893"/>
                </a:cubicBezTo>
                <a:cubicBezTo>
                  <a:pt x="4111663" y="498323"/>
                  <a:pt x="4106113" y="548272"/>
                  <a:pt x="4104360" y="582740"/>
                </a:cubicBezTo>
                <a:cubicBezTo>
                  <a:pt x="4102607" y="617208"/>
                  <a:pt x="4106989" y="640284"/>
                  <a:pt x="4117504" y="651968"/>
                </a:cubicBezTo>
                <a:cubicBezTo>
                  <a:pt x="4128020" y="663652"/>
                  <a:pt x="4146131" y="669494"/>
                  <a:pt x="4171835" y="669494"/>
                </a:cubicBezTo>
                <a:cubicBezTo>
                  <a:pt x="4198709" y="667157"/>
                  <a:pt x="4227334" y="655765"/>
                  <a:pt x="4257712" y="635318"/>
                </a:cubicBezTo>
                <a:cubicBezTo>
                  <a:pt x="4288091" y="614871"/>
                  <a:pt x="4317593" y="587706"/>
                  <a:pt x="4346219" y="553822"/>
                </a:cubicBezTo>
                <a:lnTo>
                  <a:pt x="4377532" y="512965"/>
                </a:lnTo>
                <a:lnTo>
                  <a:pt x="4420252" y="214727"/>
                </a:lnTo>
                <a:lnTo>
                  <a:pt x="4418952" y="214694"/>
                </a:lnTo>
                <a:cubicBezTo>
                  <a:pt x="4386237" y="214110"/>
                  <a:pt x="4351185" y="213818"/>
                  <a:pt x="4313796" y="213818"/>
                </a:cubicBezTo>
                <a:close/>
                <a:moveTo>
                  <a:pt x="1446771" y="213818"/>
                </a:moveTo>
                <a:cubicBezTo>
                  <a:pt x="1418729" y="213818"/>
                  <a:pt x="1394193" y="216447"/>
                  <a:pt x="1373162" y="221704"/>
                </a:cubicBezTo>
                <a:cubicBezTo>
                  <a:pt x="1352131" y="226962"/>
                  <a:pt x="1334312" y="236894"/>
                  <a:pt x="1319707" y="251499"/>
                </a:cubicBezTo>
                <a:cubicBezTo>
                  <a:pt x="1305102" y="266104"/>
                  <a:pt x="1292250" y="288011"/>
                  <a:pt x="1281150" y="317221"/>
                </a:cubicBezTo>
                <a:cubicBezTo>
                  <a:pt x="1270050" y="346431"/>
                  <a:pt x="1260995" y="384988"/>
                  <a:pt x="1253985" y="432893"/>
                </a:cubicBezTo>
                <a:cubicBezTo>
                  <a:pt x="1244638" y="498323"/>
                  <a:pt x="1239088" y="548272"/>
                  <a:pt x="1237335" y="582740"/>
                </a:cubicBezTo>
                <a:cubicBezTo>
                  <a:pt x="1235583" y="617208"/>
                  <a:pt x="1239964" y="640284"/>
                  <a:pt x="1250480" y="651968"/>
                </a:cubicBezTo>
                <a:cubicBezTo>
                  <a:pt x="1260995" y="663652"/>
                  <a:pt x="1279105" y="669494"/>
                  <a:pt x="1304810" y="669494"/>
                </a:cubicBezTo>
                <a:cubicBezTo>
                  <a:pt x="1331683" y="667157"/>
                  <a:pt x="1360309" y="655765"/>
                  <a:pt x="1390688" y="635318"/>
                </a:cubicBezTo>
                <a:cubicBezTo>
                  <a:pt x="1421066" y="614871"/>
                  <a:pt x="1450568" y="587706"/>
                  <a:pt x="1479194" y="553822"/>
                </a:cubicBezTo>
                <a:lnTo>
                  <a:pt x="1510507" y="512965"/>
                </a:lnTo>
                <a:lnTo>
                  <a:pt x="1553227" y="214727"/>
                </a:lnTo>
                <a:lnTo>
                  <a:pt x="1551927" y="214694"/>
                </a:lnTo>
                <a:cubicBezTo>
                  <a:pt x="1519212" y="214110"/>
                  <a:pt x="1484160" y="213818"/>
                  <a:pt x="1446771" y="213818"/>
                </a:cubicBezTo>
                <a:close/>
                <a:moveTo>
                  <a:pt x="2765564" y="24537"/>
                </a:moveTo>
                <a:lnTo>
                  <a:pt x="3112579" y="24537"/>
                </a:lnTo>
                <a:lnTo>
                  <a:pt x="3137115" y="697535"/>
                </a:lnTo>
                <a:lnTo>
                  <a:pt x="3156394" y="697535"/>
                </a:lnTo>
                <a:cubicBezTo>
                  <a:pt x="3179762" y="697535"/>
                  <a:pt x="3197288" y="691401"/>
                  <a:pt x="3208972" y="679133"/>
                </a:cubicBezTo>
                <a:cubicBezTo>
                  <a:pt x="3220656" y="666865"/>
                  <a:pt x="3235261" y="640284"/>
                  <a:pt x="3252787" y="599390"/>
                </a:cubicBezTo>
                <a:cubicBezTo>
                  <a:pt x="3265639" y="570180"/>
                  <a:pt x="3278784" y="537172"/>
                  <a:pt x="3292220" y="500368"/>
                </a:cubicBezTo>
                <a:cubicBezTo>
                  <a:pt x="3305657" y="463563"/>
                  <a:pt x="3318802" y="420040"/>
                  <a:pt x="3331654" y="369799"/>
                </a:cubicBezTo>
                <a:cubicBezTo>
                  <a:pt x="3349180" y="306706"/>
                  <a:pt x="3362616" y="245073"/>
                  <a:pt x="3371964" y="184900"/>
                </a:cubicBezTo>
                <a:cubicBezTo>
                  <a:pt x="3381311" y="124727"/>
                  <a:pt x="3388906" y="71273"/>
                  <a:pt x="3394748" y="24537"/>
                </a:cubicBezTo>
                <a:lnTo>
                  <a:pt x="3740010" y="24537"/>
                </a:lnTo>
                <a:cubicBezTo>
                  <a:pt x="3732999" y="71273"/>
                  <a:pt x="3723944" y="118885"/>
                  <a:pt x="3712844" y="167374"/>
                </a:cubicBezTo>
                <a:cubicBezTo>
                  <a:pt x="3701745" y="215862"/>
                  <a:pt x="3689769" y="262306"/>
                  <a:pt x="3676916" y="306706"/>
                </a:cubicBezTo>
                <a:cubicBezTo>
                  <a:pt x="3664064" y="351105"/>
                  <a:pt x="3650627" y="391415"/>
                  <a:pt x="3636606" y="427635"/>
                </a:cubicBezTo>
                <a:cubicBezTo>
                  <a:pt x="3612070" y="498907"/>
                  <a:pt x="3586949" y="561417"/>
                  <a:pt x="3561244" y="615163"/>
                </a:cubicBezTo>
                <a:cubicBezTo>
                  <a:pt x="3535540" y="668910"/>
                  <a:pt x="3514508" y="708635"/>
                  <a:pt x="3498151" y="734340"/>
                </a:cubicBezTo>
                <a:cubicBezTo>
                  <a:pt x="3472446" y="779908"/>
                  <a:pt x="3445573" y="814083"/>
                  <a:pt x="3417531" y="836867"/>
                </a:cubicBezTo>
                <a:cubicBezTo>
                  <a:pt x="3389490" y="859651"/>
                  <a:pt x="3357943" y="875132"/>
                  <a:pt x="3322891" y="883311"/>
                </a:cubicBezTo>
                <a:cubicBezTo>
                  <a:pt x="3287839" y="891490"/>
                  <a:pt x="3245777" y="895579"/>
                  <a:pt x="3196704" y="895579"/>
                </a:cubicBezTo>
                <a:lnTo>
                  <a:pt x="2965361" y="895579"/>
                </a:lnTo>
                <a:cubicBezTo>
                  <a:pt x="2941993" y="895579"/>
                  <a:pt x="2921546" y="887692"/>
                  <a:pt x="2904020" y="871919"/>
                </a:cubicBezTo>
                <a:cubicBezTo>
                  <a:pt x="2886494" y="856146"/>
                  <a:pt x="2876562" y="837159"/>
                  <a:pt x="2874225" y="814960"/>
                </a:cubicBezTo>
                <a:close/>
                <a:moveTo>
                  <a:pt x="5281688" y="0"/>
                </a:moveTo>
                <a:cubicBezTo>
                  <a:pt x="5326087" y="0"/>
                  <a:pt x="5374576" y="1753"/>
                  <a:pt x="5427154" y="5258"/>
                </a:cubicBezTo>
                <a:cubicBezTo>
                  <a:pt x="5479732" y="8763"/>
                  <a:pt x="5530557" y="13145"/>
                  <a:pt x="5579630" y="18403"/>
                </a:cubicBezTo>
                <a:cubicBezTo>
                  <a:pt x="5628703" y="23660"/>
                  <a:pt x="5670181" y="30379"/>
                  <a:pt x="5704065" y="38558"/>
                </a:cubicBezTo>
                <a:lnTo>
                  <a:pt x="5677776" y="226086"/>
                </a:lnTo>
                <a:cubicBezTo>
                  <a:pt x="5620524" y="226086"/>
                  <a:pt x="5563857" y="225794"/>
                  <a:pt x="5507773" y="225210"/>
                </a:cubicBezTo>
                <a:cubicBezTo>
                  <a:pt x="5451690" y="224625"/>
                  <a:pt x="5396191" y="224333"/>
                  <a:pt x="5341277" y="224333"/>
                </a:cubicBezTo>
                <a:cubicBezTo>
                  <a:pt x="5299214" y="224333"/>
                  <a:pt x="5266207" y="224918"/>
                  <a:pt x="5242255" y="226086"/>
                </a:cubicBezTo>
                <a:cubicBezTo>
                  <a:pt x="5218302" y="227254"/>
                  <a:pt x="5201653" y="230175"/>
                  <a:pt x="5192305" y="234849"/>
                </a:cubicBezTo>
                <a:cubicBezTo>
                  <a:pt x="5182958" y="239523"/>
                  <a:pt x="5177116" y="247117"/>
                  <a:pt x="5174780" y="257633"/>
                </a:cubicBezTo>
                <a:cubicBezTo>
                  <a:pt x="5172443" y="271654"/>
                  <a:pt x="5177701" y="283338"/>
                  <a:pt x="5190553" y="292685"/>
                </a:cubicBezTo>
                <a:cubicBezTo>
                  <a:pt x="5203405" y="302032"/>
                  <a:pt x="5227942" y="311963"/>
                  <a:pt x="5264162" y="322479"/>
                </a:cubicBezTo>
                <a:lnTo>
                  <a:pt x="5467464" y="385573"/>
                </a:lnTo>
                <a:cubicBezTo>
                  <a:pt x="5514199" y="399593"/>
                  <a:pt x="5552757" y="418288"/>
                  <a:pt x="5583135" y="441656"/>
                </a:cubicBezTo>
                <a:cubicBezTo>
                  <a:pt x="5613513" y="465024"/>
                  <a:pt x="5635421" y="494234"/>
                  <a:pt x="5648858" y="529286"/>
                </a:cubicBezTo>
                <a:cubicBezTo>
                  <a:pt x="5662294" y="564338"/>
                  <a:pt x="5666092" y="605816"/>
                  <a:pt x="5660250" y="653720"/>
                </a:cubicBezTo>
                <a:cubicBezTo>
                  <a:pt x="5650902" y="728498"/>
                  <a:pt x="5628118" y="784289"/>
                  <a:pt x="5591899" y="821094"/>
                </a:cubicBezTo>
                <a:cubicBezTo>
                  <a:pt x="5555678" y="857898"/>
                  <a:pt x="5506897" y="882727"/>
                  <a:pt x="5445556" y="895579"/>
                </a:cubicBezTo>
                <a:cubicBezTo>
                  <a:pt x="5384215" y="908432"/>
                  <a:pt x="5310898" y="914858"/>
                  <a:pt x="5225605" y="914858"/>
                </a:cubicBezTo>
                <a:cubicBezTo>
                  <a:pt x="5184711" y="914858"/>
                  <a:pt x="5142648" y="913981"/>
                  <a:pt x="5099418" y="912229"/>
                </a:cubicBezTo>
                <a:cubicBezTo>
                  <a:pt x="5056187" y="910476"/>
                  <a:pt x="5010619" y="906971"/>
                  <a:pt x="4962715" y="901713"/>
                </a:cubicBezTo>
                <a:cubicBezTo>
                  <a:pt x="4914810" y="896455"/>
                  <a:pt x="4861648" y="889153"/>
                  <a:pt x="4803229" y="879806"/>
                </a:cubicBezTo>
                <a:lnTo>
                  <a:pt x="4831270" y="690525"/>
                </a:lnTo>
                <a:cubicBezTo>
                  <a:pt x="4848796" y="691693"/>
                  <a:pt x="4873916" y="692278"/>
                  <a:pt x="4906632" y="692278"/>
                </a:cubicBezTo>
                <a:cubicBezTo>
                  <a:pt x="4939346" y="692278"/>
                  <a:pt x="4974691" y="692278"/>
                  <a:pt x="5012664" y="692278"/>
                </a:cubicBezTo>
                <a:cubicBezTo>
                  <a:pt x="5050637" y="692278"/>
                  <a:pt x="5086565" y="692278"/>
                  <a:pt x="5120449" y="692278"/>
                </a:cubicBezTo>
                <a:cubicBezTo>
                  <a:pt x="5183543" y="692278"/>
                  <a:pt x="5231447" y="691109"/>
                  <a:pt x="5264162" y="688772"/>
                </a:cubicBezTo>
                <a:cubicBezTo>
                  <a:pt x="5296877" y="686436"/>
                  <a:pt x="5319661" y="682054"/>
                  <a:pt x="5332514" y="675628"/>
                </a:cubicBezTo>
                <a:cubicBezTo>
                  <a:pt x="5345366" y="669202"/>
                  <a:pt x="5352376" y="660147"/>
                  <a:pt x="5353544" y="648463"/>
                </a:cubicBezTo>
                <a:cubicBezTo>
                  <a:pt x="5355882" y="637947"/>
                  <a:pt x="5354421" y="629768"/>
                  <a:pt x="5349163" y="623926"/>
                </a:cubicBezTo>
                <a:cubicBezTo>
                  <a:pt x="5343905" y="618084"/>
                  <a:pt x="5333682" y="612242"/>
                  <a:pt x="5318493" y="606400"/>
                </a:cubicBezTo>
                <a:cubicBezTo>
                  <a:pt x="5303303" y="600558"/>
                  <a:pt x="5282272" y="593548"/>
                  <a:pt x="5255399" y="585369"/>
                </a:cubicBezTo>
                <a:lnTo>
                  <a:pt x="5059108" y="520523"/>
                </a:lnTo>
                <a:cubicBezTo>
                  <a:pt x="5007698" y="502997"/>
                  <a:pt x="4967097" y="480797"/>
                  <a:pt x="4937302" y="453924"/>
                </a:cubicBezTo>
                <a:cubicBezTo>
                  <a:pt x="4907508" y="427051"/>
                  <a:pt x="4887645" y="394920"/>
                  <a:pt x="4877714" y="357531"/>
                </a:cubicBezTo>
                <a:cubicBezTo>
                  <a:pt x="4867782" y="320142"/>
                  <a:pt x="4865738" y="278664"/>
                  <a:pt x="4871580" y="233096"/>
                </a:cubicBezTo>
                <a:cubicBezTo>
                  <a:pt x="4879758" y="180518"/>
                  <a:pt x="4897576" y="137287"/>
                  <a:pt x="4925034" y="103404"/>
                </a:cubicBezTo>
                <a:cubicBezTo>
                  <a:pt x="4952491" y="69520"/>
                  <a:pt x="4994846" y="43815"/>
                  <a:pt x="5052098" y="26289"/>
                </a:cubicBezTo>
                <a:cubicBezTo>
                  <a:pt x="5109349" y="8763"/>
                  <a:pt x="5185879" y="0"/>
                  <a:pt x="5281688" y="0"/>
                </a:cubicBezTo>
                <a:close/>
                <a:moveTo>
                  <a:pt x="4338332" y="0"/>
                </a:moveTo>
                <a:cubicBezTo>
                  <a:pt x="4368711" y="0"/>
                  <a:pt x="4404055" y="1753"/>
                  <a:pt x="4444364" y="5258"/>
                </a:cubicBezTo>
                <a:cubicBezTo>
                  <a:pt x="4484674" y="8763"/>
                  <a:pt x="4525276" y="13145"/>
                  <a:pt x="4566170" y="18403"/>
                </a:cubicBezTo>
                <a:cubicBezTo>
                  <a:pt x="4607064" y="23660"/>
                  <a:pt x="4644745" y="29210"/>
                  <a:pt x="4679213" y="35052"/>
                </a:cubicBezTo>
                <a:cubicBezTo>
                  <a:pt x="4713681" y="40894"/>
                  <a:pt x="4740262" y="46736"/>
                  <a:pt x="4758956" y="52578"/>
                </a:cubicBezTo>
                <a:lnTo>
                  <a:pt x="4639779" y="895579"/>
                </a:lnTo>
                <a:lnTo>
                  <a:pt x="4394415" y="895579"/>
                </a:lnTo>
                <a:lnTo>
                  <a:pt x="4394415" y="720894"/>
                </a:lnTo>
                <a:lnTo>
                  <a:pt x="4385652" y="734340"/>
                </a:lnTo>
                <a:cubicBezTo>
                  <a:pt x="4344759" y="790423"/>
                  <a:pt x="4295686" y="833654"/>
                  <a:pt x="4238434" y="864032"/>
                </a:cubicBezTo>
                <a:cubicBezTo>
                  <a:pt x="4181183" y="894411"/>
                  <a:pt x="4116337" y="911937"/>
                  <a:pt x="4043895" y="916610"/>
                </a:cubicBezTo>
                <a:cubicBezTo>
                  <a:pt x="3963276" y="921284"/>
                  <a:pt x="3902519" y="905511"/>
                  <a:pt x="3861625" y="869290"/>
                </a:cubicBezTo>
                <a:cubicBezTo>
                  <a:pt x="3820731" y="833070"/>
                  <a:pt x="3795902" y="778447"/>
                  <a:pt x="3787139" y="705422"/>
                </a:cubicBezTo>
                <a:cubicBezTo>
                  <a:pt x="3778376" y="632397"/>
                  <a:pt x="3781590" y="543307"/>
                  <a:pt x="3796779" y="438151"/>
                </a:cubicBezTo>
                <a:cubicBezTo>
                  <a:pt x="3811968" y="336500"/>
                  <a:pt x="3834752" y="256172"/>
                  <a:pt x="3865130" y="197168"/>
                </a:cubicBezTo>
                <a:cubicBezTo>
                  <a:pt x="3895509" y="138164"/>
                  <a:pt x="3933481" y="94641"/>
                  <a:pt x="3979049" y="66599"/>
                </a:cubicBezTo>
                <a:cubicBezTo>
                  <a:pt x="4024617" y="38558"/>
                  <a:pt x="4077487" y="20447"/>
                  <a:pt x="4137660" y="12269"/>
                </a:cubicBezTo>
                <a:cubicBezTo>
                  <a:pt x="4197832" y="4090"/>
                  <a:pt x="4264723" y="0"/>
                  <a:pt x="4338332" y="0"/>
                </a:cubicBezTo>
                <a:close/>
                <a:moveTo>
                  <a:pt x="2686316" y="0"/>
                </a:moveTo>
                <a:lnTo>
                  <a:pt x="2745905" y="0"/>
                </a:lnTo>
                <a:lnTo>
                  <a:pt x="2679306" y="292685"/>
                </a:lnTo>
                <a:lnTo>
                  <a:pt x="2605697" y="292685"/>
                </a:lnTo>
                <a:cubicBezTo>
                  <a:pt x="2569476" y="292685"/>
                  <a:pt x="2530043" y="297943"/>
                  <a:pt x="2487396" y="308458"/>
                </a:cubicBezTo>
                <a:cubicBezTo>
                  <a:pt x="2455411" y="316345"/>
                  <a:pt x="2416690" y="327189"/>
                  <a:pt x="2371232" y="340991"/>
                </a:cubicBezTo>
                <a:lnTo>
                  <a:pt x="2345280" y="349036"/>
                </a:lnTo>
                <a:lnTo>
                  <a:pt x="2270950" y="895579"/>
                </a:lnTo>
                <a:lnTo>
                  <a:pt x="1950224" y="895579"/>
                </a:lnTo>
                <a:lnTo>
                  <a:pt x="2072906" y="24537"/>
                </a:lnTo>
                <a:lnTo>
                  <a:pt x="2321775" y="24537"/>
                </a:lnTo>
                <a:lnTo>
                  <a:pt x="2329241" y="160159"/>
                </a:lnTo>
                <a:lnTo>
                  <a:pt x="2360168" y="134184"/>
                </a:lnTo>
                <a:cubicBezTo>
                  <a:pt x="2408912" y="95846"/>
                  <a:pt x="2457164" y="65723"/>
                  <a:pt x="2504922" y="43815"/>
                </a:cubicBezTo>
                <a:cubicBezTo>
                  <a:pt x="2568600" y="14605"/>
                  <a:pt x="2629065" y="0"/>
                  <a:pt x="2686316" y="0"/>
                </a:cubicBezTo>
                <a:close/>
                <a:moveTo>
                  <a:pt x="1471307" y="0"/>
                </a:moveTo>
                <a:cubicBezTo>
                  <a:pt x="1501686" y="0"/>
                  <a:pt x="1537030" y="1753"/>
                  <a:pt x="1577340" y="5258"/>
                </a:cubicBezTo>
                <a:cubicBezTo>
                  <a:pt x="1617649" y="8763"/>
                  <a:pt x="1658251" y="13145"/>
                  <a:pt x="1699145" y="18403"/>
                </a:cubicBezTo>
                <a:cubicBezTo>
                  <a:pt x="1740039" y="23660"/>
                  <a:pt x="1777720" y="29210"/>
                  <a:pt x="1812188" y="35052"/>
                </a:cubicBezTo>
                <a:cubicBezTo>
                  <a:pt x="1846656" y="40894"/>
                  <a:pt x="1873237" y="46736"/>
                  <a:pt x="1891931" y="52578"/>
                </a:cubicBezTo>
                <a:lnTo>
                  <a:pt x="1772755" y="895579"/>
                </a:lnTo>
                <a:lnTo>
                  <a:pt x="1527391" y="895579"/>
                </a:lnTo>
                <a:lnTo>
                  <a:pt x="1527391" y="720894"/>
                </a:lnTo>
                <a:lnTo>
                  <a:pt x="1518627" y="734340"/>
                </a:lnTo>
                <a:cubicBezTo>
                  <a:pt x="1477734" y="790423"/>
                  <a:pt x="1428661" y="833654"/>
                  <a:pt x="1371409" y="864032"/>
                </a:cubicBezTo>
                <a:cubicBezTo>
                  <a:pt x="1314157" y="894411"/>
                  <a:pt x="1249311" y="911937"/>
                  <a:pt x="1176871" y="916610"/>
                </a:cubicBezTo>
                <a:cubicBezTo>
                  <a:pt x="1096251" y="921284"/>
                  <a:pt x="1035494" y="905511"/>
                  <a:pt x="994600" y="869290"/>
                </a:cubicBezTo>
                <a:cubicBezTo>
                  <a:pt x="953706" y="833070"/>
                  <a:pt x="928878" y="778447"/>
                  <a:pt x="920115" y="705422"/>
                </a:cubicBezTo>
                <a:cubicBezTo>
                  <a:pt x="911352" y="632397"/>
                  <a:pt x="914565" y="543307"/>
                  <a:pt x="929754" y="438151"/>
                </a:cubicBezTo>
                <a:cubicBezTo>
                  <a:pt x="944943" y="336500"/>
                  <a:pt x="967727" y="256172"/>
                  <a:pt x="998105" y="197168"/>
                </a:cubicBezTo>
                <a:cubicBezTo>
                  <a:pt x="1028484" y="138164"/>
                  <a:pt x="1066457" y="94641"/>
                  <a:pt x="1112024" y="66599"/>
                </a:cubicBezTo>
                <a:cubicBezTo>
                  <a:pt x="1157592" y="38558"/>
                  <a:pt x="1210462" y="20447"/>
                  <a:pt x="1270635" y="12269"/>
                </a:cubicBezTo>
                <a:cubicBezTo>
                  <a:pt x="1330807" y="4090"/>
                  <a:pt x="1397698" y="0"/>
                  <a:pt x="1471307" y="0"/>
                </a:cubicBezTo>
                <a:close/>
                <a:moveTo>
                  <a:pt x="493814" y="0"/>
                </a:moveTo>
                <a:cubicBezTo>
                  <a:pt x="555739" y="0"/>
                  <a:pt x="620585" y="4966"/>
                  <a:pt x="688352" y="14897"/>
                </a:cubicBezTo>
                <a:cubicBezTo>
                  <a:pt x="756119" y="24829"/>
                  <a:pt x="815708" y="40894"/>
                  <a:pt x="867117" y="63094"/>
                </a:cubicBezTo>
                <a:lnTo>
                  <a:pt x="823302" y="257633"/>
                </a:lnTo>
                <a:cubicBezTo>
                  <a:pt x="763714" y="256464"/>
                  <a:pt x="709383" y="255880"/>
                  <a:pt x="660311" y="255880"/>
                </a:cubicBezTo>
                <a:cubicBezTo>
                  <a:pt x="611238" y="255880"/>
                  <a:pt x="569175" y="255880"/>
                  <a:pt x="534123" y="255880"/>
                </a:cubicBezTo>
                <a:cubicBezTo>
                  <a:pt x="490893" y="255880"/>
                  <a:pt x="456425" y="262014"/>
                  <a:pt x="430720" y="274283"/>
                </a:cubicBezTo>
                <a:cubicBezTo>
                  <a:pt x="405015" y="286551"/>
                  <a:pt x="385153" y="306998"/>
                  <a:pt x="371132" y="335624"/>
                </a:cubicBezTo>
                <a:cubicBezTo>
                  <a:pt x="357111" y="364249"/>
                  <a:pt x="346595" y="404851"/>
                  <a:pt x="339585" y="457429"/>
                </a:cubicBezTo>
                <a:cubicBezTo>
                  <a:pt x="331406" y="514681"/>
                  <a:pt x="330238" y="557912"/>
                  <a:pt x="336080" y="587122"/>
                </a:cubicBezTo>
                <a:cubicBezTo>
                  <a:pt x="341922" y="616332"/>
                  <a:pt x="355942" y="636194"/>
                  <a:pt x="378142" y="646710"/>
                </a:cubicBezTo>
                <a:cubicBezTo>
                  <a:pt x="400342" y="657226"/>
                  <a:pt x="432473" y="662483"/>
                  <a:pt x="474535" y="662483"/>
                </a:cubicBezTo>
                <a:cubicBezTo>
                  <a:pt x="496735" y="662483"/>
                  <a:pt x="523316" y="662191"/>
                  <a:pt x="554278" y="661607"/>
                </a:cubicBezTo>
                <a:cubicBezTo>
                  <a:pt x="585241" y="661023"/>
                  <a:pt x="618540" y="659855"/>
                  <a:pt x="654177" y="658102"/>
                </a:cubicBezTo>
                <a:cubicBezTo>
                  <a:pt x="689813" y="656349"/>
                  <a:pt x="725157" y="653720"/>
                  <a:pt x="760209" y="650215"/>
                </a:cubicBezTo>
                <a:lnTo>
                  <a:pt x="782993" y="853517"/>
                </a:lnTo>
                <a:cubicBezTo>
                  <a:pt x="728078" y="876885"/>
                  <a:pt x="668489" y="893242"/>
                  <a:pt x="604227" y="902590"/>
                </a:cubicBezTo>
                <a:cubicBezTo>
                  <a:pt x="539965" y="911937"/>
                  <a:pt x="478040" y="916610"/>
                  <a:pt x="418452" y="916610"/>
                </a:cubicBezTo>
                <a:cubicBezTo>
                  <a:pt x="315633" y="916610"/>
                  <a:pt x="230924" y="900837"/>
                  <a:pt x="164325" y="869290"/>
                </a:cubicBezTo>
                <a:cubicBezTo>
                  <a:pt x="97726" y="837743"/>
                  <a:pt x="51282" y="787502"/>
                  <a:pt x="24993" y="718567"/>
                </a:cubicBezTo>
                <a:cubicBezTo>
                  <a:pt x="-1296" y="649631"/>
                  <a:pt x="-6846" y="559080"/>
                  <a:pt x="8343" y="446914"/>
                </a:cubicBezTo>
                <a:cubicBezTo>
                  <a:pt x="23532" y="340589"/>
                  <a:pt x="48653" y="254712"/>
                  <a:pt x="83705" y="189281"/>
                </a:cubicBezTo>
                <a:cubicBezTo>
                  <a:pt x="118757" y="123851"/>
                  <a:pt x="169291" y="75946"/>
                  <a:pt x="235305" y="45568"/>
                </a:cubicBezTo>
                <a:cubicBezTo>
                  <a:pt x="301320" y="15190"/>
                  <a:pt x="387489" y="0"/>
                  <a:pt x="4938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5855054" y="1471680"/>
            <a:ext cx="746271" cy="553830"/>
          </a:xfrm>
          <a:custGeom>
            <a:avLst/>
            <a:gdLst>
              <a:gd name="T0" fmla="*/ 228 w 257"/>
              <a:gd name="T1" fmla="*/ 167 h 190"/>
              <a:gd name="T2" fmla="*/ 227 w 257"/>
              <a:gd name="T3" fmla="*/ 190 h 190"/>
              <a:gd name="T4" fmla="*/ 150 w 257"/>
              <a:gd name="T5" fmla="*/ 172 h 190"/>
              <a:gd name="T6" fmla="*/ 141 w 257"/>
              <a:gd name="T7" fmla="*/ 172 h 190"/>
              <a:gd name="T8" fmla="*/ 108 w 257"/>
              <a:gd name="T9" fmla="*/ 174 h 190"/>
              <a:gd name="T10" fmla="*/ 102 w 257"/>
              <a:gd name="T11" fmla="*/ 173 h 190"/>
              <a:gd name="T12" fmla="*/ 97 w 257"/>
              <a:gd name="T13" fmla="*/ 174 h 190"/>
              <a:gd name="T14" fmla="*/ 94 w 257"/>
              <a:gd name="T15" fmla="*/ 172 h 190"/>
              <a:gd name="T16" fmla="*/ 86 w 257"/>
              <a:gd name="T17" fmla="*/ 171 h 190"/>
              <a:gd name="T18" fmla="*/ 85 w 257"/>
              <a:gd name="T19" fmla="*/ 168 h 190"/>
              <a:gd name="T20" fmla="*/ 73 w 257"/>
              <a:gd name="T21" fmla="*/ 165 h 190"/>
              <a:gd name="T22" fmla="*/ 66 w 257"/>
              <a:gd name="T23" fmla="*/ 162 h 190"/>
              <a:gd name="T24" fmla="*/ 51 w 257"/>
              <a:gd name="T25" fmla="*/ 165 h 190"/>
              <a:gd name="T26" fmla="*/ 33 w 257"/>
              <a:gd name="T27" fmla="*/ 156 h 190"/>
              <a:gd name="T28" fmla="*/ 29 w 257"/>
              <a:gd name="T29" fmla="*/ 128 h 190"/>
              <a:gd name="T30" fmla="*/ 20 w 257"/>
              <a:gd name="T31" fmla="*/ 126 h 190"/>
              <a:gd name="T32" fmla="*/ 10 w 257"/>
              <a:gd name="T33" fmla="*/ 120 h 190"/>
              <a:gd name="T34" fmla="*/ 0 w 257"/>
              <a:gd name="T35" fmla="*/ 116 h 190"/>
              <a:gd name="T36" fmla="*/ 3 w 257"/>
              <a:gd name="T37" fmla="*/ 103 h 190"/>
              <a:gd name="T38" fmla="*/ 5 w 257"/>
              <a:gd name="T39" fmla="*/ 105 h 190"/>
              <a:gd name="T40" fmla="*/ 7 w 257"/>
              <a:gd name="T41" fmla="*/ 105 h 190"/>
              <a:gd name="T42" fmla="*/ 11 w 257"/>
              <a:gd name="T43" fmla="*/ 99 h 190"/>
              <a:gd name="T44" fmla="*/ 9 w 257"/>
              <a:gd name="T45" fmla="*/ 96 h 190"/>
              <a:gd name="T46" fmla="*/ 7 w 257"/>
              <a:gd name="T47" fmla="*/ 88 h 190"/>
              <a:gd name="T48" fmla="*/ 16 w 257"/>
              <a:gd name="T49" fmla="*/ 85 h 190"/>
              <a:gd name="T50" fmla="*/ 8 w 257"/>
              <a:gd name="T51" fmla="*/ 78 h 190"/>
              <a:gd name="T52" fmla="*/ 6 w 257"/>
              <a:gd name="T53" fmla="*/ 60 h 190"/>
              <a:gd name="T54" fmla="*/ 8 w 257"/>
              <a:gd name="T55" fmla="*/ 41 h 190"/>
              <a:gd name="T56" fmla="*/ 3 w 257"/>
              <a:gd name="T57" fmla="*/ 23 h 190"/>
              <a:gd name="T58" fmla="*/ 10 w 257"/>
              <a:gd name="T59" fmla="*/ 10 h 190"/>
              <a:gd name="T60" fmla="*/ 33 w 257"/>
              <a:gd name="T61" fmla="*/ 30 h 190"/>
              <a:gd name="T62" fmla="*/ 49 w 257"/>
              <a:gd name="T63" fmla="*/ 36 h 190"/>
              <a:gd name="T64" fmla="*/ 55 w 257"/>
              <a:gd name="T65" fmla="*/ 36 h 190"/>
              <a:gd name="T66" fmla="*/ 65 w 257"/>
              <a:gd name="T67" fmla="*/ 42 h 190"/>
              <a:gd name="T68" fmla="*/ 63 w 257"/>
              <a:gd name="T69" fmla="*/ 56 h 190"/>
              <a:gd name="T70" fmla="*/ 48 w 257"/>
              <a:gd name="T71" fmla="*/ 69 h 190"/>
              <a:gd name="T72" fmla="*/ 48 w 257"/>
              <a:gd name="T73" fmla="*/ 74 h 190"/>
              <a:gd name="T74" fmla="*/ 55 w 257"/>
              <a:gd name="T75" fmla="*/ 66 h 190"/>
              <a:gd name="T76" fmla="*/ 70 w 257"/>
              <a:gd name="T77" fmla="*/ 57 h 190"/>
              <a:gd name="T78" fmla="*/ 66 w 257"/>
              <a:gd name="T79" fmla="*/ 64 h 190"/>
              <a:gd name="T80" fmla="*/ 52 w 257"/>
              <a:gd name="T81" fmla="*/ 80 h 190"/>
              <a:gd name="T82" fmla="*/ 46 w 257"/>
              <a:gd name="T83" fmla="*/ 91 h 190"/>
              <a:gd name="T84" fmla="*/ 55 w 257"/>
              <a:gd name="T85" fmla="*/ 87 h 190"/>
              <a:gd name="T86" fmla="*/ 65 w 257"/>
              <a:gd name="T87" fmla="*/ 82 h 190"/>
              <a:gd name="T88" fmla="*/ 71 w 257"/>
              <a:gd name="T89" fmla="*/ 68 h 190"/>
              <a:gd name="T90" fmla="*/ 80 w 257"/>
              <a:gd name="T91" fmla="*/ 54 h 190"/>
              <a:gd name="T92" fmla="*/ 78 w 257"/>
              <a:gd name="T93" fmla="*/ 42 h 190"/>
              <a:gd name="T94" fmla="*/ 75 w 257"/>
              <a:gd name="T95" fmla="*/ 35 h 190"/>
              <a:gd name="T96" fmla="*/ 74 w 257"/>
              <a:gd name="T97" fmla="*/ 46 h 190"/>
              <a:gd name="T98" fmla="*/ 76 w 257"/>
              <a:gd name="T99" fmla="*/ 54 h 190"/>
              <a:gd name="T100" fmla="*/ 72 w 257"/>
              <a:gd name="T101" fmla="*/ 51 h 190"/>
              <a:gd name="T102" fmla="*/ 68 w 257"/>
              <a:gd name="T103" fmla="*/ 41 h 190"/>
              <a:gd name="T104" fmla="*/ 73 w 257"/>
              <a:gd name="T105" fmla="*/ 32 h 190"/>
              <a:gd name="T106" fmla="*/ 74 w 257"/>
              <a:gd name="T107" fmla="*/ 24 h 190"/>
              <a:gd name="T108" fmla="*/ 80 w 257"/>
              <a:gd name="T109" fmla="*/ 30 h 190"/>
              <a:gd name="T110" fmla="*/ 79 w 257"/>
              <a:gd name="T111" fmla="*/ 15 h 190"/>
              <a:gd name="T112" fmla="*/ 77 w 257"/>
              <a:gd name="T113" fmla="*/ 11 h 190"/>
              <a:gd name="T114" fmla="*/ 145 w 257"/>
              <a:gd name="T115" fmla="*/ 19 h 190"/>
              <a:gd name="T116" fmla="*/ 246 w 257"/>
              <a:gd name="T117" fmla="*/ 4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7" h="190">
                <a:moveTo>
                  <a:pt x="257" y="47"/>
                </a:moveTo>
                <a:cubicBezTo>
                  <a:pt x="257" y="47"/>
                  <a:pt x="233" y="161"/>
                  <a:pt x="228" y="167"/>
                </a:cubicBezTo>
                <a:cubicBezTo>
                  <a:pt x="224" y="174"/>
                  <a:pt x="229" y="172"/>
                  <a:pt x="229" y="179"/>
                </a:cubicBezTo>
                <a:cubicBezTo>
                  <a:pt x="229" y="185"/>
                  <a:pt x="227" y="190"/>
                  <a:pt x="227" y="190"/>
                </a:cubicBezTo>
                <a:cubicBezTo>
                  <a:pt x="161" y="173"/>
                  <a:pt x="161" y="173"/>
                  <a:pt x="161" y="173"/>
                </a:cubicBezTo>
                <a:cubicBezTo>
                  <a:pt x="150" y="172"/>
                  <a:pt x="150" y="172"/>
                  <a:pt x="150" y="172"/>
                </a:cubicBezTo>
                <a:cubicBezTo>
                  <a:pt x="146" y="173"/>
                  <a:pt x="146" y="173"/>
                  <a:pt x="146" y="173"/>
                </a:cubicBezTo>
                <a:cubicBezTo>
                  <a:pt x="141" y="172"/>
                  <a:pt x="141" y="172"/>
                  <a:pt x="141" y="172"/>
                </a:cubicBezTo>
                <a:cubicBezTo>
                  <a:pt x="137" y="173"/>
                  <a:pt x="137" y="173"/>
                  <a:pt x="137" y="173"/>
                </a:cubicBezTo>
                <a:cubicBezTo>
                  <a:pt x="108" y="174"/>
                  <a:pt x="108" y="174"/>
                  <a:pt x="108" y="174"/>
                </a:cubicBezTo>
                <a:cubicBezTo>
                  <a:pt x="105" y="172"/>
                  <a:pt x="105" y="172"/>
                  <a:pt x="105" y="172"/>
                </a:cubicBezTo>
                <a:cubicBezTo>
                  <a:pt x="102" y="173"/>
                  <a:pt x="102" y="173"/>
                  <a:pt x="102" y="173"/>
                </a:cubicBezTo>
                <a:cubicBezTo>
                  <a:pt x="99" y="174"/>
                  <a:pt x="99" y="174"/>
                  <a:pt x="99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94" y="173"/>
                  <a:pt x="94" y="173"/>
                  <a:pt x="94" y="173"/>
                </a:cubicBezTo>
                <a:cubicBezTo>
                  <a:pt x="94" y="172"/>
                  <a:pt x="94" y="172"/>
                  <a:pt x="94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86" y="171"/>
                  <a:pt x="86" y="171"/>
                  <a:pt x="86" y="171"/>
                </a:cubicBezTo>
                <a:cubicBezTo>
                  <a:pt x="85" y="169"/>
                  <a:pt x="85" y="169"/>
                  <a:pt x="85" y="169"/>
                </a:cubicBezTo>
                <a:cubicBezTo>
                  <a:pt x="85" y="168"/>
                  <a:pt x="85" y="168"/>
                  <a:pt x="85" y="168"/>
                </a:cubicBezTo>
                <a:cubicBezTo>
                  <a:pt x="81" y="167"/>
                  <a:pt x="81" y="167"/>
                  <a:pt x="81" y="167"/>
                </a:cubicBezTo>
                <a:cubicBezTo>
                  <a:pt x="73" y="165"/>
                  <a:pt x="73" y="165"/>
                  <a:pt x="73" y="165"/>
                </a:cubicBezTo>
                <a:cubicBezTo>
                  <a:pt x="68" y="163"/>
                  <a:pt x="68" y="163"/>
                  <a:pt x="68" y="163"/>
                </a:cubicBezTo>
                <a:cubicBezTo>
                  <a:pt x="66" y="162"/>
                  <a:pt x="66" y="162"/>
                  <a:pt x="66" y="162"/>
                </a:cubicBezTo>
                <a:cubicBezTo>
                  <a:pt x="60" y="163"/>
                  <a:pt x="60" y="163"/>
                  <a:pt x="60" y="163"/>
                </a:cubicBezTo>
                <a:cubicBezTo>
                  <a:pt x="51" y="165"/>
                  <a:pt x="51" y="165"/>
                  <a:pt x="51" y="165"/>
                </a:cubicBezTo>
                <a:cubicBezTo>
                  <a:pt x="40" y="162"/>
                  <a:pt x="40" y="162"/>
                  <a:pt x="40" y="162"/>
                </a:cubicBezTo>
                <a:cubicBezTo>
                  <a:pt x="33" y="156"/>
                  <a:pt x="33" y="156"/>
                  <a:pt x="33" y="156"/>
                </a:cubicBezTo>
                <a:cubicBezTo>
                  <a:pt x="33" y="156"/>
                  <a:pt x="36" y="149"/>
                  <a:pt x="35" y="140"/>
                </a:cubicBezTo>
                <a:cubicBezTo>
                  <a:pt x="34" y="130"/>
                  <a:pt x="29" y="128"/>
                  <a:pt x="29" y="128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20" y="126"/>
                  <a:pt x="20" y="126"/>
                  <a:pt x="20" y="126"/>
                </a:cubicBezTo>
                <a:cubicBezTo>
                  <a:pt x="20" y="126"/>
                  <a:pt x="20" y="120"/>
                  <a:pt x="15" y="120"/>
                </a:cubicBezTo>
                <a:cubicBezTo>
                  <a:pt x="10" y="120"/>
                  <a:pt x="10" y="120"/>
                  <a:pt x="10" y="120"/>
                </a:cubicBezTo>
                <a:cubicBezTo>
                  <a:pt x="4" y="119"/>
                  <a:pt x="4" y="119"/>
                  <a:pt x="4" y="119"/>
                </a:cubicBezTo>
                <a:cubicBezTo>
                  <a:pt x="0" y="116"/>
                  <a:pt x="0" y="116"/>
                  <a:pt x="0" y="116"/>
                </a:cubicBezTo>
                <a:cubicBezTo>
                  <a:pt x="1" y="109"/>
                  <a:pt x="1" y="109"/>
                  <a:pt x="1" y="109"/>
                </a:cubicBezTo>
                <a:cubicBezTo>
                  <a:pt x="3" y="103"/>
                  <a:pt x="3" y="103"/>
                  <a:pt x="3" y="103"/>
                </a:cubicBezTo>
                <a:cubicBezTo>
                  <a:pt x="4" y="102"/>
                  <a:pt x="4" y="102"/>
                  <a:pt x="4" y="102"/>
                </a:cubicBezTo>
                <a:cubicBezTo>
                  <a:pt x="5" y="105"/>
                  <a:pt x="5" y="105"/>
                  <a:pt x="5" y="105"/>
                </a:cubicBezTo>
                <a:cubicBezTo>
                  <a:pt x="6" y="106"/>
                  <a:pt x="6" y="106"/>
                  <a:pt x="6" y="106"/>
                </a:cubicBezTo>
                <a:cubicBezTo>
                  <a:pt x="7" y="105"/>
                  <a:pt x="7" y="105"/>
                  <a:pt x="7" y="105"/>
                </a:cubicBezTo>
                <a:cubicBezTo>
                  <a:pt x="7" y="101"/>
                  <a:pt x="7" y="101"/>
                  <a:pt x="7" y="101"/>
                </a:cubicBezTo>
                <a:cubicBezTo>
                  <a:pt x="11" y="99"/>
                  <a:pt x="11" y="99"/>
                  <a:pt x="11" y="99"/>
                </a:cubicBezTo>
                <a:cubicBezTo>
                  <a:pt x="11" y="98"/>
                  <a:pt x="11" y="98"/>
                  <a:pt x="11" y="98"/>
                </a:cubicBezTo>
                <a:cubicBezTo>
                  <a:pt x="9" y="96"/>
                  <a:pt x="9" y="96"/>
                  <a:pt x="9" y="96"/>
                </a:cubicBezTo>
                <a:cubicBezTo>
                  <a:pt x="8" y="95"/>
                  <a:pt x="8" y="95"/>
                  <a:pt x="8" y="95"/>
                </a:cubicBezTo>
                <a:cubicBezTo>
                  <a:pt x="7" y="88"/>
                  <a:pt x="7" y="88"/>
                  <a:pt x="7" y="88"/>
                </a:cubicBezTo>
                <a:cubicBezTo>
                  <a:pt x="14" y="87"/>
                  <a:pt x="14" y="87"/>
                  <a:pt x="14" y="87"/>
                </a:cubicBezTo>
                <a:cubicBezTo>
                  <a:pt x="16" y="85"/>
                  <a:pt x="16" y="85"/>
                  <a:pt x="16" y="85"/>
                </a:cubicBezTo>
                <a:cubicBezTo>
                  <a:pt x="10" y="80"/>
                  <a:pt x="10" y="80"/>
                  <a:pt x="10" y="80"/>
                </a:cubicBezTo>
                <a:cubicBezTo>
                  <a:pt x="8" y="78"/>
                  <a:pt x="8" y="78"/>
                  <a:pt x="8" y="78"/>
                </a:cubicBezTo>
                <a:cubicBezTo>
                  <a:pt x="6" y="64"/>
                  <a:pt x="6" y="64"/>
                  <a:pt x="6" y="64"/>
                </a:cubicBezTo>
                <a:cubicBezTo>
                  <a:pt x="6" y="60"/>
                  <a:pt x="6" y="60"/>
                  <a:pt x="6" y="60"/>
                </a:cubicBezTo>
                <a:cubicBezTo>
                  <a:pt x="8" y="59"/>
                  <a:pt x="8" y="59"/>
                  <a:pt x="8" y="59"/>
                </a:cubicBezTo>
                <a:cubicBezTo>
                  <a:pt x="8" y="41"/>
                  <a:pt x="8" y="41"/>
                  <a:pt x="8" y="41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23"/>
                  <a:pt x="3" y="23"/>
                  <a:pt x="3" y="23"/>
                </a:cubicBezTo>
                <a:cubicBezTo>
                  <a:pt x="8" y="17"/>
                  <a:pt x="8" y="17"/>
                  <a:pt x="8" y="17"/>
                </a:cubicBezTo>
                <a:cubicBezTo>
                  <a:pt x="10" y="10"/>
                  <a:pt x="10" y="10"/>
                  <a:pt x="10" y="10"/>
                </a:cubicBezTo>
                <a:cubicBezTo>
                  <a:pt x="21" y="21"/>
                  <a:pt x="21" y="21"/>
                  <a:pt x="21" y="21"/>
                </a:cubicBezTo>
                <a:cubicBezTo>
                  <a:pt x="33" y="30"/>
                  <a:pt x="33" y="30"/>
                  <a:pt x="33" y="30"/>
                </a:cubicBezTo>
                <a:cubicBezTo>
                  <a:pt x="42" y="34"/>
                  <a:pt x="42" y="34"/>
                  <a:pt x="42" y="34"/>
                </a:cubicBezTo>
                <a:cubicBezTo>
                  <a:pt x="49" y="36"/>
                  <a:pt x="49" y="36"/>
                  <a:pt x="49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7" y="43"/>
                  <a:pt x="57" y="43"/>
                  <a:pt x="57" y="43"/>
                </a:cubicBezTo>
                <a:cubicBezTo>
                  <a:pt x="65" y="42"/>
                  <a:pt x="65" y="42"/>
                  <a:pt x="65" y="42"/>
                </a:cubicBezTo>
                <a:cubicBezTo>
                  <a:pt x="66" y="52"/>
                  <a:pt x="66" y="52"/>
                  <a:pt x="66" y="52"/>
                </a:cubicBezTo>
                <a:cubicBezTo>
                  <a:pt x="63" y="56"/>
                  <a:pt x="63" y="56"/>
                  <a:pt x="63" y="56"/>
                </a:cubicBezTo>
                <a:cubicBezTo>
                  <a:pt x="54" y="61"/>
                  <a:pt x="54" y="61"/>
                  <a:pt x="54" y="61"/>
                </a:cubicBezTo>
                <a:cubicBezTo>
                  <a:pt x="48" y="69"/>
                  <a:pt x="48" y="69"/>
                  <a:pt x="48" y="69"/>
                </a:cubicBezTo>
                <a:cubicBezTo>
                  <a:pt x="46" y="73"/>
                  <a:pt x="46" y="73"/>
                  <a:pt x="46" y="73"/>
                </a:cubicBezTo>
                <a:cubicBezTo>
                  <a:pt x="48" y="74"/>
                  <a:pt x="48" y="74"/>
                  <a:pt x="48" y="74"/>
                </a:cubicBezTo>
                <a:cubicBezTo>
                  <a:pt x="52" y="70"/>
                  <a:pt x="52" y="70"/>
                  <a:pt x="52" y="70"/>
                </a:cubicBezTo>
                <a:cubicBezTo>
                  <a:pt x="55" y="66"/>
                  <a:pt x="55" y="66"/>
                  <a:pt x="55" y="66"/>
                </a:cubicBezTo>
                <a:cubicBezTo>
                  <a:pt x="64" y="60"/>
                  <a:pt x="64" y="60"/>
                  <a:pt x="64" y="60"/>
                </a:cubicBezTo>
                <a:cubicBezTo>
                  <a:pt x="70" y="57"/>
                  <a:pt x="70" y="57"/>
                  <a:pt x="70" y="57"/>
                </a:cubicBezTo>
                <a:cubicBezTo>
                  <a:pt x="69" y="61"/>
                  <a:pt x="69" y="61"/>
                  <a:pt x="69" y="61"/>
                </a:cubicBezTo>
                <a:cubicBezTo>
                  <a:pt x="66" y="64"/>
                  <a:pt x="66" y="64"/>
                  <a:pt x="66" y="64"/>
                </a:cubicBezTo>
                <a:cubicBezTo>
                  <a:pt x="62" y="74"/>
                  <a:pt x="62" y="74"/>
                  <a:pt x="62" y="74"/>
                </a:cubicBezTo>
                <a:cubicBezTo>
                  <a:pt x="52" y="80"/>
                  <a:pt x="52" y="80"/>
                  <a:pt x="52" y="80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91"/>
                  <a:pt x="46" y="91"/>
                  <a:pt x="46" y="91"/>
                </a:cubicBezTo>
                <a:cubicBezTo>
                  <a:pt x="50" y="92"/>
                  <a:pt x="50" y="92"/>
                  <a:pt x="50" y="92"/>
                </a:cubicBezTo>
                <a:cubicBezTo>
                  <a:pt x="55" y="87"/>
                  <a:pt x="55" y="87"/>
                  <a:pt x="55" y="87"/>
                </a:cubicBezTo>
                <a:cubicBezTo>
                  <a:pt x="60" y="83"/>
                  <a:pt x="60" y="83"/>
                  <a:pt x="60" y="83"/>
                </a:cubicBezTo>
                <a:cubicBezTo>
                  <a:pt x="65" y="82"/>
                  <a:pt x="65" y="82"/>
                  <a:pt x="65" y="82"/>
                </a:cubicBezTo>
                <a:cubicBezTo>
                  <a:pt x="69" y="78"/>
                  <a:pt x="69" y="78"/>
                  <a:pt x="69" y="78"/>
                </a:cubicBezTo>
                <a:cubicBezTo>
                  <a:pt x="71" y="68"/>
                  <a:pt x="71" y="68"/>
                  <a:pt x="71" y="68"/>
                </a:cubicBezTo>
                <a:cubicBezTo>
                  <a:pt x="75" y="60"/>
                  <a:pt x="75" y="60"/>
                  <a:pt x="75" y="60"/>
                </a:cubicBezTo>
                <a:cubicBezTo>
                  <a:pt x="80" y="54"/>
                  <a:pt x="80" y="54"/>
                  <a:pt x="80" y="54"/>
                </a:cubicBezTo>
                <a:cubicBezTo>
                  <a:pt x="81" y="50"/>
                  <a:pt x="81" y="50"/>
                  <a:pt x="81" y="50"/>
                </a:cubicBezTo>
                <a:cubicBezTo>
                  <a:pt x="78" y="42"/>
                  <a:pt x="78" y="42"/>
                  <a:pt x="78" y="42"/>
                </a:cubicBezTo>
                <a:cubicBezTo>
                  <a:pt x="78" y="34"/>
                  <a:pt x="78" y="34"/>
                  <a:pt x="78" y="34"/>
                </a:cubicBezTo>
                <a:cubicBezTo>
                  <a:pt x="75" y="35"/>
                  <a:pt x="75" y="35"/>
                  <a:pt x="75" y="35"/>
                </a:cubicBezTo>
                <a:cubicBezTo>
                  <a:pt x="73" y="38"/>
                  <a:pt x="73" y="38"/>
                  <a:pt x="73" y="38"/>
                </a:cubicBezTo>
                <a:cubicBezTo>
                  <a:pt x="74" y="46"/>
                  <a:pt x="74" y="46"/>
                  <a:pt x="74" y="46"/>
                </a:cubicBezTo>
                <a:cubicBezTo>
                  <a:pt x="76" y="52"/>
                  <a:pt x="76" y="52"/>
                  <a:pt x="76" y="52"/>
                </a:cubicBezTo>
                <a:cubicBezTo>
                  <a:pt x="76" y="54"/>
                  <a:pt x="76" y="54"/>
                  <a:pt x="76" y="54"/>
                </a:cubicBezTo>
                <a:cubicBezTo>
                  <a:pt x="74" y="53"/>
                  <a:pt x="74" y="53"/>
                  <a:pt x="74" y="53"/>
                </a:cubicBezTo>
                <a:cubicBezTo>
                  <a:pt x="72" y="51"/>
                  <a:pt x="72" y="51"/>
                  <a:pt x="72" y="51"/>
                </a:cubicBezTo>
                <a:cubicBezTo>
                  <a:pt x="70" y="46"/>
                  <a:pt x="70" y="46"/>
                  <a:pt x="70" y="46"/>
                </a:cubicBezTo>
                <a:cubicBezTo>
                  <a:pt x="68" y="41"/>
                  <a:pt x="68" y="41"/>
                  <a:pt x="68" y="41"/>
                </a:cubicBezTo>
                <a:cubicBezTo>
                  <a:pt x="68" y="37"/>
                  <a:pt x="68" y="37"/>
                  <a:pt x="68" y="37"/>
                </a:cubicBezTo>
                <a:cubicBezTo>
                  <a:pt x="73" y="32"/>
                  <a:pt x="73" y="32"/>
                  <a:pt x="73" y="32"/>
                </a:cubicBezTo>
                <a:cubicBezTo>
                  <a:pt x="75" y="28"/>
                  <a:pt x="75" y="28"/>
                  <a:pt x="75" y="28"/>
                </a:cubicBezTo>
                <a:cubicBezTo>
                  <a:pt x="74" y="24"/>
                  <a:pt x="74" y="24"/>
                  <a:pt x="74" y="24"/>
                </a:cubicBezTo>
                <a:cubicBezTo>
                  <a:pt x="79" y="29"/>
                  <a:pt x="79" y="29"/>
                  <a:pt x="79" y="29"/>
                </a:cubicBezTo>
                <a:cubicBezTo>
                  <a:pt x="80" y="30"/>
                  <a:pt x="80" y="30"/>
                  <a:pt x="80" y="30"/>
                </a:cubicBezTo>
                <a:cubicBezTo>
                  <a:pt x="81" y="24"/>
                  <a:pt x="81" y="24"/>
                  <a:pt x="81" y="24"/>
                </a:cubicBezTo>
                <a:cubicBezTo>
                  <a:pt x="79" y="15"/>
                  <a:pt x="79" y="15"/>
                  <a:pt x="79" y="15"/>
                </a:cubicBezTo>
                <a:cubicBezTo>
                  <a:pt x="80" y="12"/>
                  <a:pt x="80" y="12"/>
                  <a:pt x="80" y="12"/>
                </a:cubicBezTo>
                <a:cubicBezTo>
                  <a:pt x="77" y="11"/>
                  <a:pt x="77" y="11"/>
                  <a:pt x="77" y="11"/>
                </a:cubicBezTo>
                <a:cubicBezTo>
                  <a:pt x="76" y="0"/>
                  <a:pt x="76" y="0"/>
                  <a:pt x="76" y="0"/>
                </a:cubicBezTo>
                <a:cubicBezTo>
                  <a:pt x="76" y="0"/>
                  <a:pt x="133" y="16"/>
                  <a:pt x="145" y="19"/>
                </a:cubicBezTo>
                <a:cubicBezTo>
                  <a:pt x="156" y="22"/>
                  <a:pt x="230" y="42"/>
                  <a:pt x="235" y="43"/>
                </a:cubicBezTo>
                <a:cubicBezTo>
                  <a:pt x="240" y="45"/>
                  <a:pt x="246" y="45"/>
                  <a:pt x="246" y="45"/>
                </a:cubicBezTo>
                <a:lnTo>
                  <a:pt x="257" y="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6969301" y="3422118"/>
            <a:ext cx="784101" cy="804942"/>
          </a:xfrm>
          <a:custGeom>
            <a:avLst/>
            <a:gdLst>
              <a:gd name="T0" fmla="*/ 34 w 228"/>
              <a:gd name="T1" fmla="*/ 0 h 234"/>
              <a:gd name="T2" fmla="*/ 228 w 228"/>
              <a:gd name="T3" fmla="*/ 23 h 234"/>
              <a:gd name="T4" fmla="*/ 227 w 228"/>
              <a:gd name="T5" fmla="*/ 44 h 234"/>
              <a:gd name="T6" fmla="*/ 224 w 228"/>
              <a:gd name="T7" fmla="*/ 44 h 234"/>
              <a:gd name="T8" fmla="*/ 210 w 228"/>
              <a:gd name="T9" fmla="*/ 226 h 234"/>
              <a:gd name="T10" fmla="*/ 91 w 228"/>
              <a:gd name="T11" fmla="*/ 215 h 234"/>
              <a:gd name="T12" fmla="*/ 90 w 228"/>
              <a:gd name="T13" fmla="*/ 224 h 234"/>
              <a:gd name="T14" fmla="*/ 32 w 228"/>
              <a:gd name="T15" fmla="*/ 218 h 234"/>
              <a:gd name="T16" fmla="*/ 29 w 228"/>
              <a:gd name="T17" fmla="*/ 234 h 234"/>
              <a:gd name="T18" fmla="*/ 0 w 228"/>
              <a:gd name="T19" fmla="*/ 230 h 234"/>
              <a:gd name="T20" fmla="*/ 34 w 228"/>
              <a:gd name="T21" fmla="*/ 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8" h="234">
                <a:moveTo>
                  <a:pt x="34" y="0"/>
                </a:moveTo>
                <a:lnTo>
                  <a:pt x="228" y="23"/>
                </a:lnTo>
                <a:lnTo>
                  <a:pt x="227" y="44"/>
                </a:lnTo>
                <a:lnTo>
                  <a:pt x="224" y="44"/>
                </a:lnTo>
                <a:lnTo>
                  <a:pt x="210" y="226"/>
                </a:lnTo>
                <a:lnTo>
                  <a:pt x="91" y="215"/>
                </a:lnTo>
                <a:lnTo>
                  <a:pt x="90" y="224"/>
                </a:lnTo>
                <a:lnTo>
                  <a:pt x="32" y="218"/>
                </a:lnTo>
                <a:lnTo>
                  <a:pt x="29" y="234"/>
                </a:lnTo>
                <a:lnTo>
                  <a:pt x="0" y="230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2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261616" y="3573476"/>
            <a:ext cx="1554445" cy="1534208"/>
          </a:xfrm>
          <a:custGeom>
            <a:avLst/>
            <a:gdLst>
              <a:gd name="T0" fmla="*/ 450 w 452"/>
              <a:gd name="T1" fmla="*/ 234 h 446"/>
              <a:gd name="T2" fmla="*/ 446 w 452"/>
              <a:gd name="T3" fmla="*/ 215 h 446"/>
              <a:gd name="T4" fmla="*/ 435 w 452"/>
              <a:gd name="T5" fmla="*/ 131 h 446"/>
              <a:gd name="T6" fmla="*/ 417 w 452"/>
              <a:gd name="T7" fmla="*/ 128 h 446"/>
              <a:gd name="T8" fmla="*/ 398 w 452"/>
              <a:gd name="T9" fmla="*/ 117 h 446"/>
              <a:gd name="T10" fmla="*/ 378 w 452"/>
              <a:gd name="T11" fmla="*/ 116 h 446"/>
              <a:gd name="T12" fmla="*/ 365 w 452"/>
              <a:gd name="T13" fmla="*/ 118 h 446"/>
              <a:gd name="T14" fmla="*/ 352 w 452"/>
              <a:gd name="T15" fmla="*/ 122 h 446"/>
              <a:gd name="T16" fmla="*/ 332 w 452"/>
              <a:gd name="T17" fmla="*/ 118 h 446"/>
              <a:gd name="T18" fmla="*/ 325 w 452"/>
              <a:gd name="T19" fmla="*/ 116 h 446"/>
              <a:gd name="T20" fmla="*/ 310 w 452"/>
              <a:gd name="T21" fmla="*/ 112 h 446"/>
              <a:gd name="T22" fmla="*/ 301 w 452"/>
              <a:gd name="T23" fmla="*/ 111 h 446"/>
              <a:gd name="T24" fmla="*/ 284 w 452"/>
              <a:gd name="T25" fmla="*/ 107 h 446"/>
              <a:gd name="T26" fmla="*/ 269 w 452"/>
              <a:gd name="T27" fmla="*/ 101 h 446"/>
              <a:gd name="T28" fmla="*/ 253 w 452"/>
              <a:gd name="T29" fmla="*/ 93 h 446"/>
              <a:gd name="T30" fmla="*/ 242 w 452"/>
              <a:gd name="T31" fmla="*/ 90 h 446"/>
              <a:gd name="T32" fmla="*/ 125 w 452"/>
              <a:gd name="T33" fmla="*/ 182 h 446"/>
              <a:gd name="T34" fmla="*/ 2 w 452"/>
              <a:gd name="T35" fmla="*/ 183 h 446"/>
              <a:gd name="T36" fmla="*/ 13 w 452"/>
              <a:gd name="T37" fmla="*/ 197 h 446"/>
              <a:gd name="T38" fmla="*/ 22 w 452"/>
              <a:gd name="T39" fmla="*/ 205 h 446"/>
              <a:gd name="T40" fmla="*/ 41 w 452"/>
              <a:gd name="T41" fmla="*/ 224 h 446"/>
              <a:gd name="T42" fmla="*/ 55 w 452"/>
              <a:gd name="T43" fmla="*/ 238 h 446"/>
              <a:gd name="T44" fmla="*/ 59 w 452"/>
              <a:gd name="T45" fmla="*/ 259 h 446"/>
              <a:gd name="T46" fmla="*/ 66 w 452"/>
              <a:gd name="T47" fmla="*/ 278 h 446"/>
              <a:gd name="T48" fmla="*/ 74 w 452"/>
              <a:gd name="T49" fmla="*/ 286 h 446"/>
              <a:gd name="T50" fmla="*/ 88 w 452"/>
              <a:gd name="T51" fmla="*/ 296 h 446"/>
              <a:gd name="T52" fmla="*/ 109 w 452"/>
              <a:gd name="T53" fmla="*/ 307 h 446"/>
              <a:gd name="T54" fmla="*/ 120 w 452"/>
              <a:gd name="T55" fmla="*/ 298 h 446"/>
              <a:gd name="T56" fmla="*/ 127 w 452"/>
              <a:gd name="T57" fmla="*/ 283 h 446"/>
              <a:gd name="T58" fmla="*/ 148 w 452"/>
              <a:gd name="T59" fmla="*/ 275 h 446"/>
              <a:gd name="T60" fmla="*/ 170 w 452"/>
              <a:gd name="T61" fmla="*/ 279 h 446"/>
              <a:gd name="T62" fmla="*/ 183 w 452"/>
              <a:gd name="T63" fmla="*/ 292 h 446"/>
              <a:gd name="T64" fmla="*/ 200 w 452"/>
              <a:gd name="T65" fmla="*/ 320 h 446"/>
              <a:gd name="T66" fmla="*/ 210 w 452"/>
              <a:gd name="T67" fmla="*/ 343 h 446"/>
              <a:gd name="T68" fmla="*/ 235 w 452"/>
              <a:gd name="T69" fmla="*/ 372 h 446"/>
              <a:gd name="T70" fmla="*/ 237 w 452"/>
              <a:gd name="T71" fmla="*/ 388 h 446"/>
              <a:gd name="T72" fmla="*/ 249 w 452"/>
              <a:gd name="T73" fmla="*/ 416 h 446"/>
              <a:gd name="T74" fmla="*/ 273 w 452"/>
              <a:gd name="T75" fmla="*/ 427 h 446"/>
              <a:gd name="T76" fmla="*/ 291 w 452"/>
              <a:gd name="T77" fmla="*/ 438 h 446"/>
              <a:gd name="T78" fmla="*/ 305 w 452"/>
              <a:gd name="T79" fmla="*/ 442 h 446"/>
              <a:gd name="T80" fmla="*/ 321 w 452"/>
              <a:gd name="T81" fmla="*/ 441 h 446"/>
              <a:gd name="T82" fmla="*/ 317 w 452"/>
              <a:gd name="T83" fmla="*/ 425 h 446"/>
              <a:gd name="T84" fmla="*/ 308 w 452"/>
              <a:gd name="T85" fmla="*/ 404 h 446"/>
              <a:gd name="T86" fmla="*/ 318 w 452"/>
              <a:gd name="T87" fmla="*/ 370 h 446"/>
              <a:gd name="T88" fmla="*/ 311 w 452"/>
              <a:gd name="T89" fmla="*/ 361 h 446"/>
              <a:gd name="T90" fmla="*/ 326 w 452"/>
              <a:gd name="T91" fmla="*/ 355 h 446"/>
              <a:gd name="T92" fmla="*/ 324 w 452"/>
              <a:gd name="T93" fmla="*/ 350 h 446"/>
              <a:gd name="T94" fmla="*/ 338 w 452"/>
              <a:gd name="T95" fmla="*/ 350 h 446"/>
              <a:gd name="T96" fmla="*/ 336 w 452"/>
              <a:gd name="T97" fmla="*/ 345 h 446"/>
              <a:gd name="T98" fmla="*/ 347 w 452"/>
              <a:gd name="T99" fmla="*/ 342 h 446"/>
              <a:gd name="T100" fmla="*/ 346 w 452"/>
              <a:gd name="T101" fmla="*/ 331 h 446"/>
              <a:gd name="T102" fmla="*/ 357 w 452"/>
              <a:gd name="T103" fmla="*/ 329 h 446"/>
              <a:gd name="T104" fmla="*/ 367 w 452"/>
              <a:gd name="T105" fmla="*/ 329 h 446"/>
              <a:gd name="T106" fmla="*/ 395 w 452"/>
              <a:gd name="T107" fmla="*/ 314 h 446"/>
              <a:gd name="T108" fmla="*/ 403 w 452"/>
              <a:gd name="T109" fmla="*/ 305 h 446"/>
              <a:gd name="T110" fmla="*/ 403 w 452"/>
              <a:gd name="T111" fmla="*/ 296 h 446"/>
              <a:gd name="T112" fmla="*/ 410 w 452"/>
              <a:gd name="T113" fmla="*/ 286 h 446"/>
              <a:gd name="T114" fmla="*/ 412 w 452"/>
              <a:gd name="T115" fmla="*/ 299 h 446"/>
              <a:gd name="T116" fmla="*/ 439 w 452"/>
              <a:gd name="T117" fmla="*/ 288 h 446"/>
              <a:gd name="T118" fmla="*/ 447 w 452"/>
              <a:gd name="T119" fmla="*/ 268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52" h="446">
                <a:moveTo>
                  <a:pt x="446" y="253"/>
                </a:moveTo>
                <a:lnTo>
                  <a:pt x="448" y="245"/>
                </a:lnTo>
                <a:lnTo>
                  <a:pt x="452" y="240"/>
                </a:lnTo>
                <a:lnTo>
                  <a:pt x="450" y="234"/>
                </a:lnTo>
                <a:lnTo>
                  <a:pt x="448" y="226"/>
                </a:lnTo>
                <a:lnTo>
                  <a:pt x="447" y="223"/>
                </a:lnTo>
                <a:lnTo>
                  <a:pt x="447" y="217"/>
                </a:lnTo>
                <a:lnTo>
                  <a:pt x="446" y="215"/>
                </a:lnTo>
                <a:lnTo>
                  <a:pt x="442" y="206"/>
                </a:lnTo>
                <a:lnTo>
                  <a:pt x="442" y="204"/>
                </a:lnTo>
                <a:lnTo>
                  <a:pt x="435" y="198"/>
                </a:lnTo>
                <a:lnTo>
                  <a:pt x="435" y="131"/>
                </a:lnTo>
                <a:lnTo>
                  <a:pt x="425" y="130"/>
                </a:lnTo>
                <a:lnTo>
                  <a:pt x="423" y="132"/>
                </a:lnTo>
                <a:lnTo>
                  <a:pt x="420" y="131"/>
                </a:lnTo>
                <a:lnTo>
                  <a:pt x="417" y="128"/>
                </a:lnTo>
                <a:lnTo>
                  <a:pt x="413" y="126"/>
                </a:lnTo>
                <a:lnTo>
                  <a:pt x="408" y="126"/>
                </a:lnTo>
                <a:lnTo>
                  <a:pt x="402" y="122"/>
                </a:lnTo>
                <a:lnTo>
                  <a:pt x="398" y="117"/>
                </a:lnTo>
                <a:lnTo>
                  <a:pt x="393" y="116"/>
                </a:lnTo>
                <a:lnTo>
                  <a:pt x="385" y="118"/>
                </a:lnTo>
                <a:lnTo>
                  <a:pt x="383" y="117"/>
                </a:lnTo>
                <a:lnTo>
                  <a:pt x="378" y="116"/>
                </a:lnTo>
                <a:lnTo>
                  <a:pt x="374" y="119"/>
                </a:lnTo>
                <a:lnTo>
                  <a:pt x="372" y="120"/>
                </a:lnTo>
                <a:lnTo>
                  <a:pt x="369" y="118"/>
                </a:lnTo>
                <a:lnTo>
                  <a:pt x="365" y="118"/>
                </a:lnTo>
                <a:lnTo>
                  <a:pt x="363" y="121"/>
                </a:lnTo>
                <a:lnTo>
                  <a:pt x="358" y="124"/>
                </a:lnTo>
                <a:lnTo>
                  <a:pt x="354" y="125"/>
                </a:lnTo>
                <a:lnTo>
                  <a:pt x="352" y="122"/>
                </a:lnTo>
                <a:lnTo>
                  <a:pt x="349" y="119"/>
                </a:lnTo>
                <a:lnTo>
                  <a:pt x="341" y="120"/>
                </a:lnTo>
                <a:lnTo>
                  <a:pt x="336" y="117"/>
                </a:lnTo>
                <a:lnTo>
                  <a:pt x="332" y="118"/>
                </a:lnTo>
                <a:lnTo>
                  <a:pt x="330" y="122"/>
                </a:lnTo>
                <a:lnTo>
                  <a:pt x="328" y="123"/>
                </a:lnTo>
                <a:lnTo>
                  <a:pt x="327" y="118"/>
                </a:lnTo>
                <a:lnTo>
                  <a:pt x="325" y="116"/>
                </a:lnTo>
                <a:lnTo>
                  <a:pt x="319" y="120"/>
                </a:lnTo>
                <a:lnTo>
                  <a:pt x="318" y="116"/>
                </a:lnTo>
                <a:lnTo>
                  <a:pt x="312" y="112"/>
                </a:lnTo>
                <a:lnTo>
                  <a:pt x="310" y="112"/>
                </a:lnTo>
                <a:lnTo>
                  <a:pt x="308" y="115"/>
                </a:lnTo>
                <a:lnTo>
                  <a:pt x="305" y="117"/>
                </a:lnTo>
                <a:lnTo>
                  <a:pt x="302" y="116"/>
                </a:lnTo>
                <a:lnTo>
                  <a:pt x="301" y="111"/>
                </a:lnTo>
                <a:lnTo>
                  <a:pt x="298" y="111"/>
                </a:lnTo>
                <a:lnTo>
                  <a:pt x="295" y="105"/>
                </a:lnTo>
                <a:lnTo>
                  <a:pt x="287" y="105"/>
                </a:lnTo>
                <a:lnTo>
                  <a:pt x="284" y="107"/>
                </a:lnTo>
                <a:lnTo>
                  <a:pt x="281" y="104"/>
                </a:lnTo>
                <a:lnTo>
                  <a:pt x="280" y="104"/>
                </a:lnTo>
                <a:lnTo>
                  <a:pt x="275" y="105"/>
                </a:lnTo>
                <a:lnTo>
                  <a:pt x="269" y="101"/>
                </a:lnTo>
                <a:lnTo>
                  <a:pt x="261" y="101"/>
                </a:lnTo>
                <a:lnTo>
                  <a:pt x="259" y="94"/>
                </a:lnTo>
                <a:lnTo>
                  <a:pt x="255" y="92"/>
                </a:lnTo>
                <a:lnTo>
                  <a:pt x="253" y="93"/>
                </a:lnTo>
                <a:lnTo>
                  <a:pt x="250" y="92"/>
                </a:lnTo>
                <a:lnTo>
                  <a:pt x="247" y="93"/>
                </a:lnTo>
                <a:lnTo>
                  <a:pt x="244" y="93"/>
                </a:lnTo>
                <a:lnTo>
                  <a:pt x="242" y="90"/>
                </a:lnTo>
                <a:lnTo>
                  <a:pt x="235" y="83"/>
                </a:lnTo>
                <a:lnTo>
                  <a:pt x="239" y="6"/>
                </a:lnTo>
                <a:lnTo>
                  <a:pt x="139" y="0"/>
                </a:lnTo>
                <a:lnTo>
                  <a:pt x="125" y="182"/>
                </a:lnTo>
                <a:lnTo>
                  <a:pt x="6" y="171"/>
                </a:lnTo>
                <a:lnTo>
                  <a:pt x="5" y="180"/>
                </a:lnTo>
                <a:lnTo>
                  <a:pt x="0" y="180"/>
                </a:lnTo>
                <a:lnTo>
                  <a:pt x="2" y="183"/>
                </a:lnTo>
                <a:lnTo>
                  <a:pt x="7" y="186"/>
                </a:lnTo>
                <a:lnTo>
                  <a:pt x="10" y="190"/>
                </a:lnTo>
                <a:lnTo>
                  <a:pt x="11" y="193"/>
                </a:lnTo>
                <a:lnTo>
                  <a:pt x="13" y="197"/>
                </a:lnTo>
                <a:lnTo>
                  <a:pt x="15" y="198"/>
                </a:lnTo>
                <a:lnTo>
                  <a:pt x="18" y="200"/>
                </a:lnTo>
                <a:lnTo>
                  <a:pt x="21" y="202"/>
                </a:lnTo>
                <a:lnTo>
                  <a:pt x="22" y="205"/>
                </a:lnTo>
                <a:lnTo>
                  <a:pt x="26" y="210"/>
                </a:lnTo>
                <a:lnTo>
                  <a:pt x="30" y="213"/>
                </a:lnTo>
                <a:lnTo>
                  <a:pt x="38" y="224"/>
                </a:lnTo>
                <a:lnTo>
                  <a:pt x="41" y="224"/>
                </a:lnTo>
                <a:lnTo>
                  <a:pt x="44" y="227"/>
                </a:lnTo>
                <a:lnTo>
                  <a:pt x="48" y="230"/>
                </a:lnTo>
                <a:lnTo>
                  <a:pt x="53" y="234"/>
                </a:lnTo>
                <a:lnTo>
                  <a:pt x="55" y="238"/>
                </a:lnTo>
                <a:lnTo>
                  <a:pt x="55" y="245"/>
                </a:lnTo>
                <a:lnTo>
                  <a:pt x="59" y="251"/>
                </a:lnTo>
                <a:lnTo>
                  <a:pt x="60" y="255"/>
                </a:lnTo>
                <a:lnTo>
                  <a:pt x="59" y="259"/>
                </a:lnTo>
                <a:lnTo>
                  <a:pt x="59" y="264"/>
                </a:lnTo>
                <a:lnTo>
                  <a:pt x="60" y="270"/>
                </a:lnTo>
                <a:lnTo>
                  <a:pt x="65" y="275"/>
                </a:lnTo>
                <a:lnTo>
                  <a:pt x="66" y="278"/>
                </a:lnTo>
                <a:lnTo>
                  <a:pt x="67" y="279"/>
                </a:lnTo>
                <a:lnTo>
                  <a:pt x="69" y="281"/>
                </a:lnTo>
                <a:lnTo>
                  <a:pt x="71" y="283"/>
                </a:lnTo>
                <a:lnTo>
                  <a:pt x="74" y="286"/>
                </a:lnTo>
                <a:lnTo>
                  <a:pt x="78" y="289"/>
                </a:lnTo>
                <a:lnTo>
                  <a:pt x="81" y="292"/>
                </a:lnTo>
                <a:lnTo>
                  <a:pt x="84" y="293"/>
                </a:lnTo>
                <a:lnTo>
                  <a:pt x="88" y="296"/>
                </a:lnTo>
                <a:lnTo>
                  <a:pt x="94" y="299"/>
                </a:lnTo>
                <a:lnTo>
                  <a:pt x="101" y="304"/>
                </a:lnTo>
                <a:lnTo>
                  <a:pt x="104" y="305"/>
                </a:lnTo>
                <a:lnTo>
                  <a:pt x="109" y="307"/>
                </a:lnTo>
                <a:lnTo>
                  <a:pt x="113" y="307"/>
                </a:lnTo>
                <a:lnTo>
                  <a:pt x="115" y="303"/>
                </a:lnTo>
                <a:lnTo>
                  <a:pt x="118" y="300"/>
                </a:lnTo>
                <a:lnTo>
                  <a:pt x="120" y="298"/>
                </a:lnTo>
                <a:lnTo>
                  <a:pt x="123" y="297"/>
                </a:lnTo>
                <a:lnTo>
                  <a:pt x="123" y="292"/>
                </a:lnTo>
                <a:lnTo>
                  <a:pt x="125" y="288"/>
                </a:lnTo>
                <a:lnTo>
                  <a:pt x="127" y="283"/>
                </a:lnTo>
                <a:lnTo>
                  <a:pt x="132" y="277"/>
                </a:lnTo>
                <a:lnTo>
                  <a:pt x="139" y="276"/>
                </a:lnTo>
                <a:lnTo>
                  <a:pt x="143" y="275"/>
                </a:lnTo>
                <a:lnTo>
                  <a:pt x="148" y="275"/>
                </a:lnTo>
                <a:lnTo>
                  <a:pt x="153" y="277"/>
                </a:lnTo>
                <a:lnTo>
                  <a:pt x="159" y="278"/>
                </a:lnTo>
                <a:lnTo>
                  <a:pt x="162" y="278"/>
                </a:lnTo>
                <a:lnTo>
                  <a:pt x="170" y="279"/>
                </a:lnTo>
                <a:lnTo>
                  <a:pt x="173" y="281"/>
                </a:lnTo>
                <a:lnTo>
                  <a:pt x="176" y="287"/>
                </a:lnTo>
                <a:lnTo>
                  <a:pt x="178" y="287"/>
                </a:lnTo>
                <a:lnTo>
                  <a:pt x="183" y="292"/>
                </a:lnTo>
                <a:lnTo>
                  <a:pt x="187" y="294"/>
                </a:lnTo>
                <a:lnTo>
                  <a:pt x="190" y="300"/>
                </a:lnTo>
                <a:lnTo>
                  <a:pt x="196" y="308"/>
                </a:lnTo>
                <a:lnTo>
                  <a:pt x="200" y="320"/>
                </a:lnTo>
                <a:lnTo>
                  <a:pt x="203" y="324"/>
                </a:lnTo>
                <a:lnTo>
                  <a:pt x="207" y="332"/>
                </a:lnTo>
                <a:lnTo>
                  <a:pt x="207" y="335"/>
                </a:lnTo>
                <a:lnTo>
                  <a:pt x="210" y="343"/>
                </a:lnTo>
                <a:lnTo>
                  <a:pt x="218" y="350"/>
                </a:lnTo>
                <a:lnTo>
                  <a:pt x="220" y="358"/>
                </a:lnTo>
                <a:lnTo>
                  <a:pt x="230" y="370"/>
                </a:lnTo>
                <a:lnTo>
                  <a:pt x="235" y="372"/>
                </a:lnTo>
                <a:lnTo>
                  <a:pt x="234" y="381"/>
                </a:lnTo>
                <a:lnTo>
                  <a:pt x="232" y="383"/>
                </a:lnTo>
                <a:lnTo>
                  <a:pt x="234" y="385"/>
                </a:lnTo>
                <a:lnTo>
                  <a:pt x="237" y="388"/>
                </a:lnTo>
                <a:lnTo>
                  <a:pt x="237" y="394"/>
                </a:lnTo>
                <a:lnTo>
                  <a:pt x="243" y="405"/>
                </a:lnTo>
                <a:lnTo>
                  <a:pt x="246" y="411"/>
                </a:lnTo>
                <a:lnTo>
                  <a:pt x="249" y="416"/>
                </a:lnTo>
                <a:lnTo>
                  <a:pt x="251" y="421"/>
                </a:lnTo>
                <a:lnTo>
                  <a:pt x="259" y="422"/>
                </a:lnTo>
                <a:lnTo>
                  <a:pt x="264" y="427"/>
                </a:lnTo>
                <a:lnTo>
                  <a:pt x="273" y="427"/>
                </a:lnTo>
                <a:lnTo>
                  <a:pt x="280" y="434"/>
                </a:lnTo>
                <a:lnTo>
                  <a:pt x="284" y="434"/>
                </a:lnTo>
                <a:lnTo>
                  <a:pt x="286" y="437"/>
                </a:lnTo>
                <a:lnTo>
                  <a:pt x="291" y="438"/>
                </a:lnTo>
                <a:lnTo>
                  <a:pt x="292" y="436"/>
                </a:lnTo>
                <a:lnTo>
                  <a:pt x="302" y="438"/>
                </a:lnTo>
                <a:lnTo>
                  <a:pt x="302" y="439"/>
                </a:lnTo>
                <a:lnTo>
                  <a:pt x="305" y="442"/>
                </a:lnTo>
                <a:lnTo>
                  <a:pt x="310" y="446"/>
                </a:lnTo>
                <a:lnTo>
                  <a:pt x="313" y="444"/>
                </a:lnTo>
                <a:lnTo>
                  <a:pt x="314" y="442"/>
                </a:lnTo>
                <a:lnTo>
                  <a:pt x="321" y="441"/>
                </a:lnTo>
                <a:lnTo>
                  <a:pt x="319" y="436"/>
                </a:lnTo>
                <a:lnTo>
                  <a:pt x="319" y="433"/>
                </a:lnTo>
                <a:lnTo>
                  <a:pt x="318" y="429"/>
                </a:lnTo>
                <a:lnTo>
                  <a:pt x="317" y="425"/>
                </a:lnTo>
                <a:lnTo>
                  <a:pt x="314" y="423"/>
                </a:lnTo>
                <a:lnTo>
                  <a:pt x="312" y="417"/>
                </a:lnTo>
                <a:lnTo>
                  <a:pt x="311" y="411"/>
                </a:lnTo>
                <a:lnTo>
                  <a:pt x="308" y="404"/>
                </a:lnTo>
                <a:lnTo>
                  <a:pt x="308" y="398"/>
                </a:lnTo>
                <a:lnTo>
                  <a:pt x="311" y="389"/>
                </a:lnTo>
                <a:lnTo>
                  <a:pt x="314" y="380"/>
                </a:lnTo>
                <a:lnTo>
                  <a:pt x="318" y="370"/>
                </a:lnTo>
                <a:lnTo>
                  <a:pt x="317" y="368"/>
                </a:lnTo>
                <a:lnTo>
                  <a:pt x="314" y="366"/>
                </a:lnTo>
                <a:lnTo>
                  <a:pt x="311" y="363"/>
                </a:lnTo>
                <a:lnTo>
                  <a:pt x="311" y="361"/>
                </a:lnTo>
                <a:lnTo>
                  <a:pt x="313" y="362"/>
                </a:lnTo>
                <a:lnTo>
                  <a:pt x="322" y="361"/>
                </a:lnTo>
                <a:lnTo>
                  <a:pt x="323" y="361"/>
                </a:lnTo>
                <a:lnTo>
                  <a:pt x="326" y="355"/>
                </a:lnTo>
                <a:lnTo>
                  <a:pt x="323" y="355"/>
                </a:lnTo>
                <a:lnTo>
                  <a:pt x="322" y="353"/>
                </a:lnTo>
                <a:lnTo>
                  <a:pt x="322" y="351"/>
                </a:lnTo>
                <a:lnTo>
                  <a:pt x="324" y="350"/>
                </a:lnTo>
                <a:lnTo>
                  <a:pt x="328" y="350"/>
                </a:lnTo>
                <a:lnTo>
                  <a:pt x="333" y="350"/>
                </a:lnTo>
                <a:lnTo>
                  <a:pt x="335" y="351"/>
                </a:lnTo>
                <a:lnTo>
                  <a:pt x="338" y="350"/>
                </a:lnTo>
                <a:lnTo>
                  <a:pt x="343" y="346"/>
                </a:lnTo>
                <a:lnTo>
                  <a:pt x="341" y="346"/>
                </a:lnTo>
                <a:lnTo>
                  <a:pt x="337" y="349"/>
                </a:lnTo>
                <a:lnTo>
                  <a:pt x="336" y="345"/>
                </a:lnTo>
                <a:lnTo>
                  <a:pt x="338" y="339"/>
                </a:lnTo>
                <a:lnTo>
                  <a:pt x="340" y="341"/>
                </a:lnTo>
                <a:lnTo>
                  <a:pt x="342" y="342"/>
                </a:lnTo>
                <a:lnTo>
                  <a:pt x="347" y="342"/>
                </a:lnTo>
                <a:lnTo>
                  <a:pt x="349" y="340"/>
                </a:lnTo>
                <a:lnTo>
                  <a:pt x="348" y="336"/>
                </a:lnTo>
                <a:lnTo>
                  <a:pt x="345" y="332"/>
                </a:lnTo>
                <a:lnTo>
                  <a:pt x="346" y="331"/>
                </a:lnTo>
                <a:lnTo>
                  <a:pt x="349" y="331"/>
                </a:lnTo>
                <a:lnTo>
                  <a:pt x="352" y="329"/>
                </a:lnTo>
                <a:lnTo>
                  <a:pt x="354" y="331"/>
                </a:lnTo>
                <a:lnTo>
                  <a:pt x="357" y="329"/>
                </a:lnTo>
                <a:lnTo>
                  <a:pt x="358" y="331"/>
                </a:lnTo>
                <a:lnTo>
                  <a:pt x="361" y="333"/>
                </a:lnTo>
                <a:lnTo>
                  <a:pt x="364" y="331"/>
                </a:lnTo>
                <a:lnTo>
                  <a:pt x="367" y="329"/>
                </a:lnTo>
                <a:lnTo>
                  <a:pt x="374" y="327"/>
                </a:lnTo>
                <a:lnTo>
                  <a:pt x="381" y="326"/>
                </a:lnTo>
                <a:lnTo>
                  <a:pt x="392" y="320"/>
                </a:lnTo>
                <a:lnTo>
                  <a:pt x="395" y="314"/>
                </a:lnTo>
                <a:lnTo>
                  <a:pt x="396" y="309"/>
                </a:lnTo>
                <a:lnTo>
                  <a:pt x="399" y="307"/>
                </a:lnTo>
                <a:lnTo>
                  <a:pt x="402" y="306"/>
                </a:lnTo>
                <a:lnTo>
                  <a:pt x="403" y="305"/>
                </a:lnTo>
                <a:lnTo>
                  <a:pt x="406" y="303"/>
                </a:lnTo>
                <a:lnTo>
                  <a:pt x="405" y="300"/>
                </a:lnTo>
                <a:lnTo>
                  <a:pt x="404" y="297"/>
                </a:lnTo>
                <a:lnTo>
                  <a:pt x="403" y="296"/>
                </a:lnTo>
                <a:lnTo>
                  <a:pt x="402" y="294"/>
                </a:lnTo>
                <a:lnTo>
                  <a:pt x="403" y="291"/>
                </a:lnTo>
                <a:lnTo>
                  <a:pt x="407" y="288"/>
                </a:lnTo>
                <a:lnTo>
                  <a:pt x="410" y="286"/>
                </a:lnTo>
                <a:lnTo>
                  <a:pt x="412" y="286"/>
                </a:lnTo>
                <a:lnTo>
                  <a:pt x="412" y="289"/>
                </a:lnTo>
                <a:lnTo>
                  <a:pt x="412" y="293"/>
                </a:lnTo>
                <a:lnTo>
                  <a:pt x="412" y="299"/>
                </a:lnTo>
                <a:lnTo>
                  <a:pt x="413" y="300"/>
                </a:lnTo>
                <a:lnTo>
                  <a:pt x="419" y="295"/>
                </a:lnTo>
                <a:lnTo>
                  <a:pt x="424" y="294"/>
                </a:lnTo>
                <a:lnTo>
                  <a:pt x="439" y="288"/>
                </a:lnTo>
                <a:lnTo>
                  <a:pt x="441" y="287"/>
                </a:lnTo>
                <a:lnTo>
                  <a:pt x="444" y="282"/>
                </a:lnTo>
                <a:lnTo>
                  <a:pt x="447" y="272"/>
                </a:lnTo>
                <a:lnTo>
                  <a:pt x="447" y="268"/>
                </a:lnTo>
                <a:lnTo>
                  <a:pt x="444" y="261"/>
                </a:lnTo>
                <a:lnTo>
                  <a:pt x="446" y="256"/>
                </a:lnTo>
                <a:lnTo>
                  <a:pt x="446" y="2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333077" y="3325799"/>
            <a:ext cx="753147" cy="887501"/>
          </a:xfrm>
          <a:custGeom>
            <a:avLst/>
            <a:gdLst>
              <a:gd name="T0" fmla="*/ 73 w 259"/>
              <a:gd name="T1" fmla="*/ 0 h 304"/>
              <a:gd name="T2" fmla="*/ 68 w 259"/>
              <a:gd name="T3" fmla="*/ 25 h 304"/>
              <a:gd name="T4" fmla="*/ 62 w 259"/>
              <a:gd name="T5" fmla="*/ 43 h 304"/>
              <a:gd name="T6" fmla="*/ 59 w 259"/>
              <a:gd name="T7" fmla="*/ 45 h 304"/>
              <a:gd name="T8" fmla="*/ 56 w 259"/>
              <a:gd name="T9" fmla="*/ 43 h 304"/>
              <a:gd name="T10" fmla="*/ 51 w 259"/>
              <a:gd name="T11" fmla="*/ 39 h 304"/>
              <a:gd name="T12" fmla="*/ 47 w 259"/>
              <a:gd name="T13" fmla="*/ 41 h 304"/>
              <a:gd name="T14" fmla="*/ 45 w 259"/>
              <a:gd name="T15" fmla="*/ 37 h 304"/>
              <a:gd name="T16" fmla="*/ 38 w 259"/>
              <a:gd name="T17" fmla="*/ 39 h 304"/>
              <a:gd name="T18" fmla="*/ 35 w 259"/>
              <a:gd name="T19" fmla="*/ 42 h 304"/>
              <a:gd name="T20" fmla="*/ 35 w 259"/>
              <a:gd name="T21" fmla="*/ 53 h 304"/>
              <a:gd name="T22" fmla="*/ 35 w 259"/>
              <a:gd name="T23" fmla="*/ 67 h 304"/>
              <a:gd name="T24" fmla="*/ 35 w 259"/>
              <a:gd name="T25" fmla="*/ 80 h 304"/>
              <a:gd name="T26" fmla="*/ 34 w 259"/>
              <a:gd name="T27" fmla="*/ 84 h 304"/>
              <a:gd name="T28" fmla="*/ 31 w 259"/>
              <a:gd name="T29" fmla="*/ 89 h 304"/>
              <a:gd name="T30" fmla="*/ 30 w 259"/>
              <a:gd name="T31" fmla="*/ 94 h 304"/>
              <a:gd name="T32" fmla="*/ 30 w 259"/>
              <a:gd name="T33" fmla="*/ 101 h 304"/>
              <a:gd name="T34" fmla="*/ 34 w 259"/>
              <a:gd name="T35" fmla="*/ 110 h 304"/>
              <a:gd name="T36" fmla="*/ 35 w 259"/>
              <a:gd name="T37" fmla="*/ 119 h 304"/>
              <a:gd name="T38" fmla="*/ 37 w 259"/>
              <a:gd name="T39" fmla="*/ 122 h 304"/>
              <a:gd name="T40" fmla="*/ 42 w 259"/>
              <a:gd name="T41" fmla="*/ 128 h 304"/>
              <a:gd name="T42" fmla="*/ 39 w 259"/>
              <a:gd name="T43" fmla="*/ 130 h 304"/>
              <a:gd name="T44" fmla="*/ 34 w 259"/>
              <a:gd name="T45" fmla="*/ 134 h 304"/>
              <a:gd name="T46" fmla="*/ 24 w 259"/>
              <a:gd name="T47" fmla="*/ 141 h 304"/>
              <a:gd name="T48" fmla="*/ 21 w 259"/>
              <a:gd name="T49" fmla="*/ 154 h 304"/>
              <a:gd name="T50" fmla="*/ 17 w 259"/>
              <a:gd name="T51" fmla="*/ 162 h 304"/>
              <a:gd name="T52" fmla="*/ 13 w 259"/>
              <a:gd name="T53" fmla="*/ 166 h 304"/>
              <a:gd name="T54" fmla="*/ 11 w 259"/>
              <a:gd name="T55" fmla="*/ 167 h 304"/>
              <a:gd name="T56" fmla="*/ 9 w 259"/>
              <a:gd name="T57" fmla="*/ 171 h 304"/>
              <a:gd name="T58" fmla="*/ 10 w 259"/>
              <a:gd name="T59" fmla="*/ 178 h 304"/>
              <a:gd name="T60" fmla="*/ 9 w 259"/>
              <a:gd name="T61" fmla="*/ 183 h 304"/>
              <a:gd name="T62" fmla="*/ 15 w 259"/>
              <a:gd name="T63" fmla="*/ 188 h 304"/>
              <a:gd name="T64" fmla="*/ 13 w 259"/>
              <a:gd name="T65" fmla="*/ 192 h 304"/>
              <a:gd name="T66" fmla="*/ 5 w 259"/>
              <a:gd name="T67" fmla="*/ 196 h 304"/>
              <a:gd name="T68" fmla="*/ 3 w 259"/>
              <a:gd name="T69" fmla="*/ 200 h 304"/>
              <a:gd name="T70" fmla="*/ 0 w 259"/>
              <a:gd name="T71" fmla="*/ 206 h 304"/>
              <a:gd name="T72" fmla="*/ 139 w 259"/>
              <a:gd name="T73" fmla="*/ 291 h 304"/>
              <a:gd name="T74" fmla="*/ 182 w 259"/>
              <a:gd name="T75" fmla="*/ 299 h 304"/>
              <a:gd name="T76" fmla="*/ 218 w 259"/>
              <a:gd name="T77" fmla="*/ 304 h 304"/>
              <a:gd name="T78" fmla="*/ 219 w 259"/>
              <a:gd name="T79" fmla="*/ 304 h 304"/>
              <a:gd name="T80" fmla="*/ 259 w 259"/>
              <a:gd name="T81" fmla="*/ 33 h 304"/>
              <a:gd name="T82" fmla="*/ 73 w 259"/>
              <a:gd name="T83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59" h="304">
                <a:moveTo>
                  <a:pt x="73" y="0"/>
                </a:moveTo>
                <a:cubicBezTo>
                  <a:pt x="73" y="0"/>
                  <a:pt x="69" y="19"/>
                  <a:pt x="68" y="25"/>
                </a:cubicBezTo>
                <a:cubicBezTo>
                  <a:pt x="66" y="29"/>
                  <a:pt x="62" y="43"/>
                  <a:pt x="62" y="43"/>
                </a:cubicBezTo>
                <a:cubicBezTo>
                  <a:pt x="59" y="45"/>
                  <a:pt x="59" y="45"/>
                  <a:pt x="59" y="45"/>
                </a:cubicBezTo>
                <a:cubicBezTo>
                  <a:pt x="56" y="43"/>
                  <a:pt x="56" y="43"/>
                  <a:pt x="56" y="43"/>
                </a:cubicBezTo>
                <a:cubicBezTo>
                  <a:pt x="51" y="39"/>
                  <a:pt x="51" y="39"/>
                  <a:pt x="51" y="39"/>
                </a:cubicBezTo>
                <a:cubicBezTo>
                  <a:pt x="47" y="41"/>
                  <a:pt x="47" y="41"/>
                  <a:pt x="47" y="41"/>
                </a:cubicBezTo>
                <a:cubicBezTo>
                  <a:pt x="45" y="37"/>
                  <a:pt x="45" y="37"/>
                  <a:pt x="45" y="37"/>
                </a:cubicBezTo>
                <a:cubicBezTo>
                  <a:pt x="38" y="39"/>
                  <a:pt x="38" y="39"/>
                  <a:pt x="38" y="39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53"/>
                  <a:pt x="35" y="53"/>
                  <a:pt x="35" y="53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80"/>
                  <a:pt x="35" y="80"/>
                  <a:pt x="35" y="80"/>
                </a:cubicBezTo>
                <a:cubicBezTo>
                  <a:pt x="34" y="84"/>
                  <a:pt x="34" y="84"/>
                  <a:pt x="34" y="84"/>
                </a:cubicBezTo>
                <a:cubicBezTo>
                  <a:pt x="31" y="89"/>
                  <a:pt x="31" y="89"/>
                  <a:pt x="31" y="89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101"/>
                  <a:pt x="30" y="101"/>
                  <a:pt x="30" y="101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5" y="119"/>
                  <a:pt x="35" y="119"/>
                  <a:pt x="35" y="119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42" y="128"/>
                  <a:pt x="42" y="128"/>
                  <a:pt x="42" y="128"/>
                </a:cubicBezTo>
                <a:cubicBezTo>
                  <a:pt x="39" y="130"/>
                  <a:pt x="39" y="130"/>
                  <a:pt x="39" y="130"/>
                </a:cubicBezTo>
                <a:cubicBezTo>
                  <a:pt x="34" y="134"/>
                  <a:pt x="34" y="134"/>
                  <a:pt x="34" y="134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21" y="154"/>
                  <a:pt x="21" y="154"/>
                  <a:pt x="21" y="154"/>
                </a:cubicBezTo>
                <a:cubicBezTo>
                  <a:pt x="17" y="162"/>
                  <a:pt x="17" y="162"/>
                  <a:pt x="17" y="162"/>
                </a:cubicBezTo>
                <a:cubicBezTo>
                  <a:pt x="13" y="166"/>
                  <a:pt x="13" y="166"/>
                  <a:pt x="13" y="166"/>
                </a:cubicBezTo>
                <a:cubicBezTo>
                  <a:pt x="11" y="167"/>
                  <a:pt x="11" y="167"/>
                  <a:pt x="11" y="167"/>
                </a:cubicBezTo>
                <a:cubicBezTo>
                  <a:pt x="9" y="171"/>
                  <a:pt x="9" y="171"/>
                  <a:pt x="9" y="171"/>
                </a:cubicBezTo>
                <a:cubicBezTo>
                  <a:pt x="10" y="178"/>
                  <a:pt x="10" y="178"/>
                  <a:pt x="10" y="178"/>
                </a:cubicBezTo>
                <a:cubicBezTo>
                  <a:pt x="9" y="183"/>
                  <a:pt x="9" y="183"/>
                  <a:pt x="9" y="183"/>
                </a:cubicBezTo>
                <a:cubicBezTo>
                  <a:pt x="15" y="188"/>
                  <a:pt x="15" y="188"/>
                  <a:pt x="15" y="188"/>
                </a:cubicBezTo>
                <a:cubicBezTo>
                  <a:pt x="13" y="192"/>
                  <a:pt x="13" y="192"/>
                  <a:pt x="13" y="192"/>
                </a:cubicBezTo>
                <a:cubicBezTo>
                  <a:pt x="5" y="196"/>
                  <a:pt x="5" y="196"/>
                  <a:pt x="5" y="196"/>
                </a:cubicBezTo>
                <a:cubicBezTo>
                  <a:pt x="3" y="200"/>
                  <a:pt x="3" y="200"/>
                  <a:pt x="3" y="200"/>
                </a:cubicBezTo>
                <a:cubicBezTo>
                  <a:pt x="0" y="206"/>
                  <a:pt x="0" y="206"/>
                  <a:pt x="0" y="206"/>
                </a:cubicBezTo>
                <a:cubicBezTo>
                  <a:pt x="139" y="291"/>
                  <a:pt x="139" y="291"/>
                  <a:pt x="139" y="291"/>
                </a:cubicBezTo>
                <a:cubicBezTo>
                  <a:pt x="182" y="299"/>
                  <a:pt x="182" y="299"/>
                  <a:pt x="182" y="299"/>
                </a:cubicBezTo>
                <a:cubicBezTo>
                  <a:pt x="218" y="304"/>
                  <a:pt x="218" y="304"/>
                  <a:pt x="218" y="304"/>
                </a:cubicBezTo>
                <a:cubicBezTo>
                  <a:pt x="219" y="304"/>
                  <a:pt x="219" y="304"/>
                  <a:pt x="219" y="304"/>
                </a:cubicBezTo>
                <a:cubicBezTo>
                  <a:pt x="259" y="33"/>
                  <a:pt x="259" y="33"/>
                  <a:pt x="259" y="33"/>
                </a:cubicBezTo>
                <a:lnTo>
                  <a:pt x="7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569611" y="2369500"/>
            <a:ext cx="883831" cy="1530769"/>
          </a:xfrm>
          <a:custGeom>
            <a:avLst/>
            <a:gdLst>
              <a:gd name="T0" fmla="*/ 229 w 257"/>
              <a:gd name="T1" fmla="*/ 433 h 445"/>
              <a:gd name="T2" fmla="*/ 231 w 257"/>
              <a:gd name="T3" fmla="*/ 420 h 445"/>
              <a:gd name="T4" fmla="*/ 239 w 257"/>
              <a:gd name="T5" fmla="*/ 409 h 445"/>
              <a:gd name="T6" fmla="*/ 255 w 257"/>
              <a:gd name="T7" fmla="*/ 388 h 445"/>
              <a:gd name="T8" fmla="*/ 251 w 257"/>
              <a:gd name="T9" fmla="*/ 379 h 445"/>
              <a:gd name="T10" fmla="*/ 247 w 257"/>
              <a:gd name="T11" fmla="*/ 358 h 445"/>
              <a:gd name="T12" fmla="*/ 118 w 257"/>
              <a:gd name="T13" fmla="*/ 158 h 445"/>
              <a:gd name="T14" fmla="*/ 113 w 257"/>
              <a:gd name="T15" fmla="*/ 153 h 445"/>
              <a:gd name="T16" fmla="*/ 117 w 257"/>
              <a:gd name="T17" fmla="*/ 146 h 445"/>
              <a:gd name="T18" fmla="*/ 26 w 257"/>
              <a:gd name="T19" fmla="*/ 0 h 445"/>
              <a:gd name="T20" fmla="*/ 23 w 257"/>
              <a:gd name="T21" fmla="*/ 9 h 445"/>
              <a:gd name="T22" fmla="*/ 22 w 257"/>
              <a:gd name="T23" fmla="*/ 25 h 445"/>
              <a:gd name="T24" fmla="*/ 17 w 257"/>
              <a:gd name="T25" fmla="*/ 34 h 445"/>
              <a:gd name="T26" fmla="*/ 7 w 257"/>
              <a:gd name="T27" fmla="*/ 50 h 445"/>
              <a:gd name="T28" fmla="*/ 0 w 257"/>
              <a:gd name="T29" fmla="*/ 62 h 445"/>
              <a:gd name="T30" fmla="*/ 3 w 257"/>
              <a:gd name="T31" fmla="*/ 75 h 445"/>
              <a:gd name="T32" fmla="*/ 9 w 257"/>
              <a:gd name="T33" fmla="*/ 90 h 445"/>
              <a:gd name="T34" fmla="*/ 5 w 257"/>
              <a:gd name="T35" fmla="*/ 110 h 445"/>
              <a:gd name="T36" fmla="*/ 2 w 257"/>
              <a:gd name="T37" fmla="*/ 122 h 445"/>
              <a:gd name="T38" fmla="*/ 11 w 257"/>
              <a:gd name="T39" fmla="*/ 145 h 445"/>
              <a:gd name="T40" fmla="*/ 17 w 257"/>
              <a:gd name="T41" fmla="*/ 161 h 445"/>
              <a:gd name="T42" fmla="*/ 14 w 257"/>
              <a:gd name="T43" fmla="*/ 169 h 445"/>
              <a:gd name="T44" fmla="*/ 23 w 257"/>
              <a:gd name="T45" fmla="*/ 176 h 445"/>
              <a:gd name="T46" fmla="*/ 29 w 257"/>
              <a:gd name="T47" fmla="*/ 175 h 445"/>
              <a:gd name="T48" fmla="*/ 37 w 257"/>
              <a:gd name="T49" fmla="*/ 172 h 445"/>
              <a:gd name="T50" fmla="*/ 51 w 257"/>
              <a:gd name="T51" fmla="*/ 177 h 445"/>
              <a:gd name="T52" fmla="*/ 49 w 257"/>
              <a:gd name="T53" fmla="*/ 179 h 445"/>
              <a:gd name="T54" fmla="*/ 40 w 257"/>
              <a:gd name="T55" fmla="*/ 176 h 445"/>
              <a:gd name="T56" fmla="*/ 33 w 257"/>
              <a:gd name="T57" fmla="*/ 175 h 445"/>
              <a:gd name="T58" fmla="*/ 35 w 257"/>
              <a:gd name="T59" fmla="*/ 187 h 445"/>
              <a:gd name="T60" fmla="*/ 30 w 257"/>
              <a:gd name="T61" fmla="*/ 192 h 445"/>
              <a:gd name="T62" fmla="*/ 29 w 257"/>
              <a:gd name="T63" fmla="*/ 185 h 445"/>
              <a:gd name="T64" fmla="*/ 24 w 257"/>
              <a:gd name="T65" fmla="*/ 187 h 445"/>
              <a:gd name="T66" fmla="*/ 23 w 257"/>
              <a:gd name="T67" fmla="*/ 204 h 445"/>
              <a:gd name="T68" fmla="*/ 30 w 257"/>
              <a:gd name="T69" fmla="*/ 217 h 445"/>
              <a:gd name="T70" fmla="*/ 35 w 257"/>
              <a:gd name="T71" fmla="*/ 229 h 445"/>
              <a:gd name="T72" fmla="*/ 28 w 257"/>
              <a:gd name="T73" fmla="*/ 234 h 445"/>
              <a:gd name="T74" fmla="*/ 34 w 257"/>
              <a:gd name="T75" fmla="*/ 255 h 445"/>
              <a:gd name="T76" fmla="*/ 42 w 257"/>
              <a:gd name="T77" fmla="*/ 275 h 445"/>
              <a:gd name="T78" fmla="*/ 50 w 257"/>
              <a:gd name="T79" fmla="*/ 288 h 445"/>
              <a:gd name="T80" fmla="*/ 50 w 257"/>
              <a:gd name="T81" fmla="*/ 298 h 445"/>
              <a:gd name="T82" fmla="*/ 53 w 257"/>
              <a:gd name="T83" fmla="*/ 307 h 445"/>
              <a:gd name="T84" fmla="*/ 50 w 257"/>
              <a:gd name="T85" fmla="*/ 327 h 445"/>
              <a:gd name="T86" fmla="*/ 73 w 257"/>
              <a:gd name="T87" fmla="*/ 339 h 445"/>
              <a:gd name="T88" fmla="*/ 91 w 257"/>
              <a:gd name="T89" fmla="*/ 355 h 445"/>
              <a:gd name="T90" fmla="*/ 112 w 257"/>
              <a:gd name="T91" fmla="*/ 374 h 445"/>
              <a:gd name="T92" fmla="*/ 128 w 257"/>
              <a:gd name="T93" fmla="*/ 388 h 445"/>
              <a:gd name="T94" fmla="*/ 143 w 257"/>
              <a:gd name="T95" fmla="*/ 414 h 445"/>
              <a:gd name="T96" fmla="*/ 143 w 257"/>
              <a:gd name="T97" fmla="*/ 434 h 445"/>
              <a:gd name="T98" fmla="*/ 226 w 257"/>
              <a:gd name="T99" fmla="*/ 44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57" h="445">
                <a:moveTo>
                  <a:pt x="233" y="441"/>
                </a:moveTo>
                <a:lnTo>
                  <a:pt x="234" y="438"/>
                </a:lnTo>
                <a:lnTo>
                  <a:pt x="229" y="433"/>
                </a:lnTo>
                <a:lnTo>
                  <a:pt x="230" y="429"/>
                </a:lnTo>
                <a:lnTo>
                  <a:pt x="229" y="423"/>
                </a:lnTo>
                <a:lnTo>
                  <a:pt x="231" y="420"/>
                </a:lnTo>
                <a:lnTo>
                  <a:pt x="233" y="419"/>
                </a:lnTo>
                <a:lnTo>
                  <a:pt x="236" y="416"/>
                </a:lnTo>
                <a:lnTo>
                  <a:pt x="239" y="409"/>
                </a:lnTo>
                <a:lnTo>
                  <a:pt x="242" y="398"/>
                </a:lnTo>
                <a:lnTo>
                  <a:pt x="250" y="392"/>
                </a:lnTo>
                <a:lnTo>
                  <a:pt x="255" y="388"/>
                </a:lnTo>
                <a:lnTo>
                  <a:pt x="257" y="387"/>
                </a:lnTo>
                <a:lnTo>
                  <a:pt x="253" y="382"/>
                </a:lnTo>
                <a:lnTo>
                  <a:pt x="251" y="379"/>
                </a:lnTo>
                <a:lnTo>
                  <a:pt x="250" y="372"/>
                </a:lnTo>
                <a:lnTo>
                  <a:pt x="247" y="364"/>
                </a:lnTo>
                <a:lnTo>
                  <a:pt x="247" y="358"/>
                </a:lnTo>
                <a:lnTo>
                  <a:pt x="248" y="354"/>
                </a:lnTo>
                <a:lnTo>
                  <a:pt x="248" y="353"/>
                </a:lnTo>
                <a:lnTo>
                  <a:pt x="118" y="158"/>
                </a:lnTo>
                <a:lnTo>
                  <a:pt x="115" y="156"/>
                </a:lnTo>
                <a:lnTo>
                  <a:pt x="114" y="155"/>
                </a:lnTo>
                <a:lnTo>
                  <a:pt x="113" y="153"/>
                </a:lnTo>
                <a:lnTo>
                  <a:pt x="112" y="150"/>
                </a:lnTo>
                <a:lnTo>
                  <a:pt x="113" y="147"/>
                </a:lnTo>
                <a:lnTo>
                  <a:pt x="117" y="146"/>
                </a:lnTo>
                <a:lnTo>
                  <a:pt x="119" y="145"/>
                </a:lnTo>
                <a:lnTo>
                  <a:pt x="148" y="35"/>
                </a:lnTo>
                <a:lnTo>
                  <a:pt x="26" y="0"/>
                </a:lnTo>
                <a:lnTo>
                  <a:pt x="25" y="4"/>
                </a:lnTo>
                <a:lnTo>
                  <a:pt x="23" y="5"/>
                </a:lnTo>
                <a:lnTo>
                  <a:pt x="23" y="9"/>
                </a:lnTo>
                <a:lnTo>
                  <a:pt x="23" y="12"/>
                </a:lnTo>
                <a:lnTo>
                  <a:pt x="23" y="21"/>
                </a:lnTo>
                <a:lnTo>
                  <a:pt x="22" y="25"/>
                </a:lnTo>
                <a:lnTo>
                  <a:pt x="19" y="30"/>
                </a:lnTo>
                <a:lnTo>
                  <a:pt x="17" y="33"/>
                </a:lnTo>
                <a:lnTo>
                  <a:pt x="17" y="34"/>
                </a:lnTo>
                <a:lnTo>
                  <a:pt x="17" y="40"/>
                </a:lnTo>
                <a:lnTo>
                  <a:pt x="13" y="45"/>
                </a:lnTo>
                <a:lnTo>
                  <a:pt x="7" y="50"/>
                </a:lnTo>
                <a:lnTo>
                  <a:pt x="2" y="55"/>
                </a:lnTo>
                <a:lnTo>
                  <a:pt x="1" y="57"/>
                </a:lnTo>
                <a:lnTo>
                  <a:pt x="0" y="62"/>
                </a:lnTo>
                <a:lnTo>
                  <a:pt x="0" y="66"/>
                </a:lnTo>
                <a:lnTo>
                  <a:pt x="1" y="71"/>
                </a:lnTo>
                <a:lnTo>
                  <a:pt x="3" y="75"/>
                </a:lnTo>
                <a:lnTo>
                  <a:pt x="7" y="81"/>
                </a:lnTo>
                <a:lnTo>
                  <a:pt x="8" y="85"/>
                </a:lnTo>
                <a:lnTo>
                  <a:pt x="9" y="90"/>
                </a:lnTo>
                <a:lnTo>
                  <a:pt x="9" y="98"/>
                </a:lnTo>
                <a:lnTo>
                  <a:pt x="6" y="104"/>
                </a:lnTo>
                <a:lnTo>
                  <a:pt x="5" y="110"/>
                </a:lnTo>
                <a:lnTo>
                  <a:pt x="5" y="117"/>
                </a:lnTo>
                <a:lnTo>
                  <a:pt x="4" y="120"/>
                </a:lnTo>
                <a:lnTo>
                  <a:pt x="2" y="122"/>
                </a:lnTo>
                <a:lnTo>
                  <a:pt x="3" y="126"/>
                </a:lnTo>
                <a:lnTo>
                  <a:pt x="7" y="133"/>
                </a:lnTo>
                <a:lnTo>
                  <a:pt x="11" y="145"/>
                </a:lnTo>
                <a:lnTo>
                  <a:pt x="15" y="153"/>
                </a:lnTo>
                <a:lnTo>
                  <a:pt x="17" y="156"/>
                </a:lnTo>
                <a:lnTo>
                  <a:pt x="17" y="161"/>
                </a:lnTo>
                <a:lnTo>
                  <a:pt x="16" y="164"/>
                </a:lnTo>
                <a:lnTo>
                  <a:pt x="14" y="166"/>
                </a:lnTo>
                <a:lnTo>
                  <a:pt x="14" y="169"/>
                </a:lnTo>
                <a:lnTo>
                  <a:pt x="18" y="169"/>
                </a:lnTo>
                <a:lnTo>
                  <a:pt x="20" y="172"/>
                </a:lnTo>
                <a:lnTo>
                  <a:pt x="23" y="176"/>
                </a:lnTo>
                <a:lnTo>
                  <a:pt x="24" y="178"/>
                </a:lnTo>
                <a:lnTo>
                  <a:pt x="27" y="179"/>
                </a:lnTo>
                <a:lnTo>
                  <a:pt x="29" y="175"/>
                </a:lnTo>
                <a:lnTo>
                  <a:pt x="29" y="170"/>
                </a:lnTo>
                <a:lnTo>
                  <a:pt x="34" y="169"/>
                </a:lnTo>
                <a:lnTo>
                  <a:pt x="37" y="172"/>
                </a:lnTo>
                <a:lnTo>
                  <a:pt x="44" y="172"/>
                </a:lnTo>
                <a:lnTo>
                  <a:pt x="48" y="176"/>
                </a:lnTo>
                <a:lnTo>
                  <a:pt x="51" y="177"/>
                </a:lnTo>
                <a:lnTo>
                  <a:pt x="53" y="178"/>
                </a:lnTo>
                <a:lnTo>
                  <a:pt x="51" y="180"/>
                </a:lnTo>
                <a:lnTo>
                  <a:pt x="49" y="179"/>
                </a:lnTo>
                <a:lnTo>
                  <a:pt x="45" y="177"/>
                </a:lnTo>
                <a:lnTo>
                  <a:pt x="44" y="177"/>
                </a:lnTo>
                <a:lnTo>
                  <a:pt x="40" y="176"/>
                </a:lnTo>
                <a:lnTo>
                  <a:pt x="38" y="175"/>
                </a:lnTo>
                <a:lnTo>
                  <a:pt x="35" y="174"/>
                </a:lnTo>
                <a:lnTo>
                  <a:pt x="33" y="175"/>
                </a:lnTo>
                <a:lnTo>
                  <a:pt x="33" y="177"/>
                </a:lnTo>
                <a:lnTo>
                  <a:pt x="33" y="184"/>
                </a:lnTo>
                <a:lnTo>
                  <a:pt x="35" y="187"/>
                </a:lnTo>
                <a:lnTo>
                  <a:pt x="34" y="194"/>
                </a:lnTo>
                <a:lnTo>
                  <a:pt x="33" y="194"/>
                </a:lnTo>
                <a:lnTo>
                  <a:pt x="30" y="192"/>
                </a:lnTo>
                <a:lnTo>
                  <a:pt x="29" y="190"/>
                </a:lnTo>
                <a:lnTo>
                  <a:pt x="29" y="186"/>
                </a:lnTo>
                <a:lnTo>
                  <a:pt x="29" y="185"/>
                </a:lnTo>
                <a:lnTo>
                  <a:pt x="28" y="184"/>
                </a:lnTo>
                <a:lnTo>
                  <a:pt x="25" y="183"/>
                </a:lnTo>
                <a:lnTo>
                  <a:pt x="24" y="187"/>
                </a:lnTo>
                <a:lnTo>
                  <a:pt x="23" y="189"/>
                </a:lnTo>
                <a:lnTo>
                  <a:pt x="23" y="195"/>
                </a:lnTo>
                <a:lnTo>
                  <a:pt x="23" y="204"/>
                </a:lnTo>
                <a:lnTo>
                  <a:pt x="23" y="209"/>
                </a:lnTo>
                <a:lnTo>
                  <a:pt x="26" y="214"/>
                </a:lnTo>
                <a:lnTo>
                  <a:pt x="30" y="217"/>
                </a:lnTo>
                <a:lnTo>
                  <a:pt x="34" y="220"/>
                </a:lnTo>
                <a:lnTo>
                  <a:pt x="35" y="225"/>
                </a:lnTo>
                <a:lnTo>
                  <a:pt x="35" y="229"/>
                </a:lnTo>
                <a:lnTo>
                  <a:pt x="34" y="233"/>
                </a:lnTo>
                <a:lnTo>
                  <a:pt x="31" y="234"/>
                </a:lnTo>
                <a:lnTo>
                  <a:pt x="28" y="234"/>
                </a:lnTo>
                <a:lnTo>
                  <a:pt x="28" y="244"/>
                </a:lnTo>
                <a:lnTo>
                  <a:pt x="29" y="247"/>
                </a:lnTo>
                <a:lnTo>
                  <a:pt x="34" y="255"/>
                </a:lnTo>
                <a:lnTo>
                  <a:pt x="35" y="261"/>
                </a:lnTo>
                <a:lnTo>
                  <a:pt x="40" y="268"/>
                </a:lnTo>
                <a:lnTo>
                  <a:pt x="42" y="275"/>
                </a:lnTo>
                <a:lnTo>
                  <a:pt x="45" y="280"/>
                </a:lnTo>
                <a:lnTo>
                  <a:pt x="48" y="287"/>
                </a:lnTo>
                <a:lnTo>
                  <a:pt x="50" y="288"/>
                </a:lnTo>
                <a:lnTo>
                  <a:pt x="50" y="293"/>
                </a:lnTo>
                <a:lnTo>
                  <a:pt x="50" y="296"/>
                </a:lnTo>
                <a:lnTo>
                  <a:pt x="50" y="298"/>
                </a:lnTo>
                <a:lnTo>
                  <a:pt x="52" y="300"/>
                </a:lnTo>
                <a:lnTo>
                  <a:pt x="53" y="303"/>
                </a:lnTo>
                <a:lnTo>
                  <a:pt x="53" y="307"/>
                </a:lnTo>
                <a:lnTo>
                  <a:pt x="52" y="316"/>
                </a:lnTo>
                <a:lnTo>
                  <a:pt x="51" y="322"/>
                </a:lnTo>
                <a:lnTo>
                  <a:pt x="50" y="327"/>
                </a:lnTo>
                <a:lnTo>
                  <a:pt x="59" y="332"/>
                </a:lnTo>
                <a:lnTo>
                  <a:pt x="67" y="335"/>
                </a:lnTo>
                <a:lnTo>
                  <a:pt x="73" y="339"/>
                </a:lnTo>
                <a:lnTo>
                  <a:pt x="82" y="342"/>
                </a:lnTo>
                <a:lnTo>
                  <a:pt x="85" y="345"/>
                </a:lnTo>
                <a:lnTo>
                  <a:pt x="91" y="355"/>
                </a:lnTo>
                <a:lnTo>
                  <a:pt x="99" y="362"/>
                </a:lnTo>
                <a:lnTo>
                  <a:pt x="111" y="365"/>
                </a:lnTo>
                <a:lnTo>
                  <a:pt x="112" y="374"/>
                </a:lnTo>
                <a:lnTo>
                  <a:pt x="114" y="378"/>
                </a:lnTo>
                <a:lnTo>
                  <a:pt x="121" y="380"/>
                </a:lnTo>
                <a:lnTo>
                  <a:pt x="128" y="388"/>
                </a:lnTo>
                <a:lnTo>
                  <a:pt x="136" y="400"/>
                </a:lnTo>
                <a:lnTo>
                  <a:pt x="140" y="405"/>
                </a:lnTo>
                <a:lnTo>
                  <a:pt x="143" y="414"/>
                </a:lnTo>
                <a:lnTo>
                  <a:pt x="140" y="422"/>
                </a:lnTo>
                <a:lnTo>
                  <a:pt x="140" y="427"/>
                </a:lnTo>
                <a:lnTo>
                  <a:pt x="143" y="434"/>
                </a:lnTo>
                <a:lnTo>
                  <a:pt x="147" y="435"/>
                </a:lnTo>
                <a:lnTo>
                  <a:pt x="225" y="445"/>
                </a:lnTo>
                <a:lnTo>
                  <a:pt x="226" y="444"/>
                </a:lnTo>
                <a:lnTo>
                  <a:pt x="233" y="4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7739645" y="3501238"/>
            <a:ext cx="966369" cy="519432"/>
          </a:xfrm>
          <a:custGeom>
            <a:avLst/>
            <a:gdLst>
              <a:gd name="T0" fmla="*/ 0 w 332"/>
              <a:gd name="T1" fmla="*/ 25 h 178"/>
              <a:gd name="T2" fmla="*/ 0 w 332"/>
              <a:gd name="T3" fmla="*/ 28 h 178"/>
              <a:gd name="T4" fmla="*/ 0 w 332"/>
              <a:gd name="T5" fmla="*/ 25 h 178"/>
              <a:gd name="T6" fmla="*/ 118 w 332"/>
              <a:gd name="T7" fmla="*/ 32 h 178"/>
              <a:gd name="T8" fmla="*/ 113 w 332"/>
              <a:gd name="T9" fmla="*/ 123 h 178"/>
              <a:gd name="T10" fmla="*/ 121 w 332"/>
              <a:gd name="T11" fmla="*/ 131 h 178"/>
              <a:gd name="T12" fmla="*/ 124 w 332"/>
              <a:gd name="T13" fmla="*/ 134 h 178"/>
              <a:gd name="T14" fmla="*/ 127 w 332"/>
              <a:gd name="T15" fmla="*/ 134 h 178"/>
              <a:gd name="T16" fmla="*/ 131 w 332"/>
              <a:gd name="T17" fmla="*/ 133 h 178"/>
              <a:gd name="T18" fmla="*/ 134 w 332"/>
              <a:gd name="T19" fmla="*/ 134 h 178"/>
              <a:gd name="T20" fmla="*/ 137 w 332"/>
              <a:gd name="T21" fmla="*/ 133 h 178"/>
              <a:gd name="T22" fmla="*/ 141 w 332"/>
              <a:gd name="T23" fmla="*/ 135 h 178"/>
              <a:gd name="T24" fmla="*/ 144 w 332"/>
              <a:gd name="T25" fmla="*/ 144 h 178"/>
              <a:gd name="T26" fmla="*/ 153 w 332"/>
              <a:gd name="T27" fmla="*/ 144 h 178"/>
              <a:gd name="T28" fmla="*/ 160 w 332"/>
              <a:gd name="T29" fmla="*/ 148 h 178"/>
              <a:gd name="T30" fmla="*/ 166 w 332"/>
              <a:gd name="T31" fmla="*/ 147 h 178"/>
              <a:gd name="T32" fmla="*/ 167 w 332"/>
              <a:gd name="T33" fmla="*/ 147 h 178"/>
              <a:gd name="T34" fmla="*/ 171 w 332"/>
              <a:gd name="T35" fmla="*/ 151 h 178"/>
              <a:gd name="T36" fmla="*/ 175 w 332"/>
              <a:gd name="T37" fmla="*/ 148 h 178"/>
              <a:gd name="T38" fmla="*/ 184 w 332"/>
              <a:gd name="T39" fmla="*/ 149 h 178"/>
              <a:gd name="T40" fmla="*/ 188 w 332"/>
              <a:gd name="T41" fmla="*/ 156 h 178"/>
              <a:gd name="T42" fmla="*/ 191 w 332"/>
              <a:gd name="T43" fmla="*/ 156 h 178"/>
              <a:gd name="T44" fmla="*/ 192 w 332"/>
              <a:gd name="T45" fmla="*/ 162 h 178"/>
              <a:gd name="T46" fmla="*/ 196 w 332"/>
              <a:gd name="T47" fmla="*/ 163 h 178"/>
              <a:gd name="T48" fmla="*/ 200 w 332"/>
              <a:gd name="T49" fmla="*/ 160 h 178"/>
              <a:gd name="T50" fmla="*/ 202 w 332"/>
              <a:gd name="T51" fmla="*/ 157 h 178"/>
              <a:gd name="T52" fmla="*/ 204 w 332"/>
              <a:gd name="T53" fmla="*/ 157 h 178"/>
              <a:gd name="T54" fmla="*/ 211 w 332"/>
              <a:gd name="T55" fmla="*/ 162 h 178"/>
              <a:gd name="T56" fmla="*/ 213 w 332"/>
              <a:gd name="T57" fmla="*/ 166 h 178"/>
              <a:gd name="T58" fmla="*/ 220 w 332"/>
              <a:gd name="T59" fmla="*/ 162 h 178"/>
              <a:gd name="T60" fmla="*/ 222 w 332"/>
              <a:gd name="T61" fmla="*/ 164 h 178"/>
              <a:gd name="T62" fmla="*/ 223 w 332"/>
              <a:gd name="T63" fmla="*/ 170 h 178"/>
              <a:gd name="T64" fmla="*/ 225 w 332"/>
              <a:gd name="T65" fmla="*/ 169 h 178"/>
              <a:gd name="T66" fmla="*/ 228 w 332"/>
              <a:gd name="T67" fmla="*/ 164 h 178"/>
              <a:gd name="T68" fmla="*/ 233 w 332"/>
              <a:gd name="T69" fmla="*/ 163 h 178"/>
              <a:gd name="T70" fmla="*/ 239 w 332"/>
              <a:gd name="T71" fmla="*/ 166 h 178"/>
              <a:gd name="T72" fmla="*/ 248 w 332"/>
              <a:gd name="T73" fmla="*/ 165 h 178"/>
              <a:gd name="T74" fmla="*/ 252 w 332"/>
              <a:gd name="T75" fmla="*/ 169 h 178"/>
              <a:gd name="T76" fmla="*/ 254 w 332"/>
              <a:gd name="T77" fmla="*/ 172 h 178"/>
              <a:gd name="T78" fmla="*/ 259 w 332"/>
              <a:gd name="T79" fmla="*/ 171 h 178"/>
              <a:gd name="T80" fmla="*/ 264 w 332"/>
              <a:gd name="T81" fmla="*/ 167 h 178"/>
              <a:gd name="T82" fmla="*/ 267 w 332"/>
              <a:gd name="T83" fmla="*/ 164 h 178"/>
              <a:gd name="T84" fmla="*/ 271 w 332"/>
              <a:gd name="T85" fmla="*/ 164 h 178"/>
              <a:gd name="T86" fmla="*/ 275 w 332"/>
              <a:gd name="T87" fmla="*/ 166 h 178"/>
              <a:gd name="T88" fmla="*/ 278 w 332"/>
              <a:gd name="T89" fmla="*/ 165 h 178"/>
              <a:gd name="T90" fmla="*/ 282 w 332"/>
              <a:gd name="T91" fmla="*/ 162 h 178"/>
              <a:gd name="T92" fmla="*/ 288 w 332"/>
              <a:gd name="T93" fmla="*/ 163 h 178"/>
              <a:gd name="T94" fmla="*/ 291 w 332"/>
              <a:gd name="T95" fmla="*/ 164 h 178"/>
              <a:gd name="T96" fmla="*/ 300 w 332"/>
              <a:gd name="T97" fmla="*/ 161 h 178"/>
              <a:gd name="T98" fmla="*/ 306 w 332"/>
              <a:gd name="T99" fmla="*/ 163 h 178"/>
              <a:gd name="T100" fmla="*/ 311 w 332"/>
              <a:gd name="T101" fmla="*/ 168 h 178"/>
              <a:gd name="T102" fmla="*/ 318 w 332"/>
              <a:gd name="T103" fmla="*/ 173 h 178"/>
              <a:gd name="T104" fmla="*/ 324 w 332"/>
              <a:gd name="T105" fmla="*/ 173 h 178"/>
              <a:gd name="T106" fmla="*/ 328 w 332"/>
              <a:gd name="T107" fmla="*/ 176 h 178"/>
              <a:gd name="T108" fmla="*/ 331 w 332"/>
              <a:gd name="T109" fmla="*/ 178 h 178"/>
              <a:gd name="T110" fmla="*/ 332 w 332"/>
              <a:gd name="T111" fmla="*/ 88 h 178"/>
              <a:gd name="T112" fmla="*/ 324 w 332"/>
              <a:gd name="T113" fmla="*/ 37 h 178"/>
              <a:gd name="T114" fmla="*/ 324 w 332"/>
              <a:gd name="T115" fmla="*/ 12 h 178"/>
              <a:gd name="T116" fmla="*/ 175 w 332"/>
              <a:gd name="T117" fmla="*/ 9 h 178"/>
              <a:gd name="T118" fmla="*/ 4 w 332"/>
              <a:gd name="T119" fmla="*/ 0 h 178"/>
              <a:gd name="T120" fmla="*/ 3 w 332"/>
              <a:gd name="T121" fmla="*/ 25 h 178"/>
              <a:gd name="T122" fmla="*/ 0 w 332"/>
              <a:gd name="T123" fmla="*/ 25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2" h="178">
                <a:moveTo>
                  <a:pt x="0" y="25"/>
                </a:moveTo>
                <a:cubicBezTo>
                  <a:pt x="0" y="28"/>
                  <a:pt x="0" y="28"/>
                  <a:pt x="0" y="28"/>
                </a:cubicBezTo>
                <a:cubicBezTo>
                  <a:pt x="0" y="25"/>
                  <a:pt x="0" y="25"/>
                  <a:pt x="0" y="25"/>
                </a:cubicBezTo>
                <a:cubicBezTo>
                  <a:pt x="118" y="32"/>
                  <a:pt x="118" y="32"/>
                  <a:pt x="118" y="32"/>
                </a:cubicBezTo>
                <a:cubicBezTo>
                  <a:pt x="113" y="123"/>
                  <a:pt x="113" y="123"/>
                  <a:pt x="113" y="123"/>
                </a:cubicBezTo>
                <a:cubicBezTo>
                  <a:pt x="121" y="131"/>
                  <a:pt x="121" y="131"/>
                  <a:pt x="121" y="131"/>
                </a:cubicBezTo>
                <a:cubicBezTo>
                  <a:pt x="124" y="134"/>
                  <a:pt x="124" y="134"/>
                  <a:pt x="124" y="134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31" y="133"/>
                  <a:pt x="131" y="133"/>
                  <a:pt x="131" y="133"/>
                </a:cubicBezTo>
                <a:cubicBezTo>
                  <a:pt x="134" y="134"/>
                  <a:pt x="134" y="134"/>
                  <a:pt x="134" y="134"/>
                </a:cubicBezTo>
                <a:cubicBezTo>
                  <a:pt x="137" y="133"/>
                  <a:pt x="137" y="133"/>
                  <a:pt x="137" y="133"/>
                </a:cubicBezTo>
                <a:cubicBezTo>
                  <a:pt x="141" y="135"/>
                  <a:pt x="141" y="135"/>
                  <a:pt x="141" y="135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53" y="144"/>
                  <a:pt x="153" y="144"/>
                  <a:pt x="153" y="144"/>
                </a:cubicBezTo>
                <a:cubicBezTo>
                  <a:pt x="160" y="148"/>
                  <a:pt x="160" y="148"/>
                  <a:pt x="160" y="148"/>
                </a:cubicBezTo>
                <a:cubicBezTo>
                  <a:pt x="166" y="147"/>
                  <a:pt x="166" y="147"/>
                  <a:pt x="166" y="147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71" y="151"/>
                  <a:pt x="171" y="151"/>
                  <a:pt x="171" y="151"/>
                </a:cubicBezTo>
                <a:cubicBezTo>
                  <a:pt x="175" y="148"/>
                  <a:pt x="175" y="148"/>
                  <a:pt x="175" y="148"/>
                </a:cubicBezTo>
                <a:cubicBezTo>
                  <a:pt x="184" y="149"/>
                  <a:pt x="184" y="149"/>
                  <a:pt x="184" y="149"/>
                </a:cubicBezTo>
                <a:cubicBezTo>
                  <a:pt x="188" y="156"/>
                  <a:pt x="188" y="156"/>
                  <a:pt x="188" y="156"/>
                </a:cubicBezTo>
                <a:cubicBezTo>
                  <a:pt x="191" y="156"/>
                  <a:pt x="191" y="156"/>
                  <a:pt x="191" y="156"/>
                </a:cubicBezTo>
                <a:cubicBezTo>
                  <a:pt x="192" y="162"/>
                  <a:pt x="192" y="162"/>
                  <a:pt x="192" y="162"/>
                </a:cubicBezTo>
                <a:cubicBezTo>
                  <a:pt x="196" y="163"/>
                  <a:pt x="196" y="163"/>
                  <a:pt x="196" y="163"/>
                </a:cubicBezTo>
                <a:cubicBezTo>
                  <a:pt x="200" y="160"/>
                  <a:pt x="200" y="160"/>
                  <a:pt x="200" y="160"/>
                </a:cubicBezTo>
                <a:cubicBezTo>
                  <a:pt x="202" y="157"/>
                  <a:pt x="202" y="157"/>
                  <a:pt x="202" y="157"/>
                </a:cubicBezTo>
                <a:cubicBezTo>
                  <a:pt x="204" y="157"/>
                  <a:pt x="204" y="157"/>
                  <a:pt x="204" y="157"/>
                </a:cubicBezTo>
                <a:cubicBezTo>
                  <a:pt x="211" y="162"/>
                  <a:pt x="211" y="162"/>
                  <a:pt x="211" y="162"/>
                </a:cubicBezTo>
                <a:cubicBezTo>
                  <a:pt x="213" y="166"/>
                  <a:pt x="213" y="166"/>
                  <a:pt x="213" y="166"/>
                </a:cubicBezTo>
                <a:cubicBezTo>
                  <a:pt x="220" y="162"/>
                  <a:pt x="220" y="162"/>
                  <a:pt x="220" y="162"/>
                </a:cubicBezTo>
                <a:cubicBezTo>
                  <a:pt x="222" y="164"/>
                  <a:pt x="222" y="164"/>
                  <a:pt x="222" y="164"/>
                </a:cubicBezTo>
                <a:cubicBezTo>
                  <a:pt x="223" y="170"/>
                  <a:pt x="223" y="170"/>
                  <a:pt x="223" y="170"/>
                </a:cubicBezTo>
                <a:cubicBezTo>
                  <a:pt x="225" y="169"/>
                  <a:pt x="225" y="169"/>
                  <a:pt x="225" y="169"/>
                </a:cubicBezTo>
                <a:cubicBezTo>
                  <a:pt x="228" y="164"/>
                  <a:pt x="228" y="164"/>
                  <a:pt x="228" y="164"/>
                </a:cubicBezTo>
                <a:cubicBezTo>
                  <a:pt x="233" y="163"/>
                  <a:pt x="233" y="163"/>
                  <a:pt x="233" y="16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48" y="165"/>
                  <a:pt x="248" y="165"/>
                  <a:pt x="248" y="165"/>
                </a:cubicBezTo>
                <a:cubicBezTo>
                  <a:pt x="252" y="169"/>
                  <a:pt x="252" y="169"/>
                  <a:pt x="252" y="169"/>
                </a:cubicBezTo>
                <a:cubicBezTo>
                  <a:pt x="254" y="172"/>
                  <a:pt x="254" y="172"/>
                  <a:pt x="254" y="172"/>
                </a:cubicBezTo>
                <a:cubicBezTo>
                  <a:pt x="259" y="171"/>
                  <a:pt x="259" y="171"/>
                  <a:pt x="259" y="171"/>
                </a:cubicBezTo>
                <a:cubicBezTo>
                  <a:pt x="264" y="167"/>
                  <a:pt x="264" y="167"/>
                  <a:pt x="264" y="167"/>
                </a:cubicBezTo>
                <a:cubicBezTo>
                  <a:pt x="267" y="164"/>
                  <a:pt x="267" y="164"/>
                  <a:pt x="267" y="164"/>
                </a:cubicBezTo>
                <a:cubicBezTo>
                  <a:pt x="271" y="164"/>
                  <a:pt x="271" y="164"/>
                  <a:pt x="271" y="164"/>
                </a:cubicBezTo>
                <a:cubicBezTo>
                  <a:pt x="275" y="166"/>
                  <a:pt x="275" y="166"/>
                  <a:pt x="275" y="166"/>
                </a:cubicBezTo>
                <a:cubicBezTo>
                  <a:pt x="278" y="165"/>
                  <a:pt x="278" y="165"/>
                  <a:pt x="278" y="165"/>
                </a:cubicBezTo>
                <a:cubicBezTo>
                  <a:pt x="282" y="162"/>
                  <a:pt x="282" y="162"/>
                  <a:pt x="282" y="162"/>
                </a:cubicBezTo>
                <a:cubicBezTo>
                  <a:pt x="288" y="163"/>
                  <a:pt x="288" y="163"/>
                  <a:pt x="288" y="163"/>
                </a:cubicBezTo>
                <a:cubicBezTo>
                  <a:pt x="291" y="164"/>
                  <a:pt x="291" y="164"/>
                  <a:pt x="291" y="164"/>
                </a:cubicBezTo>
                <a:cubicBezTo>
                  <a:pt x="300" y="161"/>
                  <a:pt x="300" y="161"/>
                  <a:pt x="300" y="161"/>
                </a:cubicBezTo>
                <a:cubicBezTo>
                  <a:pt x="306" y="163"/>
                  <a:pt x="306" y="163"/>
                  <a:pt x="306" y="163"/>
                </a:cubicBezTo>
                <a:cubicBezTo>
                  <a:pt x="311" y="168"/>
                  <a:pt x="311" y="168"/>
                  <a:pt x="311" y="168"/>
                </a:cubicBezTo>
                <a:cubicBezTo>
                  <a:pt x="318" y="173"/>
                  <a:pt x="318" y="173"/>
                  <a:pt x="318" y="173"/>
                </a:cubicBezTo>
                <a:cubicBezTo>
                  <a:pt x="324" y="173"/>
                  <a:pt x="324" y="173"/>
                  <a:pt x="324" y="173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31" y="178"/>
                  <a:pt x="331" y="178"/>
                  <a:pt x="331" y="178"/>
                </a:cubicBezTo>
                <a:cubicBezTo>
                  <a:pt x="332" y="88"/>
                  <a:pt x="332" y="88"/>
                  <a:pt x="332" y="88"/>
                </a:cubicBezTo>
                <a:cubicBezTo>
                  <a:pt x="324" y="37"/>
                  <a:pt x="324" y="37"/>
                  <a:pt x="324" y="37"/>
                </a:cubicBezTo>
                <a:cubicBezTo>
                  <a:pt x="324" y="12"/>
                  <a:pt x="324" y="12"/>
                  <a:pt x="324" y="12"/>
                </a:cubicBezTo>
                <a:cubicBezTo>
                  <a:pt x="324" y="12"/>
                  <a:pt x="211" y="10"/>
                  <a:pt x="175" y="9"/>
                </a:cubicBezTo>
                <a:cubicBezTo>
                  <a:pt x="131" y="7"/>
                  <a:pt x="4" y="0"/>
                  <a:pt x="4" y="0"/>
                </a:cubicBezTo>
                <a:cubicBezTo>
                  <a:pt x="3" y="25"/>
                  <a:pt x="3" y="25"/>
                  <a:pt x="3" y="25"/>
                </a:cubicBezTo>
                <a:lnTo>
                  <a:pt x="0" y="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7863451" y="3081567"/>
            <a:ext cx="818490" cy="454072"/>
          </a:xfrm>
          <a:custGeom>
            <a:avLst/>
            <a:gdLst>
              <a:gd name="T0" fmla="*/ 282 w 282"/>
              <a:gd name="T1" fmla="*/ 156 h 156"/>
              <a:gd name="T2" fmla="*/ 282 w 282"/>
              <a:gd name="T3" fmla="*/ 52 h 156"/>
              <a:gd name="T4" fmla="*/ 276 w 282"/>
              <a:gd name="T5" fmla="*/ 49 h 156"/>
              <a:gd name="T6" fmla="*/ 273 w 282"/>
              <a:gd name="T7" fmla="*/ 47 h 156"/>
              <a:gd name="T8" fmla="*/ 271 w 282"/>
              <a:gd name="T9" fmla="*/ 41 h 156"/>
              <a:gd name="T10" fmla="*/ 265 w 282"/>
              <a:gd name="T11" fmla="*/ 35 h 156"/>
              <a:gd name="T12" fmla="*/ 268 w 282"/>
              <a:gd name="T13" fmla="*/ 30 h 156"/>
              <a:gd name="T14" fmla="*/ 271 w 282"/>
              <a:gd name="T15" fmla="*/ 24 h 156"/>
              <a:gd name="T16" fmla="*/ 271 w 282"/>
              <a:gd name="T17" fmla="*/ 19 h 156"/>
              <a:gd name="T18" fmla="*/ 269 w 282"/>
              <a:gd name="T19" fmla="*/ 19 h 156"/>
              <a:gd name="T20" fmla="*/ 260 w 282"/>
              <a:gd name="T21" fmla="*/ 19 h 156"/>
              <a:gd name="T22" fmla="*/ 258 w 282"/>
              <a:gd name="T23" fmla="*/ 15 h 156"/>
              <a:gd name="T24" fmla="*/ 254 w 282"/>
              <a:gd name="T25" fmla="*/ 9 h 156"/>
              <a:gd name="T26" fmla="*/ 165 w 282"/>
              <a:gd name="T27" fmla="*/ 6 h 156"/>
              <a:gd name="T28" fmla="*/ 10 w 282"/>
              <a:gd name="T29" fmla="*/ 0 h 156"/>
              <a:gd name="T30" fmla="*/ 0 w 282"/>
              <a:gd name="T31" fmla="*/ 146 h 156"/>
              <a:gd name="T32" fmla="*/ 133 w 282"/>
              <a:gd name="T33" fmla="*/ 153 h 156"/>
              <a:gd name="T34" fmla="*/ 282 w 282"/>
              <a:gd name="T35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2" h="156">
                <a:moveTo>
                  <a:pt x="282" y="156"/>
                </a:moveTo>
                <a:cubicBezTo>
                  <a:pt x="282" y="52"/>
                  <a:pt x="282" y="52"/>
                  <a:pt x="282" y="52"/>
                </a:cubicBezTo>
                <a:cubicBezTo>
                  <a:pt x="276" y="49"/>
                  <a:pt x="276" y="49"/>
                  <a:pt x="276" y="49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1" y="41"/>
                  <a:pt x="271" y="41"/>
                  <a:pt x="271" y="41"/>
                </a:cubicBezTo>
                <a:cubicBezTo>
                  <a:pt x="265" y="35"/>
                  <a:pt x="265" y="35"/>
                  <a:pt x="265" y="35"/>
                </a:cubicBezTo>
                <a:cubicBezTo>
                  <a:pt x="268" y="30"/>
                  <a:pt x="268" y="30"/>
                  <a:pt x="268" y="30"/>
                </a:cubicBezTo>
                <a:cubicBezTo>
                  <a:pt x="271" y="24"/>
                  <a:pt x="271" y="24"/>
                  <a:pt x="271" y="24"/>
                </a:cubicBezTo>
                <a:cubicBezTo>
                  <a:pt x="271" y="19"/>
                  <a:pt x="271" y="19"/>
                  <a:pt x="271" y="19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60" y="19"/>
                  <a:pt x="260" y="19"/>
                  <a:pt x="260" y="19"/>
                </a:cubicBezTo>
                <a:cubicBezTo>
                  <a:pt x="258" y="15"/>
                  <a:pt x="258" y="15"/>
                  <a:pt x="258" y="15"/>
                </a:cubicBezTo>
                <a:cubicBezTo>
                  <a:pt x="254" y="9"/>
                  <a:pt x="254" y="9"/>
                  <a:pt x="254" y="9"/>
                </a:cubicBezTo>
                <a:cubicBezTo>
                  <a:pt x="254" y="9"/>
                  <a:pt x="187" y="7"/>
                  <a:pt x="165" y="6"/>
                </a:cubicBezTo>
                <a:cubicBezTo>
                  <a:pt x="126" y="5"/>
                  <a:pt x="10" y="0"/>
                  <a:pt x="1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41" y="148"/>
                  <a:pt x="104" y="151"/>
                  <a:pt x="133" y="153"/>
                </a:cubicBezTo>
                <a:cubicBezTo>
                  <a:pt x="169" y="154"/>
                  <a:pt x="282" y="156"/>
                  <a:pt x="282" y="1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7691499" y="2648135"/>
            <a:ext cx="911344" cy="460952"/>
          </a:xfrm>
          <a:custGeom>
            <a:avLst/>
            <a:gdLst>
              <a:gd name="T0" fmla="*/ 313 w 313"/>
              <a:gd name="T1" fmla="*/ 158 h 158"/>
              <a:gd name="T2" fmla="*/ 313 w 313"/>
              <a:gd name="T3" fmla="*/ 158 h 158"/>
              <a:gd name="T4" fmla="*/ 313 w 313"/>
              <a:gd name="T5" fmla="*/ 158 h 158"/>
              <a:gd name="T6" fmla="*/ 311 w 313"/>
              <a:gd name="T7" fmla="*/ 154 h 158"/>
              <a:gd name="T8" fmla="*/ 310 w 313"/>
              <a:gd name="T9" fmla="*/ 148 h 158"/>
              <a:gd name="T10" fmla="*/ 304 w 313"/>
              <a:gd name="T11" fmla="*/ 146 h 158"/>
              <a:gd name="T12" fmla="*/ 304 w 313"/>
              <a:gd name="T13" fmla="*/ 145 h 158"/>
              <a:gd name="T14" fmla="*/ 302 w 313"/>
              <a:gd name="T15" fmla="*/ 142 h 158"/>
              <a:gd name="T16" fmla="*/ 304 w 313"/>
              <a:gd name="T17" fmla="*/ 140 h 158"/>
              <a:gd name="T18" fmla="*/ 303 w 313"/>
              <a:gd name="T19" fmla="*/ 135 h 158"/>
              <a:gd name="T20" fmla="*/ 300 w 313"/>
              <a:gd name="T21" fmla="*/ 133 h 158"/>
              <a:gd name="T22" fmla="*/ 299 w 313"/>
              <a:gd name="T23" fmla="*/ 130 h 158"/>
              <a:gd name="T24" fmla="*/ 297 w 313"/>
              <a:gd name="T25" fmla="*/ 123 h 158"/>
              <a:gd name="T26" fmla="*/ 297 w 313"/>
              <a:gd name="T27" fmla="*/ 113 h 158"/>
              <a:gd name="T28" fmla="*/ 296 w 313"/>
              <a:gd name="T29" fmla="*/ 111 h 158"/>
              <a:gd name="T30" fmla="*/ 294 w 313"/>
              <a:gd name="T31" fmla="*/ 108 h 158"/>
              <a:gd name="T32" fmla="*/ 295 w 313"/>
              <a:gd name="T33" fmla="*/ 104 h 158"/>
              <a:gd name="T34" fmla="*/ 295 w 313"/>
              <a:gd name="T35" fmla="*/ 94 h 158"/>
              <a:gd name="T36" fmla="*/ 293 w 313"/>
              <a:gd name="T37" fmla="*/ 87 h 158"/>
              <a:gd name="T38" fmla="*/ 291 w 313"/>
              <a:gd name="T39" fmla="*/ 85 h 158"/>
              <a:gd name="T40" fmla="*/ 289 w 313"/>
              <a:gd name="T41" fmla="*/ 85 h 158"/>
              <a:gd name="T42" fmla="*/ 288 w 313"/>
              <a:gd name="T43" fmla="*/ 83 h 158"/>
              <a:gd name="T44" fmla="*/ 287 w 313"/>
              <a:gd name="T45" fmla="*/ 78 h 158"/>
              <a:gd name="T46" fmla="*/ 286 w 313"/>
              <a:gd name="T47" fmla="*/ 74 h 158"/>
              <a:gd name="T48" fmla="*/ 289 w 313"/>
              <a:gd name="T49" fmla="*/ 73 h 158"/>
              <a:gd name="T50" fmla="*/ 289 w 313"/>
              <a:gd name="T51" fmla="*/ 72 h 158"/>
              <a:gd name="T52" fmla="*/ 288 w 313"/>
              <a:gd name="T53" fmla="*/ 71 h 158"/>
              <a:gd name="T54" fmla="*/ 287 w 313"/>
              <a:gd name="T55" fmla="*/ 68 h 158"/>
              <a:gd name="T56" fmla="*/ 285 w 313"/>
              <a:gd name="T57" fmla="*/ 65 h 158"/>
              <a:gd name="T58" fmla="*/ 283 w 313"/>
              <a:gd name="T59" fmla="*/ 60 h 158"/>
              <a:gd name="T60" fmla="*/ 281 w 313"/>
              <a:gd name="T61" fmla="*/ 54 h 158"/>
              <a:gd name="T62" fmla="*/ 278 w 313"/>
              <a:gd name="T63" fmla="*/ 49 h 158"/>
              <a:gd name="T64" fmla="*/ 275 w 313"/>
              <a:gd name="T65" fmla="*/ 40 h 158"/>
              <a:gd name="T66" fmla="*/ 272 w 313"/>
              <a:gd name="T67" fmla="*/ 36 h 158"/>
              <a:gd name="T68" fmla="*/ 271 w 313"/>
              <a:gd name="T69" fmla="*/ 35 h 158"/>
              <a:gd name="T70" fmla="*/ 267 w 313"/>
              <a:gd name="T71" fmla="*/ 32 h 158"/>
              <a:gd name="T72" fmla="*/ 260 w 313"/>
              <a:gd name="T73" fmla="*/ 27 h 158"/>
              <a:gd name="T74" fmla="*/ 255 w 313"/>
              <a:gd name="T75" fmla="*/ 25 h 158"/>
              <a:gd name="T76" fmla="*/ 250 w 313"/>
              <a:gd name="T77" fmla="*/ 23 h 158"/>
              <a:gd name="T78" fmla="*/ 246 w 313"/>
              <a:gd name="T79" fmla="*/ 19 h 158"/>
              <a:gd name="T80" fmla="*/ 239 w 313"/>
              <a:gd name="T81" fmla="*/ 18 h 158"/>
              <a:gd name="T82" fmla="*/ 230 w 313"/>
              <a:gd name="T83" fmla="*/ 19 h 158"/>
              <a:gd name="T84" fmla="*/ 227 w 313"/>
              <a:gd name="T85" fmla="*/ 19 h 158"/>
              <a:gd name="T86" fmla="*/ 224 w 313"/>
              <a:gd name="T87" fmla="*/ 20 h 158"/>
              <a:gd name="T88" fmla="*/ 222 w 313"/>
              <a:gd name="T89" fmla="*/ 22 h 158"/>
              <a:gd name="T90" fmla="*/ 219 w 313"/>
              <a:gd name="T91" fmla="*/ 21 h 158"/>
              <a:gd name="T92" fmla="*/ 216 w 313"/>
              <a:gd name="T93" fmla="*/ 19 h 158"/>
              <a:gd name="T94" fmla="*/ 210 w 313"/>
              <a:gd name="T95" fmla="*/ 16 h 158"/>
              <a:gd name="T96" fmla="*/ 202 w 313"/>
              <a:gd name="T97" fmla="*/ 12 h 158"/>
              <a:gd name="T98" fmla="*/ 10 w 313"/>
              <a:gd name="T99" fmla="*/ 0 h 158"/>
              <a:gd name="T100" fmla="*/ 0 w 313"/>
              <a:gd name="T101" fmla="*/ 95 h 158"/>
              <a:gd name="T102" fmla="*/ 73 w 313"/>
              <a:gd name="T103" fmla="*/ 102 h 158"/>
              <a:gd name="T104" fmla="*/ 69 w 313"/>
              <a:gd name="T105" fmla="*/ 149 h 158"/>
              <a:gd name="T106" fmla="*/ 69 w 313"/>
              <a:gd name="T107" fmla="*/ 149 h 158"/>
              <a:gd name="T108" fmla="*/ 224 w 313"/>
              <a:gd name="T109" fmla="*/ 155 h 158"/>
              <a:gd name="T110" fmla="*/ 313 w 313"/>
              <a:gd name="T111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3" h="158">
                <a:moveTo>
                  <a:pt x="313" y="158"/>
                </a:moveTo>
                <a:cubicBezTo>
                  <a:pt x="313" y="158"/>
                  <a:pt x="313" y="158"/>
                  <a:pt x="313" y="158"/>
                </a:cubicBezTo>
                <a:cubicBezTo>
                  <a:pt x="313" y="158"/>
                  <a:pt x="313" y="158"/>
                  <a:pt x="313" y="158"/>
                </a:cubicBezTo>
                <a:cubicBezTo>
                  <a:pt x="311" y="154"/>
                  <a:pt x="311" y="154"/>
                  <a:pt x="311" y="154"/>
                </a:cubicBezTo>
                <a:cubicBezTo>
                  <a:pt x="310" y="148"/>
                  <a:pt x="310" y="148"/>
                  <a:pt x="310" y="148"/>
                </a:cubicBezTo>
                <a:cubicBezTo>
                  <a:pt x="310" y="148"/>
                  <a:pt x="305" y="147"/>
                  <a:pt x="304" y="146"/>
                </a:cubicBezTo>
                <a:cubicBezTo>
                  <a:pt x="303" y="145"/>
                  <a:pt x="304" y="145"/>
                  <a:pt x="304" y="145"/>
                </a:cubicBezTo>
                <a:cubicBezTo>
                  <a:pt x="302" y="142"/>
                  <a:pt x="302" y="142"/>
                  <a:pt x="302" y="142"/>
                </a:cubicBezTo>
                <a:cubicBezTo>
                  <a:pt x="304" y="140"/>
                  <a:pt x="304" y="140"/>
                  <a:pt x="304" y="140"/>
                </a:cubicBezTo>
                <a:cubicBezTo>
                  <a:pt x="303" y="135"/>
                  <a:pt x="303" y="135"/>
                  <a:pt x="303" y="135"/>
                </a:cubicBezTo>
                <a:cubicBezTo>
                  <a:pt x="300" y="133"/>
                  <a:pt x="300" y="133"/>
                  <a:pt x="300" y="133"/>
                </a:cubicBezTo>
                <a:cubicBezTo>
                  <a:pt x="299" y="130"/>
                  <a:pt x="299" y="130"/>
                  <a:pt x="299" y="130"/>
                </a:cubicBezTo>
                <a:cubicBezTo>
                  <a:pt x="297" y="123"/>
                  <a:pt x="297" y="123"/>
                  <a:pt x="297" y="123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296" y="111"/>
                  <a:pt x="296" y="111"/>
                  <a:pt x="296" y="111"/>
                </a:cubicBezTo>
                <a:cubicBezTo>
                  <a:pt x="294" y="108"/>
                  <a:pt x="294" y="108"/>
                  <a:pt x="294" y="108"/>
                </a:cubicBezTo>
                <a:cubicBezTo>
                  <a:pt x="295" y="104"/>
                  <a:pt x="295" y="104"/>
                  <a:pt x="295" y="104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93" y="87"/>
                  <a:pt x="293" y="87"/>
                  <a:pt x="293" y="87"/>
                </a:cubicBezTo>
                <a:cubicBezTo>
                  <a:pt x="291" y="85"/>
                  <a:pt x="291" y="85"/>
                  <a:pt x="291" y="85"/>
                </a:cubicBezTo>
                <a:cubicBezTo>
                  <a:pt x="289" y="85"/>
                  <a:pt x="289" y="85"/>
                  <a:pt x="289" y="85"/>
                </a:cubicBezTo>
                <a:cubicBezTo>
                  <a:pt x="288" y="83"/>
                  <a:pt x="288" y="83"/>
                  <a:pt x="288" y="83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6" y="74"/>
                  <a:pt x="286" y="74"/>
                  <a:pt x="286" y="74"/>
                </a:cubicBezTo>
                <a:cubicBezTo>
                  <a:pt x="289" y="73"/>
                  <a:pt x="289" y="73"/>
                  <a:pt x="289" y="73"/>
                </a:cubicBezTo>
                <a:cubicBezTo>
                  <a:pt x="289" y="72"/>
                  <a:pt x="289" y="72"/>
                  <a:pt x="289" y="72"/>
                </a:cubicBezTo>
                <a:cubicBezTo>
                  <a:pt x="288" y="71"/>
                  <a:pt x="288" y="71"/>
                  <a:pt x="288" y="71"/>
                </a:cubicBezTo>
                <a:cubicBezTo>
                  <a:pt x="287" y="68"/>
                  <a:pt x="287" y="68"/>
                  <a:pt x="287" y="68"/>
                </a:cubicBezTo>
                <a:cubicBezTo>
                  <a:pt x="285" y="65"/>
                  <a:pt x="285" y="65"/>
                  <a:pt x="285" y="65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78" y="49"/>
                  <a:pt x="278" y="49"/>
                  <a:pt x="278" y="49"/>
                </a:cubicBezTo>
                <a:cubicBezTo>
                  <a:pt x="275" y="40"/>
                  <a:pt x="275" y="40"/>
                  <a:pt x="275" y="40"/>
                </a:cubicBezTo>
                <a:cubicBezTo>
                  <a:pt x="272" y="36"/>
                  <a:pt x="272" y="36"/>
                  <a:pt x="272" y="36"/>
                </a:cubicBezTo>
                <a:cubicBezTo>
                  <a:pt x="271" y="35"/>
                  <a:pt x="271" y="35"/>
                  <a:pt x="271" y="35"/>
                </a:cubicBezTo>
                <a:cubicBezTo>
                  <a:pt x="267" y="32"/>
                  <a:pt x="267" y="32"/>
                  <a:pt x="267" y="32"/>
                </a:cubicBezTo>
                <a:cubicBezTo>
                  <a:pt x="260" y="27"/>
                  <a:pt x="260" y="27"/>
                  <a:pt x="260" y="27"/>
                </a:cubicBezTo>
                <a:cubicBezTo>
                  <a:pt x="255" y="25"/>
                  <a:pt x="255" y="25"/>
                  <a:pt x="255" y="25"/>
                </a:cubicBezTo>
                <a:cubicBezTo>
                  <a:pt x="250" y="23"/>
                  <a:pt x="250" y="23"/>
                  <a:pt x="250" y="23"/>
                </a:cubicBezTo>
                <a:cubicBezTo>
                  <a:pt x="246" y="19"/>
                  <a:pt x="246" y="19"/>
                  <a:pt x="246" y="19"/>
                </a:cubicBezTo>
                <a:cubicBezTo>
                  <a:pt x="239" y="18"/>
                  <a:pt x="239" y="18"/>
                  <a:pt x="239" y="18"/>
                </a:cubicBezTo>
                <a:cubicBezTo>
                  <a:pt x="230" y="19"/>
                  <a:pt x="230" y="19"/>
                  <a:pt x="230" y="19"/>
                </a:cubicBezTo>
                <a:cubicBezTo>
                  <a:pt x="227" y="19"/>
                  <a:pt x="227" y="19"/>
                  <a:pt x="227" y="19"/>
                </a:cubicBezTo>
                <a:cubicBezTo>
                  <a:pt x="224" y="20"/>
                  <a:pt x="224" y="20"/>
                  <a:pt x="224" y="20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9" y="21"/>
                  <a:pt x="219" y="21"/>
                  <a:pt x="219" y="21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10" y="16"/>
                  <a:pt x="210" y="16"/>
                  <a:pt x="210" y="16"/>
                </a:cubicBezTo>
                <a:cubicBezTo>
                  <a:pt x="202" y="12"/>
                  <a:pt x="202" y="12"/>
                  <a:pt x="202" y="12"/>
                </a:cubicBezTo>
                <a:cubicBezTo>
                  <a:pt x="10" y="0"/>
                  <a:pt x="10" y="0"/>
                  <a:pt x="10" y="0"/>
                </a:cubicBezTo>
                <a:cubicBezTo>
                  <a:pt x="0" y="95"/>
                  <a:pt x="0" y="95"/>
                  <a:pt x="0" y="95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9" y="149"/>
                  <a:pt x="69" y="149"/>
                  <a:pt x="69" y="149"/>
                </a:cubicBezTo>
                <a:cubicBezTo>
                  <a:pt x="69" y="149"/>
                  <a:pt x="69" y="149"/>
                  <a:pt x="69" y="149"/>
                </a:cubicBezTo>
                <a:cubicBezTo>
                  <a:pt x="75" y="149"/>
                  <a:pt x="186" y="154"/>
                  <a:pt x="224" y="155"/>
                </a:cubicBezTo>
                <a:cubicBezTo>
                  <a:pt x="246" y="156"/>
                  <a:pt x="313" y="158"/>
                  <a:pt x="313" y="15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7719010" y="2235344"/>
            <a:ext cx="784101" cy="522871"/>
          </a:xfrm>
          <a:custGeom>
            <a:avLst/>
            <a:gdLst>
              <a:gd name="T0" fmla="*/ 200 w 269"/>
              <a:gd name="T1" fmla="*/ 158 h 180"/>
              <a:gd name="T2" fmla="*/ 206 w 269"/>
              <a:gd name="T3" fmla="*/ 161 h 180"/>
              <a:gd name="T4" fmla="*/ 209 w 269"/>
              <a:gd name="T5" fmla="*/ 163 h 180"/>
              <a:gd name="T6" fmla="*/ 212 w 269"/>
              <a:gd name="T7" fmla="*/ 164 h 180"/>
              <a:gd name="T8" fmla="*/ 214 w 269"/>
              <a:gd name="T9" fmla="*/ 162 h 180"/>
              <a:gd name="T10" fmla="*/ 217 w 269"/>
              <a:gd name="T11" fmla="*/ 161 h 180"/>
              <a:gd name="T12" fmla="*/ 220 w 269"/>
              <a:gd name="T13" fmla="*/ 161 h 180"/>
              <a:gd name="T14" fmla="*/ 229 w 269"/>
              <a:gd name="T15" fmla="*/ 160 h 180"/>
              <a:gd name="T16" fmla="*/ 236 w 269"/>
              <a:gd name="T17" fmla="*/ 161 h 180"/>
              <a:gd name="T18" fmla="*/ 240 w 269"/>
              <a:gd name="T19" fmla="*/ 165 h 180"/>
              <a:gd name="T20" fmla="*/ 245 w 269"/>
              <a:gd name="T21" fmla="*/ 167 h 180"/>
              <a:gd name="T22" fmla="*/ 250 w 269"/>
              <a:gd name="T23" fmla="*/ 169 h 180"/>
              <a:gd name="T24" fmla="*/ 257 w 269"/>
              <a:gd name="T25" fmla="*/ 174 h 180"/>
              <a:gd name="T26" fmla="*/ 261 w 269"/>
              <a:gd name="T27" fmla="*/ 177 h 180"/>
              <a:gd name="T28" fmla="*/ 262 w 269"/>
              <a:gd name="T29" fmla="*/ 178 h 180"/>
              <a:gd name="T30" fmla="*/ 263 w 269"/>
              <a:gd name="T31" fmla="*/ 180 h 180"/>
              <a:gd name="T32" fmla="*/ 263 w 269"/>
              <a:gd name="T33" fmla="*/ 180 h 180"/>
              <a:gd name="T34" fmla="*/ 263 w 269"/>
              <a:gd name="T35" fmla="*/ 177 h 180"/>
              <a:gd name="T36" fmla="*/ 263 w 269"/>
              <a:gd name="T37" fmla="*/ 173 h 180"/>
              <a:gd name="T38" fmla="*/ 259 w 269"/>
              <a:gd name="T39" fmla="*/ 170 h 180"/>
              <a:gd name="T40" fmla="*/ 259 w 269"/>
              <a:gd name="T41" fmla="*/ 167 h 180"/>
              <a:gd name="T42" fmla="*/ 260 w 269"/>
              <a:gd name="T43" fmla="*/ 164 h 180"/>
              <a:gd name="T44" fmla="*/ 263 w 269"/>
              <a:gd name="T45" fmla="*/ 163 h 180"/>
              <a:gd name="T46" fmla="*/ 263 w 269"/>
              <a:gd name="T47" fmla="*/ 156 h 180"/>
              <a:gd name="T48" fmla="*/ 264 w 269"/>
              <a:gd name="T49" fmla="*/ 153 h 180"/>
              <a:gd name="T50" fmla="*/ 266 w 269"/>
              <a:gd name="T51" fmla="*/ 152 h 180"/>
              <a:gd name="T52" fmla="*/ 266 w 269"/>
              <a:gd name="T53" fmla="*/ 148 h 180"/>
              <a:gd name="T54" fmla="*/ 264 w 269"/>
              <a:gd name="T55" fmla="*/ 143 h 180"/>
              <a:gd name="T56" fmla="*/ 262 w 269"/>
              <a:gd name="T57" fmla="*/ 142 h 180"/>
              <a:gd name="T58" fmla="*/ 263 w 269"/>
              <a:gd name="T59" fmla="*/ 137 h 180"/>
              <a:gd name="T60" fmla="*/ 263 w 269"/>
              <a:gd name="T61" fmla="*/ 134 h 180"/>
              <a:gd name="T62" fmla="*/ 266 w 269"/>
              <a:gd name="T63" fmla="*/ 134 h 180"/>
              <a:gd name="T64" fmla="*/ 269 w 269"/>
              <a:gd name="T65" fmla="*/ 47 h 180"/>
              <a:gd name="T66" fmla="*/ 266 w 269"/>
              <a:gd name="T67" fmla="*/ 44 h 180"/>
              <a:gd name="T68" fmla="*/ 264 w 269"/>
              <a:gd name="T69" fmla="*/ 41 h 180"/>
              <a:gd name="T70" fmla="*/ 259 w 269"/>
              <a:gd name="T71" fmla="*/ 39 h 180"/>
              <a:gd name="T72" fmla="*/ 258 w 269"/>
              <a:gd name="T73" fmla="*/ 36 h 180"/>
              <a:gd name="T74" fmla="*/ 255 w 269"/>
              <a:gd name="T75" fmla="*/ 33 h 180"/>
              <a:gd name="T76" fmla="*/ 254 w 269"/>
              <a:gd name="T77" fmla="*/ 31 h 180"/>
              <a:gd name="T78" fmla="*/ 254 w 269"/>
              <a:gd name="T79" fmla="*/ 29 h 180"/>
              <a:gd name="T80" fmla="*/ 254 w 269"/>
              <a:gd name="T81" fmla="*/ 27 h 180"/>
              <a:gd name="T82" fmla="*/ 257 w 269"/>
              <a:gd name="T83" fmla="*/ 24 h 180"/>
              <a:gd name="T84" fmla="*/ 260 w 269"/>
              <a:gd name="T85" fmla="*/ 21 h 180"/>
              <a:gd name="T86" fmla="*/ 264 w 269"/>
              <a:gd name="T87" fmla="*/ 17 h 180"/>
              <a:gd name="T88" fmla="*/ 263 w 269"/>
              <a:gd name="T89" fmla="*/ 15 h 180"/>
              <a:gd name="T90" fmla="*/ 263 w 269"/>
              <a:gd name="T91" fmla="*/ 14 h 180"/>
              <a:gd name="T92" fmla="*/ 136 w 269"/>
              <a:gd name="T93" fmla="*/ 8 h 180"/>
              <a:gd name="T94" fmla="*/ 14 w 269"/>
              <a:gd name="T95" fmla="*/ 0 h 180"/>
              <a:gd name="T96" fmla="*/ 0 w 269"/>
              <a:gd name="T97" fmla="*/ 142 h 180"/>
              <a:gd name="T98" fmla="*/ 192 w 269"/>
              <a:gd name="T99" fmla="*/ 154 h 180"/>
              <a:gd name="T100" fmla="*/ 200 w 269"/>
              <a:gd name="T101" fmla="*/ 158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69" h="180">
                <a:moveTo>
                  <a:pt x="200" y="158"/>
                </a:moveTo>
                <a:cubicBezTo>
                  <a:pt x="206" y="161"/>
                  <a:pt x="206" y="161"/>
                  <a:pt x="206" y="161"/>
                </a:cubicBezTo>
                <a:cubicBezTo>
                  <a:pt x="209" y="163"/>
                  <a:pt x="209" y="163"/>
                  <a:pt x="209" y="163"/>
                </a:cubicBezTo>
                <a:cubicBezTo>
                  <a:pt x="212" y="164"/>
                  <a:pt x="212" y="164"/>
                  <a:pt x="212" y="164"/>
                </a:cubicBezTo>
                <a:cubicBezTo>
                  <a:pt x="214" y="162"/>
                  <a:pt x="214" y="162"/>
                  <a:pt x="214" y="162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20" y="161"/>
                  <a:pt x="220" y="161"/>
                  <a:pt x="220" y="161"/>
                </a:cubicBezTo>
                <a:cubicBezTo>
                  <a:pt x="229" y="160"/>
                  <a:pt x="229" y="160"/>
                  <a:pt x="229" y="160"/>
                </a:cubicBezTo>
                <a:cubicBezTo>
                  <a:pt x="236" y="161"/>
                  <a:pt x="236" y="161"/>
                  <a:pt x="236" y="161"/>
                </a:cubicBezTo>
                <a:cubicBezTo>
                  <a:pt x="240" y="165"/>
                  <a:pt x="240" y="165"/>
                  <a:pt x="240" y="165"/>
                </a:cubicBezTo>
                <a:cubicBezTo>
                  <a:pt x="245" y="167"/>
                  <a:pt x="245" y="167"/>
                  <a:pt x="245" y="167"/>
                </a:cubicBezTo>
                <a:cubicBezTo>
                  <a:pt x="250" y="169"/>
                  <a:pt x="250" y="169"/>
                  <a:pt x="250" y="169"/>
                </a:cubicBezTo>
                <a:cubicBezTo>
                  <a:pt x="257" y="174"/>
                  <a:pt x="257" y="174"/>
                  <a:pt x="257" y="174"/>
                </a:cubicBezTo>
                <a:cubicBezTo>
                  <a:pt x="261" y="177"/>
                  <a:pt x="261" y="177"/>
                  <a:pt x="261" y="177"/>
                </a:cubicBezTo>
                <a:cubicBezTo>
                  <a:pt x="262" y="178"/>
                  <a:pt x="262" y="178"/>
                  <a:pt x="262" y="178"/>
                </a:cubicBezTo>
                <a:cubicBezTo>
                  <a:pt x="263" y="180"/>
                  <a:pt x="263" y="180"/>
                  <a:pt x="263" y="180"/>
                </a:cubicBezTo>
                <a:cubicBezTo>
                  <a:pt x="263" y="180"/>
                  <a:pt x="263" y="180"/>
                  <a:pt x="263" y="180"/>
                </a:cubicBezTo>
                <a:cubicBezTo>
                  <a:pt x="263" y="177"/>
                  <a:pt x="263" y="177"/>
                  <a:pt x="263" y="177"/>
                </a:cubicBezTo>
                <a:cubicBezTo>
                  <a:pt x="263" y="173"/>
                  <a:pt x="263" y="173"/>
                  <a:pt x="263" y="173"/>
                </a:cubicBezTo>
                <a:cubicBezTo>
                  <a:pt x="259" y="170"/>
                  <a:pt x="259" y="170"/>
                  <a:pt x="259" y="170"/>
                </a:cubicBezTo>
                <a:cubicBezTo>
                  <a:pt x="259" y="167"/>
                  <a:pt x="259" y="167"/>
                  <a:pt x="259" y="167"/>
                </a:cubicBezTo>
                <a:cubicBezTo>
                  <a:pt x="260" y="164"/>
                  <a:pt x="260" y="164"/>
                  <a:pt x="260" y="164"/>
                </a:cubicBezTo>
                <a:cubicBezTo>
                  <a:pt x="263" y="163"/>
                  <a:pt x="263" y="163"/>
                  <a:pt x="263" y="163"/>
                </a:cubicBezTo>
                <a:cubicBezTo>
                  <a:pt x="263" y="156"/>
                  <a:pt x="263" y="156"/>
                  <a:pt x="263" y="156"/>
                </a:cubicBezTo>
                <a:cubicBezTo>
                  <a:pt x="264" y="153"/>
                  <a:pt x="264" y="153"/>
                  <a:pt x="264" y="153"/>
                </a:cubicBezTo>
                <a:cubicBezTo>
                  <a:pt x="266" y="152"/>
                  <a:pt x="266" y="152"/>
                  <a:pt x="266" y="152"/>
                </a:cubicBezTo>
                <a:cubicBezTo>
                  <a:pt x="266" y="148"/>
                  <a:pt x="266" y="148"/>
                  <a:pt x="266" y="148"/>
                </a:cubicBezTo>
                <a:cubicBezTo>
                  <a:pt x="264" y="143"/>
                  <a:pt x="264" y="143"/>
                  <a:pt x="264" y="143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3" y="137"/>
                  <a:pt x="263" y="137"/>
                  <a:pt x="263" y="137"/>
                </a:cubicBezTo>
                <a:cubicBezTo>
                  <a:pt x="263" y="134"/>
                  <a:pt x="263" y="134"/>
                  <a:pt x="263" y="134"/>
                </a:cubicBezTo>
                <a:cubicBezTo>
                  <a:pt x="266" y="134"/>
                  <a:pt x="266" y="134"/>
                  <a:pt x="266" y="134"/>
                </a:cubicBezTo>
                <a:cubicBezTo>
                  <a:pt x="269" y="47"/>
                  <a:pt x="269" y="47"/>
                  <a:pt x="269" y="47"/>
                </a:cubicBezTo>
                <a:cubicBezTo>
                  <a:pt x="266" y="44"/>
                  <a:pt x="266" y="44"/>
                  <a:pt x="266" y="44"/>
                </a:cubicBezTo>
                <a:cubicBezTo>
                  <a:pt x="264" y="41"/>
                  <a:pt x="264" y="41"/>
                  <a:pt x="264" y="41"/>
                </a:cubicBezTo>
                <a:cubicBezTo>
                  <a:pt x="259" y="39"/>
                  <a:pt x="259" y="39"/>
                  <a:pt x="259" y="39"/>
                </a:cubicBezTo>
                <a:cubicBezTo>
                  <a:pt x="258" y="36"/>
                  <a:pt x="258" y="36"/>
                  <a:pt x="258" y="36"/>
                </a:cubicBezTo>
                <a:cubicBezTo>
                  <a:pt x="255" y="33"/>
                  <a:pt x="255" y="33"/>
                  <a:pt x="255" y="33"/>
                </a:cubicBezTo>
                <a:cubicBezTo>
                  <a:pt x="254" y="31"/>
                  <a:pt x="254" y="31"/>
                  <a:pt x="254" y="31"/>
                </a:cubicBezTo>
                <a:cubicBezTo>
                  <a:pt x="254" y="29"/>
                  <a:pt x="254" y="29"/>
                  <a:pt x="254" y="29"/>
                </a:cubicBezTo>
                <a:cubicBezTo>
                  <a:pt x="254" y="27"/>
                  <a:pt x="254" y="27"/>
                  <a:pt x="254" y="27"/>
                </a:cubicBezTo>
                <a:cubicBezTo>
                  <a:pt x="257" y="24"/>
                  <a:pt x="257" y="24"/>
                  <a:pt x="257" y="24"/>
                </a:cubicBezTo>
                <a:cubicBezTo>
                  <a:pt x="260" y="21"/>
                  <a:pt x="260" y="21"/>
                  <a:pt x="260" y="21"/>
                </a:cubicBezTo>
                <a:cubicBezTo>
                  <a:pt x="264" y="17"/>
                  <a:pt x="264" y="17"/>
                  <a:pt x="264" y="17"/>
                </a:cubicBezTo>
                <a:cubicBezTo>
                  <a:pt x="263" y="15"/>
                  <a:pt x="263" y="15"/>
                  <a:pt x="263" y="15"/>
                </a:cubicBezTo>
                <a:cubicBezTo>
                  <a:pt x="263" y="14"/>
                  <a:pt x="263" y="14"/>
                  <a:pt x="263" y="14"/>
                </a:cubicBezTo>
                <a:cubicBezTo>
                  <a:pt x="263" y="14"/>
                  <a:pt x="167" y="10"/>
                  <a:pt x="136" y="8"/>
                </a:cubicBezTo>
                <a:cubicBezTo>
                  <a:pt x="105" y="6"/>
                  <a:pt x="14" y="0"/>
                  <a:pt x="14" y="0"/>
                </a:cubicBezTo>
                <a:cubicBezTo>
                  <a:pt x="0" y="142"/>
                  <a:pt x="0" y="142"/>
                  <a:pt x="0" y="142"/>
                </a:cubicBezTo>
                <a:cubicBezTo>
                  <a:pt x="192" y="154"/>
                  <a:pt x="192" y="154"/>
                  <a:pt x="192" y="154"/>
                </a:cubicBezTo>
                <a:lnTo>
                  <a:pt x="200" y="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6962423" y="2273181"/>
            <a:ext cx="787539" cy="650147"/>
          </a:xfrm>
          <a:custGeom>
            <a:avLst/>
            <a:gdLst>
              <a:gd name="T0" fmla="*/ 229 w 229"/>
              <a:gd name="T1" fmla="*/ 27 h 189"/>
              <a:gd name="T2" fmla="*/ 228 w 229"/>
              <a:gd name="T3" fmla="*/ 27 h 189"/>
              <a:gd name="T4" fmla="*/ 28 w 229"/>
              <a:gd name="T5" fmla="*/ 0 h 189"/>
              <a:gd name="T6" fmla="*/ 24 w 229"/>
              <a:gd name="T7" fmla="*/ 23 h 189"/>
              <a:gd name="T8" fmla="*/ 7 w 229"/>
              <a:gd name="T9" fmla="*/ 122 h 189"/>
              <a:gd name="T10" fmla="*/ 0 w 229"/>
              <a:gd name="T11" fmla="*/ 162 h 189"/>
              <a:gd name="T12" fmla="*/ 61 w 229"/>
              <a:gd name="T13" fmla="*/ 172 h 189"/>
              <a:gd name="T14" fmla="*/ 212 w 229"/>
              <a:gd name="T15" fmla="*/ 189 h 189"/>
              <a:gd name="T16" fmla="*/ 220 w 229"/>
              <a:gd name="T17" fmla="*/ 109 h 189"/>
              <a:gd name="T18" fmla="*/ 229 w 229"/>
              <a:gd name="T19" fmla="*/ 27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9" h="189">
                <a:moveTo>
                  <a:pt x="229" y="27"/>
                </a:moveTo>
                <a:lnTo>
                  <a:pt x="228" y="27"/>
                </a:lnTo>
                <a:lnTo>
                  <a:pt x="28" y="0"/>
                </a:lnTo>
                <a:lnTo>
                  <a:pt x="24" y="23"/>
                </a:lnTo>
                <a:lnTo>
                  <a:pt x="7" y="122"/>
                </a:lnTo>
                <a:lnTo>
                  <a:pt x="0" y="162"/>
                </a:lnTo>
                <a:lnTo>
                  <a:pt x="61" y="172"/>
                </a:lnTo>
                <a:lnTo>
                  <a:pt x="212" y="189"/>
                </a:lnTo>
                <a:lnTo>
                  <a:pt x="220" y="109"/>
                </a:lnTo>
                <a:lnTo>
                  <a:pt x="229" y="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760280" y="1805351"/>
            <a:ext cx="732514" cy="471273"/>
          </a:xfrm>
          <a:custGeom>
            <a:avLst/>
            <a:gdLst>
              <a:gd name="T0" fmla="*/ 249 w 251"/>
              <a:gd name="T1" fmla="*/ 161 h 162"/>
              <a:gd name="T2" fmla="*/ 249 w 251"/>
              <a:gd name="T3" fmla="*/ 162 h 162"/>
              <a:gd name="T4" fmla="*/ 249 w 251"/>
              <a:gd name="T5" fmla="*/ 162 h 162"/>
              <a:gd name="T6" fmla="*/ 251 w 251"/>
              <a:gd name="T7" fmla="*/ 160 h 162"/>
              <a:gd name="T8" fmla="*/ 251 w 251"/>
              <a:gd name="T9" fmla="*/ 155 h 162"/>
              <a:gd name="T10" fmla="*/ 251 w 251"/>
              <a:gd name="T11" fmla="*/ 150 h 162"/>
              <a:gd name="T12" fmla="*/ 250 w 251"/>
              <a:gd name="T13" fmla="*/ 144 h 162"/>
              <a:gd name="T14" fmla="*/ 248 w 251"/>
              <a:gd name="T15" fmla="*/ 141 h 162"/>
              <a:gd name="T16" fmla="*/ 245 w 251"/>
              <a:gd name="T17" fmla="*/ 138 h 162"/>
              <a:gd name="T18" fmla="*/ 245 w 251"/>
              <a:gd name="T19" fmla="*/ 131 h 162"/>
              <a:gd name="T20" fmla="*/ 244 w 251"/>
              <a:gd name="T21" fmla="*/ 129 h 162"/>
              <a:gd name="T22" fmla="*/ 242 w 251"/>
              <a:gd name="T23" fmla="*/ 126 h 162"/>
              <a:gd name="T24" fmla="*/ 242 w 251"/>
              <a:gd name="T25" fmla="*/ 117 h 162"/>
              <a:gd name="T26" fmla="*/ 242 w 251"/>
              <a:gd name="T27" fmla="*/ 103 h 162"/>
              <a:gd name="T28" fmla="*/ 241 w 251"/>
              <a:gd name="T29" fmla="*/ 86 h 162"/>
              <a:gd name="T30" fmla="*/ 241 w 251"/>
              <a:gd name="T31" fmla="*/ 77 h 162"/>
              <a:gd name="T32" fmla="*/ 237 w 251"/>
              <a:gd name="T33" fmla="*/ 70 h 162"/>
              <a:gd name="T34" fmla="*/ 234 w 251"/>
              <a:gd name="T35" fmla="*/ 60 h 162"/>
              <a:gd name="T36" fmla="*/ 232 w 251"/>
              <a:gd name="T37" fmla="*/ 54 h 162"/>
              <a:gd name="T38" fmla="*/ 234 w 251"/>
              <a:gd name="T39" fmla="*/ 47 h 162"/>
              <a:gd name="T40" fmla="*/ 233 w 251"/>
              <a:gd name="T41" fmla="*/ 41 h 162"/>
              <a:gd name="T42" fmla="*/ 232 w 251"/>
              <a:gd name="T43" fmla="*/ 39 h 162"/>
              <a:gd name="T44" fmla="*/ 232 w 251"/>
              <a:gd name="T45" fmla="*/ 34 h 162"/>
              <a:gd name="T46" fmla="*/ 232 w 251"/>
              <a:gd name="T47" fmla="*/ 33 h 162"/>
              <a:gd name="T48" fmla="*/ 234 w 251"/>
              <a:gd name="T49" fmla="*/ 31 h 162"/>
              <a:gd name="T50" fmla="*/ 235 w 251"/>
              <a:gd name="T51" fmla="*/ 29 h 162"/>
              <a:gd name="T52" fmla="*/ 235 w 251"/>
              <a:gd name="T53" fmla="*/ 25 h 162"/>
              <a:gd name="T54" fmla="*/ 232 w 251"/>
              <a:gd name="T55" fmla="*/ 22 h 162"/>
              <a:gd name="T56" fmla="*/ 232 w 251"/>
              <a:gd name="T57" fmla="*/ 21 h 162"/>
              <a:gd name="T58" fmla="*/ 231 w 251"/>
              <a:gd name="T59" fmla="*/ 18 h 162"/>
              <a:gd name="T60" fmla="*/ 230 w 251"/>
              <a:gd name="T61" fmla="*/ 13 h 162"/>
              <a:gd name="T62" fmla="*/ 97 w 251"/>
              <a:gd name="T63" fmla="*/ 7 h 162"/>
              <a:gd name="T64" fmla="*/ 14 w 251"/>
              <a:gd name="T65" fmla="*/ 0 h 162"/>
              <a:gd name="T66" fmla="*/ 0 w 251"/>
              <a:gd name="T67" fmla="*/ 147 h 162"/>
              <a:gd name="T68" fmla="*/ 122 w 251"/>
              <a:gd name="T69" fmla="*/ 155 h 162"/>
              <a:gd name="T70" fmla="*/ 249 w 251"/>
              <a:gd name="T71" fmla="*/ 161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1" h="162">
                <a:moveTo>
                  <a:pt x="249" y="161"/>
                </a:moveTo>
                <a:cubicBezTo>
                  <a:pt x="249" y="162"/>
                  <a:pt x="249" y="162"/>
                  <a:pt x="249" y="162"/>
                </a:cubicBezTo>
                <a:cubicBezTo>
                  <a:pt x="249" y="162"/>
                  <a:pt x="249" y="162"/>
                  <a:pt x="249" y="162"/>
                </a:cubicBezTo>
                <a:cubicBezTo>
                  <a:pt x="251" y="160"/>
                  <a:pt x="251" y="160"/>
                  <a:pt x="251" y="160"/>
                </a:cubicBezTo>
                <a:cubicBezTo>
                  <a:pt x="251" y="155"/>
                  <a:pt x="251" y="155"/>
                  <a:pt x="251" y="155"/>
                </a:cubicBezTo>
                <a:cubicBezTo>
                  <a:pt x="251" y="150"/>
                  <a:pt x="251" y="150"/>
                  <a:pt x="251" y="150"/>
                </a:cubicBezTo>
                <a:cubicBezTo>
                  <a:pt x="250" y="144"/>
                  <a:pt x="250" y="144"/>
                  <a:pt x="250" y="144"/>
                </a:cubicBezTo>
                <a:cubicBezTo>
                  <a:pt x="248" y="141"/>
                  <a:pt x="248" y="141"/>
                  <a:pt x="248" y="141"/>
                </a:cubicBezTo>
                <a:cubicBezTo>
                  <a:pt x="245" y="138"/>
                  <a:pt x="245" y="138"/>
                  <a:pt x="245" y="138"/>
                </a:cubicBezTo>
                <a:cubicBezTo>
                  <a:pt x="245" y="131"/>
                  <a:pt x="245" y="131"/>
                  <a:pt x="245" y="131"/>
                </a:cubicBezTo>
                <a:cubicBezTo>
                  <a:pt x="244" y="129"/>
                  <a:pt x="244" y="129"/>
                  <a:pt x="244" y="129"/>
                </a:cubicBezTo>
                <a:cubicBezTo>
                  <a:pt x="242" y="126"/>
                  <a:pt x="242" y="126"/>
                  <a:pt x="242" y="126"/>
                </a:cubicBezTo>
                <a:cubicBezTo>
                  <a:pt x="242" y="117"/>
                  <a:pt x="242" y="117"/>
                  <a:pt x="242" y="117"/>
                </a:cubicBezTo>
                <a:cubicBezTo>
                  <a:pt x="242" y="103"/>
                  <a:pt x="242" y="103"/>
                  <a:pt x="242" y="103"/>
                </a:cubicBezTo>
                <a:cubicBezTo>
                  <a:pt x="241" y="86"/>
                  <a:pt x="241" y="86"/>
                  <a:pt x="241" y="86"/>
                </a:cubicBezTo>
                <a:cubicBezTo>
                  <a:pt x="241" y="77"/>
                  <a:pt x="241" y="77"/>
                  <a:pt x="241" y="77"/>
                </a:cubicBezTo>
                <a:cubicBezTo>
                  <a:pt x="237" y="70"/>
                  <a:pt x="237" y="70"/>
                  <a:pt x="237" y="70"/>
                </a:cubicBezTo>
                <a:cubicBezTo>
                  <a:pt x="234" y="60"/>
                  <a:pt x="234" y="60"/>
                  <a:pt x="234" y="60"/>
                </a:cubicBezTo>
                <a:cubicBezTo>
                  <a:pt x="232" y="54"/>
                  <a:pt x="232" y="54"/>
                  <a:pt x="232" y="54"/>
                </a:cubicBezTo>
                <a:cubicBezTo>
                  <a:pt x="234" y="47"/>
                  <a:pt x="234" y="47"/>
                  <a:pt x="234" y="47"/>
                </a:cubicBezTo>
                <a:cubicBezTo>
                  <a:pt x="233" y="41"/>
                  <a:pt x="233" y="41"/>
                  <a:pt x="233" y="41"/>
                </a:cubicBezTo>
                <a:cubicBezTo>
                  <a:pt x="232" y="39"/>
                  <a:pt x="232" y="39"/>
                  <a:pt x="232" y="39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32" y="33"/>
                  <a:pt x="232" y="33"/>
                  <a:pt x="232" y="33"/>
                </a:cubicBezTo>
                <a:cubicBezTo>
                  <a:pt x="234" y="31"/>
                  <a:pt x="234" y="31"/>
                  <a:pt x="234" y="31"/>
                </a:cubicBezTo>
                <a:cubicBezTo>
                  <a:pt x="235" y="29"/>
                  <a:pt x="235" y="29"/>
                  <a:pt x="235" y="29"/>
                </a:cubicBezTo>
                <a:cubicBezTo>
                  <a:pt x="235" y="25"/>
                  <a:pt x="235" y="25"/>
                  <a:pt x="235" y="25"/>
                </a:cubicBezTo>
                <a:cubicBezTo>
                  <a:pt x="232" y="22"/>
                  <a:pt x="232" y="22"/>
                  <a:pt x="232" y="22"/>
                </a:cubicBezTo>
                <a:cubicBezTo>
                  <a:pt x="232" y="21"/>
                  <a:pt x="232" y="21"/>
                  <a:pt x="232" y="21"/>
                </a:cubicBezTo>
                <a:cubicBezTo>
                  <a:pt x="231" y="18"/>
                  <a:pt x="231" y="18"/>
                  <a:pt x="231" y="18"/>
                </a:cubicBezTo>
                <a:cubicBezTo>
                  <a:pt x="230" y="13"/>
                  <a:pt x="230" y="13"/>
                  <a:pt x="230" y="13"/>
                </a:cubicBezTo>
                <a:cubicBezTo>
                  <a:pt x="230" y="13"/>
                  <a:pt x="130" y="9"/>
                  <a:pt x="97" y="7"/>
                </a:cubicBezTo>
                <a:cubicBezTo>
                  <a:pt x="76" y="6"/>
                  <a:pt x="14" y="0"/>
                  <a:pt x="14" y="0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7"/>
                  <a:pt x="91" y="153"/>
                  <a:pt x="122" y="155"/>
                </a:cubicBezTo>
                <a:cubicBezTo>
                  <a:pt x="153" y="157"/>
                  <a:pt x="249" y="161"/>
                  <a:pt x="249" y="1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086228" y="2864851"/>
            <a:ext cx="818490" cy="643267"/>
          </a:xfrm>
          <a:custGeom>
            <a:avLst/>
            <a:gdLst>
              <a:gd name="T0" fmla="*/ 267 w 281"/>
              <a:gd name="T1" fmla="*/ 221 h 221"/>
              <a:gd name="T2" fmla="*/ 277 w 281"/>
              <a:gd name="T3" fmla="*/ 75 h 221"/>
              <a:gd name="T4" fmla="*/ 277 w 281"/>
              <a:gd name="T5" fmla="*/ 75 h 221"/>
              <a:gd name="T6" fmla="*/ 277 w 281"/>
              <a:gd name="T7" fmla="*/ 75 h 221"/>
              <a:gd name="T8" fmla="*/ 281 w 281"/>
              <a:gd name="T9" fmla="*/ 28 h 221"/>
              <a:gd name="T10" fmla="*/ 208 w 281"/>
              <a:gd name="T11" fmla="*/ 21 h 221"/>
              <a:gd name="T12" fmla="*/ 30 w 281"/>
              <a:gd name="T13" fmla="*/ 0 h 221"/>
              <a:gd name="T14" fmla="*/ 0 w 281"/>
              <a:gd name="T15" fmla="*/ 192 h 221"/>
              <a:gd name="T16" fmla="*/ 229 w 281"/>
              <a:gd name="T17" fmla="*/ 219 h 221"/>
              <a:gd name="T18" fmla="*/ 267 w 281"/>
              <a:gd name="T19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1" h="221">
                <a:moveTo>
                  <a:pt x="267" y="221"/>
                </a:moveTo>
                <a:cubicBezTo>
                  <a:pt x="277" y="75"/>
                  <a:pt x="277" y="75"/>
                  <a:pt x="277" y="75"/>
                </a:cubicBezTo>
                <a:cubicBezTo>
                  <a:pt x="277" y="75"/>
                  <a:pt x="277" y="75"/>
                  <a:pt x="277" y="75"/>
                </a:cubicBezTo>
                <a:cubicBezTo>
                  <a:pt x="277" y="75"/>
                  <a:pt x="277" y="75"/>
                  <a:pt x="277" y="75"/>
                </a:cubicBezTo>
                <a:cubicBezTo>
                  <a:pt x="281" y="28"/>
                  <a:pt x="281" y="28"/>
                  <a:pt x="281" y="28"/>
                </a:cubicBezTo>
                <a:cubicBezTo>
                  <a:pt x="208" y="21"/>
                  <a:pt x="208" y="21"/>
                  <a:pt x="208" y="21"/>
                </a:cubicBezTo>
                <a:cubicBezTo>
                  <a:pt x="30" y="0"/>
                  <a:pt x="30" y="0"/>
                  <a:pt x="30" y="0"/>
                </a:cubicBezTo>
                <a:cubicBezTo>
                  <a:pt x="0" y="192"/>
                  <a:pt x="0" y="192"/>
                  <a:pt x="0" y="192"/>
                </a:cubicBezTo>
                <a:cubicBezTo>
                  <a:pt x="229" y="219"/>
                  <a:pt x="229" y="219"/>
                  <a:pt x="229" y="219"/>
                </a:cubicBezTo>
                <a:cubicBezTo>
                  <a:pt x="229" y="219"/>
                  <a:pt x="245" y="220"/>
                  <a:pt x="267" y="221"/>
                </a:cubicBezTo>
                <a:close/>
              </a:path>
            </a:pathLst>
          </a:custGeom>
          <a:solidFill>
            <a:schemeClr val="accent4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6542860" y="2634375"/>
            <a:ext cx="629344" cy="787745"/>
          </a:xfrm>
          <a:custGeom>
            <a:avLst/>
            <a:gdLst>
              <a:gd name="T0" fmla="*/ 183 w 183"/>
              <a:gd name="T1" fmla="*/ 67 h 229"/>
              <a:gd name="T2" fmla="*/ 122 w 183"/>
              <a:gd name="T3" fmla="*/ 57 h 229"/>
              <a:gd name="T4" fmla="*/ 129 w 183"/>
              <a:gd name="T5" fmla="*/ 17 h 229"/>
              <a:gd name="T6" fmla="*/ 39 w 183"/>
              <a:gd name="T7" fmla="*/ 0 h 229"/>
              <a:gd name="T8" fmla="*/ 0 w 183"/>
              <a:gd name="T9" fmla="*/ 201 h 229"/>
              <a:gd name="T10" fmla="*/ 158 w 183"/>
              <a:gd name="T11" fmla="*/ 229 h 229"/>
              <a:gd name="T12" fmla="*/ 183 w 183"/>
              <a:gd name="T13" fmla="*/ 6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3" h="229">
                <a:moveTo>
                  <a:pt x="183" y="67"/>
                </a:moveTo>
                <a:lnTo>
                  <a:pt x="122" y="57"/>
                </a:lnTo>
                <a:lnTo>
                  <a:pt x="129" y="17"/>
                </a:lnTo>
                <a:lnTo>
                  <a:pt x="39" y="0"/>
                </a:lnTo>
                <a:lnTo>
                  <a:pt x="0" y="201"/>
                </a:lnTo>
                <a:lnTo>
                  <a:pt x="158" y="229"/>
                </a:lnTo>
                <a:lnTo>
                  <a:pt x="183" y="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54784" y="2489899"/>
            <a:ext cx="722198" cy="1093896"/>
          </a:xfrm>
          <a:custGeom>
            <a:avLst/>
            <a:gdLst>
              <a:gd name="T0" fmla="*/ 5 w 248"/>
              <a:gd name="T1" fmla="*/ 131 h 375"/>
              <a:gd name="T2" fmla="*/ 1 w 248"/>
              <a:gd name="T3" fmla="*/ 132 h 375"/>
              <a:gd name="T4" fmla="*/ 0 w 248"/>
              <a:gd name="T5" fmla="*/ 135 h 375"/>
              <a:gd name="T6" fmla="*/ 1 w 248"/>
              <a:gd name="T7" fmla="*/ 139 h 375"/>
              <a:gd name="T8" fmla="*/ 2 w 248"/>
              <a:gd name="T9" fmla="*/ 142 h 375"/>
              <a:gd name="T10" fmla="*/ 3 w 248"/>
              <a:gd name="T11" fmla="*/ 143 h 375"/>
              <a:gd name="T12" fmla="*/ 7 w 248"/>
              <a:gd name="T13" fmla="*/ 145 h 375"/>
              <a:gd name="T14" fmla="*/ 160 w 248"/>
              <a:gd name="T15" fmla="*/ 375 h 375"/>
              <a:gd name="T16" fmla="*/ 163 w 248"/>
              <a:gd name="T17" fmla="*/ 371 h 375"/>
              <a:gd name="T18" fmla="*/ 164 w 248"/>
              <a:gd name="T19" fmla="*/ 367 h 375"/>
              <a:gd name="T20" fmla="*/ 164 w 248"/>
              <a:gd name="T21" fmla="*/ 354 h 375"/>
              <a:gd name="T22" fmla="*/ 164 w 248"/>
              <a:gd name="T23" fmla="*/ 340 h 375"/>
              <a:gd name="T24" fmla="*/ 164 w 248"/>
              <a:gd name="T25" fmla="*/ 329 h 375"/>
              <a:gd name="T26" fmla="*/ 167 w 248"/>
              <a:gd name="T27" fmla="*/ 326 h 375"/>
              <a:gd name="T28" fmla="*/ 174 w 248"/>
              <a:gd name="T29" fmla="*/ 324 h 375"/>
              <a:gd name="T30" fmla="*/ 176 w 248"/>
              <a:gd name="T31" fmla="*/ 328 h 375"/>
              <a:gd name="T32" fmla="*/ 180 w 248"/>
              <a:gd name="T33" fmla="*/ 326 h 375"/>
              <a:gd name="T34" fmla="*/ 185 w 248"/>
              <a:gd name="T35" fmla="*/ 330 h 375"/>
              <a:gd name="T36" fmla="*/ 188 w 248"/>
              <a:gd name="T37" fmla="*/ 332 h 375"/>
              <a:gd name="T38" fmla="*/ 191 w 248"/>
              <a:gd name="T39" fmla="*/ 330 h 375"/>
              <a:gd name="T40" fmla="*/ 197 w 248"/>
              <a:gd name="T41" fmla="*/ 312 h 375"/>
              <a:gd name="T42" fmla="*/ 202 w 248"/>
              <a:gd name="T43" fmla="*/ 287 h 375"/>
              <a:gd name="T44" fmla="*/ 248 w 248"/>
              <a:gd name="T45" fmla="*/ 49 h 375"/>
              <a:gd name="T46" fmla="*/ 134 w 248"/>
              <a:gd name="T47" fmla="*/ 24 h 375"/>
              <a:gd name="T48" fmla="*/ 42 w 248"/>
              <a:gd name="T49" fmla="*/ 0 h 375"/>
              <a:gd name="T50" fmla="*/ 8 w 248"/>
              <a:gd name="T51" fmla="*/ 130 h 375"/>
              <a:gd name="T52" fmla="*/ 5 w 248"/>
              <a:gd name="T53" fmla="*/ 131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8" h="375">
                <a:moveTo>
                  <a:pt x="5" y="131"/>
                </a:moveTo>
                <a:cubicBezTo>
                  <a:pt x="1" y="132"/>
                  <a:pt x="1" y="132"/>
                  <a:pt x="1" y="132"/>
                </a:cubicBezTo>
                <a:cubicBezTo>
                  <a:pt x="0" y="135"/>
                  <a:pt x="0" y="135"/>
                  <a:pt x="0" y="135"/>
                </a:cubicBezTo>
                <a:cubicBezTo>
                  <a:pt x="1" y="139"/>
                  <a:pt x="1" y="139"/>
                  <a:pt x="1" y="139"/>
                </a:cubicBezTo>
                <a:cubicBezTo>
                  <a:pt x="2" y="142"/>
                  <a:pt x="2" y="142"/>
                  <a:pt x="2" y="142"/>
                </a:cubicBezTo>
                <a:cubicBezTo>
                  <a:pt x="3" y="143"/>
                  <a:pt x="3" y="143"/>
                  <a:pt x="3" y="143"/>
                </a:cubicBezTo>
                <a:cubicBezTo>
                  <a:pt x="7" y="145"/>
                  <a:pt x="7" y="145"/>
                  <a:pt x="7" y="145"/>
                </a:cubicBezTo>
                <a:cubicBezTo>
                  <a:pt x="160" y="375"/>
                  <a:pt x="160" y="375"/>
                  <a:pt x="160" y="375"/>
                </a:cubicBezTo>
                <a:cubicBezTo>
                  <a:pt x="163" y="371"/>
                  <a:pt x="163" y="371"/>
                  <a:pt x="163" y="371"/>
                </a:cubicBezTo>
                <a:cubicBezTo>
                  <a:pt x="164" y="367"/>
                  <a:pt x="164" y="367"/>
                  <a:pt x="164" y="367"/>
                </a:cubicBezTo>
                <a:cubicBezTo>
                  <a:pt x="164" y="354"/>
                  <a:pt x="164" y="354"/>
                  <a:pt x="164" y="354"/>
                </a:cubicBezTo>
                <a:cubicBezTo>
                  <a:pt x="164" y="340"/>
                  <a:pt x="164" y="340"/>
                  <a:pt x="164" y="340"/>
                </a:cubicBezTo>
                <a:cubicBezTo>
                  <a:pt x="164" y="329"/>
                  <a:pt x="164" y="329"/>
                  <a:pt x="164" y="329"/>
                </a:cubicBezTo>
                <a:cubicBezTo>
                  <a:pt x="167" y="326"/>
                  <a:pt x="167" y="326"/>
                  <a:pt x="167" y="326"/>
                </a:cubicBezTo>
                <a:cubicBezTo>
                  <a:pt x="174" y="324"/>
                  <a:pt x="174" y="324"/>
                  <a:pt x="174" y="324"/>
                </a:cubicBezTo>
                <a:cubicBezTo>
                  <a:pt x="176" y="328"/>
                  <a:pt x="176" y="328"/>
                  <a:pt x="176" y="328"/>
                </a:cubicBezTo>
                <a:cubicBezTo>
                  <a:pt x="180" y="326"/>
                  <a:pt x="180" y="326"/>
                  <a:pt x="180" y="326"/>
                </a:cubicBezTo>
                <a:cubicBezTo>
                  <a:pt x="185" y="330"/>
                  <a:pt x="185" y="330"/>
                  <a:pt x="185" y="330"/>
                </a:cubicBezTo>
                <a:cubicBezTo>
                  <a:pt x="188" y="332"/>
                  <a:pt x="188" y="332"/>
                  <a:pt x="188" y="332"/>
                </a:cubicBezTo>
                <a:cubicBezTo>
                  <a:pt x="191" y="330"/>
                  <a:pt x="191" y="330"/>
                  <a:pt x="191" y="330"/>
                </a:cubicBezTo>
                <a:cubicBezTo>
                  <a:pt x="191" y="330"/>
                  <a:pt x="195" y="316"/>
                  <a:pt x="197" y="312"/>
                </a:cubicBezTo>
                <a:cubicBezTo>
                  <a:pt x="198" y="306"/>
                  <a:pt x="202" y="287"/>
                  <a:pt x="202" y="287"/>
                </a:cubicBezTo>
                <a:cubicBezTo>
                  <a:pt x="248" y="49"/>
                  <a:pt x="248" y="49"/>
                  <a:pt x="248" y="49"/>
                </a:cubicBezTo>
                <a:cubicBezTo>
                  <a:pt x="248" y="49"/>
                  <a:pt x="163" y="31"/>
                  <a:pt x="134" y="24"/>
                </a:cubicBezTo>
                <a:cubicBezTo>
                  <a:pt x="111" y="19"/>
                  <a:pt x="42" y="0"/>
                  <a:pt x="42" y="0"/>
                </a:cubicBezTo>
                <a:cubicBezTo>
                  <a:pt x="8" y="130"/>
                  <a:pt x="8" y="130"/>
                  <a:pt x="8" y="130"/>
                </a:cubicBezTo>
                <a:lnTo>
                  <a:pt x="5" y="1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648710" y="1808792"/>
            <a:ext cx="897588" cy="760225"/>
          </a:xfrm>
          <a:custGeom>
            <a:avLst/>
            <a:gdLst>
              <a:gd name="T0" fmla="*/ 269 w 308"/>
              <a:gd name="T1" fmla="*/ 182 h 261"/>
              <a:gd name="T2" fmla="*/ 270 w 308"/>
              <a:gd name="T3" fmla="*/ 175 h 261"/>
              <a:gd name="T4" fmla="*/ 275 w 308"/>
              <a:gd name="T5" fmla="*/ 171 h 261"/>
              <a:gd name="T6" fmla="*/ 276 w 308"/>
              <a:gd name="T7" fmla="*/ 159 h 261"/>
              <a:gd name="T8" fmla="*/ 274 w 308"/>
              <a:gd name="T9" fmla="*/ 154 h 261"/>
              <a:gd name="T10" fmla="*/ 271 w 308"/>
              <a:gd name="T11" fmla="*/ 153 h 261"/>
              <a:gd name="T12" fmla="*/ 270 w 308"/>
              <a:gd name="T13" fmla="*/ 145 h 261"/>
              <a:gd name="T14" fmla="*/ 277 w 308"/>
              <a:gd name="T15" fmla="*/ 137 h 261"/>
              <a:gd name="T16" fmla="*/ 288 w 308"/>
              <a:gd name="T17" fmla="*/ 125 h 261"/>
              <a:gd name="T18" fmla="*/ 291 w 308"/>
              <a:gd name="T19" fmla="*/ 120 h 261"/>
              <a:gd name="T20" fmla="*/ 297 w 308"/>
              <a:gd name="T21" fmla="*/ 111 h 261"/>
              <a:gd name="T22" fmla="*/ 304 w 308"/>
              <a:gd name="T23" fmla="*/ 104 h 261"/>
              <a:gd name="T24" fmla="*/ 308 w 308"/>
              <a:gd name="T25" fmla="*/ 98 h 261"/>
              <a:gd name="T26" fmla="*/ 307 w 308"/>
              <a:gd name="T27" fmla="*/ 90 h 261"/>
              <a:gd name="T28" fmla="*/ 300 w 308"/>
              <a:gd name="T29" fmla="*/ 83 h 261"/>
              <a:gd name="T30" fmla="*/ 297 w 308"/>
              <a:gd name="T31" fmla="*/ 74 h 261"/>
              <a:gd name="T32" fmla="*/ 220 w 308"/>
              <a:gd name="T33" fmla="*/ 56 h 261"/>
              <a:gd name="T34" fmla="*/ 211 w 308"/>
              <a:gd name="T35" fmla="*/ 56 h 261"/>
              <a:gd name="T36" fmla="*/ 178 w 308"/>
              <a:gd name="T37" fmla="*/ 58 h 261"/>
              <a:gd name="T38" fmla="*/ 172 w 308"/>
              <a:gd name="T39" fmla="*/ 57 h 261"/>
              <a:gd name="T40" fmla="*/ 167 w 308"/>
              <a:gd name="T41" fmla="*/ 58 h 261"/>
              <a:gd name="T42" fmla="*/ 164 w 308"/>
              <a:gd name="T43" fmla="*/ 56 h 261"/>
              <a:gd name="T44" fmla="*/ 156 w 308"/>
              <a:gd name="T45" fmla="*/ 55 h 261"/>
              <a:gd name="T46" fmla="*/ 155 w 308"/>
              <a:gd name="T47" fmla="*/ 52 h 261"/>
              <a:gd name="T48" fmla="*/ 143 w 308"/>
              <a:gd name="T49" fmla="*/ 49 h 261"/>
              <a:gd name="T50" fmla="*/ 136 w 308"/>
              <a:gd name="T51" fmla="*/ 46 h 261"/>
              <a:gd name="T52" fmla="*/ 121 w 308"/>
              <a:gd name="T53" fmla="*/ 49 h 261"/>
              <a:gd name="T54" fmla="*/ 103 w 308"/>
              <a:gd name="T55" fmla="*/ 40 h 261"/>
              <a:gd name="T56" fmla="*/ 99 w 308"/>
              <a:gd name="T57" fmla="*/ 12 h 261"/>
              <a:gd name="T58" fmla="*/ 90 w 308"/>
              <a:gd name="T59" fmla="*/ 10 h 261"/>
              <a:gd name="T60" fmla="*/ 80 w 308"/>
              <a:gd name="T61" fmla="*/ 4 h 261"/>
              <a:gd name="T62" fmla="*/ 70 w 308"/>
              <a:gd name="T63" fmla="*/ 0 h 261"/>
              <a:gd name="T64" fmla="*/ 68 w 308"/>
              <a:gd name="T65" fmla="*/ 13 h 261"/>
              <a:gd name="T66" fmla="*/ 64 w 308"/>
              <a:gd name="T67" fmla="*/ 28 h 261"/>
              <a:gd name="T68" fmla="*/ 60 w 308"/>
              <a:gd name="T69" fmla="*/ 38 h 261"/>
              <a:gd name="T70" fmla="*/ 55 w 308"/>
              <a:gd name="T71" fmla="*/ 50 h 261"/>
              <a:gd name="T72" fmla="*/ 47 w 308"/>
              <a:gd name="T73" fmla="*/ 67 h 261"/>
              <a:gd name="T74" fmla="*/ 35 w 308"/>
              <a:gd name="T75" fmla="*/ 98 h 261"/>
              <a:gd name="T76" fmla="*/ 24 w 308"/>
              <a:gd name="T77" fmla="*/ 120 h 261"/>
              <a:gd name="T78" fmla="*/ 18 w 308"/>
              <a:gd name="T79" fmla="*/ 130 h 261"/>
              <a:gd name="T80" fmla="*/ 14 w 308"/>
              <a:gd name="T81" fmla="*/ 136 h 261"/>
              <a:gd name="T82" fmla="*/ 5 w 308"/>
              <a:gd name="T83" fmla="*/ 148 h 261"/>
              <a:gd name="T84" fmla="*/ 5 w 308"/>
              <a:gd name="T85" fmla="*/ 160 h 261"/>
              <a:gd name="T86" fmla="*/ 5 w 308"/>
              <a:gd name="T87" fmla="*/ 164 h 261"/>
              <a:gd name="T88" fmla="*/ 3 w 308"/>
              <a:gd name="T89" fmla="*/ 169 h 261"/>
              <a:gd name="T90" fmla="*/ 1 w 308"/>
              <a:gd name="T91" fmla="*/ 174 h 261"/>
              <a:gd name="T92" fmla="*/ 0 w 308"/>
              <a:gd name="T93" fmla="*/ 187 h 261"/>
              <a:gd name="T94" fmla="*/ 3 w 308"/>
              <a:gd name="T95" fmla="*/ 193 h 261"/>
              <a:gd name="T96" fmla="*/ 239 w 308"/>
              <a:gd name="T97" fmla="*/ 258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08" h="261">
                <a:moveTo>
                  <a:pt x="251" y="261"/>
                </a:moveTo>
                <a:cubicBezTo>
                  <a:pt x="269" y="182"/>
                  <a:pt x="269" y="182"/>
                  <a:pt x="269" y="182"/>
                </a:cubicBezTo>
                <a:cubicBezTo>
                  <a:pt x="269" y="177"/>
                  <a:pt x="269" y="177"/>
                  <a:pt x="269" y="177"/>
                </a:cubicBezTo>
                <a:cubicBezTo>
                  <a:pt x="270" y="175"/>
                  <a:pt x="270" y="175"/>
                  <a:pt x="270" y="175"/>
                </a:cubicBezTo>
                <a:cubicBezTo>
                  <a:pt x="275" y="173"/>
                  <a:pt x="275" y="173"/>
                  <a:pt x="275" y="173"/>
                </a:cubicBezTo>
                <a:cubicBezTo>
                  <a:pt x="275" y="171"/>
                  <a:pt x="275" y="171"/>
                  <a:pt x="275" y="171"/>
                </a:cubicBezTo>
                <a:cubicBezTo>
                  <a:pt x="276" y="167"/>
                  <a:pt x="276" y="167"/>
                  <a:pt x="276" y="167"/>
                </a:cubicBezTo>
                <a:cubicBezTo>
                  <a:pt x="276" y="159"/>
                  <a:pt x="276" y="159"/>
                  <a:pt x="276" y="159"/>
                </a:cubicBezTo>
                <a:cubicBezTo>
                  <a:pt x="277" y="157"/>
                  <a:pt x="277" y="157"/>
                  <a:pt x="277" y="157"/>
                </a:cubicBezTo>
                <a:cubicBezTo>
                  <a:pt x="274" y="154"/>
                  <a:pt x="274" y="154"/>
                  <a:pt x="274" y="154"/>
                </a:cubicBezTo>
                <a:cubicBezTo>
                  <a:pt x="273" y="154"/>
                  <a:pt x="273" y="154"/>
                  <a:pt x="273" y="154"/>
                </a:cubicBezTo>
                <a:cubicBezTo>
                  <a:pt x="271" y="153"/>
                  <a:pt x="271" y="153"/>
                  <a:pt x="271" y="153"/>
                </a:cubicBezTo>
                <a:cubicBezTo>
                  <a:pt x="269" y="150"/>
                  <a:pt x="269" y="150"/>
                  <a:pt x="269" y="150"/>
                </a:cubicBezTo>
                <a:cubicBezTo>
                  <a:pt x="270" y="145"/>
                  <a:pt x="270" y="145"/>
                  <a:pt x="270" y="145"/>
                </a:cubicBezTo>
                <a:cubicBezTo>
                  <a:pt x="271" y="142"/>
                  <a:pt x="271" y="142"/>
                  <a:pt x="271" y="142"/>
                </a:cubicBezTo>
                <a:cubicBezTo>
                  <a:pt x="277" y="137"/>
                  <a:pt x="277" y="137"/>
                  <a:pt x="277" y="137"/>
                </a:cubicBezTo>
                <a:cubicBezTo>
                  <a:pt x="285" y="129"/>
                  <a:pt x="285" y="129"/>
                  <a:pt x="285" y="129"/>
                </a:cubicBezTo>
                <a:cubicBezTo>
                  <a:pt x="288" y="125"/>
                  <a:pt x="288" y="125"/>
                  <a:pt x="288" y="125"/>
                </a:cubicBezTo>
                <a:cubicBezTo>
                  <a:pt x="289" y="121"/>
                  <a:pt x="289" y="121"/>
                  <a:pt x="289" y="121"/>
                </a:cubicBezTo>
                <a:cubicBezTo>
                  <a:pt x="291" y="120"/>
                  <a:pt x="291" y="120"/>
                  <a:pt x="291" y="120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297" y="111"/>
                  <a:pt x="297" y="111"/>
                  <a:pt x="297" y="111"/>
                </a:cubicBezTo>
                <a:cubicBezTo>
                  <a:pt x="300" y="107"/>
                  <a:pt x="300" y="107"/>
                  <a:pt x="300" y="107"/>
                </a:cubicBezTo>
                <a:cubicBezTo>
                  <a:pt x="304" y="104"/>
                  <a:pt x="304" y="104"/>
                  <a:pt x="304" y="104"/>
                </a:cubicBezTo>
                <a:cubicBezTo>
                  <a:pt x="305" y="99"/>
                  <a:pt x="305" y="99"/>
                  <a:pt x="305" y="99"/>
                </a:cubicBezTo>
                <a:cubicBezTo>
                  <a:pt x="308" y="98"/>
                  <a:pt x="308" y="98"/>
                  <a:pt x="308" y="98"/>
                </a:cubicBezTo>
                <a:cubicBezTo>
                  <a:pt x="308" y="94"/>
                  <a:pt x="308" y="94"/>
                  <a:pt x="308" y="94"/>
                </a:cubicBezTo>
                <a:cubicBezTo>
                  <a:pt x="307" y="90"/>
                  <a:pt x="307" y="90"/>
                  <a:pt x="307" y="90"/>
                </a:cubicBezTo>
                <a:cubicBezTo>
                  <a:pt x="305" y="87"/>
                  <a:pt x="305" y="87"/>
                  <a:pt x="305" y="87"/>
                </a:cubicBezTo>
                <a:cubicBezTo>
                  <a:pt x="300" y="83"/>
                  <a:pt x="300" y="83"/>
                  <a:pt x="300" y="83"/>
                </a:cubicBezTo>
                <a:cubicBezTo>
                  <a:pt x="297" y="78"/>
                  <a:pt x="297" y="78"/>
                  <a:pt x="297" y="78"/>
                </a:cubicBezTo>
                <a:cubicBezTo>
                  <a:pt x="297" y="74"/>
                  <a:pt x="297" y="74"/>
                  <a:pt x="297" y="74"/>
                </a:cubicBezTo>
                <a:cubicBezTo>
                  <a:pt x="231" y="57"/>
                  <a:pt x="231" y="57"/>
                  <a:pt x="231" y="57"/>
                </a:cubicBezTo>
                <a:cubicBezTo>
                  <a:pt x="220" y="56"/>
                  <a:pt x="220" y="56"/>
                  <a:pt x="220" y="56"/>
                </a:cubicBezTo>
                <a:cubicBezTo>
                  <a:pt x="216" y="57"/>
                  <a:pt x="216" y="57"/>
                  <a:pt x="216" y="57"/>
                </a:cubicBezTo>
                <a:cubicBezTo>
                  <a:pt x="211" y="56"/>
                  <a:pt x="211" y="56"/>
                  <a:pt x="211" y="56"/>
                </a:cubicBezTo>
                <a:cubicBezTo>
                  <a:pt x="207" y="57"/>
                  <a:pt x="207" y="57"/>
                  <a:pt x="207" y="57"/>
                </a:cubicBezTo>
                <a:cubicBezTo>
                  <a:pt x="178" y="58"/>
                  <a:pt x="178" y="58"/>
                  <a:pt x="178" y="58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72" y="57"/>
                  <a:pt x="172" y="57"/>
                  <a:pt x="172" y="57"/>
                </a:cubicBezTo>
                <a:cubicBezTo>
                  <a:pt x="169" y="58"/>
                  <a:pt x="169" y="58"/>
                  <a:pt x="169" y="58"/>
                </a:cubicBezTo>
                <a:cubicBezTo>
                  <a:pt x="167" y="58"/>
                  <a:pt x="167" y="58"/>
                  <a:pt x="167" y="58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59" y="56"/>
                  <a:pt x="159" y="56"/>
                  <a:pt x="159" y="56"/>
                </a:cubicBezTo>
                <a:cubicBezTo>
                  <a:pt x="156" y="55"/>
                  <a:pt x="156" y="55"/>
                  <a:pt x="156" y="55"/>
                </a:cubicBezTo>
                <a:cubicBezTo>
                  <a:pt x="155" y="53"/>
                  <a:pt x="155" y="53"/>
                  <a:pt x="155" y="53"/>
                </a:cubicBezTo>
                <a:cubicBezTo>
                  <a:pt x="155" y="52"/>
                  <a:pt x="155" y="52"/>
                  <a:pt x="155" y="52"/>
                </a:cubicBezTo>
                <a:cubicBezTo>
                  <a:pt x="151" y="51"/>
                  <a:pt x="151" y="51"/>
                  <a:pt x="151" y="51"/>
                </a:cubicBezTo>
                <a:cubicBezTo>
                  <a:pt x="143" y="49"/>
                  <a:pt x="143" y="49"/>
                  <a:pt x="143" y="49"/>
                </a:cubicBezTo>
                <a:cubicBezTo>
                  <a:pt x="138" y="47"/>
                  <a:pt x="138" y="47"/>
                  <a:pt x="138" y="47"/>
                </a:cubicBezTo>
                <a:cubicBezTo>
                  <a:pt x="136" y="46"/>
                  <a:pt x="136" y="46"/>
                  <a:pt x="136" y="46"/>
                </a:cubicBezTo>
                <a:cubicBezTo>
                  <a:pt x="130" y="47"/>
                  <a:pt x="130" y="47"/>
                  <a:pt x="130" y="47"/>
                </a:cubicBezTo>
                <a:cubicBezTo>
                  <a:pt x="121" y="49"/>
                  <a:pt x="121" y="49"/>
                  <a:pt x="121" y="49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6" y="33"/>
                  <a:pt x="105" y="24"/>
                </a:cubicBezTo>
                <a:cubicBezTo>
                  <a:pt x="104" y="14"/>
                  <a:pt x="99" y="12"/>
                  <a:pt x="99" y="12"/>
                </a:cubicBezTo>
                <a:cubicBezTo>
                  <a:pt x="94" y="12"/>
                  <a:pt x="94" y="12"/>
                  <a:pt x="94" y="12"/>
                </a:cubicBezTo>
                <a:cubicBezTo>
                  <a:pt x="90" y="10"/>
                  <a:pt x="90" y="10"/>
                  <a:pt x="90" y="10"/>
                </a:cubicBezTo>
                <a:cubicBezTo>
                  <a:pt x="90" y="10"/>
                  <a:pt x="90" y="4"/>
                  <a:pt x="85" y="4"/>
                </a:cubicBezTo>
                <a:cubicBezTo>
                  <a:pt x="80" y="4"/>
                  <a:pt x="80" y="4"/>
                  <a:pt x="80" y="4"/>
                </a:cubicBezTo>
                <a:cubicBezTo>
                  <a:pt x="74" y="3"/>
                  <a:pt x="74" y="3"/>
                  <a:pt x="74" y="3"/>
                </a:cubicBezTo>
                <a:cubicBezTo>
                  <a:pt x="70" y="0"/>
                  <a:pt x="70" y="0"/>
                  <a:pt x="70" y="0"/>
                </a:cubicBezTo>
                <a:cubicBezTo>
                  <a:pt x="70" y="7"/>
                  <a:pt x="70" y="7"/>
                  <a:pt x="70" y="7"/>
                </a:cubicBezTo>
                <a:cubicBezTo>
                  <a:pt x="68" y="13"/>
                  <a:pt x="68" y="13"/>
                  <a:pt x="68" y="13"/>
                </a:cubicBezTo>
                <a:cubicBezTo>
                  <a:pt x="63" y="22"/>
                  <a:pt x="63" y="22"/>
                  <a:pt x="63" y="22"/>
                </a:cubicBezTo>
                <a:cubicBezTo>
                  <a:pt x="64" y="28"/>
                  <a:pt x="64" y="28"/>
                  <a:pt x="64" y="28"/>
                </a:cubicBezTo>
                <a:cubicBezTo>
                  <a:pt x="63" y="33"/>
                  <a:pt x="63" y="33"/>
                  <a:pt x="63" y="33"/>
                </a:cubicBezTo>
                <a:cubicBezTo>
                  <a:pt x="60" y="38"/>
                  <a:pt x="60" y="38"/>
                  <a:pt x="60" y="38"/>
                </a:cubicBezTo>
                <a:cubicBezTo>
                  <a:pt x="58" y="43"/>
                  <a:pt x="58" y="43"/>
                  <a:pt x="58" y="43"/>
                </a:cubicBezTo>
                <a:cubicBezTo>
                  <a:pt x="55" y="50"/>
                  <a:pt x="55" y="50"/>
                  <a:pt x="55" y="50"/>
                </a:cubicBezTo>
                <a:cubicBezTo>
                  <a:pt x="53" y="55"/>
                  <a:pt x="53" y="55"/>
                  <a:pt x="53" y="55"/>
                </a:cubicBezTo>
                <a:cubicBezTo>
                  <a:pt x="47" y="67"/>
                  <a:pt x="47" y="67"/>
                  <a:pt x="47" y="67"/>
                </a:cubicBezTo>
                <a:cubicBezTo>
                  <a:pt x="40" y="85"/>
                  <a:pt x="40" y="85"/>
                  <a:pt x="40" y="85"/>
                </a:cubicBezTo>
                <a:cubicBezTo>
                  <a:pt x="35" y="98"/>
                  <a:pt x="35" y="98"/>
                  <a:pt x="35" y="98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2" y="124"/>
                  <a:pt x="22" y="124"/>
                  <a:pt x="22" y="124"/>
                </a:cubicBezTo>
                <a:cubicBezTo>
                  <a:pt x="18" y="130"/>
                  <a:pt x="18" y="130"/>
                  <a:pt x="18" y="130"/>
                </a:cubicBezTo>
                <a:cubicBezTo>
                  <a:pt x="15" y="133"/>
                  <a:pt x="15" y="133"/>
                  <a:pt x="15" y="133"/>
                </a:cubicBezTo>
                <a:cubicBezTo>
                  <a:pt x="14" y="136"/>
                  <a:pt x="14" y="136"/>
                  <a:pt x="14" y="136"/>
                </a:cubicBezTo>
                <a:cubicBezTo>
                  <a:pt x="11" y="141"/>
                  <a:pt x="11" y="141"/>
                  <a:pt x="11" y="141"/>
                </a:cubicBezTo>
                <a:cubicBezTo>
                  <a:pt x="5" y="148"/>
                  <a:pt x="5" y="148"/>
                  <a:pt x="5" y="148"/>
                </a:cubicBezTo>
                <a:cubicBezTo>
                  <a:pt x="3" y="152"/>
                  <a:pt x="3" y="152"/>
                  <a:pt x="3" y="152"/>
                </a:cubicBezTo>
                <a:cubicBezTo>
                  <a:pt x="5" y="160"/>
                  <a:pt x="5" y="160"/>
                  <a:pt x="5" y="160"/>
                </a:cubicBezTo>
                <a:cubicBezTo>
                  <a:pt x="5" y="162"/>
                  <a:pt x="5" y="162"/>
                  <a:pt x="5" y="162"/>
                </a:cubicBezTo>
                <a:cubicBezTo>
                  <a:pt x="5" y="164"/>
                  <a:pt x="5" y="164"/>
                  <a:pt x="5" y="164"/>
                </a:cubicBezTo>
                <a:cubicBezTo>
                  <a:pt x="4" y="165"/>
                  <a:pt x="4" y="165"/>
                  <a:pt x="4" y="165"/>
                </a:cubicBezTo>
                <a:cubicBezTo>
                  <a:pt x="3" y="169"/>
                  <a:pt x="3" y="169"/>
                  <a:pt x="3" y="169"/>
                </a:cubicBezTo>
                <a:cubicBezTo>
                  <a:pt x="1" y="170"/>
                  <a:pt x="1" y="170"/>
                  <a:pt x="1" y="170"/>
                </a:cubicBezTo>
                <a:cubicBezTo>
                  <a:pt x="1" y="174"/>
                  <a:pt x="1" y="174"/>
                  <a:pt x="1" y="174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7"/>
                  <a:pt x="0" y="187"/>
                  <a:pt x="0" y="187"/>
                </a:cubicBezTo>
                <a:cubicBezTo>
                  <a:pt x="2" y="190"/>
                  <a:pt x="2" y="190"/>
                  <a:pt x="2" y="190"/>
                </a:cubicBezTo>
                <a:cubicBezTo>
                  <a:pt x="3" y="193"/>
                  <a:pt x="3" y="193"/>
                  <a:pt x="3" y="193"/>
                </a:cubicBezTo>
                <a:cubicBezTo>
                  <a:pt x="147" y="234"/>
                  <a:pt x="147" y="234"/>
                  <a:pt x="147" y="234"/>
                </a:cubicBezTo>
                <a:cubicBezTo>
                  <a:pt x="147" y="234"/>
                  <a:pt x="216" y="253"/>
                  <a:pt x="239" y="258"/>
                </a:cubicBezTo>
                <a:cubicBezTo>
                  <a:pt x="242" y="259"/>
                  <a:pt x="246" y="260"/>
                  <a:pt x="251" y="2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6381223" y="1605837"/>
            <a:ext cx="663733" cy="1087016"/>
          </a:xfrm>
          <a:custGeom>
            <a:avLst/>
            <a:gdLst>
              <a:gd name="T0" fmla="*/ 46 w 228"/>
              <a:gd name="T1" fmla="*/ 143 h 373"/>
              <a:gd name="T2" fmla="*/ 49 w 228"/>
              <a:gd name="T3" fmla="*/ 152 h 373"/>
              <a:gd name="T4" fmla="*/ 56 w 228"/>
              <a:gd name="T5" fmla="*/ 159 h 373"/>
              <a:gd name="T6" fmla="*/ 57 w 228"/>
              <a:gd name="T7" fmla="*/ 167 h 373"/>
              <a:gd name="T8" fmla="*/ 53 w 228"/>
              <a:gd name="T9" fmla="*/ 173 h 373"/>
              <a:gd name="T10" fmla="*/ 46 w 228"/>
              <a:gd name="T11" fmla="*/ 180 h 373"/>
              <a:gd name="T12" fmla="*/ 40 w 228"/>
              <a:gd name="T13" fmla="*/ 189 h 373"/>
              <a:gd name="T14" fmla="*/ 37 w 228"/>
              <a:gd name="T15" fmla="*/ 194 h 373"/>
              <a:gd name="T16" fmla="*/ 26 w 228"/>
              <a:gd name="T17" fmla="*/ 206 h 373"/>
              <a:gd name="T18" fmla="*/ 19 w 228"/>
              <a:gd name="T19" fmla="*/ 214 h 373"/>
              <a:gd name="T20" fmla="*/ 20 w 228"/>
              <a:gd name="T21" fmla="*/ 222 h 373"/>
              <a:gd name="T22" fmla="*/ 23 w 228"/>
              <a:gd name="T23" fmla="*/ 223 h 373"/>
              <a:gd name="T24" fmla="*/ 25 w 228"/>
              <a:gd name="T25" fmla="*/ 228 h 373"/>
              <a:gd name="T26" fmla="*/ 24 w 228"/>
              <a:gd name="T27" fmla="*/ 240 h 373"/>
              <a:gd name="T28" fmla="*/ 19 w 228"/>
              <a:gd name="T29" fmla="*/ 244 h 373"/>
              <a:gd name="T30" fmla="*/ 18 w 228"/>
              <a:gd name="T31" fmla="*/ 251 h 373"/>
              <a:gd name="T32" fmla="*/ 102 w 228"/>
              <a:gd name="T33" fmla="*/ 352 h 373"/>
              <a:gd name="T34" fmla="*/ 228 w 228"/>
              <a:gd name="T35" fmla="*/ 256 h 373"/>
              <a:gd name="T36" fmla="*/ 224 w 228"/>
              <a:gd name="T37" fmla="*/ 252 h 373"/>
              <a:gd name="T38" fmla="*/ 223 w 228"/>
              <a:gd name="T39" fmla="*/ 247 h 373"/>
              <a:gd name="T40" fmla="*/ 218 w 228"/>
              <a:gd name="T41" fmla="*/ 241 h 373"/>
              <a:gd name="T42" fmla="*/ 213 w 228"/>
              <a:gd name="T43" fmla="*/ 246 h 373"/>
              <a:gd name="T44" fmla="*/ 202 w 228"/>
              <a:gd name="T45" fmla="*/ 248 h 373"/>
              <a:gd name="T46" fmla="*/ 189 w 228"/>
              <a:gd name="T47" fmla="*/ 245 h 373"/>
              <a:gd name="T48" fmla="*/ 184 w 228"/>
              <a:gd name="T49" fmla="*/ 247 h 373"/>
              <a:gd name="T50" fmla="*/ 179 w 228"/>
              <a:gd name="T51" fmla="*/ 247 h 373"/>
              <a:gd name="T52" fmla="*/ 171 w 228"/>
              <a:gd name="T53" fmla="*/ 244 h 373"/>
              <a:gd name="T54" fmla="*/ 168 w 228"/>
              <a:gd name="T55" fmla="*/ 247 h 373"/>
              <a:gd name="T56" fmla="*/ 164 w 228"/>
              <a:gd name="T57" fmla="*/ 249 h 373"/>
              <a:gd name="T58" fmla="*/ 162 w 228"/>
              <a:gd name="T59" fmla="*/ 242 h 373"/>
              <a:gd name="T60" fmla="*/ 160 w 228"/>
              <a:gd name="T61" fmla="*/ 232 h 373"/>
              <a:gd name="T62" fmla="*/ 156 w 228"/>
              <a:gd name="T63" fmla="*/ 226 h 373"/>
              <a:gd name="T64" fmla="*/ 149 w 228"/>
              <a:gd name="T65" fmla="*/ 220 h 373"/>
              <a:gd name="T66" fmla="*/ 149 w 228"/>
              <a:gd name="T67" fmla="*/ 213 h 373"/>
              <a:gd name="T68" fmla="*/ 145 w 228"/>
              <a:gd name="T69" fmla="*/ 204 h 373"/>
              <a:gd name="T70" fmla="*/ 145 w 228"/>
              <a:gd name="T71" fmla="*/ 195 h 373"/>
              <a:gd name="T72" fmla="*/ 142 w 228"/>
              <a:gd name="T73" fmla="*/ 183 h 373"/>
              <a:gd name="T74" fmla="*/ 139 w 228"/>
              <a:gd name="T75" fmla="*/ 179 h 373"/>
              <a:gd name="T76" fmla="*/ 133 w 228"/>
              <a:gd name="T77" fmla="*/ 182 h 373"/>
              <a:gd name="T78" fmla="*/ 127 w 228"/>
              <a:gd name="T79" fmla="*/ 186 h 373"/>
              <a:gd name="T80" fmla="*/ 125 w 228"/>
              <a:gd name="T81" fmla="*/ 183 h 373"/>
              <a:gd name="T82" fmla="*/ 119 w 228"/>
              <a:gd name="T83" fmla="*/ 179 h 373"/>
              <a:gd name="T84" fmla="*/ 125 w 228"/>
              <a:gd name="T85" fmla="*/ 168 h 373"/>
              <a:gd name="T86" fmla="*/ 129 w 228"/>
              <a:gd name="T87" fmla="*/ 166 h 373"/>
              <a:gd name="T88" fmla="*/ 128 w 228"/>
              <a:gd name="T89" fmla="*/ 154 h 373"/>
              <a:gd name="T90" fmla="*/ 134 w 228"/>
              <a:gd name="T91" fmla="*/ 141 h 373"/>
              <a:gd name="T92" fmla="*/ 137 w 228"/>
              <a:gd name="T93" fmla="*/ 131 h 373"/>
              <a:gd name="T94" fmla="*/ 128 w 228"/>
              <a:gd name="T95" fmla="*/ 128 h 373"/>
              <a:gd name="T96" fmla="*/ 123 w 228"/>
              <a:gd name="T97" fmla="*/ 118 h 373"/>
              <a:gd name="T98" fmla="*/ 119 w 228"/>
              <a:gd name="T99" fmla="*/ 106 h 373"/>
              <a:gd name="T100" fmla="*/ 109 w 228"/>
              <a:gd name="T101" fmla="*/ 93 h 373"/>
              <a:gd name="T102" fmla="*/ 104 w 228"/>
              <a:gd name="T103" fmla="*/ 82 h 373"/>
              <a:gd name="T104" fmla="*/ 101 w 228"/>
              <a:gd name="T105" fmla="*/ 76 h 373"/>
              <a:gd name="T106" fmla="*/ 101 w 228"/>
              <a:gd name="T107" fmla="*/ 69 h 373"/>
              <a:gd name="T108" fmla="*/ 97 w 228"/>
              <a:gd name="T109" fmla="*/ 62 h 373"/>
              <a:gd name="T110" fmla="*/ 98 w 228"/>
              <a:gd name="T111" fmla="*/ 48 h 373"/>
              <a:gd name="T112" fmla="*/ 104 w 228"/>
              <a:gd name="T113" fmla="*/ 25 h 373"/>
              <a:gd name="T114" fmla="*/ 108 w 228"/>
              <a:gd name="T115" fmla="*/ 8 h 373"/>
              <a:gd name="T116" fmla="*/ 47 w 228"/>
              <a:gd name="T117" fmla="*/ 120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8" h="373">
                <a:moveTo>
                  <a:pt x="48" y="132"/>
                </a:moveTo>
                <a:cubicBezTo>
                  <a:pt x="48" y="138"/>
                  <a:pt x="46" y="143"/>
                  <a:pt x="46" y="143"/>
                </a:cubicBezTo>
                <a:cubicBezTo>
                  <a:pt x="46" y="147"/>
                  <a:pt x="46" y="147"/>
                  <a:pt x="46" y="147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4" y="156"/>
                  <a:pt x="54" y="156"/>
                  <a:pt x="54" y="156"/>
                </a:cubicBezTo>
                <a:cubicBezTo>
                  <a:pt x="56" y="159"/>
                  <a:pt x="56" y="159"/>
                  <a:pt x="56" y="159"/>
                </a:cubicBezTo>
                <a:cubicBezTo>
                  <a:pt x="57" y="163"/>
                  <a:pt x="57" y="163"/>
                  <a:pt x="57" y="163"/>
                </a:cubicBezTo>
                <a:cubicBezTo>
                  <a:pt x="57" y="167"/>
                  <a:pt x="57" y="167"/>
                  <a:pt x="57" y="167"/>
                </a:cubicBezTo>
                <a:cubicBezTo>
                  <a:pt x="54" y="168"/>
                  <a:pt x="54" y="168"/>
                  <a:pt x="54" y="168"/>
                </a:cubicBezTo>
                <a:cubicBezTo>
                  <a:pt x="53" y="173"/>
                  <a:pt x="53" y="173"/>
                  <a:pt x="53" y="173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6" y="180"/>
                  <a:pt x="46" y="180"/>
                  <a:pt x="46" y="180"/>
                </a:cubicBezTo>
                <a:cubicBezTo>
                  <a:pt x="42" y="184"/>
                  <a:pt x="42" y="184"/>
                  <a:pt x="42" y="184"/>
                </a:cubicBezTo>
                <a:cubicBezTo>
                  <a:pt x="40" y="189"/>
                  <a:pt x="40" y="189"/>
                  <a:pt x="40" y="189"/>
                </a:cubicBezTo>
                <a:cubicBezTo>
                  <a:pt x="38" y="190"/>
                  <a:pt x="38" y="190"/>
                  <a:pt x="38" y="190"/>
                </a:cubicBezTo>
                <a:cubicBezTo>
                  <a:pt x="37" y="194"/>
                  <a:pt x="37" y="194"/>
                  <a:pt x="37" y="194"/>
                </a:cubicBezTo>
                <a:cubicBezTo>
                  <a:pt x="34" y="198"/>
                  <a:pt x="34" y="198"/>
                  <a:pt x="34" y="198"/>
                </a:cubicBezTo>
                <a:cubicBezTo>
                  <a:pt x="26" y="206"/>
                  <a:pt x="26" y="206"/>
                  <a:pt x="26" y="206"/>
                </a:cubicBezTo>
                <a:cubicBezTo>
                  <a:pt x="20" y="211"/>
                  <a:pt x="20" y="211"/>
                  <a:pt x="20" y="211"/>
                </a:cubicBezTo>
                <a:cubicBezTo>
                  <a:pt x="19" y="214"/>
                  <a:pt x="19" y="214"/>
                  <a:pt x="19" y="214"/>
                </a:cubicBezTo>
                <a:cubicBezTo>
                  <a:pt x="18" y="219"/>
                  <a:pt x="18" y="219"/>
                  <a:pt x="18" y="219"/>
                </a:cubicBezTo>
                <a:cubicBezTo>
                  <a:pt x="20" y="222"/>
                  <a:pt x="20" y="222"/>
                  <a:pt x="20" y="222"/>
                </a:cubicBezTo>
                <a:cubicBezTo>
                  <a:pt x="22" y="223"/>
                  <a:pt x="22" y="223"/>
                  <a:pt x="22" y="223"/>
                </a:cubicBezTo>
                <a:cubicBezTo>
                  <a:pt x="23" y="223"/>
                  <a:pt x="23" y="223"/>
                  <a:pt x="23" y="223"/>
                </a:cubicBezTo>
                <a:cubicBezTo>
                  <a:pt x="26" y="226"/>
                  <a:pt x="26" y="226"/>
                  <a:pt x="26" y="226"/>
                </a:cubicBezTo>
                <a:cubicBezTo>
                  <a:pt x="25" y="228"/>
                  <a:pt x="25" y="228"/>
                  <a:pt x="25" y="228"/>
                </a:cubicBezTo>
                <a:cubicBezTo>
                  <a:pt x="25" y="236"/>
                  <a:pt x="25" y="236"/>
                  <a:pt x="25" y="236"/>
                </a:cubicBezTo>
                <a:cubicBezTo>
                  <a:pt x="24" y="240"/>
                  <a:pt x="24" y="240"/>
                  <a:pt x="24" y="240"/>
                </a:cubicBezTo>
                <a:cubicBezTo>
                  <a:pt x="24" y="242"/>
                  <a:pt x="24" y="242"/>
                  <a:pt x="24" y="242"/>
                </a:cubicBezTo>
                <a:cubicBezTo>
                  <a:pt x="19" y="244"/>
                  <a:pt x="19" y="244"/>
                  <a:pt x="19" y="244"/>
                </a:cubicBezTo>
                <a:cubicBezTo>
                  <a:pt x="18" y="246"/>
                  <a:pt x="18" y="246"/>
                  <a:pt x="18" y="246"/>
                </a:cubicBezTo>
                <a:cubicBezTo>
                  <a:pt x="18" y="251"/>
                  <a:pt x="18" y="251"/>
                  <a:pt x="18" y="251"/>
                </a:cubicBezTo>
                <a:cubicBezTo>
                  <a:pt x="0" y="330"/>
                  <a:pt x="0" y="330"/>
                  <a:pt x="0" y="330"/>
                </a:cubicBezTo>
                <a:cubicBezTo>
                  <a:pt x="35" y="338"/>
                  <a:pt x="102" y="352"/>
                  <a:pt x="102" y="352"/>
                </a:cubicBezTo>
                <a:cubicBezTo>
                  <a:pt x="208" y="373"/>
                  <a:pt x="208" y="373"/>
                  <a:pt x="208" y="373"/>
                </a:cubicBezTo>
                <a:cubicBezTo>
                  <a:pt x="228" y="256"/>
                  <a:pt x="228" y="256"/>
                  <a:pt x="228" y="256"/>
                </a:cubicBezTo>
                <a:cubicBezTo>
                  <a:pt x="226" y="254"/>
                  <a:pt x="226" y="254"/>
                  <a:pt x="226" y="254"/>
                </a:cubicBezTo>
                <a:cubicBezTo>
                  <a:pt x="224" y="252"/>
                  <a:pt x="224" y="252"/>
                  <a:pt x="224" y="252"/>
                </a:cubicBezTo>
                <a:cubicBezTo>
                  <a:pt x="224" y="251"/>
                  <a:pt x="224" y="251"/>
                  <a:pt x="224" y="251"/>
                </a:cubicBezTo>
                <a:cubicBezTo>
                  <a:pt x="223" y="247"/>
                  <a:pt x="223" y="247"/>
                  <a:pt x="223" y="247"/>
                </a:cubicBezTo>
                <a:cubicBezTo>
                  <a:pt x="221" y="244"/>
                  <a:pt x="221" y="244"/>
                  <a:pt x="221" y="244"/>
                </a:cubicBezTo>
                <a:cubicBezTo>
                  <a:pt x="218" y="241"/>
                  <a:pt x="218" y="241"/>
                  <a:pt x="218" y="241"/>
                </a:cubicBezTo>
                <a:cubicBezTo>
                  <a:pt x="214" y="241"/>
                  <a:pt x="214" y="241"/>
                  <a:pt x="214" y="241"/>
                </a:cubicBezTo>
                <a:cubicBezTo>
                  <a:pt x="213" y="246"/>
                  <a:pt x="213" y="246"/>
                  <a:pt x="213" y="246"/>
                </a:cubicBezTo>
                <a:cubicBezTo>
                  <a:pt x="212" y="249"/>
                  <a:pt x="212" y="249"/>
                  <a:pt x="212" y="249"/>
                </a:cubicBezTo>
                <a:cubicBezTo>
                  <a:pt x="202" y="248"/>
                  <a:pt x="202" y="248"/>
                  <a:pt x="202" y="248"/>
                </a:cubicBezTo>
                <a:cubicBezTo>
                  <a:pt x="197" y="246"/>
                  <a:pt x="197" y="246"/>
                  <a:pt x="197" y="246"/>
                </a:cubicBezTo>
                <a:cubicBezTo>
                  <a:pt x="189" y="245"/>
                  <a:pt x="189" y="245"/>
                  <a:pt x="189" y="245"/>
                </a:cubicBezTo>
                <a:cubicBezTo>
                  <a:pt x="185" y="245"/>
                  <a:pt x="185" y="245"/>
                  <a:pt x="185" y="245"/>
                </a:cubicBezTo>
                <a:cubicBezTo>
                  <a:pt x="184" y="247"/>
                  <a:pt x="184" y="247"/>
                  <a:pt x="184" y="247"/>
                </a:cubicBezTo>
                <a:cubicBezTo>
                  <a:pt x="184" y="249"/>
                  <a:pt x="184" y="249"/>
                  <a:pt x="184" y="249"/>
                </a:cubicBezTo>
                <a:cubicBezTo>
                  <a:pt x="179" y="247"/>
                  <a:pt x="179" y="247"/>
                  <a:pt x="179" y="247"/>
                </a:cubicBezTo>
                <a:cubicBezTo>
                  <a:pt x="174" y="244"/>
                  <a:pt x="174" y="244"/>
                  <a:pt x="174" y="244"/>
                </a:cubicBezTo>
                <a:cubicBezTo>
                  <a:pt x="171" y="244"/>
                  <a:pt x="171" y="244"/>
                  <a:pt x="171" y="244"/>
                </a:cubicBezTo>
                <a:cubicBezTo>
                  <a:pt x="169" y="244"/>
                  <a:pt x="169" y="244"/>
                  <a:pt x="169" y="244"/>
                </a:cubicBezTo>
                <a:cubicBezTo>
                  <a:pt x="168" y="247"/>
                  <a:pt x="168" y="247"/>
                  <a:pt x="168" y="247"/>
                </a:cubicBezTo>
                <a:cubicBezTo>
                  <a:pt x="168" y="249"/>
                  <a:pt x="168" y="249"/>
                  <a:pt x="168" y="249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62" y="245"/>
                  <a:pt x="162" y="245"/>
                  <a:pt x="162" y="245"/>
                </a:cubicBezTo>
                <a:cubicBezTo>
                  <a:pt x="162" y="242"/>
                  <a:pt x="162" y="242"/>
                  <a:pt x="162" y="242"/>
                </a:cubicBezTo>
                <a:cubicBezTo>
                  <a:pt x="162" y="238"/>
                  <a:pt x="162" y="238"/>
                  <a:pt x="162" y="238"/>
                </a:cubicBezTo>
                <a:cubicBezTo>
                  <a:pt x="160" y="232"/>
                  <a:pt x="160" y="232"/>
                  <a:pt x="160" y="232"/>
                </a:cubicBezTo>
                <a:cubicBezTo>
                  <a:pt x="160" y="226"/>
                  <a:pt x="160" y="226"/>
                  <a:pt x="160" y="226"/>
                </a:cubicBezTo>
                <a:cubicBezTo>
                  <a:pt x="156" y="226"/>
                  <a:pt x="156" y="226"/>
                  <a:pt x="156" y="226"/>
                </a:cubicBezTo>
                <a:cubicBezTo>
                  <a:pt x="151" y="223"/>
                  <a:pt x="151" y="223"/>
                  <a:pt x="151" y="223"/>
                </a:cubicBezTo>
                <a:cubicBezTo>
                  <a:pt x="149" y="220"/>
                  <a:pt x="149" y="220"/>
                  <a:pt x="149" y="220"/>
                </a:cubicBezTo>
                <a:cubicBezTo>
                  <a:pt x="149" y="218"/>
                  <a:pt x="149" y="218"/>
                  <a:pt x="149" y="218"/>
                </a:cubicBezTo>
                <a:cubicBezTo>
                  <a:pt x="149" y="213"/>
                  <a:pt x="149" y="213"/>
                  <a:pt x="149" y="213"/>
                </a:cubicBezTo>
                <a:cubicBezTo>
                  <a:pt x="149" y="208"/>
                  <a:pt x="149" y="208"/>
                  <a:pt x="149" y="208"/>
                </a:cubicBezTo>
                <a:cubicBezTo>
                  <a:pt x="145" y="204"/>
                  <a:pt x="145" y="204"/>
                  <a:pt x="145" y="204"/>
                </a:cubicBezTo>
                <a:cubicBezTo>
                  <a:pt x="145" y="201"/>
                  <a:pt x="145" y="201"/>
                  <a:pt x="145" y="201"/>
                </a:cubicBezTo>
                <a:cubicBezTo>
                  <a:pt x="145" y="195"/>
                  <a:pt x="145" y="195"/>
                  <a:pt x="145" y="195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42" y="183"/>
                  <a:pt x="142" y="183"/>
                  <a:pt x="142" y="183"/>
                </a:cubicBezTo>
                <a:cubicBezTo>
                  <a:pt x="141" y="179"/>
                  <a:pt x="141" y="179"/>
                  <a:pt x="141" y="179"/>
                </a:cubicBezTo>
                <a:cubicBezTo>
                  <a:pt x="139" y="179"/>
                  <a:pt x="139" y="179"/>
                  <a:pt x="139" y="179"/>
                </a:cubicBezTo>
                <a:cubicBezTo>
                  <a:pt x="135" y="182"/>
                  <a:pt x="135" y="182"/>
                  <a:pt x="135" y="182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30" y="183"/>
                  <a:pt x="130" y="183"/>
                  <a:pt x="130" y="183"/>
                </a:cubicBezTo>
                <a:cubicBezTo>
                  <a:pt x="127" y="186"/>
                  <a:pt x="127" y="186"/>
                  <a:pt x="127" y="186"/>
                </a:cubicBezTo>
                <a:cubicBezTo>
                  <a:pt x="125" y="186"/>
                  <a:pt x="125" y="186"/>
                  <a:pt x="125" y="186"/>
                </a:cubicBezTo>
                <a:cubicBezTo>
                  <a:pt x="125" y="183"/>
                  <a:pt x="125" y="183"/>
                  <a:pt x="125" y="183"/>
                </a:cubicBezTo>
                <a:cubicBezTo>
                  <a:pt x="121" y="181"/>
                  <a:pt x="121" y="181"/>
                  <a:pt x="121" y="181"/>
                </a:cubicBezTo>
                <a:cubicBezTo>
                  <a:pt x="119" y="179"/>
                  <a:pt x="119" y="179"/>
                  <a:pt x="119" y="179"/>
                </a:cubicBezTo>
                <a:cubicBezTo>
                  <a:pt x="122" y="172"/>
                  <a:pt x="122" y="172"/>
                  <a:pt x="122" y="172"/>
                </a:cubicBezTo>
                <a:cubicBezTo>
                  <a:pt x="125" y="168"/>
                  <a:pt x="125" y="168"/>
                  <a:pt x="125" y="168"/>
                </a:cubicBezTo>
                <a:cubicBezTo>
                  <a:pt x="128" y="168"/>
                  <a:pt x="128" y="168"/>
                  <a:pt x="128" y="168"/>
                </a:cubicBezTo>
                <a:cubicBezTo>
                  <a:pt x="129" y="166"/>
                  <a:pt x="129" y="166"/>
                  <a:pt x="129" y="166"/>
                </a:cubicBezTo>
                <a:cubicBezTo>
                  <a:pt x="127" y="160"/>
                  <a:pt x="127" y="160"/>
                  <a:pt x="127" y="160"/>
                </a:cubicBezTo>
                <a:cubicBezTo>
                  <a:pt x="128" y="154"/>
                  <a:pt x="128" y="154"/>
                  <a:pt x="128" y="154"/>
                </a:cubicBezTo>
                <a:cubicBezTo>
                  <a:pt x="131" y="147"/>
                  <a:pt x="131" y="147"/>
                  <a:pt x="131" y="147"/>
                </a:cubicBezTo>
                <a:cubicBezTo>
                  <a:pt x="134" y="141"/>
                  <a:pt x="134" y="141"/>
                  <a:pt x="134" y="141"/>
                </a:cubicBezTo>
                <a:cubicBezTo>
                  <a:pt x="137" y="135"/>
                  <a:pt x="137" y="135"/>
                  <a:pt x="137" y="135"/>
                </a:cubicBezTo>
                <a:cubicBezTo>
                  <a:pt x="137" y="131"/>
                  <a:pt x="137" y="131"/>
                  <a:pt x="137" y="131"/>
                </a:cubicBezTo>
                <a:cubicBezTo>
                  <a:pt x="128" y="129"/>
                  <a:pt x="128" y="129"/>
                  <a:pt x="128" y="129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123" y="118"/>
                  <a:pt x="123" y="118"/>
                  <a:pt x="123" y="118"/>
                </a:cubicBezTo>
                <a:cubicBezTo>
                  <a:pt x="122" y="111"/>
                  <a:pt x="122" y="111"/>
                  <a:pt x="122" y="111"/>
                </a:cubicBezTo>
                <a:cubicBezTo>
                  <a:pt x="119" y="106"/>
                  <a:pt x="119" y="106"/>
                  <a:pt x="119" y="106"/>
                </a:cubicBezTo>
                <a:cubicBezTo>
                  <a:pt x="114" y="101"/>
                  <a:pt x="114" y="101"/>
                  <a:pt x="114" y="101"/>
                </a:cubicBezTo>
                <a:cubicBezTo>
                  <a:pt x="109" y="93"/>
                  <a:pt x="109" y="93"/>
                  <a:pt x="109" y="93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4" y="82"/>
                  <a:pt x="104" y="82"/>
                  <a:pt x="104" y="82"/>
                </a:cubicBezTo>
                <a:cubicBezTo>
                  <a:pt x="104" y="79"/>
                  <a:pt x="104" y="79"/>
                  <a:pt x="104" y="79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01" y="72"/>
                  <a:pt x="101" y="72"/>
                  <a:pt x="101" y="72"/>
                </a:cubicBezTo>
                <a:cubicBezTo>
                  <a:pt x="101" y="69"/>
                  <a:pt x="101" y="69"/>
                  <a:pt x="101" y="69"/>
                </a:cubicBezTo>
                <a:cubicBezTo>
                  <a:pt x="99" y="64"/>
                  <a:pt x="99" y="64"/>
                  <a:pt x="99" y="64"/>
                </a:cubicBezTo>
                <a:cubicBezTo>
                  <a:pt x="97" y="62"/>
                  <a:pt x="97" y="62"/>
                  <a:pt x="97" y="62"/>
                </a:cubicBezTo>
                <a:cubicBezTo>
                  <a:pt x="97" y="59"/>
                  <a:pt x="97" y="59"/>
                  <a:pt x="97" y="59"/>
                </a:cubicBezTo>
                <a:cubicBezTo>
                  <a:pt x="98" y="48"/>
                  <a:pt x="98" y="48"/>
                  <a:pt x="98" y="48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08" y="8"/>
                  <a:pt x="108" y="8"/>
                  <a:pt x="108" y="8"/>
                </a:cubicBezTo>
                <a:cubicBezTo>
                  <a:pt x="76" y="0"/>
                  <a:pt x="76" y="0"/>
                  <a:pt x="76" y="0"/>
                </a:cubicBezTo>
                <a:cubicBezTo>
                  <a:pt x="76" y="0"/>
                  <a:pt x="52" y="114"/>
                  <a:pt x="47" y="120"/>
                </a:cubicBezTo>
                <a:cubicBezTo>
                  <a:pt x="43" y="127"/>
                  <a:pt x="48" y="125"/>
                  <a:pt x="48" y="13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6663225" y="1629916"/>
            <a:ext cx="1138320" cy="736145"/>
          </a:xfrm>
          <a:custGeom>
            <a:avLst/>
            <a:gdLst>
              <a:gd name="T0" fmla="*/ 184 w 391"/>
              <a:gd name="T1" fmla="*/ 33 h 252"/>
              <a:gd name="T2" fmla="*/ 9 w 391"/>
              <a:gd name="T3" fmla="*/ 10 h 252"/>
              <a:gd name="T4" fmla="*/ 4 w 391"/>
              <a:gd name="T5" fmla="*/ 28 h 252"/>
              <a:gd name="T6" fmla="*/ 0 w 391"/>
              <a:gd name="T7" fmla="*/ 51 h 252"/>
              <a:gd name="T8" fmla="*/ 2 w 391"/>
              <a:gd name="T9" fmla="*/ 56 h 252"/>
              <a:gd name="T10" fmla="*/ 4 w 391"/>
              <a:gd name="T11" fmla="*/ 64 h 252"/>
              <a:gd name="T12" fmla="*/ 7 w 391"/>
              <a:gd name="T13" fmla="*/ 71 h 252"/>
              <a:gd name="T14" fmla="*/ 11 w 391"/>
              <a:gd name="T15" fmla="*/ 80 h 252"/>
              <a:gd name="T16" fmla="*/ 17 w 391"/>
              <a:gd name="T17" fmla="*/ 93 h 252"/>
              <a:gd name="T18" fmla="*/ 25 w 391"/>
              <a:gd name="T19" fmla="*/ 103 h 252"/>
              <a:gd name="T20" fmla="*/ 28 w 391"/>
              <a:gd name="T21" fmla="*/ 116 h 252"/>
              <a:gd name="T22" fmla="*/ 31 w 391"/>
              <a:gd name="T23" fmla="*/ 121 h 252"/>
              <a:gd name="T24" fmla="*/ 40 w 391"/>
              <a:gd name="T25" fmla="*/ 127 h 252"/>
              <a:gd name="T26" fmla="*/ 34 w 391"/>
              <a:gd name="T27" fmla="*/ 139 h 252"/>
              <a:gd name="T28" fmla="*/ 30 w 391"/>
              <a:gd name="T29" fmla="*/ 152 h 252"/>
              <a:gd name="T30" fmla="*/ 31 w 391"/>
              <a:gd name="T31" fmla="*/ 160 h 252"/>
              <a:gd name="T32" fmla="*/ 25 w 391"/>
              <a:gd name="T33" fmla="*/ 164 h 252"/>
              <a:gd name="T34" fmla="*/ 24 w 391"/>
              <a:gd name="T35" fmla="*/ 173 h 252"/>
              <a:gd name="T36" fmla="*/ 28 w 391"/>
              <a:gd name="T37" fmla="*/ 178 h 252"/>
              <a:gd name="T38" fmla="*/ 33 w 391"/>
              <a:gd name="T39" fmla="*/ 175 h 252"/>
              <a:gd name="T40" fmla="*/ 38 w 391"/>
              <a:gd name="T41" fmla="*/ 174 h 252"/>
              <a:gd name="T42" fmla="*/ 44 w 391"/>
              <a:gd name="T43" fmla="*/ 171 h 252"/>
              <a:gd name="T44" fmla="*/ 47 w 391"/>
              <a:gd name="T45" fmla="*/ 179 h 252"/>
              <a:gd name="T46" fmla="*/ 48 w 391"/>
              <a:gd name="T47" fmla="*/ 193 h 252"/>
              <a:gd name="T48" fmla="*/ 52 w 391"/>
              <a:gd name="T49" fmla="*/ 200 h 252"/>
              <a:gd name="T50" fmla="*/ 52 w 391"/>
              <a:gd name="T51" fmla="*/ 210 h 252"/>
              <a:gd name="T52" fmla="*/ 54 w 391"/>
              <a:gd name="T53" fmla="*/ 215 h 252"/>
              <a:gd name="T54" fmla="*/ 63 w 391"/>
              <a:gd name="T55" fmla="*/ 218 h 252"/>
              <a:gd name="T56" fmla="*/ 65 w 391"/>
              <a:gd name="T57" fmla="*/ 230 h 252"/>
              <a:gd name="T58" fmla="*/ 65 w 391"/>
              <a:gd name="T59" fmla="*/ 237 h 252"/>
              <a:gd name="T60" fmla="*/ 71 w 391"/>
              <a:gd name="T61" fmla="*/ 241 h 252"/>
              <a:gd name="T62" fmla="*/ 72 w 391"/>
              <a:gd name="T63" fmla="*/ 236 h 252"/>
              <a:gd name="T64" fmla="*/ 77 w 391"/>
              <a:gd name="T65" fmla="*/ 236 h 252"/>
              <a:gd name="T66" fmla="*/ 87 w 391"/>
              <a:gd name="T67" fmla="*/ 241 h 252"/>
              <a:gd name="T68" fmla="*/ 88 w 391"/>
              <a:gd name="T69" fmla="*/ 237 h 252"/>
              <a:gd name="T70" fmla="*/ 100 w 391"/>
              <a:gd name="T71" fmla="*/ 238 h 252"/>
              <a:gd name="T72" fmla="*/ 115 w 391"/>
              <a:gd name="T73" fmla="*/ 241 h 252"/>
              <a:gd name="T74" fmla="*/ 117 w 391"/>
              <a:gd name="T75" fmla="*/ 233 h 252"/>
              <a:gd name="T76" fmla="*/ 124 w 391"/>
              <a:gd name="T77" fmla="*/ 236 h 252"/>
              <a:gd name="T78" fmla="*/ 127 w 391"/>
              <a:gd name="T79" fmla="*/ 243 h 252"/>
              <a:gd name="T80" fmla="*/ 129 w 391"/>
              <a:gd name="T81" fmla="*/ 246 h 252"/>
              <a:gd name="T82" fmla="*/ 136 w 391"/>
              <a:gd name="T83" fmla="*/ 221 h 252"/>
              <a:gd name="T84" fmla="*/ 373 w 391"/>
              <a:gd name="T85" fmla="*/ 252 h 252"/>
              <a:gd name="T86" fmla="*/ 391 w 391"/>
              <a:gd name="T87" fmla="*/ 6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91" h="252">
                <a:moveTo>
                  <a:pt x="391" y="60"/>
                </a:moveTo>
                <a:cubicBezTo>
                  <a:pt x="391" y="60"/>
                  <a:pt x="243" y="42"/>
                  <a:pt x="184" y="33"/>
                </a:cubicBezTo>
                <a:cubicBezTo>
                  <a:pt x="112" y="22"/>
                  <a:pt x="11" y="0"/>
                  <a:pt x="11" y="0"/>
                </a:cubicBezTo>
                <a:cubicBezTo>
                  <a:pt x="9" y="10"/>
                  <a:pt x="9" y="10"/>
                  <a:pt x="9" y="10"/>
                </a:cubicBezTo>
                <a:cubicBezTo>
                  <a:pt x="7" y="17"/>
                  <a:pt x="7" y="17"/>
                  <a:pt x="7" y="17"/>
                </a:cubicBezTo>
                <a:cubicBezTo>
                  <a:pt x="4" y="28"/>
                  <a:pt x="4" y="28"/>
                  <a:pt x="4" y="28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4"/>
                  <a:pt x="0" y="54"/>
                  <a:pt x="0" y="54"/>
                </a:cubicBezTo>
                <a:cubicBezTo>
                  <a:pt x="2" y="56"/>
                  <a:pt x="2" y="56"/>
                  <a:pt x="2" y="56"/>
                </a:cubicBezTo>
                <a:cubicBezTo>
                  <a:pt x="4" y="61"/>
                  <a:pt x="4" y="61"/>
                  <a:pt x="4" y="61"/>
                </a:cubicBezTo>
                <a:cubicBezTo>
                  <a:pt x="4" y="64"/>
                  <a:pt x="4" y="64"/>
                  <a:pt x="4" y="64"/>
                </a:cubicBezTo>
                <a:cubicBezTo>
                  <a:pt x="4" y="68"/>
                  <a:pt x="4" y="68"/>
                  <a:pt x="4" y="68"/>
                </a:cubicBezTo>
                <a:cubicBezTo>
                  <a:pt x="7" y="71"/>
                  <a:pt x="7" y="71"/>
                  <a:pt x="7" y="71"/>
                </a:cubicBezTo>
                <a:cubicBezTo>
                  <a:pt x="7" y="74"/>
                  <a:pt x="7" y="74"/>
                  <a:pt x="7" y="74"/>
                </a:cubicBezTo>
                <a:cubicBezTo>
                  <a:pt x="11" y="80"/>
                  <a:pt x="11" y="80"/>
                  <a:pt x="11" y="80"/>
                </a:cubicBezTo>
                <a:cubicBezTo>
                  <a:pt x="12" y="85"/>
                  <a:pt x="12" y="85"/>
                  <a:pt x="12" y="85"/>
                </a:cubicBezTo>
                <a:cubicBezTo>
                  <a:pt x="17" y="93"/>
                  <a:pt x="17" y="93"/>
                  <a:pt x="17" y="93"/>
                </a:cubicBezTo>
                <a:cubicBezTo>
                  <a:pt x="22" y="98"/>
                  <a:pt x="22" y="98"/>
                  <a:pt x="22" y="98"/>
                </a:cubicBezTo>
                <a:cubicBezTo>
                  <a:pt x="25" y="103"/>
                  <a:pt x="25" y="103"/>
                  <a:pt x="25" y="103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31" y="121"/>
                  <a:pt x="31" y="121"/>
                  <a:pt x="31" y="121"/>
                </a:cubicBezTo>
                <a:cubicBezTo>
                  <a:pt x="40" y="123"/>
                  <a:pt x="40" y="123"/>
                  <a:pt x="40" y="123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37" y="133"/>
                  <a:pt x="37" y="133"/>
                  <a:pt x="37" y="133"/>
                </a:cubicBezTo>
                <a:cubicBezTo>
                  <a:pt x="34" y="139"/>
                  <a:pt x="34" y="139"/>
                  <a:pt x="34" y="139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30" y="152"/>
                  <a:pt x="30" y="152"/>
                  <a:pt x="30" y="152"/>
                </a:cubicBezTo>
                <a:cubicBezTo>
                  <a:pt x="32" y="158"/>
                  <a:pt x="32" y="158"/>
                  <a:pt x="32" y="158"/>
                </a:cubicBezTo>
                <a:cubicBezTo>
                  <a:pt x="31" y="160"/>
                  <a:pt x="31" y="160"/>
                  <a:pt x="31" y="160"/>
                </a:cubicBezTo>
                <a:cubicBezTo>
                  <a:pt x="28" y="160"/>
                  <a:pt x="28" y="160"/>
                  <a:pt x="28" y="160"/>
                </a:cubicBezTo>
                <a:cubicBezTo>
                  <a:pt x="25" y="164"/>
                  <a:pt x="25" y="164"/>
                  <a:pt x="25" y="164"/>
                </a:cubicBezTo>
                <a:cubicBezTo>
                  <a:pt x="22" y="171"/>
                  <a:pt x="22" y="171"/>
                  <a:pt x="22" y="171"/>
                </a:cubicBezTo>
                <a:cubicBezTo>
                  <a:pt x="24" y="173"/>
                  <a:pt x="24" y="173"/>
                  <a:pt x="24" y="173"/>
                </a:cubicBezTo>
                <a:cubicBezTo>
                  <a:pt x="28" y="175"/>
                  <a:pt x="28" y="175"/>
                  <a:pt x="28" y="175"/>
                </a:cubicBezTo>
                <a:cubicBezTo>
                  <a:pt x="28" y="178"/>
                  <a:pt x="28" y="178"/>
                  <a:pt x="28" y="178"/>
                </a:cubicBezTo>
                <a:cubicBezTo>
                  <a:pt x="30" y="178"/>
                  <a:pt x="30" y="178"/>
                  <a:pt x="30" y="178"/>
                </a:cubicBezTo>
                <a:cubicBezTo>
                  <a:pt x="33" y="175"/>
                  <a:pt x="33" y="175"/>
                  <a:pt x="33" y="175"/>
                </a:cubicBezTo>
                <a:cubicBezTo>
                  <a:pt x="36" y="174"/>
                  <a:pt x="36" y="174"/>
                  <a:pt x="36" y="174"/>
                </a:cubicBezTo>
                <a:cubicBezTo>
                  <a:pt x="38" y="174"/>
                  <a:pt x="38" y="174"/>
                  <a:pt x="38" y="174"/>
                </a:cubicBezTo>
                <a:cubicBezTo>
                  <a:pt x="42" y="171"/>
                  <a:pt x="42" y="171"/>
                  <a:pt x="42" y="171"/>
                </a:cubicBezTo>
                <a:cubicBezTo>
                  <a:pt x="44" y="171"/>
                  <a:pt x="44" y="171"/>
                  <a:pt x="44" y="171"/>
                </a:cubicBezTo>
                <a:cubicBezTo>
                  <a:pt x="45" y="175"/>
                  <a:pt x="45" y="175"/>
                  <a:pt x="45" y="175"/>
                </a:cubicBezTo>
                <a:cubicBezTo>
                  <a:pt x="47" y="179"/>
                  <a:pt x="47" y="179"/>
                  <a:pt x="47" y="179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48" y="193"/>
                  <a:pt x="48" y="193"/>
                  <a:pt x="48" y="193"/>
                </a:cubicBezTo>
                <a:cubicBezTo>
                  <a:pt x="48" y="196"/>
                  <a:pt x="48" y="196"/>
                  <a:pt x="48" y="196"/>
                </a:cubicBezTo>
                <a:cubicBezTo>
                  <a:pt x="52" y="200"/>
                  <a:pt x="52" y="200"/>
                  <a:pt x="52" y="200"/>
                </a:cubicBezTo>
                <a:cubicBezTo>
                  <a:pt x="52" y="205"/>
                  <a:pt x="52" y="205"/>
                  <a:pt x="52" y="205"/>
                </a:cubicBezTo>
                <a:cubicBezTo>
                  <a:pt x="52" y="210"/>
                  <a:pt x="52" y="210"/>
                  <a:pt x="52" y="210"/>
                </a:cubicBezTo>
                <a:cubicBezTo>
                  <a:pt x="52" y="212"/>
                  <a:pt x="52" y="212"/>
                  <a:pt x="52" y="212"/>
                </a:cubicBezTo>
                <a:cubicBezTo>
                  <a:pt x="54" y="215"/>
                  <a:pt x="54" y="215"/>
                  <a:pt x="54" y="215"/>
                </a:cubicBezTo>
                <a:cubicBezTo>
                  <a:pt x="59" y="218"/>
                  <a:pt x="59" y="218"/>
                  <a:pt x="59" y="218"/>
                </a:cubicBezTo>
                <a:cubicBezTo>
                  <a:pt x="63" y="218"/>
                  <a:pt x="63" y="218"/>
                  <a:pt x="63" y="218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5" y="230"/>
                  <a:pt x="65" y="230"/>
                  <a:pt x="65" y="230"/>
                </a:cubicBezTo>
                <a:cubicBezTo>
                  <a:pt x="65" y="234"/>
                  <a:pt x="65" y="234"/>
                  <a:pt x="65" y="234"/>
                </a:cubicBezTo>
                <a:cubicBezTo>
                  <a:pt x="65" y="237"/>
                  <a:pt x="65" y="237"/>
                  <a:pt x="65" y="237"/>
                </a:cubicBezTo>
                <a:cubicBezTo>
                  <a:pt x="67" y="241"/>
                  <a:pt x="67" y="241"/>
                  <a:pt x="67" y="241"/>
                </a:cubicBezTo>
                <a:cubicBezTo>
                  <a:pt x="71" y="241"/>
                  <a:pt x="71" y="241"/>
                  <a:pt x="71" y="241"/>
                </a:cubicBezTo>
                <a:cubicBezTo>
                  <a:pt x="71" y="239"/>
                  <a:pt x="71" y="239"/>
                  <a:pt x="71" y="239"/>
                </a:cubicBezTo>
                <a:cubicBezTo>
                  <a:pt x="72" y="236"/>
                  <a:pt x="72" y="236"/>
                  <a:pt x="72" y="236"/>
                </a:cubicBezTo>
                <a:cubicBezTo>
                  <a:pt x="74" y="236"/>
                  <a:pt x="74" y="236"/>
                  <a:pt x="74" y="236"/>
                </a:cubicBezTo>
                <a:cubicBezTo>
                  <a:pt x="77" y="236"/>
                  <a:pt x="77" y="236"/>
                  <a:pt x="77" y="236"/>
                </a:cubicBezTo>
                <a:cubicBezTo>
                  <a:pt x="82" y="239"/>
                  <a:pt x="82" y="239"/>
                  <a:pt x="82" y="239"/>
                </a:cubicBezTo>
                <a:cubicBezTo>
                  <a:pt x="87" y="241"/>
                  <a:pt x="87" y="241"/>
                  <a:pt x="87" y="241"/>
                </a:cubicBezTo>
                <a:cubicBezTo>
                  <a:pt x="87" y="239"/>
                  <a:pt x="87" y="239"/>
                  <a:pt x="87" y="239"/>
                </a:cubicBezTo>
                <a:cubicBezTo>
                  <a:pt x="88" y="237"/>
                  <a:pt x="88" y="237"/>
                  <a:pt x="88" y="237"/>
                </a:cubicBezTo>
                <a:cubicBezTo>
                  <a:pt x="92" y="237"/>
                  <a:pt x="92" y="237"/>
                  <a:pt x="92" y="237"/>
                </a:cubicBezTo>
                <a:cubicBezTo>
                  <a:pt x="100" y="238"/>
                  <a:pt x="100" y="238"/>
                  <a:pt x="100" y="238"/>
                </a:cubicBezTo>
                <a:cubicBezTo>
                  <a:pt x="105" y="240"/>
                  <a:pt x="105" y="240"/>
                  <a:pt x="105" y="240"/>
                </a:cubicBezTo>
                <a:cubicBezTo>
                  <a:pt x="115" y="241"/>
                  <a:pt x="115" y="241"/>
                  <a:pt x="115" y="241"/>
                </a:cubicBezTo>
                <a:cubicBezTo>
                  <a:pt x="116" y="238"/>
                  <a:pt x="116" y="238"/>
                  <a:pt x="116" y="238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21" y="233"/>
                  <a:pt x="121" y="233"/>
                  <a:pt x="121" y="233"/>
                </a:cubicBezTo>
                <a:cubicBezTo>
                  <a:pt x="124" y="236"/>
                  <a:pt x="124" y="236"/>
                  <a:pt x="124" y="236"/>
                </a:cubicBezTo>
                <a:cubicBezTo>
                  <a:pt x="126" y="239"/>
                  <a:pt x="126" y="239"/>
                  <a:pt x="126" y="239"/>
                </a:cubicBezTo>
                <a:cubicBezTo>
                  <a:pt x="127" y="243"/>
                  <a:pt x="127" y="243"/>
                  <a:pt x="127" y="243"/>
                </a:cubicBezTo>
                <a:cubicBezTo>
                  <a:pt x="127" y="244"/>
                  <a:pt x="127" y="244"/>
                  <a:pt x="127" y="244"/>
                </a:cubicBezTo>
                <a:cubicBezTo>
                  <a:pt x="129" y="246"/>
                  <a:pt x="129" y="246"/>
                  <a:pt x="129" y="246"/>
                </a:cubicBezTo>
                <a:cubicBezTo>
                  <a:pt x="131" y="248"/>
                  <a:pt x="131" y="248"/>
                  <a:pt x="131" y="248"/>
                </a:cubicBezTo>
                <a:cubicBezTo>
                  <a:pt x="136" y="221"/>
                  <a:pt x="136" y="221"/>
                  <a:pt x="136" y="221"/>
                </a:cubicBezTo>
                <a:cubicBezTo>
                  <a:pt x="372" y="252"/>
                  <a:pt x="372" y="252"/>
                  <a:pt x="372" y="252"/>
                </a:cubicBezTo>
                <a:cubicBezTo>
                  <a:pt x="373" y="252"/>
                  <a:pt x="373" y="252"/>
                  <a:pt x="373" y="252"/>
                </a:cubicBezTo>
                <a:cubicBezTo>
                  <a:pt x="377" y="207"/>
                  <a:pt x="377" y="207"/>
                  <a:pt x="377" y="207"/>
                </a:cubicBezTo>
                <a:lnTo>
                  <a:pt x="391" y="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0989533" y="1719355"/>
            <a:ext cx="402368" cy="643267"/>
          </a:xfrm>
          <a:custGeom>
            <a:avLst/>
            <a:gdLst>
              <a:gd name="T0" fmla="*/ 34 w 117"/>
              <a:gd name="T1" fmla="*/ 182 h 187"/>
              <a:gd name="T2" fmla="*/ 34 w 117"/>
              <a:gd name="T3" fmla="*/ 176 h 187"/>
              <a:gd name="T4" fmla="*/ 37 w 117"/>
              <a:gd name="T5" fmla="*/ 171 h 187"/>
              <a:gd name="T6" fmla="*/ 40 w 117"/>
              <a:gd name="T7" fmla="*/ 166 h 187"/>
              <a:gd name="T8" fmla="*/ 44 w 117"/>
              <a:gd name="T9" fmla="*/ 161 h 187"/>
              <a:gd name="T10" fmla="*/ 40 w 117"/>
              <a:gd name="T11" fmla="*/ 159 h 187"/>
              <a:gd name="T12" fmla="*/ 42 w 117"/>
              <a:gd name="T13" fmla="*/ 155 h 187"/>
              <a:gd name="T14" fmla="*/ 45 w 117"/>
              <a:gd name="T15" fmla="*/ 155 h 187"/>
              <a:gd name="T16" fmla="*/ 48 w 117"/>
              <a:gd name="T17" fmla="*/ 150 h 187"/>
              <a:gd name="T18" fmla="*/ 52 w 117"/>
              <a:gd name="T19" fmla="*/ 153 h 187"/>
              <a:gd name="T20" fmla="*/ 51 w 117"/>
              <a:gd name="T21" fmla="*/ 149 h 187"/>
              <a:gd name="T22" fmla="*/ 56 w 117"/>
              <a:gd name="T23" fmla="*/ 148 h 187"/>
              <a:gd name="T24" fmla="*/ 59 w 117"/>
              <a:gd name="T25" fmla="*/ 139 h 187"/>
              <a:gd name="T26" fmla="*/ 67 w 117"/>
              <a:gd name="T27" fmla="*/ 141 h 187"/>
              <a:gd name="T28" fmla="*/ 68 w 117"/>
              <a:gd name="T29" fmla="*/ 132 h 187"/>
              <a:gd name="T30" fmla="*/ 68 w 117"/>
              <a:gd name="T31" fmla="*/ 123 h 187"/>
              <a:gd name="T32" fmla="*/ 69 w 117"/>
              <a:gd name="T33" fmla="*/ 116 h 187"/>
              <a:gd name="T34" fmla="*/ 79 w 117"/>
              <a:gd name="T35" fmla="*/ 122 h 187"/>
              <a:gd name="T36" fmla="*/ 81 w 117"/>
              <a:gd name="T37" fmla="*/ 115 h 187"/>
              <a:gd name="T38" fmla="*/ 84 w 117"/>
              <a:gd name="T39" fmla="*/ 122 h 187"/>
              <a:gd name="T40" fmla="*/ 88 w 117"/>
              <a:gd name="T41" fmla="*/ 116 h 187"/>
              <a:gd name="T42" fmla="*/ 87 w 117"/>
              <a:gd name="T43" fmla="*/ 111 h 187"/>
              <a:gd name="T44" fmla="*/ 95 w 117"/>
              <a:gd name="T45" fmla="*/ 115 h 187"/>
              <a:gd name="T46" fmla="*/ 97 w 117"/>
              <a:gd name="T47" fmla="*/ 111 h 187"/>
              <a:gd name="T48" fmla="*/ 103 w 117"/>
              <a:gd name="T49" fmla="*/ 105 h 187"/>
              <a:gd name="T50" fmla="*/ 106 w 117"/>
              <a:gd name="T51" fmla="*/ 101 h 187"/>
              <a:gd name="T52" fmla="*/ 114 w 117"/>
              <a:gd name="T53" fmla="*/ 97 h 187"/>
              <a:gd name="T54" fmla="*/ 116 w 117"/>
              <a:gd name="T55" fmla="*/ 88 h 187"/>
              <a:gd name="T56" fmla="*/ 112 w 117"/>
              <a:gd name="T57" fmla="*/ 86 h 187"/>
              <a:gd name="T58" fmla="*/ 112 w 117"/>
              <a:gd name="T59" fmla="*/ 82 h 187"/>
              <a:gd name="T60" fmla="*/ 104 w 117"/>
              <a:gd name="T61" fmla="*/ 77 h 187"/>
              <a:gd name="T62" fmla="*/ 101 w 117"/>
              <a:gd name="T63" fmla="*/ 64 h 187"/>
              <a:gd name="T64" fmla="*/ 95 w 117"/>
              <a:gd name="T65" fmla="*/ 63 h 187"/>
              <a:gd name="T66" fmla="*/ 84 w 117"/>
              <a:gd name="T67" fmla="*/ 56 h 187"/>
              <a:gd name="T68" fmla="*/ 77 w 117"/>
              <a:gd name="T69" fmla="*/ 31 h 187"/>
              <a:gd name="T70" fmla="*/ 71 w 117"/>
              <a:gd name="T71" fmla="*/ 11 h 187"/>
              <a:gd name="T72" fmla="*/ 53 w 117"/>
              <a:gd name="T73" fmla="*/ 3 h 187"/>
              <a:gd name="T74" fmla="*/ 42 w 117"/>
              <a:gd name="T75" fmla="*/ 11 h 187"/>
              <a:gd name="T76" fmla="*/ 30 w 117"/>
              <a:gd name="T77" fmla="*/ 5 h 187"/>
              <a:gd name="T78" fmla="*/ 22 w 117"/>
              <a:gd name="T79" fmla="*/ 22 h 187"/>
              <a:gd name="T80" fmla="*/ 13 w 117"/>
              <a:gd name="T81" fmla="*/ 54 h 187"/>
              <a:gd name="T82" fmla="*/ 15 w 117"/>
              <a:gd name="T83" fmla="*/ 71 h 187"/>
              <a:gd name="T84" fmla="*/ 12 w 117"/>
              <a:gd name="T85" fmla="*/ 82 h 187"/>
              <a:gd name="T86" fmla="*/ 7 w 117"/>
              <a:gd name="T87" fmla="*/ 95 h 187"/>
              <a:gd name="T88" fmla="*/ 0 w 117"/>
              <a:gd name="T89" fmla="*/ 103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7" h="187">
                <a:moveTo>
                  <a:pt x="33" y="187"/>
                </a:moveTo>
                <a:lnTo>
                  <a:pt x="33" y="185"/>
                </a:lnTo>
                <a:lnTo>
                  <a:pt x="34" y="182"/>
                </a:lnTo>
                <a:lnTo>
                  <a:pt x="34" y="181"/>
                </a:lnTo>
                <a:lnTo>
                  <a:pt x="34" y="178"/>
                </a:lnTo>
                <a:lnTo>
                  <a:pt x="34" y="176"/>
                </a:lnTo>
                <a:lnTo>
                  <a:pt x="35" y="174"/>
                </a:lnTo>
                <a:lnTo>
                  <a:pt x="37" y="174"/>
                </a:lnTo>
                <a:lnTo>
                  <a:pt x="37" y="171"/>
                </a:lnTo>
                <a:lnTo>
                  <a:pt x="38" y="169"/>
                </a:lnTo>
                <a:lnTo>
                  <a:pt x="38" y="166"/>
                </a:lnTo>
                <a:lnTo>
                  <a:pt x="40" y="166"/>
                </a:lnTo>
                <a:lnTo>
                  <a:pt x="41" y="166"/>
                </a:lnTo>
                <a:lnTo>
                  <a:pt x="44" y="166"/>
                </a:lnTo>
                <a:lnTo>
                  <a:pt x="44" y="161"/>
                </a:lnTo>
                <a:lnTo>
                  <a:pt x="41" y="161"/>
                </a:lnTo>
                <a:lnTo>
                  <a:pt x="40" y="161"/>
                </a:lnTo>
                <a:lnTo>
                  <a:pt x="40" y="159"/>
                </a:lnTo>
                <a:lnTo>
                  <a:pt x="40" y="158"/>
                </a:lnTo>
                <a:lnTo>
                  <a:pt x="42" y="156"/>
                </a:lnTo>
                <a:lnTo>
                  <a:pt x="42" y="155"/>
                </a:lnTo>
                <a:lnTo>
                  <a:pt x="44" y="153"/>
                </a:lnTo>
                <a:lnTo>
                  <a:pt x="45" y="154"/>
                </a:lnTo>
                <a:lnTo>
                  <a:pt x="45" y="155"/>
                </a:lnTo>
                <a:lnTo>
                  <a:pt x="47" y="154"/>
                </a:lnTo>
                <a:lnTo>
                  <a:pt x="48" y="153"/>
                </a:lnTo>
                <a:lnTo>
                  <a:pt x="48" y="150"/>
                </a:lnTo>
                <a:lnTo>
                  <a:pt x="50" y="152"/>
                </a:lnTo>
                <a:lnTo>
                  <a:pt x="51" y="153"/>
                </a:lnTo>
                <a:lnTo>
                  <a:pt x="52" y="153"/>
                </a:lnTo>
                <a:lnTo>
                  <a:pt x="52" y="150"/>
                </a:lnTo>
                <a:lnTo>
                  <a:pt x="52" y="149"/>
                </a:lnTo>
                <a:lnTo>
                  <a:pt x="51" y="149"/>
                </a:lnTo>
                <a:lnTo>
                  <a:pt x="50" y="147"/>
                </a:lnTo>
                <a:lnTo>
                  <a:pt x="54" y="147"/>
                </a:lnTo>
                <a:lnTo>
                  <a:pt x="56" y="148"/>
                </a:lnTo>
                <a:lnTo>
                  <a:pt x="59" y="147"/>
                </a:lnTo>
                <a:lnTo>
                  <a:pt x="60" y="144"/>
                </a:lnTo>
                <a:lnTo>
                  <a:pt x="59" y="139"/>
                </a:lnTo>
                <a:lnTo>
                  <a:pt x="61" y="139"/>
                </a:lnTo>
                <a:lnTo>
                  <a:pt x="64" y="142"/>
                </a:lnTo>
                <a:lnTo>
                  <a:pt x="67" y="141"/>
                </a:lnTo>
                <a:lnTo>
                  <a:pt x="68" y="139"/>
                </a:lnTo>
                <a:lnTo>
                  <a:pt x="69" y="135"/>
                </a:lnTo>
                <a:lnTo>
                  <a:pt x="68" y="132"/>
                </a:lnTo>
                <a:lnTo>
                  <a:pt x="69" y="128"/>
                </a:lnTo>
                <a:lnTo>
                  <a:pt x="69" y="126"/>
                </a:lnTo>
                <a:lnTo>
                  <a:pt x="68" y="123"/>
                </a:lnTo>
                <a:lnTo>
                  <a:pt x="68" y="121"/>
                </a:lnTo>
                <a:lnTo>
                  <a:pt x="69" y="118"/>
                </a:lnTo>
                <a:lnTo>
                  <a:pt x="69" y="116"/>
                </a:lnTo>
                <a:lnTo>
                  <a:pt x="73" y="120"/>
                </a:lnTo>
                <a:lnTo>
                  <a:pt x="74" y="122"/>
                </a:lnTo>
                <a:lnTo>
                  <a:pt x="79" y="122"/>
                </a:lnTo>
                <a:lnTo>
                  <a:pt x="79" y="120"/>
                </a:lnTo>
                <a:lnTo>
                  <a:pt x="79" y="116"/>
                </a:lnTo>
                <a:lnTo>
                  <a:pt x="81" y="115"/>
                </a:lnTo>
                <a:lnTo>
                  <a:pt x="84" y="116"/>
                </a:lnTo>
                <a:lnTo>
                  <a:pt x="84" y="118"/>
                </a:lnTo>
                <a:lnTo>
                  <a:pt x="84" y="122"/>
                </a:lnTo>
                <a:lnTo>
                  <a:pt x="87" y="121"/>
                </a:lnTo>
                <a:lnTo>
                  <a:pt x="90" y="118"/>
                </a:lnTo>
                <a:lnTo>
                  <a:pt x="88" y="116"/>
                </a:lnTo>
                <a:lnTo>
                  <a:pt x="86" y="114"/>
                </a:lnTo>
                <a:lnTo>
                  <a:pt x="86" y="112"/>
                </a:lnTo>
                <a:lnTo>
                  <a:pt x="87" y="111"/>
                </a:lnTo>
                <a:lnTo>
                  <a:pt x="90" y="114"/>
                </a:lnTo>
                <a:lnTo>
                  <a:pt x="93" y="116"/>
                </a:lnTo>
                <a:lnTo>
                  <a:pt x="95" y="115"/>
                </a:lnTo>
                <a:lnTo>
                  <a:pt x="94" y="111"/>
                </a:lnTo>
                <a:lnTo>
                  <a:pt x="95" y="111"/>
                </a:lnTo>
                <a:lnTo>
                  <a:pt x="97" y="111"/>
                </a:lnTo>
                <a:lnTo>
                  <a:pt x="97" y="105"/>
                </a:lnTo>
                <a:lnTo>
                  <a:pt x="101" y="105"/>
                </a:lnTo>
                <a:lnTo>
                  <a:pt x="103" y="105"/>
                </a:lnTo>
                <a:lnTo>
                  <a:pt x="104" y="104"/>
                </a:lnTo>
                <a:lnTo>
                  <a:pt x="104" y="101"/>
                </a:lnTo>
                <a:lnTo>
                  <a:pt x="106" y="101"/>
                </a:lnTo>
                <a:lnTo>
                  <a:pt x="107" y="100"/>
                </a:lnTo>
                <a:lnTo>
                  <a:pt x="110" y="97"/>
                </a:lnTo>
                <a:lnTo>
                  <a:pt x="114" y="97"/>
                </a:lnTo>
                <a:lnTo>
                  <a:pt x="116" y="95"/>
                </a:lnTo>
                <a:lnTo>
                  <a:pt x="117" y="89"/>
                </a:lnTo>
                <a:lnTo>
                  <a:pt x="116" y="88"/>
                </a:lnTo>
                <a:lnTo>
                  <a:pt x="115" y="88"/>
                </a:lnTo>
                <a:lnTo>
                  <a:pt x="113" y="88"/>
                </a:lnTo>
                <a:lnTo>
                  <a:pt x="112" y="86"/>
                </a:lnTo>
                <a:lnTo>
                  <a:pt x="114" y="84"/>
                </a:lnTo>
                <a:lnTo>
                  <a:pt x="114" y="83"/>
                </a:lnTo>
                <a:lnTo>
                  <a:pt x="112" y="82"/>
                </a:lnTo>
                <a:lnTo>
                  <a:pt x="110" y="77"/>
                </a:lnTo>
                <a:lnTo>
                  <a:pt x="106" y="77"/>
                </a:lnTo>
                <a:lnTo>
                  <a:pt x="104" y="77"/>
                </a:lnTo>
                <a:lnTo>
                  <a:pt x="102" y="73"/>
                </a:lnTo>
                <a:lnTo>
                  <a:pt x="101" y="68"/>
                </a:lnTo>
                <a:lnTo>
                  <a:pt x="101" y="64"/>
                </a:lnTo>
                <a:lnTo>
                  <a:pt x="100" y="61"/>
                </a:lnTo>
                <a:lnTo>
                  <a:pt x="97" y="62"/>
                </a:lnTo>
                <a:lnTo>
                  <a:pt x="95" y="63"/>
                </a:lnTo>
                <a:lnTo>
                  <a:pt x="91" y="63"/>
                </a:lnTo>
                <a:lnTo>
                  <a:pt x="87" y="61"/>
                </a:lnTo>
                <a:lnTo>
                  <a:pt x="84" y="56"/>
                </a:lnTo>
                <a:lnTo>
                  <a:pt x="83" y="49"/>
                </a:lnTo>
                <a:lnTo>
                  <a:pt x="79" y="40"/>
                </a:lnTo>
                <a:lnTo>
                  <a:pt x="77" y="31"/>
                </a:lnTo>
                <a:lnTo>
                  <a:pt x="75" y="26"/>
                </a:lnTo>
                <a:lnTo>
                  <a:pt x="73" y="18"/>
                </a:lnTo>
                <a:lnTo>
                  <a:pt x="71" y="11"/>
                </a:lnTo>
                <a:lnTo>
                  <a:pt x="69" y="8"/>
                </a:lnTo>
                <a:lnTo>
                  <a:pt x="56" y="0"/>
                </a:lnTo>
                <a:lnTo>
                  <a:pt x="53" y="3"/>
                </a:lnTo>
                <a:lnTo>
                  <a:pt x="50" y="7"/>
                </a:lnTo>
                <a:lnTo>
                  <a:pt x="45" y="11"/>
                </a:lnTo>
                <a:lnTo>
                  <a:pt x="42" y="11"/>
                </a:lnTo>
                <a:lnTo>
                  <a:pt x="39" y="9"/>
                </a:lnTo>
                <a:lnTo>
                  <a:pt x="34" y="6"/>
                </a:lnTo>
                <a:lnTo>
                  <a:pt x="30" y="5"/>
                </a:lnTo>
                <a:lnTo>
                  <a:pt x="29" y="5"/>
                </a:lnTo>
                <a:lnTo>
                  <a:pt x="27" y="7"/>
                </a:lnTo>
                <a:lnTo>
                  <a:pt x="22" y="22"/>
                </a:lnTo>
                <a:lnTo>
                  <a:pt x="20" y="33"/>
                </a:lnTo>
                <a:lnTo>
                  <a:pt x="15" y="45"/>
                </a:lnTo>
                <a:lnTo>
                  <a:pt x="13" y="54"/>
                </a:lnTo>
                <a:lnTo>
                  <a:pt x="12" y="64"/>
                </a:lnTo>
                <a:lnTo>
                  <a:pt x="13" y="69"/>
                </a:lnTo>
                <a:lnTo>
                  <a:pt x="15" y="71"/>
                </a:lnTo>
                <a:lnTo>
                  <a:pt x="14" y="73"/>
                </a:lnTo>
                <a:lnTo>
                  <a:pt x="12" y="76"/>
                </a:lnTo>
                <a:lnTo>
                  <a:pt x="12" y="82"/>
                </a:lnTo>
                <a:lnTo>
                  <a:pt x="10" y="87"/>
                </a:lnTo>
                <a:lnTo>
                  <a:pt x="10" y="94"/>
                </a:lnTo>
                <a:lnTo>
                  <a:pt x="7" y="95"/>
                </a:lnTo>
                <a:lnTo>
                  <a:pt x="7" y="100"/>
                </a:lnTo>
                <a:lnTo>
                  <a:pt x="1" y="100"/>
                </a:lnTo>
                <a:lnTo>
                  <a:pt x="0" y="103"/>
                </a:lnTo>
                <a:lnTo>
                  <a:pt x="23" y="178"/>
                </a:lnTo>
                <a:lnTo>
                  <a:pt x="33" y="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0215751" y="2159667"/>
            <a:ext cx="832247" cy="612308"/>
          </a:xfrm>
          <a:custGeom>
            <a:avLst/>
            <a:gdLst>
              <a:gd name="T0" fmla="*/ 10 w 242"/>
              <a:gd name="T1" fmla="*/ 136 h 178"/>
              <a:gd name="T2" fmla="*/ 16 w 242"/>
              <a:gd name="T3" fmla="*/ 129 h 178"/>
              <a:gd name="T4" fmla="*/ 22 w 242"/>
              <a:gd name="T5" fmla="*/ 124 h 178"/>
              <a:gd name="T6" fmla="*/ 22 w 242"/>
              <a:gd name="T7" fmla="*/ 119 h 178"/>
              <a:gd name="T8" fmla="*/ 14 w 242"/>
              <a:gd name="T9" fmla="*/ 102 h 178"/>
              <a:gd name="T10" fmla="*/ 31 w 242"/>
              <a:gd name="T11" fmla="*/ 96 h 178"/>
              <a:gd name="T12" fmla="*/ 47 w 242"/>
              <a:gd name="T13" fmla="*/ 96 h 178"/>
              <a:gd name="T14" fmla="*/ 56 w 242"/>
              <a:gd name="T15" fmla="*/ 96 h 178"/>
              <a:gd name="T16" fmla="*/ 67 w 242"/>
              <a:gd name="T17" fmla="*/ 93 h 178"/>
              <a:gd name="T18" fmla="*/ 83 w 242"/>
              <a:gd name="T19" fmla="*/ 83 h 178"/>
              <a:gd name="T20" fmla="*/ 93 w 242"/>
              <a:gd name="T21" fmla="*/ 77 h 178"/>
              <a:gd name="T22" fmla="*/ 93 w 242"/>
              <a:gd name="T23" fmla="*/ 71 h 178"/>
              <a:gd name="T24" fmla="*/ 93 w 242"/>
              <a:gd name="T25" fmla="*/ 63 h 178"/>
              <a:gd name="T26" fmla="*/ 89 w 242"/>
              <a:gd name="T27" fmla="*/ 61 h 178"/>
              <a:gd name="T28" fmla="*/ 85 w 242"/>
              <a:gd name="T29" fmla="*/ 55 h 178"/>
              <a:gd name="T30" fmla="*/ 98 w 242"/>
              <a:gd name="T31" fmla="*/ 44 h 178"/>
              <a:gd name="T32" fmla="*/ 102 w 242"/>
              <a:gd name="T33" fmla="*/ 33 h 178"/>
              <a:gd name="T34" fmla="*/ 116 w 242"/>
              <a:gd name="T35" fmla="*/ 15 h 178"/>
              <a:gd name="T36" fmla="*/ 130 w 242"/>
              <a:gd name="T37" fmla="*/ 8 h 178"/>
              <a:gd name="T38" fmla="*/ 147 w 242"/>
              <a:gd name="T39" fmla="*/ 2 h 178"/>
              <a:gd name="T40" fmla="*/ 163 w 242"/>
              <a:gd name="T41" fmla="*/ 5 h 178"/>
              <a:gd name="T42" fmla="*/ 165 w 242"/>
              <a:gd name="T43" fmla="*/ 16 h 178"/>
              <a:gd name="T44" fmla="*/ 171 w 242"/>
              <a:gd name="T45" fmla="*/ 24 h 178"/>
              <a:gd name="T46" fmla="*/ 171 w 242"/>
              <a:gd name="T47" fmla="*/ 34 h 178"/>
              <a:gd name="T48" fmla="*/ 174 w 242"/>
              <a:gd name="T49" fmla="*/ 48 h 178"/>
              <a:gd name="T50" fmla="*/ 181 w 242"/>
              <a:gd name="T51" fmla="*/ 59 h 178"/>
              <a:gd name="T52" fmla="*/ 184 w 242"/>
              <a:gd name="T53" fmla="*/ 79 h 178"/>
              <a:gd name="T54" fmla="*/ 188 w 242"/>
              <a:gd name="T55" fmla="*/ 89 h 178"/>
              <a:gd name="T56" fmla="*/ 188 w 242"/>
              <a:gd name="T57" fmla="*/ 120 h 178"/>
              <a:gd name="T58" fmla="*/ 192 w 242"/>
              <a:gd name="T59" fmla="*/ 146 h 178"/>
              <a:gd name="T60" fmla="*/ 192 w 242"/>
              <a:gd name="T61" fmla="*/ 158 h 178"/>
              <a:gd name="T62" fmla="*/ 186 w 242"/>
              <a:gd name="T63" fmla="*/ 171 h 178"/>
              <a:gd name="T64" fmla="*/ 198 w 242"/>
              <a:gd name="T65" fmla="*/ 166 h 178"/>
              <a:gd name="T66" fmla="*/ 206 w 242"/>
              <a:gd name="T67" fmla="*/ 160 h 178"/>
              <a:gd name="T68" fmla="*/ 217 w 242"/>
              <a:gd name="T69" fmla="*/ 158 h 178"/>
              <a:gd name="T70" fmla="*/ 225 w 242"/>
              <a:gd name="T71" fmla="*/ 153 h 178"/>
              <a:gd name="T72" fmla="*/ 225 w 242"/>
              <a:gd name="T73" fmla="*/ 157 h 178"/>
              <a:gd name="T74" fmla="*/ 233 w 242"/>
              <a:gd name="T75" fmla="*/ 151 h 178"/>
              <a:gd name="T76" fmla="*/ 240 w 242"/>
              <a:gd name="T77" fmla="*/ 149 h 178"/>
              <a:gd name="T78" fmla="*/ 233 w 242"/>
              <a:gd name="T79" fmla="*/ 157 h 178"/>
              <a:gd name="T80" fmla="*/ 219 w 242"/>
              <a:gd name="T81" fmla="*/ 166 h 178"/>
              <a:gd name="T82" fmla="*/ 206 w 242"/>
              <a:gd name="T83" fmla="*/ 173 h 178"/>
              <a:gd name="T84" fmla="*/ 189 w 242"/>
              <a:gd name="T85" fmla="*/ 178 h 178"/>
              <a:gd name="T86" fmla="*/ 182 w 242"/>
              <a:gd name="T87" fmla="*/ 171 h 178"/>
              <a:gd name="T88" fmla="*/ 180 w 242"/>
              <a:gd name="T89" fmla="*/ 165 h 178"/>
              <a:gd name="T90" fmla="*/ 155 w 242"/>
              <a:gd name="T91" fmla="*/ 158 h 178"/>
              <a:gd name="T92" fmla="*/ 154 w 242"/>
              <a:gd name="T93" fmla="*/ 151 h 178"/>
              <a:gd name="T94" fmla="*/ 148 w 242"/>
              <a:gd name="T95" fmla="*/ 150 h 178"/>
              <a:gd name="T96" fmla="*/ 140 w 242"/>
              <a:gd name="T97" fmla="*/ 138 h 178"/>
              <a:gd name="T98" fmla="*/ 2 w 242"/>
              <a:gd name="T99" fmla="*/ 156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2" h="178">
                <a:moveTo>
                  <a:pt x="0" y="146"/>
                </a:moveTo>
                <a:lnTo>
                  <a:pt x="10" y="136"/>
                </a:lnTo>
                <a:lnTo>
                  <a:pt x="12" y="133"/>
                </a:lnTo>
                <a:lnTo>
                  <a:pt x="16" y="129"/>
                </a:lnTo>
                <a:lnTo>
                  <a:pt x="18" y="127"/>
                </a:lnTo>
                <a:lnTo>
                  <a:pt x="22" y="124"/>
                </a:lnTo>
                <a:lnTo>
                  <a:pt x="22" y="121"/>
                </a:lnTo>
                <a:lnTo>
                  <a:pt x="22" y="119"/>
                </a:lnTo>
                <a:lnTo>
                  <a:pt x="17" y="109"/>
                </a:lnTo>
                <a:lnTo>
                  <a:pt x="14" y="102"/>
                </a:lnTo>
                <a:lnTo>
                  <a:pt x="18" y="99"/>
                </a:lnTo>
                <a:lnTo>
                  <a:pt x="31" y="96"/>
                </a:lnTo>
                <a:lnTo>
                  <a:pt x="38" y="96"/>
                </a:lnTo>
                <a:lnTo>
                  <a:pt x="47" y="96"/>
                </a:lnTo>
                <a:lnTo>
                  <a:pt x="53" y="96"/>
                </a:lnTo>
                <a:lnTo>
                  <a:pt x="56" y="96"/>
                </a:lnTo>
                <a:lnTo>
                  <a:pt x="63" y="93"/>
                </a:lnTo>
                <a:lnTo>
                  <a:pt x="67" y="93"/>
                </a:lnTo>
                <a:lnTo>
                  <a:pt x="77" y="90"/>
                </a:lnTo>
                <a:lnTo>
                  <a:pt x="83" y="83"/>
                </a:lnTo>
                <a:lnTo>
                  <a:pt x="89" y="80"/>
                </a:lnTo>
                <a:lnTo>
                  <a:pt x="93" y="77"/>
                </a:lnTo>
                <a:lnTo>
                  <a:pt x="93" y="75"/>
                </a:lnTo>
                <a:lnTo>
                  <a:pt x="93" y="71"/>
                </a:lnTo>
                <a:lnTo>
                  <a:pt x="89" y="66"/>
                </a:lnTo>
                <a:lnTo>
                  <a:pt x="93" y="63"/>
                </a:lnTo>
                <a:lnTo>
                  <a:pt x="94" y="59"/>
                </a:lnTo>
                <a:lnTo>
                  <a:pt x="89" y="61"/>
                </a:lnTo>
                <a:lnTo>
                  <a:pt x="87" y="59"/>
                </a:lnTo>
                <a:lnTo>
                  <a:pt x="85" y="55"/>
                </a:lnTo>
                <a:lnTo>
                  <a:pt x="90" y="51"/>
                </a:lnTo>
                <a:lnTo>
                  <a:pt x="98" y="44"/>
                </a:lnTo>
                <a:lnTo>
                  <a:pt x="101" y="38"/>
                </a:lnTo>
                <a:lnTo>
                  <a:pt x="102" y="33"/>
                </a:lnTo>
                <a:lnTo>
                  <a:pt x="110" y="23"/>
                </a:lnTo>
                <a:lnTo>
                  <a:pt x="116" y="15"/>
                </a:lnTo>
                <a:lnTo>
                  <a:pt x="123" y="10"/>
                </a:lnTo>
                <a:lnTo>
                  <a:pt x="130" y="8"/>
                </a:lnTo>
                <a:lnTo>
                  <a:pt x="141" y="5"/>
                </a:lnTo>
                <a:lnTo>
                  <a:pt x="147" y="2"/>
                </a:lnTo>
                <a:lnTo>
                  <a:pt x="163" y="0"/>
                </a:lnTo>
                <a:lnTo>
                  <a:pt x="163" y="5"/>
                </a:lnTo>
                <a:lnTo>
                  <a:pt x="163" y="11"/>
                </a:lnTo>
                <a:lnTo>
                  <a:pt x="165" y="16"/>
                </a:lnTo>
                <a:lnTo>
                  <a:pt x="168" y="23"/>
                </a:lnTo>
                <a:lnTo>
                  <a:pt x="171" y="24"/>
                </a:lnTo>
                <a:lnTo>
                  <a:pt x="174" y="32"/>
                </a:lnTo>
                <a:lnTo>
                  <a:pt x="171" y="34"/>
                </a:lnTo>
                <a:lnTo>
                  <a:pt x="170" y="41"/>
                </a:lnTo>
                <a:lnTo>
                  <a:pt x="174" y="48"/>
                </a:lnTo>
                <a:lnTo>
                  <a:pt x="177" y="56"/>
                </a:lnTo>
                <a:lnTo>
                  <a:pt x="181" y="59"/>
                </a:lnTo>
                <a:lnTo>
                  <a:pt x="182" y="70"/>
                </a:lnTo>
                <a:lnTo>
                  <a:pt x="184" y="79"/>
                </a:lnTo>
                <a:lnTo>
                  <a:pt x="188" y="88"/>
                </a:lnTo>
                <a:lnTo>
                  <a:pt x="188" y="89"/>
                </a:lnTo>
                <a:lnTo>
                  <a:pt x="188" y="102"/>
                </a:lnTo>
                <a:lnTo>
                  <a:pt x="188" y="120"/>
                </a:lnTo>
                <a:lnTo>
                  <a:pt x="192" y="139"/>
                </a:lnTo>
                <a:lnTo>
                  <a:pt x="192" y="146"/>
                </a:lnTo>
                <a:lnTo>
                  <a:pt x="196" y="152"/>
                </a:lnTo>
                <a:lnTo>
                  <a:pt x="192" y="158"/>
                </a:lnTo>
                <a:lnTo>
                  <a:pt x="193" y="161"/>
                </a:lnTo>
                <a:lnTo>
                  <a:pt x="186" y="171"/>
                </a:lnTo>
                <a:lnTo>
                  <a:pt x="193" y="168"/>
                </a:lnTo>
                <a:lnTo>
                  <a:pt x="198" y="166"/>
                </a:lnTo>
                <a:lnTo>
                  <a:pt x="204" y="162"/>
                </a:lnTo>
                <a:lnTo>
                  <a:pt x="206" y="160"/>
                </a:lnTo>
                <a:lnTo>
                  <a:pt x="212" y="159"/>
                </a:lnTo>
                <a:lnTo>
                  <a:pt x="217" y="158"/>
                </a:lnTo>
                <a:lnTo>
                  <a:pt x="219" y="156"/>
                </a:lnTo>
                <a:lnTo>
                  <a:pt x="225" y="153"/>
                </a:lnTo>
                <a:lnTo>
                  <a:pt x="230" y="147"/>
                </a:lnTo>
                <a:lnTo>
                  <a:pt x="225" y="157"/>
                </a:lnTo>
                <a:lnTo>
                  <a:pt x="230" y="155"/>
                </a:lnTo>
                <a:lnTo>
                  <a:pt x="233" y="151"/>
                </a:lnTo>
                <a:lnTo>
                  <a:pt x="236" y="150"/>
                </a:lnTo>
                <a:lnTo>
                  <a:pt x="240" y="149"/>
                </a:lnTo>
                <a:lnTo>
                  <a:pt x="242" y="149"/>
                </a:lnTo>
                <a:lnTo>
                  <a:pt x="233" y="157"/>
                </a:lnTo>
                <a:lnTo>
                  <a:pt x="225" y="163"/>
                </a:lnTo>
                <a:lnTo>
                  <a:pt x="219" y="166"/>
                </a:lnTo>
                <a:lnTo>
                  <a:pt x="214" y="171"/>
                </a:lnTo>
                <a:lnTo>
                  <a:pt x="206" y="173"/>
                </a:lnTo>
                <a:lnTo>
                  <a:pt x="197" y="176"/>
                </a:lnTo>
                <a:lnTo>
                  <a:pt x="189" y="178"/>
                </a:lnTo>
                <a:lnTo>
                  <a:pt x="184" y="175"/>
                </a:lnTo>
                <a:lnTo>
                  <a:pt x="182" y="171"/>
                </a:lnTo>
                <a:lnTo>
                  <a:pt x="182" y="167"/>
                </a:lnTo>
                <a:lnTo>
                  <a:pt x="180" y="165"/>
                </a:lnTo>
                <a:lnTo>
                  <a:pt x="167" y="161"/>
                </a:lnTo>
                <a:lnTo>
                  <a:pt x="155" y="158"/>
                </a:lnTo>
                <a:lnTo>
                  <a:pt x="157" y="153"/>
                </a:lnTo>
                <a:lnTo>
                  <a:pt x="154" y="151"/>
                </a:lnTo>
                <a:lnTo>
                  <a:pt x="151" y="151"/>
                </a:lnTo>
                <a:lnTo>
                  <a:pt x="148" y="150"/>
                </a:lnTo>
                <a:lnTo>
                  <a:pt x="144" y="143"/>
                </a:lnTo>
                <a:lnTo>
                  <a:pt x="140" y="138"/>
                </a:lnTo>
                <a:lnTo>
                  <a:pt x="132" y="133"/>
                </a:lnTo>
                <a:lnTo>
                  <a:pt x="2" y="156"/>
                </a:lnTo>
                <a:lnTo>
                  <a:pt x="0" y="1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0776314" y="2118386"/>
            <a:ext cx="192587" cy="347433"/>
          </a:xfrm>
          <a:custGeom>
            <a:avLst/>
            <a:gdLst>
              <a:gd name="T0" fmla="*/ 0 w 56"/>
              <a:gd name="T1" fmla="*/ 23 h 101"/>
              <a:gd name="T2" fmla="*/ 2 w 56"/>
              <a:gd name="T3" fmla="*/ 28 h 101"/>
              <a:gd name="T4" fmla="*/ 5 w 56"/>
              <a:gd name="T5" fmla="*/ 35 h 101"/>
              <a:gd name="T6" fmla="*/ 8 w 56"/>
              <a:gd name="T7" fmla="*/ 36 h 101"/>
              <a:gd name="T8" fmla="*/ 11 w 56"/>
              <a:gd name="T9" fmla="*/ 44 h 101"/>
              <a:gd name="T10" fmla="*/ 8 w 56"/>
              <a:gd name="T11" fmla="*/ 46 h 101"/>
              <a:gd name="T12" fmla="*/ 7 w 56"/>
              <a:gd name="T13" fmla="*/ 53 h 101"/>
              <a:gd name="T14" fmla="*/ 11 w 56"/>
              <a:gd name="T15" fmla="*/ 60 h 101"/>
              <a:gd name="T16" fmla="*/ 14 w 56"/>
              <a:gd name="T17" fmla="*/ 68 h 101"/>
              <a:gd name="T18" fmla="*/ 18 w 56"/>
              <a:gd name="T19" fmla="*/ 71 h 101"/>
              <a:gd name="T20" fmla="*/ 19 w 56"/>
              <a:gd name="T21" fmla="*/ 82 h 101"/>
              <a:gd name="T22" fmla="*/ 21 w 56"/>
              <a:gd name="T23" fmla="*/ 91 h 101"/>
              <a:gd name="T24" fmla="*/ 25 w 56"/>
              <a:gd name="T25" fmla="*/ 100 h 101"/>
              <a:gd name="T26" fmla="*/ 25 w 56"/>
              <a:gd name="T27" fmla="*/ 101 h 101"/>
              <a:gd name="T28" fmla="*/ 47 w 56"/>
              <a:gd name="T29" fmla="*/ 98 h 101"/>
              <a:gd name="T30" fmla="*/ 45 w 56"/>
              <a:gd name="T31" fmla="*/ 91 h 101"/>
              <a:gd name="T32" fmla="*/ 46 w 56"/>
              <a:gd name="T33" fmla="*/ 82 h 101"/>
              <a:gd name="T34" fmla="*/ 45 w 56"/>
              <a:gd name="T35" fmla="*/ 71 h 101"/>
              <a:gd name="T36" fmla="*/ 44 w 56"/>
              <a:gd name="T37" fmla="*/ 60 h 101"/>
              <a:gd name="T38" fmla="*/ 47 w 56"/>
              <a:gd name="T39" fmla="*/ 45 h 101"/>
              <a:gd name="T40" fmla="*/ 47 w 56"/>
              <a:gd name="T41" fmla="*/ 32 h 101"/>
              <a:gd name="T42" fmla="*/ 56 w 56"/>
              <a:gd name="T43" fmla="*/ 25 h 101"/>
              <a:gd name="T44" fmla="*/ 56 w 56"/>
              <a:gd name="T45" fmla="*/ 21 h 101"/>
              <a:gd name="T46" fmla="*/ 53 w 56"/>
              <a:gd name="T47" fmla="*/ 17 h 101"/>
              <a:gd name="T48" fmla="*/ 53 w 56"/>
              <a:gd name="T49" fmla="*/ 12 h 101"/>
              <a:gd name="T50" fmla="*/ 53 w 56"/>
              <a:gd name="T51" fmla="*/ 4 h 101"/>
              <a:gd name="T52" fmla="*/ 50 w 56"/>
              <a:gd name="T53" fmla="*/ 0 h 101"/>
              <a:gd name="T54" fmla="*/ 43 w 56"/>
              <a:gd name="T55" fmla="*/ 2 h 101"/>
              <a:gd name="T56" fmla="*/ 36 w 56"/>
              <a:gd name="T57" fmla="*/ 4 h 101"/>
              <a:gd name="T58" fmla="*/ 22 w 56"/>
              <a:gd name="T59" fmla="*/ 6 h 101"/>
              <a:gd name="T60" fmla="*/ 15 w 56"/>
              <a:gd name="T61" fmla="*/ 8 h 101"/>
              <a:gd name="T62" fmla="*/ 5 w 56"/>
              <a:gd name="T63" fmla="*/ 12 h 101"/>
              <a:gd name="T64" fmla="*/ 0 w 56"/>
              <a:gd name="T65" fmla="*/ 12 h 101"/>
              <a:gd name="T66" fmla="*/ 0 w 56"/>
              <a:gd name="T67" fmla="*/ 17 h 101"/>
              <a:gd name="T68" fmla="*/ 0 w 56"/>
              <a:gd name="T69" fmla="*/ 23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6" h="101">
                <a:moveTo>
                  <a:pt x="0" y="23"/>
                </a:moveTo>
                <a:lnTo>
                  <a:pt x="2" y="28"/>
                </a:lnTo>
                <a:lnTo>
                  <a:pt x="5" y="35"/>
                </a:lnTo>
                <a:lnTo>
                  <a:pt x="8" y="36"/>
                </a:lnTo>
                <a:lnTo>
                  <a:pt x="11" y="44"/>
                </a:lnTo>
                <a:lnTo>
                  <a:pt x="8" y="46"/>
                </a:lnTo>
                <a:lnTo>
                  <a:pt x="7" y="53"/>
                </a:lnTo>
                <a:lnTo>
                  <a:pt x="11" y="60"/>
                </a:lnTo>
                <a:lnTo>
                  <a:pt x="14" y="68"/>
                </a:lnTo>
                <a:lnTo>
                  <a:pt x="18" y="71"/>
                </a:lnTo>
                <a:lnTo>
                  <a:pt x="19" y="82"/>
                </a:lnTo>
                <a:lnTo>
                  <a:pt x="21" y="91"/>
                </a:lnTo>
                <a:lnTo>
                  <a:pt x="25" y="100"/>
                </a:lnTo>
                <a:lnTo>
                  <a:pt x="25" y="101"/>
                </a:lnTo>
                <a:lnTo>
                  <a:pt x="47" y="98"/>
                </a:lnTo>
                <a:lnTo>
                  <a:pt x="45" y="91"/>
                </a:lnTo>
                <a:lnTo>
                  <a:pt x="46" y="82"/>
                </a:lnTo>
                <a:lnTo>
                  <a:pt x="45" y="71"/>
                </a:lnTo>
                <a:lnTo>
                  <a:pt x="44" y="60"/>
                </a:lnTo>
                <a:lnTo>
                  <a:pt x="47" y="45"/>
                </a:lnTo>
                <a:lnTo>
                  <a:pt x="47" y="32"/>
                </a:lnTo>
                <a:lnTo>
                  <a:pt x="56" y="25"/>
                </a:lnTo>
                <a:lnTo>
                  <a:pt x="56" y="21"/>
                </a:lnTo>
                <a:lnTo>
                  <a:pt x="53" y="17"/>
                </a:lnTo>
                <a:lnTo>
                  <a:pt x="53" y="12"/>
                </a:lnTo>
                <a:lnTo>
                  <a:pt x="53" y="4"/>
                </a:lnTo>
                <a:lnTo>
                  <a:pt x="50" y="0"/>
                </a:lnTo>
                <a:lnTo>
                  <a:pt x="43" y="2"/>
                </a:lnTo>
                <a:lnTo>
                  <a:pt x="36" y="4"/>
                </a:lnTo>
                <a:lnTo>
                  <a:pt x="22" y="6"/>
                </a:lnTo>
                <a:lnTo>
                  <a:pt x="15" y="8"/>
                </a:lnTo>
                <a:lnTo>
                  <a:pt x="5" y="12"/>
                </a:lnTo>
                <a:lnTo>
                  <a:pt x="0" y="12"/>
                </a:lnTo>
                <a:lnTo>
                  <a:pt x="0" y="17"/>
                </a:lnTo>
                <a:lnTo>
                  <a:pt x="0" y="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0927630" y="2073667"/>
            <a:ext cx="171952" cy="381832"/>
          </a:xfrm>
          <a:custGeom>
            <a:avLst/>
            <a:gdLst>
              <a:gd name="T0" fmla="*/ 18 w 50"/>
              <a:gd name="T1" fmla="*/ 0 h 111"/>
              <a:gd name="T2" fmla="*/ 14 w 50"/>
              <a:gd name="T3" fmla="*/ 1 h 111"/>
              <a:gd name="T4" fmla="*/ 9 w 50"/>
              <a:gd name="T5" fmla="*/ 1 h 111"/>
              <a:gd name="T6" fmla="*/ 9 w 50"/>
              <a:gd name="T7" fmla="*/ 6 h 111"/>
              <a:gd name="T8" fmla="*/ 8 w 50"/>
              <a:gd name="T9" fmla="*/ 9 h 111"/>
              <a:gd name="T10" fmla="*/ 6 w 50"/>
              <a:gd name="T11" fmla="*/ 13 h 111"/>
              <a:gd name="T12" fmla="*/ 9 w 50"/>
              <a:gd name="T13" fmla="*/ 17 h 111"/>
              <a:gd name="T14" fmla="*/ 9 w 50"/>
              <a:gd name="T15" fmla="*/ 25 h 111"/>
              <a:gd name="T16" fmla="*/ 9 w 50"/>
              <a:gd name="T17" fmla="*/ 30 h 111"/>
              <a:gd name="T18" fmla="*/ 12 w 50"/>
              <a:gd name="T19" fmla="*/ 34 h 111"/>
              <a:gd name="T20" fmla="*/ 12 w 50"/>
              <a:gd name="T21" fmla="*/ 38 h 111"/>
              <a:gd name="T22" fmla="*/ 3 w 50"/>
              <a:gd name="T23" fmla="*/ 45 h 111"/>
              <a:gd name="T24" fmla="*/ 3 w 50"/>
              <a:gd name="T25" fmla="*/ 58 h 111"/>
              <a:gd name="T26" fmla="*/ 0 w 50"/>
              <a:gd name="T27" fmla="*/ 73 h 111"/>
              <a:gd name="T28" fmla="*/ 1 w 50"/>
              <a:gd name="T29" fmla="*/ 84 h 111"/>
              <a:gd name="T30" fmla="*/ 2 w 50"/>
              <a:gd name="T31" fmla="*/ 95 h 111"/>
              <a:gd name="T32" fmla="*/ 1 w 50"/>
              <a:gd name="T33" fmla="*/ 104 h 111"/>
              <a:gd name="T34" fmla="*/ 3 w 50"/>
              <a:gd name="T35" fmla="*/ 111 h 111"/>
              <a:gd name="T36" fmla="*/ 40 w 50"/>
              <a:gd name="T37" fmla="*/ 102 h 111"/>
              <a:gd name="T38" fmla="*/ 41 w 50"/>
              <a:gd name="T39" fmla="*/ 97 h 111"/>
              <a:gd name="T40" fmla="*/ 49 w 50"/>
              <a:gd name="T41" fmla="*/ 94 h 111"/>
              <a:gd name="T42" fmla="*/ 48 w 50"/>
              <a:gd name="T43" fmla="*/ 91 h 111"/>
              <a:gd name="T44" fmla="*/ 50 w 50"/>
              <a:gd name="T45" fmla="*/ 83 h 111"/>
              <a:gd name="T46" fmla="*/ 50 w 50"/>
              <a:gd name="T47" fmla="*/ 83 h 111"/>
              <a:gd name="T48" fmla="*/ 41 w 50"/>
              <a:gd name="T49" fmla="*/ 75 h 111"/>
              <a:gd name="T50" fmla="*/ 18 w 50"/>
              <a:gd name="T51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0" h="111">
                <a:moveTo>
                  <a:pt x="18" y="0"/>
                </a:moveTo>
                <a:lnTo>
                  <a:pt x="14" y="1"/>
                </a:lnTo>
                <a:lnTo>
                  <a:pt x="9" y="1"/>
                </a:lnTo>
                <a:lnTo>
                  <a:pt x="9" y="6"/>
                </a:lnTo>
                <a:lnTo>
                  <a:pt x="8" y="9"/>
                </a:lnTo>
                <a:lnTo>
                  <a:pt x="6" y="13"/>
                </a:lnTo>
                <a:lnTo>
                  <a:pt x="9" y="17"/>
                </a:lnTo>
                <a:lnTo>
                  <a:pt x="9" y="25"/>
                </a:lnTo>
                <a:lnTo>
                  <a:pt x="9" y="30"/>
                </a:lnTo>
                <a:lnTo>
                  <a:pt x="12" y="34"/>
                </a:lnTo>
                <a:lnTo>
                  <a:pt x="12" y="38"/>
                </a:lnTo>
                <a:lnTo>
                  <a:pt x="3" y="45"/>
                </a:lnTo>
                <a:lnTo>
                  <a:pt x="3" y="58"/>
                </a:lnTo>
                <a:lnTo>
                  <a:pt x="0" y="73"/>
                </a:lnTo>
                <a:lnTo>
                  <a:pt x="1" y="84"/>
                </a:lnTo>
                <a:lnTo>
                  <a:pt x="2" y="95"/>
                </a:lnTo>
                <a:lnTo>
                  <a:pt x="1" y="104"/>
                </a:lnTo>
                <a:lnTo>
                  <a:pt x="3" y="111"/>
                </a:lnTo>
                <a:lnTo>
                  <a:pt x="40" y="102"/>
                </a:lnTo>
                <a:lnTo>
                  <a:pt x="41" y="97"/>
                </a:lnTo>
                <a:lnTo>
                  <a:pt x="49" y="94"/>
                </a:lnTo>
                <a:lnTo>
                  <a:pt x="48" y="91"/>
                </a:lnTo>
                <a:lnTo>
                  <a:pt x="50" y="83"/>
                </a:lnTo>
                <a:lnTo>
                  <a:pt x="50" y="83"/>
                </a:lnTo>
                <a:lnTo>
                  <a:pt x="41" y="75"/>
                </a:lnTo>
                <a:lnTo>
                  <a:pt x="18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0862292" y="2538058"/>
            <a:ext cx="192587" cy="175437"/>
          </a:xfrm>
          <a:custGeom>
            <a:avLst/>
            <a:gdLst>
              <a:gd name="T0" fmla="*/ 4 w 56"/>
              <a:gd name="T1" fmla="*/ 29 h 51"/>
              <a:gd name="T2" fmla="*/ 4 w 56"/>
              <a:gd name="T3" fmla="*/ 36 h 51"/>
              <a:gd name="T4" fmla="*/ 8 w 56"/>
              <a:gd name="T5" fmla="*/ 42 h 51"/>
              <a:gd name="T6" fmla="*/ 4 w 56"/>
              <a:gd name="T7" fmla="*/ 48 h 51"/>
              <a:gd name="T8" fmla="*/ 5 w 56"/>
              <a:gd name="T9" fmla="*/ 51 h 51"/>
              <a:gd name="T10" fmla="*/ 9 w 56"/>
              <a:gd name="T11" fmla="*/ 50 h 51"/>
              <a:gd name="T12" fmla="*/ 13 w 56"/>
              <a:gd name="T13" fmla="*/ 45 h 51"/>
              <a:gd name="T14" fmla="*/ 15 w 56"/>
              <a:gd name="T15" fmla="*/ 44 h 51"/>
              <a:gd name="T16" fmla="*/ 20 w 56"/>
              <a:gd name="T17" fmla="*/ 39 h 51"/>
              <a:gd name="T18" fmla="*/ 25 w 56"/>
              <a:gd name="T19" fmla="*/ 36 h 51"/>
              <a:gd name="T20" fmla="*/ 33 w 56"/>
              <a:gd name="T21" fmla="*/ 36 h 51"/>
              <a:gd name="T22" fmla="*/ 37 w 56"/>
              <a:gd name="T23" fmla="*/ 34 h 51"/>
              <a:gd name="T24" fmla="*/ 39 w 56"/>
              <a:gd name="T25" fmla="*/ 32 h 51"/>
              <a:gd name="T26" fmla="*/ 44 w 56"/>
              <a:gd name="T27" fmla="*/ 30 h 51"/>
              <a:gd name="T28" fmla="*/ 49 w 56"/>
              <a:gd name="T29" fmla="*/ 28 h 51"/>
              <a:gd name="T30" fmla="*/ 55 w 56"/>
              <a:gd name="T31" fmla="*/ 28 h 51"/>
              <a:gd name="T32" fmla="*/ 56 w 56"/>
              <a:gd name="T33" fmla="*/ 26 h 51"/>
              <a:gd name="T34" fmla="*/ 50 w 56"/>
              <a:gd name="T35" fmla="*/ 0 h 51"/>
              <a:gd name="T36" fmla="*/ 24 w 56"/>
              <a:gd name="T37" fmla="*/ 5 h 51"/>
              <a:gd name="T38" fmla="*/ 0 w 56"/>
              <a:gd name="T39" fmla="*/ 9 h 51"/>
              <a:gd name="T40" fmla="*/ 0 w 56"/>
              <a:gd name="T41" fmla="*/ 10 h 51"/>
              <a:gd name="T42" fmla="*/ 4 w 56"/>
              <a:gd name="T43" fmla="*/ 29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6" h="51">
                <a:moveTo>
                  <a:pt x="4" y="29"/>
                </a:moveTo>
                <a:lnTo>
                  <a:pt x="4" y="36"/>
                </a:lnTo>
                <a:lnTo>
                  <a:pt x="8" y="42"/>
                </a:lnTo>
                <a:lnTo>
                  <a:pt x="4" y="48"/>
                </a:lnTo>
                <a:lnTo>
                  <a:pt x="5" y="51"/>
                </a:lnTo>
                <a:lnTo>
                  <a:pt x="9" y="50"/>
                </a:lnTo>
                <a:lnTo>
                  <a:pt x="13" y="45"/>
                </a:lnTo>
                <a:lnTo>
                  <a:pt x="15" y="44"/>
                </a:lnTo>
                <a:lnTo>
                  <a:pt x="20" y="39"/>
                </a:lnTo>
                <a:lnTo>
                  <a:pt x="25" y="36"/>
                </a:lnTo>
                <a:lnTo>
                  <a:pt x="33" y="36"/>
                </a:lnTo>
                <a:lnTo>
                  <a:pt x="37" y="34"/>
                </a:lnTo>
                <a:lnTo>
                  <a:pt x="39" y="32"/>
                </a:lnTo>
                <a:lnTo>
                  <a:pt x="44" y="30"/>
                </a:lnTo>
                <a:lnTo>
                  <a:pt x="49" y="28"/>
                </a:lnTo>
                <a:lnTo>
                  <a:pt x="55" y="28"/>
                </a:lnTo>
                <a:lnTo>
                  <a:pt x="56" y="26"/>
                </a:lnTo>
                <a:lnTo>
                  <a:pt x="50" y="0"/>
                </a:lnTo>
                <a:lnTo>
                  <a:pt x="24" y="5"/>
                </a:lnTo>
                <a:lnTo>
                  <a:pt x="0" y="9"/>
                </a:lnTo>
                <a:lnTo>
                  <a:pt x="0" y="10"/>
                </a:lnTo>
                <a:lnTo>
                  <a:pt x="4" y="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1034243" y="2520856"/>
            <a:ext cx="82538" cy="106638"/>
          </a:xfrm>
          <a:custGeom>
            <a:avLst/>
            <a:gdLst>
              <a:gd name="T0" fmla="*/ 23 w 24"/>
              <a:gd name="T1" fmla="*/ 15 h 31"/>
              <a:gd name="T2" fmla="*/ 21 w 24"/>
              <a:gd name="T3" fmla="*/ 13 h 31"/>
              <a:gd name="T4" fmla="*/ 21 w 24"/>
              <a:gd name="T5" fmla="*/ 12 h 31"/>
              <a:gd name="T6" fmla="*/ 18 w 24"/>
              <a:gd name="T7" fmla="*/ 11 h 31"/>
              <a:gd name="T8" fmla="*/ 16 w 24"/>
              <a:gd name="T9" fmla="*/ 10 h 31"/>
              <a:gd name="T10" fmla="*/ 16 w 24"/>
              <a:gd name="T11" fmla="*/ 7 h 31"/>
              <a:gd name="T12" fmla="*/ 13 w 24"/>
              <a:gd name="T13" fmla="*/ 5 h 31"/>
              <a:gd name="T14" fmla="*/ 10 w 24"/>
              <a:gd name="T15" fmla="*/ 0 h 31"/>
              <a:gd name="T16" fmla="*/ 0 w 24"/>
              <a:gd name="T17" fmla="*/ 5 h 31"/>
              <a:gd name="T18" fmla="*/ 6 w 24"/>
              <a:gd name="T19" fmla="*/ 31 h 31"/>
              <a:gd name="T20" fmla="*/ 8 w 24"/>
              <a:gd name="T21" fmla="*/ 29 h 31"/>
              <a:gd name="T22" fmla="*/ 10 w 24"/>
              <a:gd name="T23" fmla="*/ 28 h 31"/>
              <a:gd name="T24" fmla="*/ 14 w 24"/>
              <a:gd name="T25" fmla="*/ 26 h 31"/>
              <a:gd name="T26" fmla="*/ 14 w 24"/>
              <a:gd name="T27" fmla="*/ 23 h 31"/>
              <a:gd name="T28" fmla="*/ 14 w 24"/>
              <a:gd name="T29" fmla="*/ 22 h 31"/>
              <a:gd name="T30" fmla="*/ 14 w 24"/>
              <a:gd name="T31" fmla="*/ 20 h 31"/>
              <a:gd name="T32" fmla="*/ 14 w 24"/>
              <a:gd name="T33" fmla="*/ 17 h 31"/>
              <a:gd name="T34" fmla="*/ 14 w 24"/>
              <a:gd name="T35" fmla="*/ 15 h 31"/>
              <a:gd name="T36" fmla="*/ 14 w 24"/>
              <a:gd name="T37" fmla="*/ 14 h 31"/>
              <a:gd name="T38" fmla="*/ 15 w 24"/>
              <a:gd name="T39" fmla="*/ 13 h 31"/>
              <a:gd name="T40" fmla="*/ 16 w 24"/>
              <a:gd name="T41" fmla="*/ 13 h 31"/>
              <a:gd name="T42" fmla="*/ 19 w 24"/>
              <a:gd name="T43" fmla="*/ 14 h 31"/>
              <a:gd name="T44" fmla="*/ 19 w 24"/>
              <a:gd name="T45" fmla="*/ 16 h 31"/>
              <a:gd name="T46" fmla="*/ 21 w 24"/>
              <a:gd name="T47" fmla="*/ 20 h 31"/>
              <a:gd name="T48" fmla="*/ 21 w 24"/>
              <a:gd name="T49" fmla="*/ 21 h 31"/>
              <a:gd name="T50" fmla="*/ 22 w 24"/>
              <a:gd name="T51" fmla="*/ 22 h 31"/>
              <a:gd name="T52" fmla="*/ 24 w 24"/>
              <a:gd name="T53" fmla="*/ 21 h 31"/>
              <a:gd name="T54" fmla="*/ 24 w 24"/>
              <a:gd name="T55" fmla="*/ 20 h 31"/>
              <a:gd name="T56" fmla="*/ 24 w 24"/>
              <a:gd name="T57" fmla="*/ 19 h 31"/>
              <a:gd name="T58" fmla="*/ 23 w 24"/>
              <a:gd name="T59" fmla="*/ 1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" h="31">
                <a:moveTo>
                  <a:pt x="23" y="15"/>
                </a:moveTo>
                <a:lnTo>
                  <a:pt x="21" y="13"/>
                </a:lnTo>
                <a:lnTo>
                  <a:pt x="21" y="12"/>
                </a:lnTo>
                <a:lnTo>
                  <a:pt x="18" y="11"/>
                </a:lnTo>
                <a:lnTo>
                  <a:pt x="16" y="10"/>
                </a:lnTo>
                <a:lnTo>
                  <a:pt x="16" y="7"/>
                </a:lnTo>
                <a:lnTo>
                  <a:pt x="13" y="5"/>
                </a:lnTo>
                <a:lnTo>
                  <a:pt x="10" y="0"/>
                </a:lnTo>
                <a:lnTo>
                  <a:pt x="0" y="5"/>
                </a:lnTo>
                <a:lnTo>
                  <a:pt x="6" y="31"/>
                </a:lnTo>
                <a:lnTo>
                  <a:pt x="8" y="29"/>
                </a:lnTo>
                <a:lnTo>
                  <a:pt x="10" y="28"/>
                </a:lnTo>
                <a:lnTo>
                  <a:pt x="14" y="26"/>
                </a:lnTo>
                <a:lnTo>
                  <a:pt x="14" y="23"/>
                </a:lnTo>
                <a:lnTo>
                  <a:pt x="14" y="22"/>
                </a:lnTo>
                <a:lnTo>
                  <a:pt x="14" y="20"/>
                </a:lnTo>
                <a:lnTo>
                  <a:pt x="14" y="17"/>
                </a:lnTo>
                <a:lnTo>
                  <a:pt x="14" y="15"/>
                </a:lnTo>
                <a:lnTo>
                  <a:pt x="14" y="14"/>
                </a:lnTo>
                <a:lnTo>
                  <a:pt x="15" y="13"/>
                </a:lnTo>
                <a:lnTo>
                  <a:pt x="16" y="13"/>
                </a:lnTo>
                <a:lnTo>
                  <a:pt x="19" y="14"/>
                </a:lnTo>
                <a:lnTo>
                  <a:pt x="19" y="16"/>
                </a:lnTo>
                <a:lnTo>
                  <a:pt x="21" y="20"/>
                </a:lnTo>
                <a:lnTo>
                  <a:pt x="21" y="21"/>
                </a:lnTo>
                <a:lnTo>
                  <a:pt x="22" y="22"/>
                </a:lnTo>
                <a:lnTo>
                  <a:pt x="24" y="21"/>
                </a:lnTo>
                <a:lnTo>
                  <a:pt x="24" y="20"/>
                </a:lnTo>
                <a:lnTo>
                  <a:pt x="24" y="19"/>
                </a:lnTo>
                <a:lnTo>
                  <a:pt x="23" y="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0862292" y="2397019"/>
            <a:ext cx="374855" cy="189197"/>
          </a:xfrm>
          <a:custGeom>
            <a:avLst/>
            <a:gdLst>
              <a:gd name="T0" fmla="*/ 105 w 109"/>
              <a:gd name="T1" fmla="*/ 32 h 55"/>
              <a:gd name="T2" fmla="*/ 101 w 109"/>
              <a:gd name="T3" fmla="*/ 29 h 55"/>
              <a:gd name="T4" fmla="*/ 97 w 109"/>
              <a:gd name="T5" fmla="*/ 25 h 55"/>
              <a:gd name="T6" fmla="*/ 97 w 109"/>
              <a:gd name="T7" fmla="*/ 29 h 55"/>
              <a:gd name="T8" fmla="*/ 102 w 109"/>
              <a:gd name="T9" fmla="*/ 35 h 55"/>
              <a:gd name="T10" fmla="*/ 95 w 109"/>
              <a:gd name="T11" fmla="*/ 36 h 55"/>
              <a:gd name="T12" fmla="*/ 88 w 109"/>
              <a:gd name="T13" fmla="*/ 37 h 55"/>
              <a:gd name="T14" fmla="*/ 85 w 109"/>
              <a:gd name="T15" fmla="*/ 35 h 55"/>
              <a:gd name="T16" fmla="*/ 81 w 109"/>
              <a:gd name="T17" fmla="*/ 32 h 55"/>
              <a:gd name="T18" fmla="*/ 81 w 109"/>
              <a:gd name="T19" fmla="*/ 27 h 55"/>
              <a:gd name="T20" fmla="*/ 73 w 109"/>
              <a:gd name="T21" fmla="*/ 22 h 55"/>
              <a:gd name="T22" fmla="*/ 69 w 109"/>
              <a:gd name="T23" fmla="*/ 22 h 55"/>
              <a:gd name="T24" fmla="*/ 68 w 109"/>
              <a:gd name="T25" fmla="*/ 16 h 55"/>
              <a:gd name="T26" fmla="*/ 71 w 109"/>
              <a:gd name="T27" fmla="*/ 13 h 55"/>
              <a:gd name="T28" fmla="*/ 77 w 109"/>
              <a:gd name="T29" fmla="*/ 9 h 55"/>
              <a:gd name="T30" fmla="*/ 76 w 109"/>
              <a:gd name="T31" fmla="*/ 6 h 55"/>
              <a:gd name="T32" fmla="*/ 71 w 109"/>
              <a:gd name="T33" fmla="*/ 6 h 55"/>
              <a:gd name="T34" fmla="*/ 68 w 109"/>
              <a:gd name="T35" fmla="*/ 0 h 55"/>
              <a:gd name="T36" fmla="*/ 59 w 109"/>
              <a:gd name="T37" fmla="*/ 8 h 55"/>
              <a:gd name="T38" fmla="*/ 0 w 109"/>
              <a:gd name="T39" fmla="*/ 20 h 55"/>
              <a:gd name="T40" fmla="*/ 0 w 109"/>
              <a:gd name="T41" fmla="*/ 50 h 55"/>
              <a:gd name="T42" fmla="*/ 50 w 109"/>
              <a:gd name="T43" fmla="*/ 41 h 55"/>
              <a:gd name="T44" fmla="*/ 63 w 109"/>
              <a:gd name="T45" fmla="*/ 41 h 55"/>
              <a:gd name="T46" fmla="*/ 66 w 109"/>
              <a:gd name="T47" fmla="*/ 46 h 55"/>
              <a:gd name="T48" fmla="*/ 71 w 109"/>
              <a:gd name="T49" fmla="*/ 48 h 55"/>
              <a:gd name="T50" fmla="*/ 73 w 109"/>
              <a:gd name="T51" fmla="*/ 51 h 55"/>
              <a:gd name="T52" fmla="*/ 74 w 109"/>
              <a:gd name="T53" fmla="*/ 55 h 55"/>
              <a:gd name="T54" fmla="*/ 77 w 109"/>
              <a:gd name="T55" fmla="*/ 55 h 55"/>
              <a:gd name="T56" fmla="*/ 79 w 109"/>
              <a:gd name="T57" fmla="*/ 49 h 55"/>
              <a:gd name="T58" fmla="*/ 82 w 109"/>
              <a:gd name="T59" fmla="*/ 45 h 55"/>
              <a:gd name="T60" fmla="*/ 86 w 109"/>
              <a:gd name="T61" fmla="*/ 46 h 55"/>
              <a:gd name="T62" fmla="*/ 87 w 109"/>
              <a:gd name="T63" fmla="*/ 51 h 55"/>
              <a:gd name="T64" fmla="*/ 92 w 109"/>
              <a:gd name="T65" fmla="*/ 47 h 55"/>
              <a:gd name="T66" fmla="*/ 94 w 109"/>
              <a:gd name="T67" fmla="*/ 45 h 55"/>
              <a:gd name="T68" fmla="*/ 101 w 109"/>
              <a:gd name="T69" fmla="*/ 43 h 55"/>
              <a:gd name="T70" fmla="*/ 106 w 109"/>
              <a:gd name="T71" fmla="*/ 40 h 55"/>
              <a:gd name="T72" fmla="*/ 109 w 109"/>
              <a:gd name="T73" fmla="*/ 36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9" h="55">
                <a:moveTo>
                  <a:pt x="107" y="35"/>
                </a:moveTo>
                <a:lnTo>
                  <a:pt x="105" y="32"/>
                </a:lnTo>
                <a:lnTo>
                  <a:pt x="104" y="31"/>
                </a:lnTo>
                <a:lnTo>
                  <a:pt x="101" y="29"/>
                </a:lnTo>
                <a:lnTo>
                  <a:pt x="98" y="27"/>
                </a:lnTo>
                <a:lnTo>
                  <a:pt x="97" y="25"/>
                </a:lnTo>
                <a:lnTo>
                  <a:pt x="96" y="27"/>
                </a:lnTo>
                <a:lnTo>
                  <a:pt x="97" y="29"/>
                </a:lnTo>
                <a:lnTo>
                  <a:pt x="100" y="32"/>
                </a:lnTo>
                <a:lnTo>
                  <a:pt x="102" y="35"/>
                </a:lnTo>
                <a:lnTo>
                  <a:pt x="99" y="36"/>
                </a:lnTo>
                <a:lnTo>
                  <a:pt x="95" y="36"/>
                </a:lnTo>
                <a:lnTo>
                  <a:pt x="89" y="39"/>
                </a:lnTo>
                <a:lnTo>
                  <a:pt x="88" y="37"/>
                </a:lnTo>
                <a:lnTo>
                  <a:pt x="87" y="36"/>
                </a:lnTo>
                <a:lnTo>
                  <a:pt x="85" y="35"/>
                </a:lnTo>
                <a:lnTo>
                  <a:pt x="82" y="33"/>
                </a:lnTo>
                <a:lnTo>
                  <a:pt x="81" y="32"/>
                </a:lnTo>
                <a:lnTo>
                  <a:pt x="82" y="30"/>
                </a:lnTo>
                <a:lnTo>
                  <a:pt x="81" y="27"/>
                </a:lnTo>
                <a:lnTo>
                  <a:pt x="77" y="24"/>
                </a:lnTo>
                <a:lnTo>
                  <a:pt x="73" y="22"/>
                </a:lnTo>
                <a:lnTo>
                  <a:pt x="71" y="22"/>
                </a:lnTo>
                <a:lnTo>
                  <a:pt x="69" y="22"/>
                </a:lnTo>
                <a:lnTo>
                  <a:pt x="68" y="20"/>
                </a:lnTo>
                <a:lnTo>
                  <a:pt x="68" y="16"/>
                </a:lnTo>
                <a:lnTo>
                  <a:pt x="70" y="14"/>
                </a:lnTo>
                <a:lnTo>
                  <a:pt x="71" y="13"/>
                </a:lnTo>
                <a:lnTo>
                  <a:pt x="73" y="11"/>
                </a:lnTo>
                <a:lnTo>
                  <a:pt x="77" y="9"/>
                </a:lnTo>
                <a:lnTo>
                  <a:pt x="77" y="8"/>
                </a:lnTo>
                <a:lnTo>
                  <a:pt x="76" y="6"/>
                </a:lnTo>
                <a:lnTo>
                  <a:pt x="73" y="6"/>
                </a:lnTo>
                <a:lnTo>
                  <a:pt x="71" y="6"/>
                </a:lnTo>
                <a:lnTo>
                  <a:pt x="70" y="3"/>
                </a:lnTo>
                <a:lnTo>
                  <a:pt x="68" y="0"/>
                </a:lnTo>
                <a:lnTo>
                  <a:pt x="60" y="3"/>
                </a:lnTo>
                <a:lnTo>
                  <a:pt x="59" y="8"/>
                </a:lnTo>
                <a:lnTo>
                  <a:pt x="22" y="17"/>
                </a:lnTo>
                <a:lnTo>
                  <a:pt x="0" y="20"/>
                </a:lnTo>
                <a:lnTo>
                  <a:pt x="0" y="33"/>
                </a:lnTo>
                <a:lnTo>
                  <a:pt x="0" y="50"/>
                </a:lnTo>
                <a:lnTo>
                  <a:pt x="24" y="46"/>
                </a:lnTo>
                <a:lnTo>
                  <a:pt x="50" y="41"/>
                </a:lnTo>
                <a:lnTo>
                  <a:pt x="60" y="36"/>
                </a:lnTo>
                <a:lnTo>
                  <a:pt x="63" y="41"/>
                </a:lnTo>
                <a:lnTo>
                  <a:pt x="66" y="43"/>
                </a:lnTo>
                <a:lnTo>
                  <a:pt x="66" y="46"/>
                </a:lnTo>
                <a:lnTo>
                  <a:pt x="68" y="47"/>
                </a:lnTo>
                <a:lnTo>
                  <a:pt x="71" y="48"/>
                </a:lnTo>
                <a:lnTo>
                  <a:pt x="71" y="49"/>
                </a:lnTo>
                <a:lnTo>
                  <a:pt x="73" y="51"/>
                </a:lnTo>
                <a:lnTo>
                  <a:pt x="74" y="55"/>
                </a:lnTo>
                <a:lnTo>
                  <a:pt x="74" y="55"/>
                </a:lnTo>
                <a:lnTo>
                  <a:pt x="76" y="55"/>
                </a:lnTo>
                <a:lnTo>
                  <a:pt x="77" y="55"/>
                </a:lnTo>
                <a:lnTo>
                  <a:pt x="79" y="53"/>
                </a:lnTo>
                <a:lnTo>
                  <a:pt x="79" y="49"/>
                </a:lnTo>
                <a:lnTo>
                  <a:pt x="82" y="47"/>
                </a:lnTo>
                <a:lnTo>
                  <a:pt x="82" y="45"/>
                </a:lnTo>
                <a:lnTo>
                  <a:pt x="85" y="43"/>
                </a:lnTo>
                <a:lnTo>
                  <a:pt x="86" y="46"/>
                </a:lnTo>
                <a:lnTo>
                  <a:pt x="87" y="49"/>
                </a:lnTo>
                <a:lnTo>
                  <a:pt x="87" y="51"/>
                </a:lnTo>
                <a:lnTo>
                  <a:pt x="90" y="49"/>
                </a:lnTo>
                <a:lnTo>
                  <a:pt x="92" y="47"/>
                </a:lnTo>
                <a:lnTo>
                  <a:pt x="92" y="45"/>
                </a:lnTo>
                <a:lnTo>
                  <a:pt x="94" y="45"/>
                </a:lnTo>
                <a:lnTo>
                  <a:pt x="97" y="43"/>
                </a:lnTo>
                <a:lnTo>
                  <a:pt x="101" y="43"/>
                </a:lnTo>
                <a:lnTo>
                  <a:pt x="103" y="41"/>
                </a:lnTo>
                <a:lnTo>
                  <a:pt x="106" y="40"/>
                </a:lnTo>
                <a:lnTo>
                  <a:pt x="108" y="38"/>
                </a:lnTo>
                <a:lnTo>
                  <a:pt x="109" y="36"/>
                </a:lnTo>
                <a:lnTo>
                  <a:pt x="107" y="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1151170" y="2572456"/>
            <a:ext cx="34390" cy="24081"/>
          </a:xfrm>
          <a:custGeom>
            <a:avLst/>
            <a:gdLst>
              <a:gd name="T0" fmla="*/ 3 w 12"/>
              <a:gd name="T1" fmla="*/ 9 h 9"/>
              <a:gd name="T2" fmla="*/ 7 w 12"/>
              <a:gd name="T3" fmla="*/ 9 h 9"/>
              <a:gd name="T4" fmla="*/ 10 w 12"/>
              <a:gd name="T5" fmla="*/ 6 h 9"/>
              <a:gd name="T6" fmla="*/ 12 w 12"/>
              <a:gd name="T7" fmla="*/ 4 h 9"/>
              <a:gd name="T8" fmla="*/ 8 w 12"/>
              <a:gd name="T9" fmla="*/ 2 h 9"/>
              <a:gd name="T10" fmla="*/ 4 w 12"/>
              <a:gd name="T11" fmla="*/ 1 h 9"/>
              <a:gd name="T12" fmla="*/ 0 w 12"/>
              <a:gd name="T13" fmla="*/ 7 h 9"/>
              <a:gd name="T14" fmla="*/ 3 w 12"/>
              <a:gd name="T15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9">
                <a:moveTo>
                  <a:pt x="3" y="9"/>
                </a:moveTo>
                <a:cubicBezTo>
                  <a:pt x="7" y="9"/>
                  <a:pt x="7" y="9"/>
                  <a:pt x="7" y="9"/>
                </a:cubicBezTo>
                <a:cubicBezTo>
                  <a:pt x="10" y="6"/>
                  <a:pt x="10" y="6"/>
                  <a:pt x="10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5" y="0"/>
                  <a:pt x="4" y="1"/>
                </a:cubicBezTo>
                <a:cubicBezTo>
                  <a:pt x="4" y="2"/>
                  <a:pt x="0" y="7"/>
                  <a:pt x="0" y="7"/>
                </a:cubicBezTo>
                <a:lnTo>
                  <a:pt x="3" y="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0717851" y="2703176"/>
            <a:ext cx="144438" cy="323352"/>
          </a:xfrm>
          <a:custGeom>
            <a:avLst/>
            <a:gdLst>
              <a:gd name="T0" fmla="*/ 36 w 42"/>
              <a:gd name="T1" fmla="*/ 13 h 94"/>
              <a:gd name="T2" fmla="*/ 36 w 42"/>
              <a:gd name="T3" fmla="*/ 9 h 94"/>
              <a:gd name="T4" fmla="*/ 34 w 42"/>
              <a:gd name="T5" fmla="*/ 7 h 94"/>
              <a:gd name="T6" fmla="*/ 21 w 42"/>
              <a:gd name="T7" fmla="*/ 3 h 94"/>
              <a:gd name="T8" fmla="*/ 9 w 42"/>
              <a:gd name="T9" fmla="*/ 0 h 94"/>
              <a:gd name="T10" fmla="*/ 8 w 42"/>
              <a:gd name="T11" fmla="*/ 3 h 94"/>
              <a:gd name="T12" fmla="*/ 6 w 42"/>
              <a:gd name="T13" fmla="*/ 7 h 94"/>
              <a:gd name="T14" fmla="*/ 3 w 42"/>
              <a:gd name="T15" fmla="*/ 9 h 94"/>
              <a:gd name="T16" fmla="*/ 2 w 42"/>
              <a:gd name="T17" fmla="*/ 14 h 94"/>
              <a:gd name="T18" fmla="*/ 3 w 42"/>
              <a:gd name="T19" fmla="*/ 20 h 94"/>
              <a:gd name="T20" fmla="*/ 3 w 42"/>
              <a:gd name="T21" fmla="*/ 25 h 94"/>
              <a:gd name="T22" fmla="*/ 2 w 42"/>
              <a:gd name="T23" fmla="*/ 30 h 94"/>
              <a:gd name="T24" fmla="*/ 5 w 42"/>
              <a:gd name="T25" fmla="*/ 32 h 94"/>
              <a:gd name="T26" fmla="*/ 9 w 42"/>
              <a:gd name="T27" fmla="*/ 34 h 94"/>
              <a:gd name="T28" fmla="*/ 11 w 42"/>
              <a:gd name="T29" fmla="*/ 38 h 94"/>
              <a:gd name="T30" fmla="*/ 15 w 42"/>
              <a:gd name="T31" fmla="*/ 42 h 94"/>
              <a:gd name="T32" fmla="*/ 20 w 42"/>
              <a:gd name="T33" fmla="*/ 46 h 94"/>
              <a:gd name="T34" fmla="*/ 20 w 42"/>
              <a:gd name="T35" fmla="*/ 47 h 94"/>
              <a:gd name="T36" fmla="*/ 18 w 42"/>
              <a:gd name="T37" fmla="*/ 53 h 94"/>
              <a:gd name="T38" fmla="*/ 10 w 42"/>
              <a:gd name="T39" fmla="*/ 58 h 94"/>
              <a:gd name="T40" fmla="*/ 3 w 42"/>
              <a:gd name="T41" fmla="*/ 64 h 94"/>
              <a:gd name="T42" fmla="*/ 2 w 42"/>
              <a:gd name="T43" fmla="*/ 67 h 94"/>
              <a:gd name="T44" fmla="*/ 0 w 42"/>
              <a:gd name="T45" fmla="*/ 72 h 94"/>
              <a:gd name="T46" fmla="*/ 1 w 42"/>
              <a:gd name="T47" fmla="*/ 75 h 94"/>
              <a:gd name="T48" fmla="*/ 3 w 42"/>
              <a:gd name="T49" fmla="*/ 79 h 94"/>
              <a:gd name="T50" fmla="*/ 8 w 42"/>
              <a:gd name="T51" fmla="*/ 83 h 94"/>
              <a:gd name="T52" fmla="*/ 12 w 42"/>
              <a:gd name="T53" fmla="*/ 85 h 94"/>
              <a:gd name="T54" fmla="*/ 15 w 42"/>
              <a:gd name="T55" fmla="*/ 86 h 94"/>
              <a:gd name="T56" fmla="*/ 20 w 42"/>
              <a:gd name="T57" fmla="*/ 86 h 94"/>
              <a:gd name="T58" fmla="*/ 24 w 42"/>
              <a:gd name="T59" fmla="*/ 86 h 94"/>
              <a:gd name="T60" fmla="*/ 25 w 42"/>
              <a:gd name="T61" fmla="*/ 86 h 94"/>
              <a:gd name="T62" fmla="*/ 24 w 42"/>
              <a:gd name="T63" fmla="*/ 90 h 94"/>
              <a:gd name="T64" fmla="*/ 24 w 42"/>
              <a:gd name="T65" fmla="*/ 93 h 94"/>
              <a:gd name="T66" fmla="*/ 25 w 42"/>
              <a:gd name="T67" fmla="*/ 94 h 94"/>
              <a:gd name="T68" fmla="*/ 26 w 42"/>
              <a:gd name="T69" fmla="*/ 94 h 94"/>
              <a:gd name="T70" fmla="*/ 27 w 42"/>
              <a:gd name="T71" fmla="*/ 87 h 94"/>
              <a:gd name="T72" fmla="*/ 28 w 42"/>
              <a:gd name="T73" fmla="*/ 86 h 94"/>
              <a:gd name="T74" fmla="*/ 31 w 42"/>
              <a:gd name="T75" fmla="*/ 82 h 94"/>
              <a:gd name="T76" fmla="*/ 36 w 42"/>
              <a:gd name="T77" fmla="*/ 78 h 94"/>
              <a:gd name="T78" fmla="*/ 36 w 42"/>
              <a:gd name="T79" fmla="*/ 69 h 94"/>
              <a:gd name="T80" fmla="*/ 36 w 42"/>
              <a:gd name="T81" fmla="*/ 65 h 94"/>
              <a:gd name="T82" fmla="*/ 40 w 42"/>
              <a:gd name="T83" fmla="*/ 61 h 94"/>
              <a:gd name="T84" fmla="*/ 41 w 42"/>
              <a:gd name="T85" fmla="*/ 53 h 94"/>
              <a:gd name="T86" fmla="*/ 42 w 42"/>
              <a:gd name="T87" fmla="*/ 48 h 94"/>
              <a:gd name="T88" fmla="*/ 42 w 42"/>
              <a:gd name="T89" fmla="*/ 40 h 94"/>
              <a:gd name="T90" fmla="*/ 42 w 42"/>
              <a:gd name="T91" fmla="*/ 36 h 94"/>
              <a:gd name="T92" fmla="*/ 40 w 42"/>
              <a:gd name="T93" fmla="*/ 30 h 94"/>
              <a:gd name="T94" fmla="*/ 36 w 42"/>
              <a:gd name="T95" fmla="*/ 30 h 94"/>
              <a:gd name="T96" fmla="*/ 34 w 42"/>
              <a:gd name="T97" fmla="*/ 30 h 94"/>
              <a:gd name="T98" fmla="*/ 35 w 42"/>
              <a:gd name="T99" fmla="*/ 25 h 94"/>
              <a:gd name="T100" fmla="*/ 37 w 42"/>
              <a:gd name="T101" fmla="*/ 20 h 94"/>
              <a:gd name="T102" fmla="*/ 39 w 42"/>
              <a:gd name="T103" fmla="*/ 18 h 94"/>
              <a:gd name="T104" fmla="*/ 38 w 42"/>
              <a:gd name="T105" fmla="*/ 17 h 94"/>
              <a:gd name="T106" fmla="*/ 36 w 42"/>
              <a:gd name="T107" fmla="*/ 13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2" h="94">
                <a:moveTo>
                  <a:pt x="36" y="13"/>
                </a:moveTo>
                <a:lnTo>
                  <a:pt x="36" y="9"/>
                </a:lnTo>
                <a:lnTo>
                  <a:pt x="34" y="7"/>
                </a:lnTo>
                <a:lnTo>
                  <a:pt x="21" y="3"/>
                </a:lnTo>
                <a:lnTo>
                  <a:pt x="9" y="0"/>
                </a:lnTo>
                <a:lnTo>
                  <a:pt x="8" y="3"/>
                </a:lnTo>
                <a:lnTo>
                  <a:pt x="6" y="7"/>
                </a:lnTo>
                <a:lnTo>
                  <a:pt x="3" y="9"/>
                </a:lnTo>
                <a:lnTo>
                  <a:pt x="2" y="14"/>
                </a:lnTo>
                <a:lnTo>
                  <a:pt x="3" y="20"/>
                </a:lnTo>
                <a:lnTo>
                  <a:pt x="3" y="25"/>
                </a:lnTo>
                <a:lnTo>
                  <a:pt x="2" y="30"/>
                </a:lnTo>
                <a:lnTo>
                  <a:pt x="5" y="32"/>
                </a:lnTo>
                <a:lnTo>
                  <a:pt x="9" y="34"/>
                </a:lnTo>
                <a:lnTo>
                  <a:pt x="11" y="38"/>
                </a:lnTo>
                <a:lnTo>
                  <a:pt x="15" y="42"/>
                </a:lnTo>
                <a:lnTo>
                  <a:pt x="20" y="46"/>
                </a:lnTo>
                <a:lnTo>
                  <a:pt x="20" y="47"/>
                </a:lnTo>
                <a:lnTo>
                  <a:pt x="18" y="53"/>
                </a:lnTo>
                <a:lnTo>
                  <a:pt x="10" y="58"/>
                </a:lnTo>
                <a:lnTo>
                  <a:pt x="3" y="64"/>
                </a:lnTo>
                <a:lnTo>
                  <a:pt x="2" y="67"/>
                </a:lnTo>
                <a:lnTo>
                  <a:pt x="0" y="72"/>
                </a:lnTo>
                <a:lnTo>
                  <a:pt x="1" y="75"/>
                </a:lnTo>
                <a:lnTo>
                  <a:pt x="3" y="79"/>
                </a:lnTo>
                <a:lnTo>
                  <a:pt x="8" y="83"/>
                </a:lnTo>
                <a:lnTo>
                  <a:pt x="12" y="85"/>
                </a:lnTo>
                <a:lnTo>
                  <a:pt x="15" y="86"/>
                </a:lnTo>
                <a:lnTo>
                  <a:pt x="20" y="86"/>
                </a:lnTo>
                <a:lnTo>
                  <a:pt x="24" y="86"/>
                </a:lnTo>
                <a:lnTo>
                  <a:pt x="25" y="86"/>
                </a:lnTo>
                <a:lnTo>
                  <a:pt x="24" y="90"/>
                </a:lnTo>
                <a:lnTo>
                  <a:pt x="24" y="93"/>
                </a:lnTo>
                <a:lnTo>
                  <a:pt x="25" y="94"/>
                </a:lnTo>
                <a:lnTo>
                  <a:pt x="26" y="94"/>
                </a:lnTo>
                <a:lnTo>
                  <a:pt x="27" y="87"/>
                </a:lnTo>
                <a:lnTo>
                  <a:pt x="28" y="86"/>
                </a:lnTo>
                <a:lnTo>
                  <a:pt x="31" y="82"/>
                </a:lnTo>
                <a:lnTo>
                  <a:pt x="36" y="78"/>
                </a:lnTo>
                <a:lnTo>
                  <a:pt x="36" y="69"/>
                </a:lnTo>
                <a:lnTo>
                  <a:pt x="36" y="65"/>
                </a:lnTo>
                <a:lnTo>
                  <a:pt x="40" y="61"/>
                </a:lnTo>
                <a:lnTo>
                  <a:pt x="41" y="53"/>
                </a:lnTo>
                <a:lnTo>
                  <a:pt x="42" y="48"/>
                </a:lnTo>
                <a:lnTo>
                  <a:pt x="42" y="40"/>
                </a:lnTo>
                <a:lnTo>
                  <a:pt x="42" y="36"/>
                </a:lnTo>
                <a:lnTo>
                  <a:pt x="40" y="30"/>
                </a:lnTo>
                <a:lnTo>
                  <a:pt x="36" y="30"/>
                </a:lnTo>
                <a:lnTo>
                  <a:pt x="34" y="30"/>
                </a:lnTo>
                <a:lnTo>
                  <a:pt x="35" y="25"/>
                </a:lnTo>
                <a:lnTo>
                  <a:pt x="37" y="20"/>
                </a:lnTo>
                <a:lnTo>
                  <a:pt x="39" y="18"/>
                </a:lnTo>
                <a:lnTo>
                  <a:pt x="38" y="17"/>
                </a:lnTo>
                <a:lnTo>
                  <a:pt x="36" y="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0690340" y="2926770"/>
            <a:ext cx="113487" cy="185756"/>
          </a:xfrm>
          <a:custGeom>
            <a:avLst/>
            <a:gdLst>
              <a:gd name="T0" fmla="*/ 9 w 33"/>
              <a:gd name="T1" fmla="*/ 10 h 54"/>
              <a:gd name="T2" fmla="*/ 8 w 33"/>
              <a:gd name="T3" fmla="*/ 7 h 54"/>
              <a:gd name="T4" fmla="*/ 10 w 33"/>
              <a:gd name="T5" fmla="*/ 2 h 54"/>
              <a:gd name="T6" fmla="*/ 11 w 33"/>
              <a:gd name="T7" fmla="*/ 1 h 54"/>
              <a:gd name="T8" fmla="*/ 9 w 33"/>
              <a:gd name="T9" fmla="*/ 0 h 54"/>
              <a:gd name="T10" fmla="*/ 6 w 33"/>
              <a:gd name="T11" fmla="*/ 0 h 54"/>
              <a:gd name="T12" fmla="*/ 5 w 33"/>
              <a:gd name="T13" fmla="*/ 0 h 54"/>
              <a:gd name="T14" fmla="*/ 2 w 33"/>
              <a:gd name="T15" fmla="*/ 2 h 54"/>
              <a:gd name="T16" fmla="*/ 0 w 33"/>
              <a:gd name="T17" fmla="*/ 5 h 54"/>
              <a:gd name="T18" fmla="*/ 12 w 33"/>
              <a:gd name="T19" fmla="*/ 54 h 54"/>
              <a:gd name="T20" fmla="*/ 33 w 33"/>
              <a:gd name="T21" fmla="*/ 51 h 54"/>
              <a:gd name="T22" fmla="*/ 32 w 33"/>
              <a:gd name="T23" fmla="*/ 43 h 54"/>
              <a:gd name="T24" fmla="*/ 29 w 33"/>
              <a:gd name="T25" fmla="*/ 40 h 54"/>
              <a:gd name="T26" fmla="*/ 28 w 33"/>
              <a:gd name="T27" fmla="*/ 38 h 54"/>
              <a:gd name="T28" fmla="*/ 26 w 33"/>
              <a:gd name="T29" fmla="*/ 37 h 54"/>
              <a:gd name="T30" fmla="*/ 23 w 33"/>
              <a:gd name="T31" fmla="*/ 34 h 54"/>
              <a:gd name="T32" fmla="*/ 20 w 33"/>
              <a:gd name="T33" fmla="*/ 32 h 54"/>
              <a:gd name="T34" fmla="*/ 18 w 33"/>
              <a:gd name="T35" fmla="*/ 28 h 54"/>
              <a:gd name="T36" fmla="*/ 16 w 33"/>
              <a:gd name="T37" fmla="*/ 24 h 54"/>
              <a:gd name="T38" fmla="*/ 14 w 33"/>
              <a:gd name="T39" fmla="*/ 20 h 54"/>
              <a:gd name="T40" fmla="*/ 16 w 33"/>
              <a:gd name="T41" fmla="*/ 17 h 54"/>
              <a:gd name="T42" fmla="*/ 11 w 33"/>
              <a:gd name="T43" fmla="*/ 14 h 54"/>
              <a:gd name="T44" fmla="*/ 9 w 33"/>
              <a:gd name="T45" fmla="*/ 1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3" h="54">
                <a:moveTo>
                  <a:pt x="9" y="10"/>
                </a:moveTo>
                <a:lnTo>
                  <a:pt x="8" y="7"/>
                </a:lnTo>
                <a:lnTo>
                  <a:pt x="10" y="2"/>
                </a:lnTo>
                <a:lnTo>
                  <a:pt x="11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12" y="54"/>
                </a:lnTo>
                <a:lnTo>
                  <a:pt x="33" y="51"/>
                </a:lnTo>
                <a:lnTo>
                  <a:pt x="32" y="43"/>
                </a:lnTo>
                <a:lnTo>
                  <a:pt x="29" y="40"/>
                </a:lnTo>
                <a:lnTo>
                  <a:pt x="28" y="38"/>
                </a:lnTo>
                <a:lnTo>
                  <a:pt x="26" y="37"/>
                </a:lnTo>
                <a:lnTo>
                  <a:pt x="23" y="34"/>
                </a:lnTo>
                <a:lnTo>
                  <a:pt x="20" y="32"/>
                </a:lnTo>
                <a:lnTo>
                  <a:pt x="18" y="28"/>
                </a:lnTo>
                <a:lnTo>
                  <a:pt x="16" y="24"/>
                </a:lnTo>
                <a:lnTo>
                  <a:pt x="14" y="20"/>
                </a:lnTo>
                <a:lnTo>
                  <a:pt x="16" y="17"/>
                </a:lnTo>
                <a:lnTo>
                  <a:pt x="11" y="14"/>
                </a:lnTo>
                <a:lnTo>
                  <a:pt x="9" y="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0140094" y="2617174"/>
            <a:ext cx="646539" cy="419671"/>
          </a:xfrm>
          <a:custGeom>
            <a:avLst/>
            <a:gdLst>
              <a:gd name="T0" fmla="*/ 165 w 188"/>
              <a:gd name="T1" fmla="*/ 90 h 122"/>
              <a:gd name="T2" fmla="*/ 166 w 188"/>
              <a:gd name="T3" fmla="*/ 90 h 122"/>
              <a:gd name="T4" fmla="*/ 169 w 188"/>
              <a:gd name="T5" fmla="*/ 90 h 122"/>
              <a:gd name="T6" fmla="*/ 171 w 188"/>
              <a:gd name="T7" fmla="*/ 91 h 122"/>
              <a:gd name="T8" fmla="*/ 171 w 188"/>
              <a:gd name="T9" fmla="*/ 89 h 122"/>
              <a:gd name="T10" fmla="*/ 178 w 188"/>
              <a:gd name="T11" fmla="*/ 83 h 122"/>
              <a:gd name="T12" fmla="*/ 186 w 188"/>
              <a:gd name="T13" fmla="*/ 78 h 122"/>
              <a:gd name="T14" fmla="*/ 188 w 188"/>
              <a:gd name="T15" fmla="*/ 72 h 122"/>
              <a:gd name="T16" fmla="*/ 188 w 188"/>
              <a:gd name="T17" fmla="*/ 71 h 122"/>
              <a:gd name="T18" fmla="*/ 183 w 188"/>
              <a:gd name="T19" fmla="*/ 67 h 122"/>
              <a:gd name="T20" fmla="*/ 179 w 188"/>
              <a:gd name="T21" fmla="*/ 63 h 122"/>
              <a:gd name="T22" fmla="*/ 177 w 188"/>
              <a:gd name="T23" fmla="*/ 59 h 122"/>
              <a:gd name="T24" fmla="*/ 173 w 188"/>
              <a:gd name="T25" fmla="*/ 57 h 122"/>
              <a:gd name="T26" fmla="*/ 170 w 188"/>
              <a:gd name="T27" fmla="*/ 55 h 122"/>
              <a:gd name="T28" fmla="*/ 171 w 188"/>
              <a:gd name="T29" fmla="*/ 50 h 122"/>
              <a:gd name="T30" fmla="*/ 171 w 188"/>
              <a:gd name="T31" fmla="*/ 45 h 122"/>
              <a:gd name="T32" fmla="*/ 170 w 188"/>
              <a:gd name="T33" fmla="*/ 39 h 122"/>
              <a:gd name="T34" fmla="*/ 171 w 188"/>
              <a:gd name="T35" fmla="*/ 34 h 122"/>
              <a:gd name="T36" fmla="*/ 174 w 188"/>
              <a:gd name="T37" fmla="*/ 32 h 122"/>
              <a:gd name="T38" fmla="*/ 176 w 188"/>
              <a:gd name="T39" fmla="*/ 28 h 122"/>
              <a:gd name="T40" fmla="*/ 177 w 188"/>
              <a:gd name="T41" fmla="*/ 25 h 122"/>
              <a:gd name="T42" fmla="*/ 179 w 188"/>
              <a:gd name="T43" fmla="*/ 20 h 122"/>
              <a:gd name="T44" fmla="*/ 176 w 188"/>
              <a:gd name="T45" fmla="*/ 18 h 122"/>
              <a:gd name="T46" fmla="*/ 173 w 188"/>
              <a:gd name="T47" fmla="*/ 18 h 122"/>
              <a:gd name="T48" fmla="*/ 170 w 188"/>
              <a:gd name="T49" fmla="*/ 17 h 122"/>
              <a:gd name="T50" fmla="*/ 166 w 188"/>
              <a:gd name="T51" fmla="*/ 10 h 122"/>
              <a:gd name="T52" fmla="*/ 162 w 188"/>
              <a:gd name="T53" fmla="*/ 5 h 122"/>
              <a:gd name="T54" fmla="*/ 154 w 188"/>
              <a:gd name="T55" fmla="*/ 0 h 122"/>
              <a:gd name="T56" fmla="*/ 24 w 188"/>
              <a:gd name="T57" fmla="*/ 23 h 122"/>
              <a:gd name="T58" fmla="*/ 22 w 188"/>
              <a:gd name="T59" fmla="*/ 13 h 122"/>
              <a:gd name="T60" fmla="*/ 16 w 188"/>
              <a:gd name="T61" fmla="*/ 17 h 122"/>
              <a:gd name="T62" fmla="*/ 11 w 188"/>
              <a:gd name="T63" fmla="*/ 21 h 122"/>
              <a:gd name="T64" fmla="*/ 6 w 188"/>
              <a:gd name="T65" fmla="*/ 24 h 122"/>
              <a:gd name="T66" fmla="*/ 0 w 188"/>
              <a:gd name="T67" fmla="*/ 28 h 122"/>
              <a:gd name="T68" fmla="*/ 16 w 188"/>
              <a:gd name="T69" fmla="*/ 122 h 122"/>
              <a:gd name="T70" fmla="*/ 160 w 188"/>
              <a:gd name="T71" fmla="*/ 95 h 122"/>
              <a:gd name="T72" fmla="*/ 162 w 188"/>
              <a:gd name="T73" fmla="*/ 92 h 122"/>
              <a:gd name="T74" fmla="*/ 165 w 188"/>
              <a:gd name="T75" fmla="*/ 9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8" h="122">
                <a:moveTo>
                  <a:pt x="165" y="90"/>
                </a:moveTo>
                <a:lnTo>
                  <a:pt x="166" y="90"/>
                </a:lnTo>
                <a:lnTo>
                  <a:pt x="169" y="90"/>
                </a:lnTo>
                <a:lnTo>
                  <a:pt x="171" y="91"/>
                </a:lnTo>
                <a:lnTo>
                  <a:pt x="171" y="89"/>
                </a:lnTo>
                <a:lnTo>
                  <a:pt x="178" y="83"/>
                </a:lnTo>
                <a:lnTo>
                  <a:pt x="186" y="78"/>
                </a:lnTo>
                <a:lnTo>
                  <a:pt x="188" y="72"/>
                </a:lnTo>
                <a:lnTo>
                  <a:pt x="188" y="71"/>
                </a:lnTo>
                <a:lnTo>
                  <a:pt x="183" y="67"/>
                </a:lnTo>
                <a:lnTo>
                  <a:pt x="179" y="63"/>
                </a:lnTo>
                <a:lnTo>
                  <a:pt x="177" y="59"/>
                </a:lnTo>
                <a:lnTo>
                  <a:pt x="173" y="57"/>
                </a:lnTo>
                <a:lnTo>
                  <a:pt x="170" y="55"/>
                </a:lnTo>
                <a:lnTo>
                  <a:pt x="171" y="50"/>
                </a:lnTo>
                <a:lnTo>
                  <a:pt x="171" y="45"/>
                </a:lnTo>
                <a:lnTo>
                  <a:pt x="170" y="39"/>
                </a:lnTo>
                <a:lnTo>
                  <a:pt x="171" y="34"/>
                </a:lnTo>
                <a:lnTo>
                  <a:pt x="174" y="32"/>
                </a:lnTo>
                <a:lnTo>
                  <a:pt x="176" y="28"/>
                </a:lnTo>
                <a:lnTo>
                  <a:pt x="177" y="25"/>
                </a:lnTo>
                <a:lnTo>
                  <a:pt x="179" y="20"/>
                </a:lnTo>
                <a:lnTo>
                  <a:pt x="176" y="18"/>
                </a:lnTo>
                <a:lnTo>
                  <a:pt x="173" y="18"/>
                </a:lnTo>
                <a:lnTo>
                  <a:pt x="170" y="17"/>
                </a:lnTo>
                <a:lnTo>
                  <a:pt x="166" y="10"/>
                </a:lnTo>
                <a:lnTo>
                  <a:pt x="162" y="5"/>
                </a:lnTo>
                <a:lnTo>
                  <a:pt x="154" y="0"/>
                </a:lnTo>
                <a:lnTo>
                  <a:pt x="24" y="23"/>
                </a:lnTo>
                <a:lnTo>
                  <a:pt x="22" y="13"/>
                </a:lnTo>
                <a:lnTo>
                  <a:pt x="16" y="17"/>
                </a:lnTo>
                <a:lnTo>
                  <a:pt x="11" y="21"/>
                </a:lnTo>
                <a:lnTo>
                  <a:pt x="6" y="24"/>
                </a:lnTo>
                <a:lnTo>
                  <a:pt x="0" y="28"/>
                </a:lnTo>
                <a:lnTo>
                  <a:pt x="16" y="122"/>
                </a:lnTo>
                <a:lnTo>
                  <a:pt x="160" y="95"/>
                </a:lnTo>
                <a:lnTo>
                  <a:pt x="162" y="92"/>
                </a:lnTo>
                <a:lnTo>
                  <a:pt x="165" y="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9534823" y="4299302"/>
            <a:ext cx="1000758" cy="784304"/>
          </a:xfrm>
          <a:custGeom>
            <a:avLst/>
            <a:gdLst>
              <a:gd name="T0" fmla="*/ 200 w 291"/>
              <a:gd name="T1" fmla="*/ 0 h 228"/>
              <a:gd name="T2" fmla="*/ 211 w 291"/>
              <a:gd name="T3" fmla="*/ 10 h 228"/>
              <a:gd name="T4" fmla="*/ 223 w 291"/>
              <a:gd name="T5" fmla="*/ 30 h 228"/>
              <a:gd name="T6" fmla="*/ 241 w 291"/>
              <a:gd name="T7" fmla="*/ 62 h 228"/>
              <a:gd name="T8" fmla="*/ 259 w 291"/>
              <a:gd name="T9" fmla="*/ 84 h 228"/>
              <a:gd name="T10" fmla="*/ 256 w 291"/>
              <a:gd name="T11" fmla="*/ 86 h 228"/>
              <a:gd name="T12" fmla="*/ 268 w 291"/>
              <a:gd name="T13" fmla="*/ 116 h 228"/>
              <a:gd name="T14" fmla="*/ 286 w 291"/>
              <a:gd name="T15" fmla="*/ 144 h 228"/>
              <a:gd name="T16" fmla="*/ 291 w 291"/>
              <a:gd name="T17" fmla="*/ 176 h 228"/>
              <a:gd name="T18" fmla="*/ 288 w 291"/>
              <a:gd name="T19" fmla="*/ 196 h 228"/>
              <a:gd name="T20" fmla="*/ 287 w 291"/>
              <a:gd name="T21" fmla="*/ 211 h 228"/>
              <a:gd name="T22" fmla="*/ 280 w 291"/>
              <a:gd name="T23" fmla="*/ 227 h 228"/>
              <a:gd name="T24" fmla="*/ 281 w 291"/>
              <a:gd name="T25" fmla="*/ 222 h 228"/>
              <a:gd name="T26" fmla="*/ 274 w 291"/>
              <a:gd name="T27" fmla="*/ 221 h 228"/>
              <a:gd name="T28" fmla="*/ 264 w 291"/>
              <a:gd name="T29" fmla="*/ 222 h 228"/>
              <a:gd name="T30" fmla="*/ 255 w 291"/>
              <a:gd name="T31" fmla="*/ 222 h 228"/>
              <a:gd name="T32" fmla="*/ 255 w 291"/>
              <a:gd name="T33" fmla="*/ 217 h 228"/>
              <a:gd name="T34" fmla="*/ 263 w 291"/>
              <a:gd name="T35" fmla="*/ 216 h 228"/>
              <a:gd name="T36" fmla="*/ 253 w 291"/>
              <a:gd name="T37" fmla="*/ 212 h 228"/>
              <a:gd name="T38" fmla="*/ 245 w 291"/>
              <a:gd name="T39" fmla="*/ 200 h 228"/>
              <a:gd name="T40" fmla="*/ 233 w 291"/>
              <a:gd name="T41" fmla="*/ 193 h 228"/>
              <a:gd name="T42" fmla="*/ 223 w 291"/>
              <a:gd name="T43" fmla="*/ 177 h 228"/>
              <a:gd name="T44" fmla="*/ 216 w 291"/>
              <a:gd name="T45" fmla="*/ 169 h 228"/>
              <a:gd name="T46" fmla="*/ 215 w 291"/>
              <a:gd name="T47" fmla="*/ 161 h 228"/>
              <a:gd name="T48" fmla="*/ 209 w 291"/>
              <a:gd name="T49" fmla="*/ 158 h 228"/>
              <a:gd name="T50" fmla="*/ 205 w 291"/>
              <a:gd name="T51" fmla="*/ 161 h 228"/>
              <a:gd name="T52" fmla="*/ 194 w 291"/>
              <a:gd name="T53" fmla="*/ 147 h 228"/>
              <a:gd name="T54" fmla="*/ 192 w 291"/>
              <a:gd name="T55" fmla="*/ 140 h 228"/>
              <a:gd name="T56" fmla="*/ 194 w 291"/>
              <a:gd name="T57" fmla="*/ 130 h 228"/>
              <a:gd name="T58" fmla="*/ 194 w 291"/>
              <a:gd name="T59" fmla="*/ 121 h 228"/>
              <a:gd name="T60" fmla="*/ 191 w 291"/>
              <a:gd name="T61" fmla="*/ 122 h 228"/>
              <a:gd name="T62" fmla="*/ 187 w 291"/>
              <a:gd name="T63" fmla="*/ 119 h 228"/>
              <a:gd name="T64" fmla="*/ 189 w 291"/>
              <a:gd name="T65" fmla="*/ 127 h 228"/>
              <a:gd name="T66" fmla="*/ 186 w 291"/>
              <a:gd name="T67" fmla="*/ 129 h 228"/>
              <a:gd name="T68" fmla="*/ 180 w 291"/>
              <a:gd name="T69" fmla="*/ 120 h 228"/>
              <a:gd name="T70" fmla="*/ 182 w 291"/>
              <a:gd name="T71" fmla="*/ 106 h 228"/>
              <a:gd name="T72" fmla="*/ 182 w 291"/>
              <a:gd name="T73" fmla="*/ 86 h 228"/>
              <a:gd name="T74" fmla="*/ 174 w 291"/>
              <a:gd name="T75" fmla="*/ 72 h 228"/>
              <a:gd name="T76" fmla="*/ 163 w 291"/>
              <a:gd name="T77" fmla="*/ 67 h 228"/>
              <a:gd name="T78" fmla="*/ 152 w 291"/>
              <a:gd name="T79" fmla="*/ 60 h 228"/>
              <a:gd name="T80" fmla="*/ 143 w 291"/>
              <a:gd name="T81" fmla="*/ 48 h 228"/>
              <a:gd name="T82" fmla="*/ 130 w 291"/>
              <a:gd name="T83" fmla="*/ 39 h 228"/>
              <a:gd name="T84" fmla="*/ 117 w 291"/>
              <a:gd name="T85" fmla="*/ 39 h 228"/>
              <a:gd name="T86" fmla="*/ 116 w 291"/>
              <a:gd name="T87" fmla="*/ 47 h 228"/>
              <a:gd name="T88" fmla="*/ 107 w 291"/>
              <a:gd name="T89" fmla="*/ 49 h 228"/>
              <a:gd name="T90" fmla="*/ 83 w 291"/>
              <a:gd name="T91" fmla="*/ 59 h 228"/>
              <a:gd name="T92" fmla="*/ 77 w 291"/>
              <a:gd name="T93" fmla="*/ 49 h 228"/>
              <a:gd name="T94" fmla="*/ 77 w 291"/>
              <a:gd name="T95" fmla="*/ 43 h 228"/>
              <a:gd name="T96" fmla="*/ 72 w 291"/>
              <a:gd name="T97" fmla="*/ 39 h 228"/>
              <a:gd name="T98" fmla="*/ 72 w 291"/>
              <a:gd name="T99" fmla="*/ 35 h 228"/>
              <a:gd name="T100" fmla="*/ 69 w 291"/>
              <a:gd name="T101" fmla="*/ 38 h 228"/>
              <a:gd name="T102" fmla="*/ 64 w 291"/>
              <a:gd name="T103" fmla="*/ 39 h 228"/>
              <a:gd name="T104" fmla="*/ 65 w 291"/>
              <a:gd name="T105" fmla="*/ 43 h 228"/>
              <a:gd name="T106" fmla="*/ 53 w 291"/>
              <a:gd name="T107" fmla="*/ 37 h 228"/>
              <a:gd name="T108" fmla="*/ 39 w 291"/>
              <a:gd name="T109" fmla="*/ 33 h 228"/>
              <a:gd name="T110" fmla="*/ 19 w 291"/>
              <a:gd name="T111" fmla="*/ 35 h 228"/>
              <a:gd name="T112" fmla="*/ 7 w 291"/>
              <a:gd name="T113" fmla="*/ 32 h 228"/>
              <a:gd name="T114" fmla="*/ 0 w 291"/>
              <a:gd name="T115" fmla="*/ 20 h 228"/>
              <a:gd name="T116" fmla="*/ 10 w 291"/>
              <a:gd name="T117" fmla="*/ 14 h 228"/>
              <a:gd name="T118" fmla="*/ 98 w 291"/>
              <a:gd name="T119" fmla="*/ 16 h 228"/>
              <a:gd name="T120" fmla="*/ 197 w 291"/>
              <a:gd name="T121" fmla="*/ 1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1" h="228">
                <a:moveTo>
                  <a:pt x="194" y="0"/>
                </a:moveTo>
                <a:lnTo>
                  <a:pt x="194" y="0"/>
                </a:lnTo>
                <a:lnTo>
                  <a:pt x="200" y="0"/>
                </a:lnTo>
                <a:lnTo>
                  <a:pt x="209" y="2"/>
                </a:lnTo>
                <a:lnTo>
                  <a:pt x="210" y="7"/>
                </a:lnTo>
                <a:lnTo>
                  <a:pt x="211" y="10"/>
                </a:lnTo>
                <a:lnTo>
                  <a:pt x="215" y="12"/>
                </a:lnTo>
                <a:lnTo>
                  <a:pt x="218" y="17"/>
                </a:lnTo>
                <a:lnTo>
                  <a:pt x="223" y="30"/>
                </a:lnTo>
                <a:lnTo>
                  <a:pt x="229" y="40"/>
                </a:lnTo>
                <a:lnTo>
                  <a:pt x="237" y="55"/>
                </a:lnTo>
                <a:lnTo>
                  <a:pt x="241" y="62"/>
                </a:lnTo>
                <a:lnTo>
                  <a:pt x="251" y="77"/>
                </a:lnTo>
                <a:lnTo>
                  <a:pt x="256" y="81"/>
                </a:lnTo>
                <a:lnTo>
                  <a:pt x="259" y="84"/>
                </a:lnTo>
                <a:lnTo>
                  <a:pt x="259" y="87"/>
                </a:lnTo>
                <a:lnTo>
                  <a:pt x="259" y="96"/>
                </a:lnTo>
                <a:lnTo>
                  <a:pt x="256" y="86"/>
                </a:lnTo>
                <a:lnTo>
                  <a:pt x="255" y="96"/>
                </a:lnTo>
                <a:lnTo>
                  <a:pt x="261" y="106"/>
                </a:lnTo>
                <a:lnTo>
                  <a:pt x="268" y="116"/>
                </a:lnTo>
                <a:lnTo>
                  <a:pt x="275" y="129"/>
                </a:lnTo>
                <a:lnTo>
                  <a:pt x="280" y="137"/>
                </a:lnTo>
                <a:lnTo>
                  <a:pt x="286" y="144"/>
                </a:lnTo>
                <a:lnTo>
                  <a:pt x="289" y="153"/>
                </a:lnTo>
                <a:lnTo>
                  <a:pt x="291" y="168"/>
                </a:lnTo>
                <a:lnTo>
                  <a:pt x="291" y="176"/>
                </a:lnTo>
                <a:lnTo>
                  <a:pt x="291" y="185"/>
                </a:lnTo>
                <a:lnTo>
                  <a:pt x="291" y="193"/>
                </a:lnTo>
                <a:lnTo>
                  <a:pt x="288" y="196"/>
                </a:lnTo>
                <a:lnTo>
                  <a:pt x="286" y="200"/>
                </a:lnTo>
                <a:lnTo>
                  <a:pt x="286" y="205"/>
                </a:lnTo>
                <a:lnTo>
                  <a:pt x="287" y="211"/>
                </a:lnTo>
                <a:lnTo>
                  <a:pt x="286" y="218"/>
                </a:lnTo>
                <a:lnTo>
                  <a:pt x="283" y="225"/>
                </a:lnTo>
                <a:lnTo>
                  <a:pt x="280" y="227"/>
                </a:lnTo>
                <a:lnTo>
                  <a:pt x="277" y="228"/>
                </a:lnTo>
                <a:lnTo>
                  <a:pt x="279" y="224"/>
                </a:lnTo>
                <a:lnTo>
                  <a:pt x="281" y="222"/>
                </a:lnTo>
                <a:lnTo>
                  <a:pt x="281" y="217"/>
                </a:lnTo>
                <a:lnTo>
                  <a:pt x="280" y="217"/>
                </a:lnTo>
                <a:lnTo>
                  <a:pt x="274" y="221"/>
                </a:lnTo>
                <a:lnTo>
                  <a:pt x="270" y="222"/>
                </a:lnTo>
                <a:lnTo>
                  <a:pt x="267" y="221"/>
                </a:lnTo>
                <a:lnTo>
                  <a:pt x="264" y="222"/>
                </a:lnTo>
                <a:lnTo>
                  <a:pt x="261" y="224"/>
                </a:lnTo>
                <a:lnTo>
                  <a:pt x="259" y="223"/>
                </a:lnTo>
                <a:lnTo>
                  <a:pt x="255" y="222"/>
                </a:lnTo>
                <a:lnTo>
                  <a:pt x="253" y="219"/>
                </a:lnTo>
                <a:lnTo>
                  <a:pt x="254" y="217"/>
                </a:lnTo>
                <a:lnTo>
                  <a:pt x="255" y="217"/>
                </a:lnTo>
                <a:lnTo>
                  <a:pt x="262" y="218"/>
                </a:lnTo>
                <a:lnTo>
                  <a:pt x="264" y="217"/>
                </a:lnTo>
                <a:lnTo>
                  <a:pt x="263" y="216"/>
                </a:lnTo>
                <a:lnTo>
                  <a:pt x="260" y="214"/>
                </a:lnTo>
                <a:lnTo>
                  <a:pt x="256" y="215"/>
                </a:lnTo>
                <a:lnTo>
                  <a:pt x="253" y="212"/>
                </a:lnTo>
                <a:lnTo>
                  <a:pt x="250" y="207"/>
                </a:lnTo>
                <a:lnTo>
                  <a:pt x="246" y="203"/>
                </a:lnTo>
                <a:lnTo>
                  <a:pt x="245" y="200"/>
                </a:lnTo>
                <a:lnTo>
                  <a:pt x="242" y="196"/>
                </a:lnTo>
                <a:lnTo>
                  <a:pt x="237" y="195"/>
                </a:lnTo>
                <a:lnTo>
                  <a:pt x="233" y="193"/>
                </a:lnTo>
                <a:lnTo>
                  <a:pt x="229" y="192"/>
                </a:lnTo>
                <a:lnTo>
                  <a:pt x="225" y="181"/>
                </a:lnTo>
                <a:lnTo>
                  <a:pt x="223" y="177"/>
                </a:lnTo>
                <a:lnTo>
                  <a:pt x="220" y="174"/>
                </a:lnTo>
                <a:lnTo>
                  <a:pt x="219" y="172"/>
                </a:lnTo>
                <a:lnTo>
                  <a:pt x="216" y="169"/>
                </a:lnTo>
                <a:lnTo>
                  <a:pt x="213" y="167"/>
                </a:lnTo>
                <a:lnTo>
                  <a:pt x="214" y="163"/>
                </a:lnTo>
                <a:lnTo>
                  <a:pt x="215" y="161"/>
                </a:lnTo>
                <a:lnTo>
                  <a:pt x="212" y="155"/>
                </a:lnTo>
                <a:lnTo>
                  <a:pt x="209" y="156"/>
                </a:lnTo>
                <a:lnTo>
                  <a:pt x="209" y="158"/>
                </a:lnTo>
                <a:lnTo>
                  <a:pt x="209" y="163"/>
                </a:lnTo>
                <a:lnTo>
                  <a:pt x="207" y="163"/>
                </a:lnTo>
                <a:lnTo>
                  <a:pt x="205" y="161"/>
                </a:lnTo>
                <a:lnTo>
                  <a:pt x="202" y="158"/>
                </a:lnTo>
                <a:lnTo>
                  <a:pt x="197" y="150"/>
                </a:lnTo>
                <a:lnTo>
                  <a:pt x="194" y="147"/>
                </a:lnTo>
                <a:lnTo>
                  <a:pt x="193" y="146"/>
                </a:lnTo>
                <a:lnTo>
                  <a:pt x="194" y="144"/>
                </a:lnTo>
                <a:lnTo>
                  <a:pt x="192" y="140"/>
                </a:lnTo>
                <a:lnTo>
                  <a:pt x="189" y="139"/>
                </a:lnTo>
                <a:lnTo>
                  <a:pt x="192" y="133"/>
                </a:lnTo>
                <a:lnTo>
                  <a:pt x="194" y="130"/>
                </a:lnTo>
                <a:lnTo>
                  <a:pt x="195" y="127"/>
                </a:lnTo>
                <a:lnTo>
                  <a:pt x="196" y="124"/>
                </a:lnTo>
                <a:lnTo>
                  <a:pt x="194" y="121"/>
                </a:lnTo>
                <a:lnTo>
                  <a:pt x="193" y="125"/>
                </a:lnTo>
                <a:lnTo>
                  <a:pt x="191" y="124"/>
                </a:lnTo>
                <a:lnTo>
                  <a:pt x="191" y="122"/>
                </a:lnTo>
                <a:lnTo>
                  <a:pt x="188" y="118"/>
                </a:lnTo>
                <a:lnTo>
                  <a:pt x="187" y="118"/>
                </a:lnTo>
                <a:lnTo>
                  <a:pt x="187" y="119"/>
                </a:lnTo>
                <a:lnTo>
                  <a:pt x="188" y="121"/>
                </a:lnTo>
                <a:lnTo>
                  <a:pt x="189" y="124"/>
                </a:lnTo>
                <a:lnTo>
                  <a:pt x="189" y="127"/>
                </a:lnTo>
                <a:lnTo>
                  <a:pt x="189" y="128"/>
                </a:lnTo>
                <a:lnTo>
                  <a:pt x="187" y="130"/>
                </a:lnTo>
                <a:lnTo>
                  <a:pt x="186" y="129"/>
                </a:lnTo>
                <a:lnTo>
                  <a:pt x="184" y="127"/>
                </a:lnTo>
                <a:lnTo>
                  <a:pt x="181" y="122"/>
                </a:lnTo>
                <a:lnTo>
                  <a:pt x="180" y="120"/>
                </a:lnTo>
                <a:lnTo>
                  <a:pt x="180" y="116"/>
                </a:lnTo>
                <a:lnTo>
                  <a:pt x="180" y="110"/>
                </a:lnTo>
                <a:lnTo>
                  <a:pt x="182" y="106"/>
                </a:lnTo>
                <a:lnTo>
                  <a:pt x="183" y="98"/>
                </a:lnTo>
                <a:lnTo>
                  <a:pt x="183" y="93"/>
                </a:lnTo>
                <a:lnTo>
                  <a:pt x="182" y="86"/>
                </a:lnTo>
                <a:lnTo>
                  <a:pt x="180" y="79"/>
                </a:lnTo>
                <a:lnTo>
                  <a:pt x="177" y="77"/>
                </a:lnTo>
                <a:lnTo>
                  <a:pt x="174" y="72"/>
                </a:lnTo>
                <a:lnTo>
                  <a:pt x="168" y="71"/>
                </a:lnTo>
                <a:lnTo>
                  <a:pt x="165" y="71"/>
                </a:lnTo>
                <a:lnTo>
                  <a:pt x="163" y="67"/>
                </a:lnTo>
                <a:lnTo>
                  <a:pt x="160" y="66"/>
                </a:lnTo>
                <a:lnTo>
                  <a:pt x="156" y="61"/>
                </a:lnTo>
                <a:lnTo>
                  <a:pt x="152" y="60"/>
                </a:lnTo>
                <a:lnTo>
                  <a:pt x="151" y="55"/>
                </a:lnTo>
                <a:lnTo>
                  <a:pt x="149" y="53"/>
                </a:lnTo>
                <a:lnTo>
                  <a:pt x="143" y="48"/>
                </a:lnTo>
                <a:lnTo>
                  <a:pt x="138" y="44"/>
                </a:lnTo>
                <a:lnTo>
                  <a:pt x="134" y="42"/>
                </a:lnTo>
                <a:lnTo>
                  <a:pt x="130" y="39"/>
                </a:lnTo>
                <a:lnTo>
                  <a:pt x="127" y="38"/>
                </a:lnTo>
                <a:lnTo>
                  <a:pt x="122" y="38"/>
                </a:lnTo>
                <a:lnTo>
                  <a:pt x="117" y="39"/>
                </a:lnTo>
                <a:lnTo>
                  <a:pt x="116" y="42"/>
                </a:lnTo>
                <a:lnTo>
                  <a:pt x="117" y="45"/>
                </a:lnTo>
                <a:lnTo>
                  <a:pt x="116" y="47"/>
                </a:lnTo>
                <a:lnTo>
                  <a:pt x="114" y="47"/>
                </a:lnTo>
                <a:lnTo>
                  <a:pt x="112" y="45"/>
                </a:lnTo>
                <a:lnTo>
                  <a:pt x="107" y="49"/>
                </a:lnTo>
                <a:lnTo>
                  <a:pt x="101" y="54"/>
                </a:lnTo>
                <a:lnTo>
                  <a:pt x="94" y="56"/>
                </a:lnTo>
                <a:lnTo>
                  <a:pt x="83" y="59"/>
                </a:lnTo>
                <a:lnTo>
                  <a:pt x="83" y="53"/>
                </a:lnTo>
                <a:lnTo>
                  <a:pt x="80" y="50"/>
                </a:lnTo>
                <a:lnTo>
                  <a:pt x="77" y="49"/>
                </a:lnTo>
                <a:lnTo>
                  <a:pt x="72" y="46"/>
                </a:lnTo>
                <a:lnTo>
                  <a:pt x="76" y="44"/>
                </a:lnTo>
                <a:lnTo>
                  <a:pt x="77" y="43"/>
                </a:lnTo>
                <a:lnTo>
                  <a:pt x="70" y="42"/>
                </a:lnTo>
                <a:lnTo>
                  <a:pt x="70" y="39"/>
                </a:lnTo>
                <a:lnTo>
                  <a:pt x="72" y="39"/>
                </a:lnTo>
                <a:lnTo>
                  <a:pt x="73" y="37"/>
                </a:lnTo>
                <a:lnTo>
                  <a:pt x="73" y="35"/>
                </a:lnTo>
                <a:lnTo>
                  <a:pt x="72" y="35"/>
                </a:lnTo>
                <a:lnTo>
                  <a:pt x="70" y="36"/>
                </a:lnTo>
                <a:lnTo>
                  <a:pt x="70" y="37"/>
                </a:lnTo>
                <a:lnTo>
                  <a:pt x="69" y="38"/>
                </a:lnTo>
                <a:lnTo>
                  <a:pt x="67" y="36"/>
                </a:lnTo>
                <a:lnTo>
                  <a:pt x="62" y="36"/>
                </a:lnTo>
                <a:lnTo>
                  <a:pt x="64" y="39"/>
                </a:lnTo>
                <a:lnTo>
                  <a:pt x="65" y="39"/>
                </a:lnTo>
                <a:lnTo>
                  <a:pt x="66" y="43"/>
                </a:lnTo>
                <a:lnTo>
                  <a:pt x="65" y="43"/>
                </a:lnTo>
                <a:lnTo>
                  <a:pt x="61" y="41"/>
                </a:lnTo>
                <a:lnTo>
                  <a:pt x="57" y="38"/>
                </a:lnTo>
                <a:lnTo>
                  <a:pt x="53" y="37"/>
                </a:lnTo>
                <a:lnTo>
                  <a:pt x="44" y="37"/>
                </a:lnTo>
                <a:lnTo>
                  <a:pt x="41" y="35"/>
                </a:lnTo>
                <a:lnTo>
                  <a:pt x="39" y="33"/>
                </a:lnTo>
                <a:lnTo>
                  <a:pt x="36" y="33"/>
                </a:lnTo>
                <a:lnTo>
                  <a:pt x="26" y="35"/>
                </a:lnTo>
                <a:lnTo>
                  <a:pt x="19" y="35"/>
                </a:lnTo>
                <a:lnTo>
                  <a:pt x="14" y="38"/>
                </a:lnTo>
                <a:lnTo>
                  <a:pt x="11" y="39"/>
                </a:lnTo>
                <a:lnTo>
                  <a:pt x="7" y="32"/>
                </a:lnTo>
                <a:lnTo>
                  <a:pt x="6" y="27"/>
                </a:lnTo>
                <a:lnTo>
                  <a:pt x="2" y="22"/>
                </a:lnTo>
                <a:lnTo>
                  <a:pt x="0" y="20"/>
                </a:lnTo>
                <a:lnTo>
                  <a:pt x="0" y="17"/>
                </a:lnTo>
                <a:lnTo>
                  <a:pt x="3" y="16"/>
                </a:lnTo>
                <a:lnTo>
                  <a:pt x="10" y="14"/>
                </a:lnTo>
                <a:lnTo>
                  <a:pt x="18" y="12"/>
                </a:lnTo>
                <a:lnTo>
                  <a:pt x="93" y="6"/>
                </a:lnTo>
                <a:lnTo>
                  <a:pt x="98" y="16"/>
                </a:lnTo>
                <a:lnTo>
                  <a:pt x="189" y="11"/>
                </a:lnTo>
                <a:lnTo>
                  <a:pt x="190" y="19"/>
                </a:lnTo>
                <a:lnTo>
                  <a:pt x="197" y="19"/>
                </a:lnTo>
                <a:lnTo>
                  <a:pt x="19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8757600" y="4092903"/>
            <a:ext cx="625906" cy="553830"/>
          </a:xfrm>
          <a:custGeom>
            <a:avLst/>
            <a:gdLst>
              <a:gd name="T0" fmla="*/ 176 w 182"/>
              <a:gd name="T1" fmla="*/ 147 h 161"/>
              <a:gd name="T2" fmla="*/ 171 w 182"/>
              <a:gd name="T3" fmla="*/ 146 h 161"/>
              <a:gd name="T4" fmla="*/ 160 w 182"/>
              <a:gd name="T5" fmla="*/ 139 h 161"/>
              <a:gd name="T6" fmla="*/ 152 w 182"/>
              <a:gd name="T7" fmla="*/ 134 h 161"/>
              <a:gd name="T8" fmla="*/ 155 w 182"/>
              <a:gd name="T9" fmla="*/ 130 h 161"/>
              <a:gd name="T10" fmla="*/ 166 w 182"/>
              <a:gd name="T11" fmla="*/ 128 h 161"/>
              <a:gd name="T12" fmla="*/ 162 w 182"/>
              <a:gd name="T13" fmla="*/ 118 h 161"/>
              <a:gd name="T14" fmla="*/ 148 w 182"/>
              <a:gd name="T15" fmla="*/ 122 h 161"/>
              <a:gd name="T16" fmla="*/ 148 w 182"/>
              <a:gd name="T17" fmla="*/ 119 h 161"/>
              <a:gd name="T18" fmla="*/ 154 w 182"/>
              <a:gd name="T19" fmla="*/ 114 h 161"/>
              <a:gd name="T20" fmla="*/ 150 w 182"/>
              <a:gd name="T21" fmla="*/ 99 h 161"/>
              <a:gd name="T22" fmla="*/ 84 w 182"/>
              <a:gd name="T23" fmla="*/ 82 h 161"/>
              <a:gd name="T24" fmla="*/ 84 w 182"/>
              <a:gd name="T25" fmla="*/ 73 h 161"/>
              <a:gd name="T26" fmla="*/ 87 w 182"/>
              <a:gd name="T27" fmla="*/ 64 h 161"/>
              <a:gd name="T28" fmla="*/ 90 w 182"/>
              <a:gd name="T29" fmla="*/ 58 h 161"/>
              <a:gd name="T30" fmla="*/ 97 w 182"/>
              <a:gd name="T31" fmla="*/ 43 h 161"/>
              <a:gd name="T32" fmla="*/ 99 w 182"/>
              <a:gd name="T33" fmla="*/ 37 h 161"/>
              <a:gd name="T34" fmla="*/ 102 w 182"/>
              <a:gd name="T35" fmla="*/ 23 h 161"/>
              <a:gd name="T36" fmla="*/ 98 w 182"/>
              <a:gd name="T37" fmla="*/ 14 h 161"/>
              <a:gd name="T38" fmla="*/ 94 w 182"/>
              <a:gd name="T39" fmla="*/ 9 h 161"/>
              <a:gd name="T40" fmla="*/ 97 w 182"/>
              <a:gd name="T41" fmla="*/ 2 h 161"/>
              <a:gd name="T42" fmla="*/ 0 w 182"/>
              <a:gd name="T43" fmla="*/ 47 h 161"/>
              <a:gd name="T44" fmla="*/ 11 w 182"/>
              <a:gd name="T45" fmla="*/ 64 h 161"/>
              <a:gd name="T46" fmla="*/ 13 w 182"/>
              <a:gd name="T47" fmla="*/ 75 h 161"/>
              <a:gd name="T48" fmla="*/ 13 w 182"/>
              <a:gd name="T49" fmla="*/ 94 h 161"/>
              <a:gd name="T50" fmla="*/ 9 w 182"/>
              <a:gd name="T51" fmla="*/ 110 h 161"/>
              <a:gd name="T52" fmla="*/ 9 w 182"/>
              <a:gd name="T53" fmla="*/ 131 h 161"/>
              <a:gd name="T54" fmla="*/ 15 w 182"/>
              <a:gd name="T55" fmla="*/ 136 h 161"/>
              <a:gd name="T56" fmla="*/ 25 w 182"/>
              <a:gd name="T57" fmla="*/ 134 h 161"/>
              <a:gd name="T58" fmla="*/ 44 w 182"/>
              <a:gd name="T59" fmla="*/ 139 h 161"/>
              <a:gd name="T60" fmla="*/ 72 w 182"/>
              <a:gd name="T61" fmla="*/ 142 h 161"/>
              <a:gd name="T62" fmla="*/ 78 w 182"/>
              <a:gd name="T63" fmla="*/ 138 h 161"/>
              <a:gd name="T64" fmla="*/ 70 w 182"/>
              <a:gd name="T65" fmla="*/ 137 h 161"/>
              <a:gd name="T66" fmla="*/ 77 w 182"/>
              <a:gd name="T67" fmla="*/ 132 h 161"/>
              <a:gd name="T68" fmla="*/ 97 w 182"/>
              <a:gd name="T69" fmla="*/ 142 h 161"/>
              <a:gd name="T70" fmla="*/ 98 w 182"/>
              <a:gd name="T71" fmla="*/ 150 h 161"/>
              <a:gd name="T72" fmla="*/ 111 w 182"/>
              <a:gd name="T73" fmla="*/ 155 h 161"/>
              <a:gd name="T74" fmla="*/ 121 w 182"/>
              <a:gd name="T75" fmla="*/ 154 h 161"/>
              <a:gd name="T76" fmla="*/ 132 w 182"/>
              <a:gd name="T77" fmla="*/ 150 h 161"/>
              <a:gd name="T78" fmla="*/ 142 w 182"/>
              <a:gd name="T79" fmla="*/ 153 h 161"/>
              <a:gd name="T80" fmla="*/ 142 w 182"/>
              <a:gd name="T81" fmla="*/ 141 h 161"/>
              <a:gd name="T82" fmla="*/ 150 w 182"/>
              <a:gd name="T83" fmla="*/ 147 h 161"/>
              <a:gd name="T84" fmla="*/ 168 w 182"/>
              <a:gd name="T85" fmla="*/ 154 h 161"/>
              <a:gd name="T86" fmla="*/ 169 w 182"/>
              <a:gd name="T87" fmla="*/ 161 h 161"/>
              <a:gd name="T88" fmla="*/ 176 w 182"/>
              <a:gd name="T89" fmla="*/ 158 h 161"/>
              <a:gd name="T90" fmla="*/ 181 w 182"/>
              <a:gd name="T91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2" h="161">
                <a:moveTo>
                  <a:pt x="181" y="149"/>
                </a:moveTo>
                <a:lnTo>
                  <a:pt x="179" y="149"/>
                </a:lnTo>
                <a:lnTo>
                  <a:pt x="176" y="147"/>
                </a:lnTo>
                <a:lnTo>
                  <a:pt x="175" y="147"/>
                </a:lnTo>
                <a:lnTo>
                  <a:pt x="173" y="147"/>
                </a:lnTo>
                <a:lnTo>
                  <a:pt x="171" y="146"/>
                </a:lnTo>
                <a:lnTo>
                  <a:pt x="166" y="143"/>
                </a:lnTo>
                <a:lnTo>
                  <a:pt x="165" y="143"/>
                </a:lnTo>
                <a:lnTo>
                  <a:pt x="160" y="139"/>
                </a:lnTo>
                <a:lnTo>
                  <a:pt x="158" y="137"/>
                </a:lnTo>
                <a:lnTo>
                  <a:pt x="155" y="136"/>
                </a:lnTo>
                <a:lnTo>
                  <a:pt x="152" y="134"/>
                </a:lnTo>
                <a:lnTo>
                  <a:pt x="150" y="132"/>
                </a:lnTo>
                <a:lnTo>
                  <a:pt x="153" y="132"/>
                </a:lnTo>
                <a:lnTo>
                  <a:pt x="155" y="130"/>
                </a:lnTo>
                <a:lnTo>
                  <a:pt x="160" y="130"/>
                </a:lnTo>
                <a:lnTo>
                  <a:pt x="161" y="128"/>
                </a:lnTo>
                <a:lnTo>
                  <a:pt x="166" y="128"/>
                </a:lnTo>
                <a:lnTo>
                  <a:pt x="168" y="126"/>
                </a:lnTo>
                <a:lnTo>
                  <a:pt x="165" y="121"/>
                </a:lnTo>
                <a:lnTo>
                  <a:pt x="162" y="118"/>
                </a:lnTo>
                <a:lnTo>
                  <a:pt x="161" y="118"/>
                </a:lnTo>
                <a:lnTo>
                  <a:pt x="151" y="121"/>
                </a:lnTo>
                <a:lnTo>
                  <a:pt x="148" y="122"/>
                </a:lnTo>
                <a:lnTo>
                  <a:pt x="145" y="122"/>
                </a:lnTo>
                <a:lnTo>
                  <a:pt x="145" y="121"/>
                </a:lnTo>
                <a:lnTo>
                  <a:pt x="148" y="119"/>
                </a:lnTo>
                <a:lnTo>
                  <a:pt x="151" y="118"/>
                </a:lnTo>
                <a:lnTo>
                  <a:pt x="154" y="116"/>
                </a:lnTo>
                <a:lnTo>
                  <a:pt x="154" y="114"/>
                </a:lnTo>
                <a:lnTo>
                  <a:pt x="154" y="110"/>
                </a:lnTo>
                <a:lnTo>
                  <a:pt x="153" y="103"/>
                </a:lnTo>
                <a:lnTo>
                  <a:pt x="150" y="99"/>
                </a:lnTo>
                <a:lnTo>
                  <a:pt x="148" y="95"/>
                </a:lnTo>
                <a:lnTo>
                  <a:pt x="149" y="79"/>
                </a:lnTo>
                <a:lnTo>
                  <a:pt x="84" y="82"/>
                </a:lnTo>
                <a:lnTo>
                  <a:pt x="83" y="78"/>
                </a:lnTo>
                <a:lnTo>
                  <a:pt x="83" y="75"/>
                </a:lnTo>
                <a:lnTo>
                  <a:pt x="84" y="73"/>
                </a:lnTo>
                <a:lnTo>
                  <a:pt x="87" y="71"/>
                </a:lnTo>
                <a:lnTo>
                  <a:pt x="87" y="66"/>
                </a:lnTo>
                <a:lnTo>
                  <a:pt x="87" y="64"/>
                </a:lnTo>
                <a:lnTo>
                  <a:pt x="88" y="61"/>
                </a:lnTo>
                <a:lnTo>
                  <a:pt x="89" y="60"/>
                </a:lnTo>
                <a:lnTo>
                  <a:pt x="90" y="58"/>
                </a:lnTo>
                <a:lnTo>
                  <a:pt x="91" y="51"/>
                </a:lnTo>
                <a:lnTo>
                  <a:pt x="93" y="49"/>
                </a:lnTo>
                <a:lnTo>
                  <a:pt x="97" y="43"/>
                </a:lnTo>
                <a:lnTo>
                  <a:pt x="98" y="41"/>
                </a:lnTo>
                <a:lnTo>
                  <a:pt x="98" y="37"/>
                </a:lnTo>
                <a:lnTo>
                  <a:pt x="99" y="37"/>
                </a:lnTo>
                <a:lnTo>
                  <a:pt x="102" y="34"/>
                </a:lnTo>
                <a:lnTo>
                  <a:pt x="103" y="26"/>
                </a:lnTo>
                <a:lnTo>
                  <a:pt x="102" y="23"/>
                </a:lnTo>
                <a:lnTo>
                  <a:pt x="99" y="21"/>
                </a:lnTo>
                <a:lnTo>
                  <a:pt x="99" y="19"/>
                </a:lnTo>
                <a:lnTo>
                  <a:pt x="98" y="14"/>
                </a:lnTo>
                <a:lnTo>
                  <a:pt x="98" y="13"/>
                </a:lnTo>
                <a:lnTo>
                  <a:pt x="97" y="11"/>
                </a:lnTo>
                <a:lnTo>
                  <a:pt x="94" y="9"/>
                </a:lnTo>
                <a:lnTo>
                  <a:pt x="98" y="7"/>
                </a:lnTo>
                <a:lnTo>
                  <a:pt x="98" y="5"/>
                </a:lnTo>
                <a:lnTo>
                  <a:pt x="97" y="2"/>
                </a:lnTo>
                <a:lnTo>
                  <a:pt x="94" y="0"/>
                </a:lnTo>
                <a:lnTo>
                  <a:pt x="0" y="3"/>
                </a:lnTo>
                <a:lnTo>
                  <a:pt x="0" y="47"/>
                </a:lnTo>
                <a:lnTo>
                  <a:pt x="7" y="53"/>
                </a:lnTo>
                <a:lnTo>
                  <a:pt x="7" y="55"/>
                </a:lnTo>
                <a:lnTo>
                  <a:pt x="11" y="64"/>
                </a:lnTo>
                <a:lnTo>
                  <a:pt x="12" y="66"/>
                </a:lnTo>
                <a:lnTo>
                  <a:pt x="12" y="72"/>
                </a:lnTo>
                <a:lnTo>
                  <a:pt x="13" y="75"/>
                </a:lnTo>
                <a:lnTo>
                  <a:pt x="15" y="83"/>
                </a:lnTo>
                <a:lnTo>
                  <a:pt x="17" y="89"/>
                </a:lnTo>
                <a:lnTo>
                  <a:pt x="13" y="94"/>
                </a:lnTo>
                <a:lnTo>
                  <a:pt x="11" y="102"/>
                </a:lnTo>
                <a:lnTo>
                  <a:pt x="11" y="105"/>
                </a:lnTo>
                <a:lnTo>
                  <a:pt x="9" y="110"/>
                </a:lnTo>
                <a:lnTo>
                  <a:pt x="12" y="117"/>
                </a:lnTo>
                <a:lnTo>
                  <a:pt x="12" y="121"/>
                </a:lnTo>
                <a:lnTo>
                  <a:pt x="9" y="131"/>
                </a:lnTo>
                <a:lnTo>
                  <a:pt x="6" y="136"/>
                </a:lnTo>
                <a:lnTo>
                  <a:pt x="10" y="136"/>
                </a:lnTo>
                <a:lnTo>
                  <a:pt x="15" y="136"/>
                </a:lnTo>
                <a:lnTo>
                  <a:pt x="18" y="134"/>
                </a:lnTo>
                <a:lnTo>
                  <a:pt x="22" y="134"/>
                </a:lnTo>
                <a:lnTo>
                  <a:pt x="25" y="134"/>
                </a:lnTo>
                <a:lnTo>
                  <a:pt x="34" y="136"/>
                </a:lnTo>
                <a:lnTo>
                  <a:pt x="39" y="137"/>
                </a:lnTo>
                <a:lnTo>
                  <a:pt x="44" y="139"/>
                </a:lnTo>
                <a:lnTo>
                  <a:pt x="51" y="142"/>
                </a:lnTo>
                <a:lnTo>
                  <a:pt x="64" y="142"/>
                </a:lnTo>
                <a:lnTo>
                  <a:pt x="72" y="142"/>
                </a:lnTo>
                <a:lnTo>
                  <a:pt x="79" y="142"/>
                </a:lnTo>
                <a:lnTo>
                  <a:pt x="80" y="141"/>
                </a:lnTo>
                <a:lnTo>
                  <a:pt x="78" y="138"/>
                </a:lnTo>
                <a:lnTo>
                  <a:pt x="73" y="138"/>
                </a:lnTo>
                <a:lnTo>
                  <a:pt x="72" y="138"/>
                </a:lnTo>
                <a:lnTo>
                  <a:pt x="70" y="137"/>
                </a:lnTo>
                <a:lnTo>
                  <a:pt x="71" y="134"/>
                </a:lnTo>
                <a:lnTo>
                  <a:pt x="72" y="132"/>
                </a:lnTo>
                <a:lnTo>
                  <a:pt x="77" y="132"/>
                </a:lnTo>
                <a:lnTo>
                  <a:pt x="84" y="135"/>
                </a:lnTo>
                <a:lnTo>
                  <a:pt x="91" y="141"/>
                </a:lnTo>
                <a:lnTo>
                  <a:pt x="97" y="142"/>
                </a:lnTo>
                <a:lnTo>
                  <a:pt x="101" y="140"/>
                </a:lnTo>
                <a:lnTo>
                  <a:pt x="100" y="144"/>
                </a:lnTo>
                <a:lnTo>
                  <a:pt x="98" y="150"/>
                </a:lnTo>
                <a:lnTo>
                  <a:pt x="100" y="153"/>
                </a:lnTo>
                <a:lnTo>
                  <a:pt x="106" y="155"/>
                </a:lnTo>
                <a:lnTo>
                  <a:pt x="111" y="155"/>
                </a:lnTo>
                <a:lnTo>
                  <a:pt x="115" y="158"/>
                </a:lnTo>
                <a:lnTo>
                  <a:pt x="119" y="158"/>
                </a:lnTo>
                <a:lnTo>
                  <a:pt x="121" y="154"/>
                </a:lnTo>
                <a:lnTo>
                  <a:pt x="125" y="150"/>
                </a:lnTo>
                <a:lnTo>
                  <a:pt x="128" y="149"/>
                </a:lnTo>
                <a:lnTo>
                  <a:pt x="132" y="150"/>
                </a:lnTo>
                <a:lnTo>
                  <a:pt x="136" y="155"/>
                </a:lnTo>
                <a:lnTo>
                  <a:pt x="140" y="155"/>
                </a:lnTo>
                <a:lnTo>
                  <a:pt x="142" y="153"/>
                </a:lnTo>
                <a:lnTo>
                  <a:pt x="140" y="145"/>
                </a:lnTo>
                <a:lnTo>
                  <a:pt x="140" y="143"/>
                </a:lnTo>
                <a:lnTo>
                  <a:pt x="142" y="141"/>
                </a:lnTo>
                <a:lnTo>
                  <a:pt x="146" y="141"/>
                </a:lnTo>
                <a:lnTo>
                  <a:pt x="150" y="143"/>
                </a:lnTo>
                <a:lnTo>
                  <a:pt x="150" y="147"/>
                </a:lnTo>
                <a:lnTo>
                  <a:pt x="158" y="148"/>
                </a:lnTo>
                <a:lnTo>
                  <a:pt x="165" y="151"/>
                </a:lnTo>
                <a:lnTo>
                  <a:pt x="168" y="154"/>
                </a:lnTo>
                <a:lnTo>
                  <a:pt x="166" y="157"/>
                </a:lnTo>
                <a:lnTo>
                  <a:pt x="165" y="161"/>
                </a:lnTo>
                <a:lnTo>
                  <a:pt x="169" y="161"/>
                </a:lnTo>
                <a:lnTo>
                  <a:pt x="171" y="158"/>
                </a:lnTo>
                <a:lnTo>
                  <a:pt x="173" y="156"/>
                </a:lnTo>
                <a:lnTo>
                  <a:pt x="176" y="158"/>
                </a:lnTo>
                <a:lnTo>
                  <a:pt x="176" y="160"/>
                </a:lnTo>
                <a:lnTo>
                  <a:pt x="178" y="157"/>
                </a:lnTo>
                <a:lnTo>
                  <a:pt x="181" y="154"/>
                </a:lnTo>
                <a:lnTo>
                  <a:pt x="182" y="153"/>
                </a:lnTo>
                <a:lnTo>
                  <a:pt x="181" y="1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8681941" y="3597555"/>
            <a:ext cx="560563" cy="505671"/>
          </a:xfrm>
          <a:custGeom>
            <a:avLst/>
            <a:gdLst>
              <a:gd name="T0" fmla="*/ 6 w 163"/>
              <a:gd name="T1" fmla="*/ 123 h 147"/>
              <a:gd name="T2" fmla="*/ 4 w 163"/>
              <a:gd name="T3" fmla="*/ 121 h 147"/>
              <a:gd name="T4" fmla="*/ 7 w 163"/>
              <a:gd name="T5" fmla="*/ 124 h 147"/>
              <a:gd name="T6" fmla="*/ 10 w 163"/>
              <a:gd name="T7" fmla="*/ 125 h 147"/>
              <a:gd name="T8" fmla="*/ 12 w 163"/>
              <a:gd name="T9" fmla="*/ 123 h 147"/>
              <a:gd name="T10" fmla="*/ 22 w 163"/>
              <a:gd name="T11" fmla="*/ 124 h 147"/>
              <a:gd name="T12" fmla="*/ 22 w 163"/>
              <a:gd name="T13" fmla="*/ 147 h 147"/>
              <a:gd name="T14" fmla="*/ 116 w 163"/>
              <a:gd name="T15" fmla="*/ 144 h 147"/>
              <a:gd name="T16" fmla="*/ 117 w 163"/>
              <a:gd name="T17" fmla="*/ 144 h 147"/>
              <a:gd name="T18" fmla="*/ 119 w 163"/>
              <a:gd name="T19" fmla="*/ 139 h 147"/>
              <a:gd name="T20" fmla="*/ 120 w 163"/>
              <a:gd name="T21" fmla="*/ 136 h 147"/>
              <a:gd name="T22" fmla="*/ 119 w 163"/>
              <a:gd name="T23" fmla="*/ 133 h 147"/>
              <a:gd name="T24" fmla="*/ 119 w 163"/>
              <a:gd name="T25" fmla="*/ 127 h 147"/>
              <a:gd name="T26" fmla="*/ 119 w 163"/>
              <a:gd name="T27" fmla="*/ 125 h 147"/>
              <a:gd name="T28" fmla="*/ 117 w 163"/>
              <a:gd name="T29" fmla="*/ 122 h 147"/>
              <a:gd name="T30" fmla="*/ 116 w 163"/>
              <a:gd name="T31" fmla="*/ 121 h 147"/>
              <a:gd name="T32" fmla="*/ 116 w 163"/>
              <a:gd name="T33" fmla="*/ 119 h 147"/>
              <a:gd name="T34" fmla="*/ 117 w 163"/>
              <a:gd name="T35" fmla="*/ 117 h 147"/>
              <a:gd name="T36" fmla="*/ 116 w 163"/>
              <a:gd name="T37" fmla="*/ 116 h 147"/>
              <a:gd name="T38" fmla="*/ 118 w 163"/>
              <a:gd name="T39" fmla="*/ 113 h 147"/>
              <a:gd name="T40" fmla="*/ 121 w 163"/>
              <a:gd name="T41" fmla="*/ 109 h 147"/>
              <a:gd name="T42" fmla="*/ 122 w 163"/>
              <a:gd name="T43" fmla="*/ 109 h 147"/>
              <a:gd name="T44" fmla="*/ 121 w 163"/>
              <a:gd name="T45" fmla="*/ 107 h 147"/>
              <a:gd name="T46" fmla="*/ 123 w 163"/>
              <a:gd name="T47" fmla="*/ 103 h 147"/>
              <a:gd name="T48" fmla="*/ 125 w 163"/>
              <a:gd name="T49" fmla="*/ 100 h 147"/>
              <a:gd name="T50" fmla="*/ 123 w 163"/>
              <a:gd name="T51" fmla="*/ 99 h 147"/>
              <a:gd name="T52" fmla="*/ 124 w 163"/>
              <a:gd name="T53" fmla="*/ 95 h 147"/>
              <a:gd name="T54" fmla="*/ 127 w 163"/>
              <a:gd name="T55" fmla="*/ 92 h 147"/>
              <a:gd name="T56" fmla="*/ 132 w 163"/>
              <a:gd name="T57" fmla="*/ 86 h 147"/>
              <a:gd name="T58" fmla="*/ 135 w 163"/>
              <a:gd name="T59" fmla="*/ 81 h 147"/>
              <a:gd name="T60" fmla="*/ 135 w 163"/>
              <a:gd name="T61" fmla="*/ 77 h 147"/>
              <a:gd name="T62" fmla="*/ 137 w 163"/>
              <a:gd name="T63" fmla="*/ 72 h 147"/>
              <a:gd name="T64" fmla="*/ 138 w 163"/>
              <a:gd name="T65" fmla="*/ 72 h 147"/>
              <a:gd name="T66" fmla="*/ 140 w 163"/>
              <a:gd name="T67" fmla="*/ 70 h 147"/>
              <a:gd name="T68" fmla="*/ 141 w 163"/>
              <a:gd name="T69" fmla="*/ 67 h 147"/>
              <a:gd name="T70" fmla="*/ 143 w 163"/>
              <a:gd name="T71" fmla="*/ 65 h 147"/>
              <a:gd name="T72" fmla="*/ 147 w 163"/>
              <a:gd name="T73" fmla="*/ 63 h 147"/>
              <a:gd name="T74" fmla="*/ 146 w 163"/>
              <a:gd name="T75" fmla="*/ 60 h 147"/>
              <a:gd name="T76" fmla="*/ 148 w 163"/>
              <a:gd name="T77" fmla="*/ 58 h 147"/>
              <a:gd name="T78" fmla="*/ 150 w 163"/>
              <a:gd name="T79" fmla="*/ 54 h 147"/>
              <a:gd name="T80" fmla="*/ 150 w 163"/>
              <a:gd name="T81" fmla="*/ 48 h 147"/>
              <a:gd name="T82" fmla="*/ 150 w 163"/>
              <a:gd name="T83" fmla="*/ 43 h 147"/>
              <a:gd name="T84" fmla="*/ 153 w 163"/>
              <a:gd name="T85" fmla="*/ 39 h 147"/>
              <a:gd name="T86" fmla="*/ 156 w 163"/>
              <a:gd name="T87" fmla="*/ 37 h 147"/>
              <a:gd name="T88" fmla="*/ 156 w 163"/>
              <a:gd name="T89" fmla="*/ 35 h 147"/>
              <a:gd name="T90" fmla="*/ 157 w 163"/>
              <a:gd name="T91" fmla="*/ 33 h 147"/>
              <a:gd name="T92" fmla="*/ 157 w 163"/>
              <a:gd name="T93" fmla="*/ 29 h 147"/>
              <a:gd name="T94" fmla="*/ 160 w 163"/>
              <a:gd name="T95" fmla="*/ 28 h 147"/>
              <a:gd name="T96" fmla="*/ 161 w 163"/>
              <a:gd name="T97" fmla="*/ 26 h 147"/>
              <a:gd name="T98" fmla="*/ 162 w 163"/>
              <a:gd name="T99" fmla="*/ 24 h 147"/>
              <a:gd name="T100" fmla="*/ 163 w 163"/>
              <a:gd name="T101" fmla="*/ 22 h 147"/>
              <a:gd name="T102" fmla="*/ 163 w 163"/>
              <a:gd name="T103" fmla="*/ 19 h 147"/>
              <a:gd name="T104" fmla="*/ 138 w 163"/>
              <a:gd name="T105" fmla="*/ 20 h 147"/>
              <a:gd name="T106" fmla="*/ 148 w 163"/>
              <a:gd name="T107" fmla="*/ 5 h 147"/>
              <a:gd name="T108" fmla="*/ 147 w 163"/>
              <a:gd name="T109" fmla="*/ 0 h 147"/>
              <a:gd name="T110" fmla="*/ 0 w 163"/>
              <a:gd name="T111" fmla="*/ 4 h 147"/>
              <a:gd name="T112" fmla="*/ 7 w 163"/>
              <a:gd name="T113" fmla="*/ 47 h 147"/>
              <a:gd name="T114" fmla="*/ 6 w 163"/>
              <a:gd name="T115" fmla="*/ 12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3" h="147">
                <a:moveTo>
                  <a:pt x="6" y="123"/>
                </a:moveTo>
                <a:lnTo>
                  <a:pt x="4" y="121"/>
                </a:lnTo>
                <a:lnTo>
                  <a:pt x="7" y="124"/>
                </a:lnTo>
                <a:lnTo>
                  <a:pt x="10" y="125"/>
                </a:lnTo>
                <a:lnTo>
                  <a:pt x="12" y="123"/>
                </a:lnTo>
                <a:lnTo>
                  <a:pt x="22" y="124"/>
                </a:lnTo>
                <a:lnTo>
                  <a:pt x="22" y="147"/>
                </a:lnTo>
                <a:lnTo>
                  <a:pt x="116" y="144"/>
                </a:lnTo>
                <a:lnTo>
                  <a:pt x="117" y="144"/>
                </a:lnTo>
                <a:lnTo>
                  <a:pt x="119" y="139"/>
                </a:lnTo>
                <a:lnTo>
                  <a:pt x="120" y="136"/>
                </a:lnTo>
                <a:lnTo>
                  <a:pt x="119" y="133"/>
                </a:lnTo>
                <a:lnTo>
                  <a:pt x="119" y="127"/>
                </a:lnTo>
                <a:lnTo>
                  <a:pt x="119" y="125"/>
                </a:lnTo>
                <a:lnTo>
                  <a:pt x="117" y="122"/>
                </a:lnTo>
                <a:lnTo>
                  <a:pt x="116" y="121"/>
                </a:lnTo>
                <a:lnTo>
                  <a:pt x="116" y="119"/>
                </a:lnTo>
                <a:lnTo>
                  <a:pt x="117" y="117"/>
                </a:lnTo>
                <a:lnTo>
                  <a:pt x="116" y="116"/>
                </a:lnTo>
                <a:lnTo>
                  <a:pt x="118" y="113"/>
                </a:lnTo>
                <a:lnTo>
                  <a:pt x="121" y="109"/>
                </a:lnTo>
                <a:lnTo>
                  <a:pt x="122" y="109"/>
                </a:lnTo>
                <a:lnTo>
                  <a:pt x="121" y="107"/>
                </a:lnTo>
                <a:lnTo>
                  <a:pt x="123" y="103"/>
                </a:lnTo>
                <a:lnTo>
                  <a:pt x="125" y="100"/>
                </a:lnTo>
                <a:lnTo>
                  <a:pt x="123" y="99"/>
                </a:lnTo>
                <a:lnTo>
                  <a:pt x="124" y="95"/>
                </a:lnTo>
                <a:lnTo>
                  <a:pt x="127" y="92"/>
                </a:lnTo>
                <a:lnTo>
                  <a:pt x="132" y="86"/>
                </a:lnTo>
                <a:lnTo>
                  <a:pt x="135" y="81"/>
                </a:lnTo>
                <a:lnTo>
                  <a:pt x="135" y="77"/>
                </a:lnTo>
                <a:lnTo>
                  <a:pt x="137" y="72"/>
                </a:lnTo>
                <a:lnTo>
                  <a:pt x="138" y="72"/>
                </a:lnTo>
                <a:lnTo>
                  <a:pt x="140" y="70"/>
                </a:lnTo>
                <a:lnTo>
                  <a:pt x="141" y="67"/>
                </a:lnTo>
                <a:lnTo>
                  <a:pt x="143" y="65"/>
                </a:lnTo>
                <a:lnTo>
                  <a:pt x="147" y="63"/>
                </a:lnTo>
                <a:lnTo>
                  <a:pt x="146" y="60"/>
                </a:lnTo>
                <a:lnTo>
                  <a:pt x="148" y="58"/>
                </a:lnTo>
                <a:lnTo>
                  <a:pt x="150" y="54"/>
                </a:lnTo>
                <a:lnTo>
                  <a:pt x="150" y="48"/>
                </a:lnTo>
                <a:lnTo>
                  <a:pt x="150" y="43"/>
                </a:lnTo>
                <a:lnTo>
                  <a:pt x="153" y="39"/>
                </a:lnTo>
                <a:lnTo>
                  <a:pt x="156" y="37"/>
                </a:lnTo>
                <a:lnTo>
                  <a:pt x="156" y="35"/>
                </a:lnTo>
                <a:lnTo>
                  <a:pt x="157" y="33"/>
                </a:lnTo>
                <a:lnTo>
                  <a:pt x="157" y="29"/>
                </a:lnTo>
                <a:lnTo>
                  <a:pt x="160" y="28"/>
                </a:lnTo>
                <a:lnTo>
                  <a:pt x="161" y="26"/>
                </a:lnTo>
                <a:lnTo>
                  <a:pt x="162" y="24"/>
                </a:lnTo>
                <a:lnTo>
                  <a:pt x="163" y="22"/>
                </a:lnTo>
                <a:lnTo>
                  <a:pt x="163" y="19"/>
                </a:lnTo>
                <a:lnTo>
                  <a:pt x="138" y="20"/>
                </a:lnTo>
                <a:lnTo>
                  <a:pt x="148" y="5"/>
                </a:lnTo>
                <a:lnTo>
                  <a:pt x="147" y="0"/>
                </a:lnTo>
                <a:lnTo>
                  <a:pt x="0" y="4"/>
                </a:lnTo>
                <a:lnTo>
                  <a:pt x="7" y="47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36"/>
          <p:cNvSpPr>
            <a:spLocks/>
          </p:cNvSpPr>
          <p:nvPr/>
        </p:nvSpPr>
        <p:spPr bwMode="auto">
          <a:xfrm>
            <a:off x="9184041" y="3494358"/>
            <a:ext cx="949174" cy="309592"/>
          </a:xfrm>
          <a:custGeom>
            <a:avLst/>
            <a:gdLst>
              <a:gd name="T0" fmla="*/ 193 w 326"/>
              <a:gd name="T1" fmla="*/ 14 h 107"/>
              <a:gd name="T2" fmla="*/ 83 w 326"/>
              <a:gd name="T3" fmla="*/ 21 h 107"/>
              <a:gd name="T4" fmla="*/ 85 w 326"/>
              <a:gd name="T5" fmla="*/ 31 h 107"/>
              <a:gd name="T6" fmla="*/ 26 w 326"/>
              <a:gd name="T7" fmla="*/ 32 h 107"/>
              <a:gd name="T8" fmla="*/ 24 w 326"/>
              <a:gd name="T9" fmla="*/ 33 h 107"/>
              <a:gd name="T10" fmla="*/ 24 w 326"/>
              <a:gd name="T11" fmla="*/ 36 h 107"/>
              <a:gd name="T12" fmla="*/ 24 w 326"/>
              <a:gd name="T13" fmla="*/ 39 h 107"/>
              <a:gd name="T14" fmla="*/ 23 w 326"/>
              <a:gd name="T15" fmla="*/ 42 h 107"/>
              <a:gd name="T16" fmla="*/ 21 w 326"/>
              <a:gd name="T17" fmla="*/ 43 h 107"/>
              <a:gd name="T18" fmla="*/ 20 w 326"/>
              <a:gd name="T19" fmla="*/ 45 h 107"/>
              <a:gd name="T20" fmla="*/ 21 w 326"/>
              <a:gd name="T21" fmla="*/ 46 h 107"/>
              <a:gd name="T22" fmla="*/ 23 w 326"/>
              <a:gd name="T23" fmla="*/ 50 h 107"/>
              <a:gd name="T24" fmla="*/ 22 w 326"/>
              <a:gd name="T25" fmla="*/ 52 h 107"/>
              <a:gd name="T26" fmla="*/ 20 w 326"/>
              <a:gd name="T27" fmla="*/ 55 h 107"/>
              <a:gd name="T28" fmla="*/ 19 w 326"/>
              <a:gd name="T29" fmla="*/ 58 h 107"/>
              <a:gd name="T30" fmla="*/ 20 w 326"/>
              <a:gd name="T31" fmla="*/ 58 h 107"/>
              <a:gd name="T32" fmla="*/ 20 w 326"/>
              <a:gd name="T33" fmla="*/ 62 h 107"/>
              <a:gd name="T34" fmla="*/ 19 w 326"/>
              <a:gd name="T35" fmla="*/ 64 h 107"/>
              <a:gd name="T36" fmla="*/ 18 w 326"/>
              <a:gd name="T37" fmla="*/ 66 h 107"/>
              <a:gd name="T38" fmla="*/ 16 w 326"/>
              <a:gd name="T39" fmla="*/ 69 h 107"/>
              <a:gd name="T40" fmla="*/ 13 w 326"/>
              <a:gd name="T41" fmla="*/ 70 h 107"/>
              <a:gd name="T42" fmla="*/ 13 w 326"/>
              <a:gd name="T43" fmla="*/ 75 h 107"/>
              <a:gd name="T44" fmla="*/ 12 w 326"/>
              <a:gd name="T45" fmla="*/ 77 h 107"/>
              <a:gd name="T46" fmla="*/ 12 w 326"/>
              <a:gd name="T47" fmla="*/ 79 h 107"/>
              <a:gd name="T48" fmla="*/ 8 w 326"/>
              <a:gd name="T49" fmla="*/ 82 h 107"/>
              <a:gd name="T50" fmla="*/ 5 w 326"/>
              <a:gd name="T51" fmla="*/ 87 h 107"/>
              <a:gd name="T52" fmla="*/ 5 w 326"/>
              <a:gd name="T53" fmla="*/ 92 h 107"/>
              <a:gd name="T54" fmla="*/ 5 w 326"/>
              <a:gd name="T55" fmla="*/ 99 h 107"/>
              <a:gd name="T56" fmla="*/ 2 w 326"/>
              <a:gd name="T57" fmla="*/ 104 h 107"/>
              <a:gd name="T58" fmla="*/ 0 w 326"/>
              <a:gd name="T59" fmla="*/ 107 h 107"/>
              <a:gd name="T60" fmla="*/ 0 w 326"/>
              <a:gd name="T61" fmla="*/ 107 h 107"/>
              <a:gd name="T62" fmla="*/ 232 w 326"/>
              <a:gd name="T63" fmla="*/ 89 h 107"/>
              <a:gd name="T64" fmla="*/ 232 w 326"/>
              <a:gd name="T65" fmla="*/ 89 h 107"/>
              <a:gd name="T66" fmla="*/ 232 w 326"/>
              <a:gd name="T67" fmla="*/ 88 h 107"/>
              <a:gd name="T68" fmla="*/ 233 w 326"/>
              <a:gd name="T69" fmla="*/ 82 h 107"/>
              <a:gd name="T70" fmla="*/ 233 w 326"/>
              <a:gd name="T71" fmla="*/ 79 h 107"/>
              <a:gd name="T72" fmla="*/ 237 w 326"/>
              <a:gd name="T73" fmla="*/ 75 h 107"/>
              <a:gd name="T74" fmla="*/ 240 w 326"/>
              <a:gd name="T75" fmla="*/ 75 h 107"/>
              <a:gd name="T76" fmla="*/ 244 w 326"/>
              <a:gd name="T77" fmla="*/ 72 h 107"/>
              <a:gd name="T78" fmla="*/ 243 w 326"/>
              <a:gd name="T79" fmla="*/ 68 h 107"/>
              <a:gd name="T80" fmla="*/ 246 w 326"/>
              <a:gd name="T81" fmla="*/ 64 h 107"/>
              <a:gd name="T82" fmla="*/ 280 w 326"/>
              <a:gd name="T83" fmla="*/ 44 h 107"/>
              <a:gd name="T84" fmla="*/ 285 w 326"/>
              <a:gd name="T85" fmla="*/ 41 h 107"/>
              <a:gd name="T86" fmla="*/ 287 w 326"/>
              <a:gd name="T87" fmla="*/ 37 h 107"/>
              <a:gd name="T88" fmla="*/ 291 w 326"/>
              <a:gd name="T89" fmla="*/ 31 h 107"/>
              <a:gd name="T90" fmla="*/ 294 w 326"/>
              <a:gd name="T91" fmla="*/ 31 h 107"/>
              <a:gd name="T92" fmla="*/ 297 w 326"/>
              <a:gd name="T93" fmla="*/ 35 h 107"/>
              <a:gd name="T94" fmla="*/ 301 w 326"/>
              <a:gd name="T95" fmla="*/ 31 h 107"/>
              <a:gd name="T96" fmla="*/ 306 w 326"/>
              <a:gd name="T97" fmla="*/ 25 h 107"/>
              <a:gd name="T98" fmla="*/ 317 w 326"/>
              <a:gd name="T99" fmla="*/ 23 h 107"/>
              <a:gd name="T100" fmla="*/ 318 w 326"/>
              <a:gd name="T101" fmla="*/ 19 h 107"/>
              <a:gd name="T102" fmla="*/ 321 w 326"/>
              <a:gd name="T103" fmla="*/ 14 h 107"/>
              <a:gd name="T104" fmla="*/ 325 w 326"/>
              <a:gd name="T105" fmla="*/ 12 h 107"/>
              <a:gd name="T106" fmla="*/ 326 w 326"/>
              <a:gd name="T107" fmla="*/ 12 h 107"/>
              <a:gd name="T108" fmla="*/ 326 w 326"/>
              <a:gd name="T109" fmla="*/ 0 h 107"/>
              <a:gd name="T110" fmla="*/ 193 w 326"/>
              <a:gd name="T111" fmla="*/ 1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6" h="107">
                <a:moveTo>
                  <a:pt x="193" y="14"/>
                </a:moveTo>
                <a:cubicBezTo>
                  <a:pt x="83" y="21"/>
                  <a:pt x="83" y="21"/>
                  <a:pt x="83" y="21"/>
                </a:cubicBezTo>
                <a:cubicBezTo>
                  <a:pt x="85" y="31"/>
                  <a:pt x="85" y="31"/>
                  <a:pt x="85" y="31"/>
                </a:cubicBezTo>
                <a:cubicBezTo>
                  <a:pt x="26" y="32"/>
                  <a:pt x="26" y="32"/>
                  <a:pt x="26" y="32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9"/>
                  <a:pt x="24" y="39"/>
                  <a:pt x="24" y="39"/>
                </a:cubicBezTo>
                <a:cubicBezTo>
                  <a:pt x="23" y="42"/>
                  <a:pt x="23" y="42"/>
                  <a:pt x="23" y="42"/>
                </a:cubicBezTo>
                <a:cubicBezTo>
                  <a:pt x="21" y="43"/>
                  <a:pt x="21" y="43"/>
                  <a:pt x="21" y="43"/>
                </a:cubicBezTo>
                <a:cubicBezTo>
                  <a:pt x="20" y="45"/>
                  <a:pt x="20" y="45"/>
                  <a:pt x="20" y="45"/>
                </a:cubicBezTo>
                <a:cubicBezTo>
                  <a:pt x="21" y="46"/>
                  <a:pt x="21" y="46"/>
                  <a:pt x="21" y="46"/>
                </a:cubicBezTo>
                <a:cubicBezTo>
                  <a:pt x="21" y="46"/>
                  <a:pt x="23" y="49"/>
                  <a:pt x="23" y="50"/>
                </a:cubicBezTo>
                <a:cubicBezTo>
                  <a:pt x="24" y="51"/>
                  <a:pt x="22" y="52"/>
                  <a:pt x="22" y="52"/>
                </a:cubicBezTo>
                <a:cubicBezTo>
                  <a:pt x="20" y="55"/>
                  <a:pt x="20" y="55"/>
                  <a:pt x="20" y="55"/>
                </a:cubicBezTo>
                <a:cubicBezTo>
                  <a:pt x="19" y="58"/>
                  <a:pt x="19" y="58"/>
                  <a:pt x="19" y="58"/>
                </a:cubicBezTo>
                <a:cubicBezTo>
                  <a:pt x="20" y="58"/>
                  <a:pt x="20" y="58"/>
                  <a:pt x="20" y="58"/>
                </a:cubicBezTo>
                <a:cubicBezTo>
                  <a:pt x="20" y="62"/>
                  <a:pt x="20" y="62"/>
                  <a:pt x="20" y="62"/>
                </a:cubicBezTo>
                <a:cubicBezTo>
                  <a:pt x="19" y="64"/>
                  <a:pt x="19" y="64"/>
                  <a:pt x="19" y="64"/>
                </a:cubicBezTo>
                <a:cubicBezTo>
                  <a:pt x="18" y="66"/>
                  <a:pt x="18" y="66"/>
                  <a:pt x="18" y="66"/>
                </a:cubicBezTo>
                <a:cubicBezTo>
                  <a:pt x="16" y="69"/>
                  <a:pt x="16" y="69"/>
                  <a:pt x="16" y="69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5"/>
                  <a:pt x="13" y="75"/>
                  <a:pt x="13" y="75"/>
                </a:cubicBezTo>
                <a:cubicBezTo>
                  <a:pt x="12" y="77"/>
                  <a:pt x="12" y="77"/>
                  <a:pt x="12" y="77"/>
                </a:cubicBezTo>
                <a:cubicBezTo>
                  <a:pt x="12" y="79"/>
                  <a:pt x="12" y="79"/>
                  <a:pt x="12" y="79"/>
                </a:cubicBezTo>
                <a:cubicBezTo>
                  <a:pt x="8" y="82"/>
                  <a:pt x="8" y="82"/>
                  <a:pt x="8" y="82"/>
                </a:cubicBezTo>
                <a:cubicBezTo>
                  <a:pt x="5" y="87"/>
                  <a:pt x="5" y="87"/>
                  <a:pt x="5" y="87"/>
                </a:cubicBezTo>
                <a:cubicBezTo>
                  <a:pt x="5" y="92"/>
                  <a:pt x="5" y="92"/>
                  <a:pt x="5" y="92"/>
                </a:cubicBezTo>
                <a:cubicBezTo>
                  <a:pt x="5" y="99"/>
                  <a:pt x="5" y="99"/>
                  <a:pt x="5" y="99"/>
                </a:cubicBezTo>
                <a:cubicBezTo>
                  <a:pt x="2" y="104"/>
                  <a:pt x="2" y="104"/>
                  <a:pt x="2" y="104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07"/>
                  <a:pt x="0" y="107"/>
                  <a:pt x="0" y="107"/>
                </a:cubicBezTo>
                <a:cubicBezTo>
                  <a:pt x="232" y="89"/>
                  <a:pt x="232" y="89"/>
                  <a:pt x="232" y="89"/>
                </a:cubicBezTo>
                <a:cubicBezTo>
                  <a:pt x="232" y="89"/>
                  <a:pt x="232" y="89"/>
                  <a:pt x="232" y="89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3" y="82"/>
                  <a:pt x="233" y="82"/>
                  <a:pt x="233" y="82"/>
                </a:cubicBezTo>
                <a:cubicBezTo>
                  <a:pt x="233" y="79"/>
                  <a:pt x="233" y="79"/>
                  <a:pt x="233" y="79"/>
                </a:cubicBezTo>
                <a:cubicBezTo>
                  <a:pt x="237" y="75"/>
                  <a:pt x="237" y="75"/>
                  <a:pt x="237" y="75"/>
                </a:cubicBezTo>
                <a:cubicBezTo>
                  <a:pt x="240" y="75"/>
                  <a:pt x="240" y="75"/>
                  <a:pt x="240" y="75"/>
                </a:cubicBezTo>
                <a:cubicBezTo>
                  <a:pt x="244" y="72"/>
                  <a:pt x="244" y="72"/>
                  <a:pt x="244" y="72"/>
                </a:cubicBezTo>
                <a:cubicBezTo>
                  <a:pt x="243" y="68"/>
                  <a:pt x="243" y="68"/>
                  <a:pt x="243" y="68"/>
                </a:cubicBezTo>
                <a:cubicBezTo>
                  <a:pt x="246" y="64"/>
                  <a:pt x="246" y="64"/>
                  <a:pt x="246" y="64"/>
                </a:cubicBezTo>
                <a:cubicBezTo>
                  <a:pt x="280" y="44"/>
                  <a:pt x="280" y="44"/>
                  <a:pt x="280" y="44"/>
                </a:cubicBezTo>
                <a:cubicBezTo>
                  <a:pt x="285" y="41"/>
                  <a:pt x="285" y="41"/>
                  <a:pt x="285" y="41"/>
                </a:cubicBezTo>
                <a:cubicBezTo>
                  <a:pt x="287" y="37"/>
                  <a:pt x="287" y="37"/>
                  <a:pt x="287" y="37"/>
                </a:cubicBezTo>
                <a:cubicBezTo>
                  <a:pt x="291" y="31"/>
                  <a:pt x="291" y="31"/>
                  <a:pt x="291" y="31"/>
                </a:cubicBezTo>
                <a:cubicBezTo>
                  <a:pt x="294" y="31"/>
                  <a:pt x="294" y="31"/>
                  <a:pt x="294" y="31"/>
                </a:cubicBezTo>
                <a:cubicBezTo>
                  <a:pt x="297" y="35"/>
                  <a:pt x="297" y="35"/>
                  <a:pt x="297" y="35"/>
                </a:cubicBezTo>
                <a:cubicBezTo>
                  <a:pt x="301" y="31"/>
                  <a:pt x="301" y="31"/>
                  <a:pt x="301" y="31"/>
                </a:cubicBezTo>
                <a:cubicBezTo>
                  <a:pt x="306" y="25"/>
                  <a:pt x="306" y="25"/>
                  <a:pt x="306" y="25"/>
                </a:cubicBezTo>
                <a:cubicBezTo>
                  <a:pt x="317" y="23"/>
                  <a:pt x="317" y="23"/>
                  <a:pt x="317" y="23"/>
                </a:cubicBezTo>
                <a:cubicBezTo>
                  <a:pt x="318" y="19"/>
                  <a:pt x="318" y="19"/>
                  <a:pt x="318" y="19"/>
                </a:cubicBezTo>
                <a:cubicBezTo>
                  <a:pt x="321" y="14"/>
                  <a:pt x="321" y="14"/>
                  <a:pt x="321" y="14"/>
                </a:cubicBezTo>
                <a:cubicBezTo>
                  <a:pt x="325" y="12"/>
                  <a:pt x="325" y="12"/>
                  <a:pt x="325" y="12"/>
                </a:cubicBezTo>
                <a:cubicBezTo>
                  <a:pt x="326" y="12"/>
                  <a:pt x="326" y="12"/>
                  <a:pt x="326" y="12"/>
                </a:cubicBezTo>
                <a:cubicBezTo>
                  <a:pt x="326" y="0"/>
                  <a:pt x="326" y="0"/>
                  <a:pt x="326" y="0"/>
                </a:cubicBezTo>
                <a:lnTo>
                  <a:pt x="193" y="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9858093" y="3391158"/>
            <a:ext cx="949174" cy="419671"/>
          </a:xfrm>
          <a:custGeom>
            <a:avLst/>
            <a:gdLst>
              <a:gd name="T0" fmla="*/ 320 w 326"/>
              <a:gd name="T1" fmla="*/ 28 h 144"/>
              <a:gd name="T2" fmla="*/ 315 w 326"/>
              <a:gd name="T3" fmla="*/ 38 h 144"/>
              <a:gd name="T4" fmla="*/ 311 w 326"/>
              <a:gd name="T5" fmla="*/ 32 h 144"/>
              <a:gd name="T6" fmla="*/ 300 w 326"/>
              <a:gd name="T7" fmla="*/ 30 h 144"/>
              <a:gd name="T8" fmla="*/ 289 w 326"/>
              <a:gd name="T9" fmla="*/ 35 h 144"/>
              <a:gd name="T10" fmla="*/ 285 w 326"/>
              <a:gd name="T11" fmla="*/ 32 h 144"/>
              <a:gd name="T12" fmla="*/ 282 w 326"/>
              <a:gd name="T13" fmla="*/ 25 h 144"/>
              <a:gd name="T14" fmla="*/ 281 w 326"/>
              <a:gd name="T15" fmla="*/ 18 h 144"/>
              <a:gd name="T16" fmla="*/ 284 w 326"/>
              <a:gd name="T17" fmla="*/ 20 h 144"/>
              <a:gd name="T18" fmla="*/ 290 w 326"/>
              <a:gd name="T19" fmla="*/ 29 h 144"/>
              <a:gd name="T20" fmla="*/ 295 w 326"/>
              <a:gd name="T21" fmla="*/ 26 h 144"/>
              <a:gd name="T22" fmla="*/ 305 w 326"/>
              <a:gd name="T23" fmla="*/ 22 h 144"/>
              <a:gd name="T24" fmla="*/ 306 w 326"/>
              <a:gd name="T25" fmla="*/ 16 h 144"/>
              <a:gd name="T26" fmla="*/ 303 w 326"/>
              <a:gd name="T27" fmla="*/ 12 h 144"/>
              <a:gd name="T28" fmla="*/ 312 w 326"/>
              <a:gd name="T29" fmla="*/ 14 h 144"/>
              <a:gd name="T30" fmla="*/ 308 w 326"/>
              <a:gd name="T31" fmla="*/ 4 h 144"/>
              <a:gd name="T32" fmla="*/ 155 w 326"/>
              <a:gd name="T33" fmla="*/ 28 h 144"/>
              <a:gd name="T34" fmla="*/ 93 w 326"/>
              <a:gd name="T35" fmla="*/ 47 h 144"/>
              <a:gd name="T36" fmla="*/ 85 w 326"/>
              <a:gd name="T37" fmla="*/ 58 h 144"/>
              <a:gd name="T38" fmla="*/ 65 w 326"/>
              <a:gd name="T39" fmla="*/ 70 h 144"/>
              <a:gd name="T40" fmla="*/ 55 w 326"/>
              <a:gd name="T41" fmla="*/ 72 h 144"/>
              <a:gd name="T42" fmla="*/ 14 w 326"/>
              <a:gd name="T43" fmla="*/ 99 h 144"/>
              <a:gd name="T44" fmla="*/ 8 w 326"/>
              <a:gd name="T45" fmla="*/ 110 h 144"/>
              <a:gd name="T46" fmla="*/ 1 w 326"/>
              <a:gd name="T47" fmla="*/ 117 h 144"/>
              <a:gd name="T48" fmla="*/ 0 w 326"/>
              <a:gd name="T49" fmla="*/ 124 h 144"/>
              <a:gd name="T50" fmla="*/ 83 w 326"/>
              <a:gd name="T51" fmla="*/ 104 h 144"/>
              <a:gd name="T52" fmla="*/ 108 w 326"/>
              <a:gd name="T53" fmla="*/ 105 h 144"/>
              <a:gd name="T54" fmla="*/ 123 w 326"/>
              <a:gd name="T55" fmla="*/ 100 h 144"/>
              <a:gd name="T56" fmla="*/ 142 w 326"/>
              <a:gd name="T57" fmla="*/ 114 h 144"/>
              <a:gd name="T58" fmla="*/ 243 w 326"/>
              <a:gd name="T59" fmla="*/ 140 h 144"/>
              <a:gd name="T60" fmla="*/ 256 w 326"/>
              <a:gd name="T61" fmla="*/ 136 h 144"/>
              <a:gd name="T62" fmla="*/ 263 w 326"/>
              <a:gd name="T63" fmla="*/ 117 h 144"/>
              <a:gd name="T64" fmla="*/ 271 w 326"/>
              <a:gd name="T65" fmla="*/ 106 h 144"/>
              <a:gd name="T66" fmla="*/ 270 w 326"/>
              <a:gd name="T67" fmla="*/ 100 h 144"/>
              <a:gd name="T68" fmla="*/ 272 w 326"/>
              <a:gd name="T69" fmla="*/ 97 h 144"/>
              <a:gd name="T70" fmla="*/ 278 w 326"/>
              <a:gd name="T71" fmla="*/ 100 h 144"/>
              <a:gd name="T72" fmla="*/ 281 w 326"/>
              <a:gd name="T73" fmla="*/ 95 h 144"/>
              <a:gd name="T74" fmla="*/ 285 w 326"/>
              <a:gd name="T75" fmla="*/ 95 h 144"/>
              <a:gd name="T76" fmla="*/ 296 w 326"/>
              <a:gd name="T77" fmla="*/ 91 h 144"/>
              <a:gd name="T78" fmla="*/ 301 w 326"/>
              <a:gd name="T79" fmla="*/ 87 h 144"/>
              <a:gd name="T80" fmla="*/ 308 w 326"/>
              <a:gd name="T81" fmla="*/ 81 h 144"/>
              <a:gd name="T82" fmla="*/ 308 w 326"/>
              <a:gd name="T83" fmla="*/ 75 h 144"/>
              <a:gd name="T84" fmla="*/ 301 w 326"/>
              <a:gd name="T85" fmla="*/ 78 h 144"/>
              <a:gd name="T86" fmla="*/ 291 w 326"/>
              <a:gd name="T87" fmla="*/ 83 h 144"/>
              <a:gd name="T88" fmla="*/ 283 w 326"/>
              <a:gd name="T89" fmla="*/ 77 h 144"/>
              <a:gd name="T90" fmla="*/ 288 w 326"/>
              <a:gd name="T91" fmla="*/ 77 h 144"/>
              <a:gd name="T92" fmla="*/ 296 w 326"/>
              <a:gd name="T93" fmla="*/ 73 h 144"/>
              <a:gd name="T94" fmla="*/ 297 w 326"/>
              <a:gd name="T95" fmla="*/ 68 h 144"/>
              <a:gd name="T96" fmla="*/ 296 w 326"/>
              <a:gd name="T97" fmla="*/ 64 h 144"/>
              <a:gd name="T98" fmla="*/ 280 w 326"/>
              <a:gd name="T99" fmla="*/ 58 h 144"/>
              <a:gd name="T100" fmla="*/ 290 w 326"/>
              <a:gd name="T101" fmla="*/ 57 h 144"/>
              <a:gd name="T102" fmla="*/ 294 w 326"/>
              <a:gd name="T103" fmla="*/ 55 h 144"/>
              <a:gd name="T104" fmla="*/ 294 w 326"/>
              <a:gd name="T105" fmla="*/ 51 h 144"/>
              <a:gd name="T106" fmla="*/ 300 w 326"/>
              <a:gd name="T107" fmla="*/ 58 h 144"/>
              <a:gd name="T108" fmla="*/ 306 w 326"/>
              <a:gd name="T109" fmla="*/ 58 h 144"/>
              <a:gd name="T110" fmla="*/ 317 w 326"/>
              <a:gd name="T111" fmla="*/ 57 h 144"/>
              <a:gd name="T112" fmla="*/ 319 w 326"/>
              <a:gd name="T113" fmla="*/ 48 h 144"/>
              <a:gd name="T114" fmla="*/ 322 w 326"/>
              <a:gd name="T115" fmla="*/ 42 h 144"/>
              <a:gd name="T116" fmla="*/ 325 w 326"/>
              <a:gd name="T117" fmla="*/ 3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" h="144">
                <a:moveTo>
                  <a:pt x="324" y="34"/>
                </a:moveTo>
                <a:cubicBezTo>
                  <a:pt x="322" y="31"/>
                  <a:pt x="322" y="31"/>
                  <a:pt x="322" y="31"/>
                </a:cubicBezTo>
                <a:cubicBezTo>
                  <a:pt x="320" y="28"/>
                  <a:pt x="320" y="28"/>
                  <a:pt x="320" y="28"/>
                </a:cubicBezTo>
                <a:cubicBezTo>
                  <a:pt x="317" y="28"/>
                  <a:pt x="317" y="28"/>
                  <a:pt x="317" y="28"/>
                </a:cubicBezTo>
                <a:cubicBezTo>
                  <a:pt x="316" y="29"/>
                  <a:pt x="316" y="29"/>
                  <a:pt x="316" y="29"/>
                </a:cubicBezTo>
                <a:cubicBezTo>
                  <a:pt x="315" y="38"/>
                  <a:pt x="315" y="38"/>
                  <a:pt x="315" y="38"/>
                </a:cubicBezTo>
                <a:cubicBezTo>
                  <a:pt x="315" y="40"/>
                  <a:pt x="315" y="40"/>
                  <a:pt x="315" y="40"/>
                </a:cubicBezTo>
                <a:cubicBezTo>
                  <a:pt x="312" y="38"/>
                  <a:pt x="312" y="38"/>
                  <a:pt x="312" y="38"/>
                </a:cubicBezTo>
                <a:cubicBezTo>
                  <a:pt x="311" y="32"/>
                  <a:pt x="311" y="32"/>
                  <a:pt x="311" y="32"/>
                </a:cubicBezTo>
                <a:cubicBezTo>
                  <a:pt x="309" y="28"/>
                  <a:pt x="309" y="28"/>
                  <a:pt x="309" y="28"/>
                </a:cubicBezTo>
                <a:cubicBezTo>
                  <a:pt x="306" y="27"/>
                  <a:pt x="306" y="27"/>
                  <a:pt x="306" y="27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298" y="30"/>
                  <a:pt x="298" y="30"/>
                  <a:pt x="298" y="30"/>
                </a:cubicBezTo>
                <a:cubicBezTo>
                  <a:pt x="292" y="32"/>
                  <a:pt x="292" y="32"/>
                  <a:pt x="292" y="32"/>
                </a:cubicBezTo>
                <a:cubicBezTo>
                  <a:pt x="289" y="35"/>
                  <a:pt x="289" y="35"/>
                  <a:pt x="289" y="35"/>
                </a:cubicBezTo>
                <a:cubicBezTo>
                  <a:pt x="286" y="39"/>
                  <a:pt x="286" y="39"/>
                  <a:pt x="286" y="39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85" y="32"/>
                  <a:pt x="285" y="32"/>
                  <a:pt x="285" y="32"/>
                </a:cubicBezTo>
                <a:cubicBezTo>
                  <a:pt x="285" y="30"/>
                  <a:pt x="285" y="30"/>
                  <a:pt x="285" y="30"/>
                </a:cubicBezTo>
                <a:cubicBezTo>
                  <a:pt x="283" y="27"/>
                  <a:pt x="283" y="27"/>
                  <a:pt x="283" y="27"/>
                </a:cubicBezTo>
                <a:cubicBezTo>
                  <a:pt x="282" y="25"/>
                  <a:pt x="282" y="25"/>
                  <a:pt x="282" y="25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1" y="18"/>
                  <a:pt x="281" y="18"/>
                  <a:pt x="281" y="18"/>
                </a:cubicBezTo>
                <a:cubicBezTo>
                  <a:pt x="283" y="16"/>
                  <a:pt x="283" y="16"/>
                  <a:pt x="283" y="16"/>
                </a:cubicBezTo>
                <a:cubicBezTo>
                  <a:pt x="283" y="16"/>
                  <a:pt x="283" y="16"/>
                  <a:pt x="283" y="16"/>
                </a:cubicBezTo>
                <a:cubicBezTo>
                  <a:pt x="284" y="20"/>
                  <a:pt x="284" y="20"/>
                  <a:pt x="284" y="20"/>
                </a:cubicBezTo>
                <a:cubicBezTo>
                  <a:pt x="285" y="26"/>
                  <a:pt x="285" y="26"/>
                  <a:pt x="285" y="26"/>
                </a:cubicBezTo>
                <a:cubicBezTo>
                  <a:pt x="287" y="31"/>
                  <a:pt x="287" y="31"/>
                  <a:pt x="287" y="31"/>
                </a:cubicBezTo>
                <a:cubicBezTo>
                  <a:pt x="290" y="29"/>
                  <a:pt x="290" y="29"/>
                  <a:pt x="290" y="29"/>
                </a:cubicBezTo>
                <a:cubicBezTo>
                  <a:pt x="291" y="28"/>
                  <a:pt x="291" y="28"/>
                  <a:pt x="291" y="28"/>
                </a:cubicBezTo>
                <a:cubicBezTo>
                  <a:pt x="294" y="26"/>
                  <a:pt x="294" y="26"/>
                  <a:pt x="294" y="26"/>
                </a:cubicBezTo>
                <a:cubicBezTo>
                  <a:pt x="295" y="26"/>
                  <a:pt x="295" y="26"/>
                  <a:pt x="295" y="26"/>
                </a:cubicBezTo>
                <a:cubicBezTo>
                  <a:pt x="299" y="24"/>
                  <a:pt x="299" y="24"/>
                  <a:pt x="299" y="24"/>
                </a:cubicBezTo>
                <a:cubicBezTo>
                  <a:pt x="300" y="22"/>
                  <a:pt x="300" y="22"/>
                  <a:pt x="300" y="22"/>
                </a:cubicBezTo>
                <a:cubicBezTo>
                  <a:pt x="305" y="22"/>
                  <a:pt x="305" y="22"/>
                  <a:pt x="305" y="22"/>
                </a:cubicBezTo>
                <a:cubicBezTo>
                  <a:pt x="306" y="19"/>
                  <a:pt x="306" y="19"/>
                  <a:pt x="306" y="19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18"/>
                  <a:pt x="306" y="17"/>
                  <a:pt x="306" y="16"/>
                </a:cubicBezTo>
                <a:cubicBezTo>
                  <a:pt x="305" y="16"/>
                  <a:pt x="305" y="16"/>
                  <a:pt x="305" y="16"/>
                </a:cubicBezTo>
                <a:cubicBezTo>
                  <a:pt x="303" y="13"/>
                  <a:pt x="303" y="13"/>
                  <a:pt x="303" y="13"/>
                </a:cubicBezTo>
                <a:cubicBezTo>
                  <a:pt x="303" y="12"/>
                  <a:pt x="303" y="12"/>
                  <a:pt x="303" y="12"/>
                </a:cubicBezTo>
                <a:cubicBezTo>
                  <a:pt x="304" y="12"/>
                  <a:pt x="304" y="12"/>
                  <a:pt x="304" y="12"/>
                </a:cubicBezTo>
                <a:cubicBezTo>
                  <a:pt x="309" y="14"/>
                  <a:pt x="309" y="14"/>
                  <a:pt x="309" y="14"/>
                </a:cubicBezTo>
                <a:cubicBezTo>
                  <a:pt x="312" y="14"/>
                  <a:pt x="312" y="14"/>
                  <a:pt x="312" y="14"/>
                </a:cubicBezTo>
                <a:cubicBezTo>
                  <a:pt x="312" y="11"/>
                  <a:pt x="312" y="11"/>
                  <a:pt x="312" y="11"/>
                </a:cubicBezTo>
                <a:cubicBezTo>
                  <a:pt x="309" y="7"/>
                  <a:pt x="309" y="7"/>
                  <a:pt x="309" y="7"/>
                </a:cubicBezTo>
                <a:cubicBezTo>
                  <a:pt x="308" y="4"/>
                  <a:pt x="308" y="4"/>
                  <a:pt x="308" y="4"/>
                </a:cubicBezTo>
                <a:cubicBezTo>
                  <a:pt x="305" y="0"/>
                  <a:pt x="305" y="0"/>
                  <a:pt x="305" y="0"/>
                </a:cubicBezTo>
                <a:cubicBezTo>
                  <a:pt x="218" y="18"/>
                  <a:pt x="218" y="18"/>
                  <a:pt x="218" y="18"/>
                </a:cubicBezTo>
                <a:cubicBezTo>
                  <a:pt x="155" y="28"/>
                  <a:pt x="155" y="28"/>
                  <a:pt x="155" y="28"/>
                </a:cubicBezTo>
                <a:cubicBezTo>
                  <a:pt x="94" y="35"/>
                  <a:pt x="94" y="35"/>
                  <a:pt x="94" y="35"/>
                </a:cubicBezTo>
                <a:cubicBezTo>
                  <a:pt x="94" y="47"/>
                  <a:pt x="94" y="47"/>
                  <a:pt x="94" y="47"/>
                </a:cubicBezTo>
                <a:cubicBezTo>
                  <a:pt x="93" y="47"/>
                  <a:pt x="93" y="47"/>
                  <a:pt x="93" y="47"/>
                </a:cubicBezTo>
                <a:cubicBezTo>
                  <a:pt x="89" y="49"/>
                  <a:pt x="89" y="49"/>
                  <a:pt x="89" y="49"/>
                </a:cubicBezTo>
                <a:cubicBezTo>
                  <a:pt x="86" y="54"/>
                  <a:pt x="86" y="54"/>
                  <a:pt x="86" y="54"/>
                </a:cubicBezTo>
                <a:cubicBezTo>
                  <a:pt x="85" y="58"/>
                  <a:pt x="85" y="58"/>
                  <a:pt x="85" y="58"/>
                </a:cubicBezTo>
                <a:cubicBezTo>
                  <a:pt x="74" y="60"/>
                  <a:pt x="74" y="60"/>
                  <a:pt x="74" y="60"/>
                </a:cubicBezTo>
                <a:cubicBezTo>
                  <a:pt x="69" y="66"/>
                  <a:pt x="69" y="66"/>
                  <a:pt x="69" y="66"/>
                </a:cubicBezTo>
                <a:cubicBezTo>
                  <a:pt x="65" y="70"/>
                  <a:pt x="65" y="70"/>
                  <a:pt x="65" y="70"/>
                </a:cubicBezTo>
                <a:cubicBezTo>
                  <a:pt x="62" y="66"/>
                  <a:pt x="62" y="66"/>
                  <a:pt x="62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5" y="72"/>
                  <a:pt x="55" y="72"/>
                  <a:pt x="55" y="72"/>
                </a:cubicBezTo>
                <a:cubicBezTo>
                  <a:pt x="53" y="76"/>
                  <a:pt x="53" y="76"/>
                  <a:pt x="53" y="76"/>
                </a:cubicBezTo>
                <a:cubicBezTo>
                  <a:pt x="48" y="79"/>
                  <a:pt x="48" y="79"/>
                  <a:pt x="48" y="79"/>
                </a:cubicBezTo>
                <a:cubicBezTo>
                  <a:pt x="14" y="99"/>
                  <a:pt x="14" y="99"/>
                  <a:pt x="14" y="99"/>
                </a:cubicBezTo>
                <a:cubicBezTo>
                  <a:pt x="11" y="103"/>
                  <a:pt x="11" y="103"/>
                  <a:pt x="11" y="103"/>
                </a:cubicBezTo>
                <a:cubicBezTo>
                  <a:pt x="12" y="107"/>
                  <a:pt x="12" y="107"/>
                  <a:pt x="12" y="107"/>
                </a:cubicBezTo>
                <a:cubicBezTo>
                  <a:pt x="8" y="110"/>
                  <a:pt x="8" y="110"/>
                  <a:pt x="8" y="110"/>
                </a:cubicBezTo>
                <a:cubicBezTo>
                  <a:pt x="5" y="110"/>
                  <a:pt x="5" y="110"/>
                  <a:pt x="5" y="110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7"/>
                  <a:pt x="1" y="117"/>
                  <a:pt x="1" y="117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4"/>
                  <a:pt x="0" y="124"/>
                  <a:pt x="0" y="124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73" y="105"/>
                  <a:pt x="73" y="105"/>
                  <a:pt x="73" y="105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90" y="104"/>
                  <a:pt x="90" y="104"/>
                  <a:pt x="90" y="104"/>
                </a:cubicBezTo>
                <a:cubicBezTo>
                  <a:pt x="102" y="106"/>
                  <a:pt x="102" y="106"/>
                  <a:pt x="102" y="106"/>
                </a:cubicBezTo>
                <a:cubicBezTo>
                  <a:pt x="108" y="105"/>
                  <a:pt x="108" y="105"/>
                  <a:pt x="108" y="105"/>
                </a:cubicBezTo>
                <a:cubicBezTo>
                  <a:pt x="111" y="104"/>
                  <a:pt x="111" y="104"/>
                  <a:pt x="111" y="104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38" y="104"/>
                  <a:pt x="138" y="104"/>
                  <a:pt x="138" y="104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82" y="106"/>
                  <a:pt x="182" y="106"/>
                  <a:pt x="182" y="106"/>
                </a:cubicBezTo>
                <a:cubicBezTo>
                  <a:pt x="234" y="144"/>
                  <a:pt x="234" y="144"/>
                  <a:pt x="234" y="144"/>
                </a:cubicBezTo>
                <a:cubicBezTo>
                  <a:pt x="243" y="140"/>
                  <a:pt x="243" y="140"/>
                  <a:pt x="243" y="140"/>
                </a:cubicBezTo>
                <a:cubicBezTo>
                  <a:pt x="245" y="140"/>
                  <a:pt x="245" y="140"/>
                  <a:pt x="245" y="140"/>
                </a:cubicBezTo>
                <a:cubicBezTo>
                  <a:pt x="254" y="139"/>
                  <a:pt x="254" y="139"/>
                  <a:pt x="254" y="139"/>
                </a:cubicBezTo>
                <a:cubicBezTo>
                  <a:pt x="256" y="136"/>
                  <a:pt x="256" y="136"/>
                  <a:pt x="256" y="136"/>
                </a:cubicBezTo>
                <a:cubicBezTo>
                  <a:pt x="259" y="133"/>
                  <a:pt x="259" y="133"/>
                  <a:pt x="259" y="133"/>
                </a:cubicBezTo>
                <a:cubicBezTo>
                  <a:pt x="260" y="124"/>
                  <a:pt x="260" y="124"/>
                  <a:pt x="260" y="124"/>
                </a:cubicBezTo>
                <a:cubicBezTo>
                  <a:pt x="263" y="117"/>
                  <a:pt x="263" y="117"/>
                  <a:pt x="263" y="117"/>
                </a:cubicBezTo>
                <a:cubicBezTo>
                  <a:pt x="267" y="111"/>
                  <a:pt x="267" y="111"/>
                  <a:pt x="267" y="111"/>
                </a:cubicBezTo>
                <a:cubicBezTo>
                  <a:pt x="271" y="108"/>
                  <a:pt x="271" y="108"/>
                  <a:pt x="271" y="108"/>
                </a:cubicBezTo>
                <a:cubicBezTo>
                  <a:pt x="271" y="106"/>
                  <a:pt x="271" y="106"/>
                  <a:pt x="271" y="106"/>
                </a:cubicBezTo>
                <a:cubicBezTo>
                  <a:pt x="270" y="103"/>
                  <a:pt x="270" y="103"/>
                  <a:pt x="270" y="103"/>
                </a:cubicBezTo>
                <a:cubicBezTo>
                  <a:pt x="269" y="101"/>
                  <a:pt x="269" y="101"/>
                  <a:pt x="269" y="101"/>
                </a:cubicBezTo>
                <a:cubicBezTo>
                  <a:pt x="270" y="100"/>
                  <a:pt x="270" y="100"/>
                  <a:pt x="270" y="100"/>
                </a:cubicBezTo>
                <a:cubicBezTo>
                  <a:pt x="270" y="98"/>
                  <a:pt x="270" y="98"/>
                  <a:pt x="270" y="98"/>
                </a:cubicBezTo>
                <a:cubicBezTo>
                  <a:pt x="271" y="97"/>
                  <a:pt x="271" y="97"/>
                  <a:pt x="271" y="97"/>
                </a:cubicBezTo>
                <a:cubicBezTo>
                  <a:pt x="272" y="97"/>
                  <a:pt x="272" y="97"/>
                  <a:pt x="272" y="97"/>
                </a:cubicBezTo>
                <a:cubicBezTo>
                  <a:pt x="273" y="98"/>
                  <a:pt x="273" y="98"/>
                  <a:pt x="273" y="98"/>
                </a:cubicBezTo>
                <a:cubicBezTo>
                  <a:pt x="274" y="102"/>
                  <a:pt x="274" y="102"/>
                  <a:pt x="274" y="102"/>
                </a:cubicBezTo>
                <a:cubicBezTo>
                  <a:pt x="278" y="100"/>
                  <a:pt x="278" y="100"/>
                  <a:pt x="278" y="100"/>
                </a:cubicBezTo>
                <a:cubicBezTo>
                  <a:pt x="281" y="99"/>
                  <a:pt x="281" y="99"/>
                  <a:pt x="281" y="99"/>
                </a:cubicBezTo>
                <a:cubicBezTo>
                  <a:pt x="281" y="97"/>
                  <a:pt x="281" y="97"/>
                  <a:pt x="281" y="97"/>
                </a:cubicBezTo>
                <a:cubicBezTo>
                  <a:pt x="281" y="95"/>
                  <a:pt x="281" y="95"/>
                  <a:pt x="281" y="95"/>
                </a:cubicBezTo>
                <a:cubicBezTo>
                  <a:pt x="283" y="94"/>
                  <a:pt x="283" y="94"/>
                  <a:pt x="283" y="94"/>
                </a:cubicBezTo>
                <a:cubicBezTo>
                  <a:pt x="283" y="93"/>
                  <a:pt x="283" y="93"/>
                  <a:pt x="283" y="93"/>
                </a:cubicBezTo>
                <a:cubicBezTo>
                  <a:pt x="285" y="95"/>
                  <a:pt x="285" y="95"/>
                  <a:pt x="285" y="95"/>
                </a:cubicBezTo>
                <a:cubicBezTo>
                  <a:pt x="290" y="93"/>
                  <a:pt x="290" y="93"/>
                  <a:pt x="290" y="93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296" y="91"/>
                  <a:pt x="296" y="91"/>
                  <a:pt x="296" y="91"/>
                </a:cubicBezTo>
                <a:cubicBezTo>
                  <a:pt x="299" y="89"/>
                  <a:pt x="299" y="89"/>
                  <a:pt x="299" y="89"/>
                </a:cubicBezTo>
                <a:cubicBezTo>
                  <a:pt x="301" y="88"/>
                  <a:pt x="301" y="88"/>
                  <a:pt x="301" y="88"/>
                </a:cubicBezTo>
                <a:cubicBezTo>
                  <a:pt x="301" y="87"/>
                  <a:pt x="301" y="87"/>
                  <a:pt x="301" y="87"/>
                </a:cubicBezTo>
                <a:cubicBezTo>
                  <a:pt x="305" y="90"/>
                  <a:pt x="305" y="90"/>
                  <a:pt x="305" y="90"/>
                </a:cubicBezTo>
                <a:cubicBezTo>
                  <a:pt x="307" y="86"/>
                  <a:pt x="307" y="86"/>
                  <a:pt x="307" y="86"/>
                </a:cubicBezTo>
                <a:cubicBezTo>
                  <a:pt x="308" y="81"/>
                  <a:pt x="308" y="81"/>
                  <a:pt x="308" y="81"/>
                </a:cubicBezTo>
                <a:cubicBezTo>
                  <a:pt x="309" y="79"/>
                  <a:pt x="309" y="79"/>
                  <a:pt x="309" y="79"/>
                </a:cubicBezTo>
                <a:cubicBezTo>
                  <a:pt x="310" y="77"/>
                  <a:pt x="310" y="77"/>
                  <a:pt x="310" y="77"/>
                </a:cubicBezTo>
                <a:cubicBezTo>
                  <a:pt x="310" y="77"/>
                  <a:pt x="309" y="74"/>
                  <a:pt x="308" y="75"/>
                </a:cubicBezTo>
                <a:cubicBezTo>
                  <a:pt x="307" y="75"/>
                  <a:pt x="304" y="76"/>
                  <a:pt x="304" y="76"/>
                </a:cubicBezTo>
                <a:cubicBezTo>
                  <a:pt x="303" y="78"/>
                  <a:pt x="303" y="78"/>
                  <a:pt x="303" y="78"/>
                </a:cubicBezTo>
                <a:cubicBezTo>
                  <a:pt x="301" y="78"/>
                  <a:pt x="301" y="78"/>
                  <a:pt x="301" y="78"/>
                </a:cubicBezTo>
                <a:cubicBezTo>
                  <a:pt x="299" y="80"/>
                  <a:pt x="299" y="80"/>
                  <a:pt x="299" y="80"/>
                </a:cubicBezTo>
                <a:cubicBezTo>
                  <a:pt x="294" y="83"/>
                  <a:pt x="294" y="83"/>
                  <a:pt x="294" y="83"/>
                </a:cubicBezTo>
                <a:cubicBezTo>
                  <a:pt x="291" y="83"/>
                  <a:pt x="291" y="83"/>
                  <a:pt x="291" y="83"/>
                </a:cubicBezTo>
                <a:cubicBezTo>
                  <a:pt x="283" y="81"/>
                  <a:pt x="283" y="81"/>
                  <a:pt x="283" y="81"/>
                </a:cubicBezTo>
                <a:cubicBezTo>
                  <a:pt x="283" y="79"/>
                  <a:pt x="283" y="79"/>
                  <a:pt x="283" y="79"/>
                </a:cubicBezTo>
                <a:cubicBezTo>
                  <a:pt x="283" y="77"/>
                  <a:pt x="283" y="77"/>
                  <a:pt x="283" y="77"/>
                </a:cubicBezTo>
                <a:cubicBezTo>
                  <a:pt x="284" y="76"/>
                  <a:pt x="284" y="76"/>
                  <a:pt x="284" y="76"/>
                </a:cubicBezTo>
                <a:cubicBezTo>
                  <a:pt x="286" y="76"/>
                  <a:pt x="286" y="76"/>
                  <a:pt x="286" y="76"/>
                </a:cubicBezTo>
                <a:cubicBezTo>
                  <a:pt x="288" y="77"/>
                  <a:pt x="288" y="77"/>
                  <a:pt x="288" y="77"/>
                </a:cubicBezTo>
                <a:cubicBezTo>
                  <a:pt x="293" y="77"/>
                  <a:pt x="293" y="77"/>
                  <a:pt x="293" y="77"/>
                </a:cubicBezTo>
                <a:cubicBezTo>
                  <a:pt x="296" y="75"/>
                  <a:pt x="296" y="75"/>
                  <a:pt x="296" y="75"/>
                </a:cubicBezTo>
                <a:cubicBezTo>
                  <a:pt x="296" y="73"/>
                  <a:pt x="296" y="73"/>
                  <a:pt x="296" y="73"/>
                </a:cubicBezTo>
                <a:cubicBezTo>
                  <a:pt x="295" y="71"/>
                  <a:pt x="295" y="71"/>
                  <a:pt x="295" y="71"/>
                </a:cubicBezTo>
                <a:cubicBezTo>
                  <a:pt x="296" y="68"/>
                  <a:pt x="296" y="68"/>
                  <a:pt x="296" y="68"/>
                </a:cubicBezTo>
                <a:cubicBezTo>
                  <a:pt x="297" y="68"/>
                  <a:pt x="297" y="68"/>
                  <a:pt x="297" y="68"/>
                </a:cubicBezTo>
                <a:cubicBezTo>
                  <a:pt x="299" y="66"/>
                  <a:pt x="299" y="66"/>
                  <a:pt x="299" y="66"/>
                </a:cubicBezTo>
                <a:cubicBezTo>
                  <a:pt x="299" y="64"/>
                  <a:pt x="299" y="64"/>
                  <a:pt x="299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0" y="61"/>
                  <a:pt x="290" y="61"/>
                  <a:pt x="290" y="61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280" y="58"/>
                  <a:pt x="280" y="58"/>
                  <a:pt x="280" y="58"/>
                </a:cubicBezTo>
                <a:cubicBezTo>
                  <a:pt x="280" y="57"/>
                  <a:pt x="280" y="57"/>
                  <a:pt x="280" y="57"/>
                </a:cubicBezTo>
                <a:cubicBezTo>
                  <a:pt x="284" y="57"/>
                  <a:pt x="284" y="57"/>
                  <a:pt x="284" y="57"/>
                </a:cubicBezTo>
                <a:cubicBezTo>
                  <a:pt x="290" y="57"/>
                  <a:pt x="290" y="57"/>
                  <a:pt x="290" y="57"/>
                </a:cubicBezTo>
                <a:cubicBezTo>
                  <a:pt x="294" y="59"/>
                  <a:pt x="294" y="59"/>
                  <a:pt x="294" y="59"/>
                </a:cubicBezTo>
                <a:cubicBezTo>
                  <a:pt x="295" y="57"/>
                  <a:pt x="295" y="57"/>
                  <a:pt x="295" y="57"/>
                </a:cubicBezTo>
                <a:cubicBezTo>
                  <a:pt x="294" y="55"/>
                  <a:pt x="294" y="55"/>
                  <a:pt x="294" y="55"/>
                </a:cubicBezTo>
                <a:cubicBezTo>
                  <a:pt x="293" y="54"/>
                  <a:pt x="293" y="54"/>
                  <a:pt x="293" y="54"/>
                </a:cubicBezTo>
                <a:cubicBezTo>
                  <a:pt x="292" y="52"/>
                  <a:pt x="292" y="52"/>
                  <a:pt x="292" y="52"/>
                </a:cubicBezTo>
                <a:cubicBezTo>
                  <a:pt x="294" y="51"/>
                  <a:pt x="294" y="51"/>
                  <a:pt x="294" y="51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0" y="58"/>
                  <a:pt x="300" y="58"/>
                  <a:pt x="300" y="58"/>
                </a:cubicBezTo>
                <a:cubicBezTo>
                  <a:pt x="303" y="58"/>
                  <a:pt x="303" y="58"/>
                  <a:pt x="303" y="58"/>
                </a:cubicBezTo>
                <a:cubicBezTo>
                  <a:pt x="304" y="57"/>
                  <a:pt x="304" y="57"/>
                  <a:pt x="304" y="57"/>
                </a:cubicBezTo>
                <a:cubicBezTo>
                  <a:pt x="306" y="58"/>
                  <a:pt x="306" y="58"/>
                  <a:pt x="306" y="58"/>
                </a:cubicBezTo>
                <a:cubicBezTo>
                  <a:pt x="310" y="58"/>
                  <a:pt x="310" y="58"/>
                  <a:pt x="310" y="58"/>
                </a:cubicBezTo>
                <a:cubicBezTo>
                  <a:pt x="316" y="58"/>
                  <a:pt x="316" y="58"/>
                  <a:pt x="316" y="58"/>
                </a:cubicBezTo>
                <a:cubicBezTo>
                  <a:pt x="317" y="57"/>
                  <a:pt x="317" y="57"/>
                  <a:pt x="317" y="57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18" y="51"/>
                  <a:pt x="318" y="51"/>
                  <a:pt x="318" y="51"/>
                </a:cubicBezTo>
                <a:cubicBezTo>
                  <a:pt x="319" y="48"/>
                  <a:pt x="319" y="48"/>
                  <a:pt x="319" y="48"/>
                </a:cubicBezTo>
                <a:cubicBezTo>
                  <a:pt x="319" y="46"/>
                  <a:pt x="319" y="46"/>
                  <a:pt x="319" y="46"/>
                </a:cubicBezTo>
                <a:cubicBezTo>
                  <a:pt x="320" y="42"/>
                  <a:pt x="320" y="42"/>
                  <a:pt x="320" y="42"/>
                </a:cubicBezTo>
                <a:cubicBezTo>
                  <a:pt x="322" y="42"/>
                  <a:pt x="322" y="42"/>
                  <a:pt x="322" y="42"/>
                </a:cubicBezTo>
                <a:cubicBezTo>
                  <a:pt x="323" y="44"/>
                  <a:pt x="323" y="44"/>
                  <a:pt x="323" y="44"/>
                </a:cubicBezTo>
                <a:cubicBezTo>
                  <a:pt x="325" y="42"/>
                  <a:pt x="325" y="42"/>
                  <a:pt x="325" y="42"/>
                </a:cubicBezTo>
                <a:cubicBezTo>
                  <a:pt x="325" y="39"/>
                  <a:pt x="325" y="39"/>
                  <a:pt x="325" y="39"/>
                </a:cubicBezTo>
                <a:cubicBezTo>
                  <a:pt x="326" y="37"/>
                  <a:pt x="326" y="37"/>
                  <a:pt x="326" y="37"/>
                </a:cubicBezTo>
                <a:lnTo>
                  <a:pt x="324" y="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9720531" y="3735153"/>
            <a:ext cx="584636" cy="629509"/>
          </a:xfrm>
          <a:custGeom>
            <a:avLst/>
            <a:gdLst>
              <a:gd name="T0" fmla="*/ 196 w 201"/>
              <a:gd name="T1" fmla="*/ 127 h 216"/>
              <a:gd name="T2" fmla="*/ 195 w 201"/>
              <a:gd name="T3" fmla="*/ 120 h 216"/>
              <a:gd name="T4" fmla="*/ 191 w 201"/>
              <a:gd name="T5" fmla="*/ 115 h 216"/>
              <a:gd name="T6" fmla="*/ 190 w 201"/>
              <a:gd name="T7" fmla="*/ 110 h 216"/>
              <a:gd name="T8" fmla="*/ 187 w 201"/>
              <a:gd name="T9" fmla="*/ 107 h 216"/>
              <a:gd name="T10" fmla="*/ 183 w 201"/>
              <a:gd name="T11" fmla="*/ 106 h 216"/>
              <a:gd name="T12" fmla="*/ 181 w 201"/>
              <a:gd name="T13" fmla="*/ 101 h 216"/>
              <a:gd name="T14" fmla="*/ 179 w 201"/>
              <a:gd name="T15" fmla="*/ 96 h 216"/>
              <a:gd name="T16" fmla="*/ 174 w 201"/>
              <a:gd name="T17" fmla="*/ 89 h 216"/>
              <a:gd name="T18" fmla="*/ 168 w 201"/>
              <a:gd name="T19" fmla="*/ 84 h 216"/>
              <a:gd name="T20" fmla="*/ 158 w 201"/>
              <a:gd name="T21" fmla="*/ 78 h 216"/>
              <a:gd name="T22" fmla="*/ 147 w 201"/>
              <a:gd name="T23" fmla="*/ 63 h 216"/>
              <a:gd name="T24" fmla="*/ 126 w 201"/>
              <a:gd name="T25" fmla="*/ 46 h 216"/>
              <a:gd name="T26" fmla="*/ 116 w 201"/>
              <a:gd name="T27" fmla="*/ 35 h 216"/>
              <a:gd name="T28" fmla="*/ 111 w 201"/>
              <a:gd name="T29" fmla="*/ 27 h 216"/>
              <a:gd name="T30" fmla="*/ 96 w 201"/>
              <a:gd name="T31" fmla="*/ 19 h 216"/>
              <a:gd name="T32" fmla="*/ 92 w 201"/>
              <a:gd name="T33" fmla="*/ 14 h 216"/>
              <a:gd name="T34" fmla="*/ 97 w 201"/>
              <a:gd name="T35" fmla="*/ 8 h 216"/>
              <a:gd name="T36" fmla="*/ 103 w 201"/>
              <a:gd name="T37" fmla="*/ 4 h 216"/>
              <a:gd name="T38" fmla="*/ 104 w 201"/>
              <a:gd name="T39" fmla="*/ 0 h 216"/>
              <a:gd name="T40" fmla="*/ 48 w 201"/>
              <a:gd name="T41" fmla="*/ 6 h 216"/>
              <a:gd name="T42" fmla="*/ 0 w 201"/>
              <a:gd name="T43" fmla="*/ 10 h 216"/>
              <a:gd name="T44" fmla="*/ 11 w 201"/>
              <a:gd name="T45" fmla="*/ 58 h 216"/>
              <a:gd name="T46" fmla="*/ 25 w 201"/>
              <a:gd name="T47" fmla="*/ 107 h 216"/>
              <a:gd name="T48" fmla="*/ 38 w 201"/>
              <a:gd name="T49" fmla="*/ 128 h 216"/>
              <a:gd name="T50" fmla="*/ 39 w 201"/>
              <a:gd name="T51" fmla="*/ 137 h 216"/>
              <a:gd name="T52" fmla="*/ 40 w 201"/>
              <a:gd name="T53" fmla="*/ 144 h 216"/>
              <a:gd name="T54" fmla="*/ 39 w 201"/>
              <a:gd name="T55" fmla="*/ 150 h 216"/>
              <a:gd name="T56" fmla="*/ 35 w 201"/>
              <a:gd name="T57" fmla="*/ 157 h 216"/>
              <a:gd name="T58" fmla="*/ 37 w 201"/>
              <a:gd name="T59" fmla="*/ 172 h 216"/>
              <a:gd name="T60" fmla="*/ 40 w 201"/>
              <a:gd name="T61" fmla="*/ 182 h 216"/>
              <a:gd name="T62" fmla="*/ 37 w 201"/>
              <a:gd name="T63" fmla="*/ 186 h 216"/>
              <a:gd name="T64" fmla="*/ 41 w 201"/>
              <a:gd name="T65" fmla="*/ 193 h 216"/>
              <a:gd name="T66" fmla="*/ 46 w 201"/>
              <a:gd name="T67" fmla="*/ 201 h 216"/>
              <a:gd name="T68" fmla="*/ 160 w 201"/>
              <a:gd name="T69" fmla="*/ 207 h 216"/>
              <a:gd name="T70" fmla="*/ 169 w 201"/>
              <a:gd name="T71" fmla="*/ 216 h 216"/>
              <a:gd name="T72" fmla="*/ 166 w 201"/>
              <a:gd name="T73" fmla="*/ 193 h 216"/>
              <a:gd name="T74" fmla="*/ 183 w 201"/>
              <a:gd name="T75" fmla="*/ 196 h 216"/>
              <a:gd name="T76" fmla="*/ 185 w 201"/>
              <a:gd name="T77" fmla="*/ 189 h 216"/>
              <a:gd name="T78" fmla="*/ 182 w 201"/>
              <a:gd name="T79" fmla="*/ 187 h 216"/>
              <a:gd name="T80" fmla="*/ 180 w 201"/>
              <a:gd name="T81" fmla="*/ 183 h 216"/>
              <a:gd name="T82" fmla="*/ 185 w 201"/>
              <a:gd name="T83" fmla="*/ 183 h 216"/>
              <a:gd name="T84" fmla="*/ 183 w 201"/>
              <a:gd name="T85" fmla="*/ 177 h 216"/>
              <a:gd name="T86" fmla="*/ 188 w 201"/>
              <a:gd name="T87" fmla="*/ 174 h 216"/>
              <a:gd name="T88" fmla="*/ 187 w 201"/>
              <a:gd name="T89" fmla="*/ 168 h 216"/>
              <a:gd name="T90" fmla="*/ 188 w 201"/>
              <a:gd name="T91" fmla="*/ 165 h 216"/>
              <a:gd name="T92" fmla="*/ 189 w 201"/>
              <a:gd name="T93" fmla="*/ 161 h 216"/>
              <a:gd name="T94" fmla="*/ 189 w 201"/>
              <a:gd name="T95" fmla="*/ 151 h 216"/>
              <a:gd name="T96" fmla="*/ 194 w 201"/>
              <a:gd name="T97" fmla="*/ 152 h 216"/>
              <a:gd name="T98" fmla="*/ 193 w 201"/>
              <a:gd name="T99" fmla="*/ 149 h 216"/>
              <a:gd name="T100" fmla="*/ 189 w 201"/>
              <a:gd name="T101" fmla="*/ 144 h 216"/>
              <a:gd name="T102" fmla="*/ 196 w 201"/>
              <a:gd name="T103" fmla="*/ 144 h 216"/>
              <a:gd name="T104" fmla="*/ 193 w 201"/>
              <a:gd name="T105" fmla="*/ 141 h 216"/>
              <a:gd name="T106" fmla="*/ 192 w 201"/>
              <a:gd name="T107" fmla="*/ 137 h 216"/>
              <a:gd name="T108" fmla="*/ 197 w 201"/>
              <a:gd name="T109" fmla="*/ 138 h 216"/>
              <a:gd name="T110" fmla="*/ 199 w 201"/>
              <a:gd name="T111" fmla="*/ 134 h 216"/>
              <a:gd name="T112" fmla="*/ 201 w 201"/>
              <a:gd name="T113" fmla="*/ 130 h 216"/>
              <a:gd name="T114" fmla="*/ 198 w 201"/>
              <a:gd name="T115" fmla="*/ 128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1" h="216">
                <a:moveTo>
                  <a:pt x="198" y="128"/>
                </a:moveTo>
                <a:cubicBezTo>
                  <a:pt x="196" y="127"/>
                  <a:pt x="196" y="127"/>
                  <a:pt x="196" y="127"/>
                </a:cubicBezTo>
                <a:cubicBezTo>
                  <a:pt x="195" y="124"/>
                  <a:pt x="195" y="124"/>
                  <a:pt x="195" y="124"/>
                </a:cubicBezTo>
                <a:cubicBezTo>
                  <a:pt x="195" y="120"/>
                  <a:pt x="195" y="120"/>
                  <a:pt x="195" y="120"/>
                </a:cubicBezTo>
                <a:cubicBezTo>
                  <a:pt x="195" y="119"/>
                  <a:pt x="195" y="119"/>
                  <a:pt x="195" y="119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0" y="112"/>
                  <a:pt x="190" y="112"/>
                  <a:pt x="190" y="112"/>
                </a:cubicBezTo>
                <a:cubicBezTo>
                  <a:pt x="190" y="110"/>
                  <a:pt x="190" y="110"/>
                  <a:pt x="190" y="110"/>
                </a:cubicBezTo>
                <a:cubicBezTo>
                  <a:pt x="190" y="109"/>
                  <a:pt x="190" y="109"/>
                  <a:pt x="190" y="109"/>
                </a:cubicBezTo>
                <a:cubicBezTo>
                  <a:pt x="187" y="107"/>
                  <a:pt x="187" y="107"/>
                  <a:pt x="187" y="107"/>
                </a:cubicBezTo>
                <a:cubicBezTo>
                  <a:pt x="184" y="106"/>
                  <a:pt x="184" y="106"/>
                  <a:pt x="184" y="106"/>
                </a:cubicBezTo>
                <a:cubicBezTo>
                  <a:pt x="183" y="106"/>
                  <a:pt x="183" y="106"/>
                  <a:pt x="183" y="106"/>
                </a:cubicBezTo>
                <a:cubicBezTo>
                  <a:pt x="182" y="104"/>
                  <a:pt x="182" y="104"/>
                  <a:pt x="182" y="104"/>
                </a:cubicBezTo>
                <a:cubicBezTo>
                  <a:pt x="181" y="101"/>
                  <a:pt x="181" y="101"/>
                  <a:pt x="181" y="101"/>
                </a:cubicBezTo>
                <a:cubicBezTo>
                  <a:pt x="181" y="99"/>
                  <a:pt x="181" y="99"/>
                  <a:pt x="181" y="99"/>
                </a:cubicBezTo>
                <a:cubicBezTo>
                  <a:pt x="179" y="96"/>
                  <a:pt x="179" y="96"/>
                  <a:pt x="179" y="96"/>
                </a:cubicBezTo>
                <a:cubicBezTo>
                  <a:pt x="176" y="91"/>
                  <a:pt x="176" y="91"/>
                  <a:pt x="176" y="91"/>
                </a:cubicBezTo>
                <a:cubicBezTo>
                  <a:pt x="174" y="89"/>
                  <a:pt x="174" y="89"/>
                  <a:pt x="174" y="89"/>
                </a:cubicBezTo>
                <a:cubicBezTo>
                  <a:pt x="171" y="87"/>
                  <a:pt x="171" y="87"/>
                  <a:pt x="171" y="87"/>
                </a:cubicBezTo>
                <a:cubicBezTo>
                  <a:pt x="168" y="84"/>
                  <a:pt x="168" y="84"/>
                  <a:pt x="168" y="84"/>
                </a:cubicBezTo>
                <a:cubicBezTo>
                  <a:pt x="165" y="81"/>
                  <a:pt x="165" y="81"/>
                  <a:pt x="165" y="81"/>
                </a:cubicBezTo>
                <a:cubicBezTo>
                  <a:pt x="158" y="78"/>
                  <a:pt x="158" y="78"/>
                  <a:pt x="158" y="78"/>
                </a:cubicBezTo>
                <a:cubicBezTo>
                  <a:pt x="153" y="71"/>
                  <a:pt x="153" y="71"/>
                  <a:pt x="153" y="71"/>
                </a:cubicBezTo>
                <a:cubicBezTo>
                  <a:pt x="147" y="63"/>
                  <a:pt x="147" y="63"/>
                  <a:pt x="147" y="63"/>
                </a:cubicBezTo>
                <a:cubicBezTo>
                  <a:pt x="142" y="59"/>
                  <a:pt x="142" y="59"/>
                  <a:pt x="142" y="59"/>
                </a:cubicBezTo>
                <a:cubicBezTo>
                  <a:pt x="126" y="46"/>
                  <a:pt x="126" y="46"/>
                  <a:pt x="126" y="46"/>
                </a:cubicBezTo>
                <a:cubicBezTo>
                  <a:pt x="121" y="40"/>
                  <a:pt x="121" y="40"/>
                  <a:pt x="121" y="40"/>
                </a:cubicBezTo>
                <a:cubicBezTo>
                  <a:pt x="116" y="35"/>
                  <a:pt x="116" y="35"/>
                  <a:pt x="116" y="35"/>
                </a:cubicBezTo>
                <a:cubicBezTo>
                  <a:pt x="114" y="31"/>
                  <a:pt x="114" y="31"/>
                  <a:pt x="114" y="31"/>
                </a:cubicBezTo>
                <a:cubicBezTo>
                  <a:pt x="111" y="27"/>
                  <a:pt x="111" y="27"/>
                  <a:pt x="111" y="27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96" y="19"/>
                  <a:pt x="96" y="19"/>
                  <a:pt x="96" y="19"/>
                </a:cubicBezTo>
                <a:cubicBezTo>
                  <a:pt x="94" y="16"/>
                  <a:pt x="94" y="16"/>
                  <a:pt x="94" y="16"/>
                </a:cubicBezTo>
                <a:cubicBezTo>
                  <a:pt x="92" y="14"/>
                  <a:pt x="92" y="14"/>
                  <a:pt x="92" y="14"/>
                </a:cubicBezTo>
                <a:cubicBezTo>
                  <a:pt x="92" y="11"/>
                  <a:pt x="92" y="11"/>
                  <a:pt x="92" y="11"/>
                </a:cubicBezTo>
                <a:cubicBezTo>
                  <a:pt x="97" y="8"/>
                  <a:pt x="97" y="8"/>
                  <a:pt x="97" y="8"/>
                </a:cubicBezTo>
                <a:cubicBezTo>
                  <a:pt x="101" y="5"/>
                  <a:pt x="101" y="5"/>
                  <a:pt x="101" y="5"/>
                </a:cubicBezTo>
                <a:cubicBezTo>
                  <a:pt x="103" y="4"/>
                  <a:pt x="103" y="4"/>
                  <a:pt x="103" y="4"/>
                </a:cubicBezTo>
                <a:cubicBezTo>
                  <a:pt x="103" y="2"/>
                  <a:pt x="103" y="2"/>
                  <a:pt x="103" y="2"/>
                </a:cubicBezTo>
                <a:cubicBezTo>
                  <a:pt x="104" y="0"/>
                  <a:pt x="104" y="0"/>
                  <a:pt x="104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48" y="6"/>
                  <a:pt x="48" y="6"/>
                  <a:pt x="48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0" y="10"/>
                  <a:pt x="0" y="10"/>
                  <a:pt x="0" y="10"/>
                </a:cubicBezTo>
                <a:cubicBezTo>
                  <a:pt x="3" y="24"/>
                  <a:pt x="3" y="24"/>
                  <a:pt x="3" y="24"/>
                </a:cubicBezTo>
                <a:cubicBezTo>
                  <a:pt x="11" y="58"/>
                  <a:pt x="11" y="58"/>
                  <a:pt x="11" y="58"/>
                </a:cubicBezTo>
                <a:cubicBezTo>
                  <a:pt x="23" y="98"/>
                  <a:pt x="23" y="98"/>
                  <a:pt x="23" y="98"/>
                </a:cubicBezTo>
                <a:cubicBezTo>
                  <a:pt x="25" y="107"/>
                  <a:pt x="25" y="107"/>
                  <a:pt x="25" y="107"/>
                </a:cubicBezTo>
                <a:cubicBezTo>
                  <a:pt x="33" y="122"/>
                  <a:pt x="33" y="122"/>
                  <a:pt x="33" y="122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39"/>
                  <a:pt x="42" y="139"/>
                  <a:pt x="42" y="139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35" y="147"/>
                  <a:pt x="35" y="147"/>
                  <a:pt x="35" y="147"/>
                </a:cubicBezTo>
                <a:cubicBezTo>
                  <a:pt x="39" y="150"/>
                  <a:pt x="39" y="150"/>
                  <a:pt x="39" y="150"/>
                </a:cubicBezTo>
                <a:cubicBezTo>
                  <a:pt x="38" y="155"/>
                  <a:pt x="38" y="155"/>
                  <a:pt x="38" y="155"/>
                </a:cubicBezTo>
                <a:cubicBezTo>
                  <a:pt x="35" y="157"/>
                  <a:pt x="35" y="157"/>
                  <a:pt x="35" y="157"/>
                </a:cubicBezTo>
                <a:cubicBezTo>
                  <a:pt x="35" y="163"/>
                  <a:pt x="35" y="163"/>
                  <a:pt x="35" y="163"/>
                </a:cubicBezTo>
                <a:cubicBezTo>
                  <a:pt x="37" y="172"/>
                  <a:pt x="37" y="172"/>
                  <a:pt x="37" y="172"/>
                </a:cubicBezTo>
                <a:cubicBezTo>
                  <a:pt x="39" y="176"/>
                  <a:pt x="39" y="176"/>
                  <a:pt x="39" y="176"/>
                </a:cubicBezTo>
                <a:cubicBezTo>
                  <a:pt x="40" y="182"/>
                  <a:pt x="40" y="182"/>
                  <a:pt x="40" y="182"/>
                </a:cubicBezTo>
                <a:cubicBezTo>
                  <a:pt x="38" y="184"/>
                  <a:pt x="38" y="184"/>
                  <a:pt x="38" y="184"/>
                </a:cubicBezTo>
                <a:cubicBezTo>
                  <a:pt x="37" y="186"/>
                  <a:pt x="37" y="186"/>
                  <a:pt x="37" y="186"/>
                </a:cubicBezTo>
                <a:cubicBezTo>
                  <a:pt x="39" y="190"/>
                  <a:pt x="39" y="190"/>
                  <a:pt x="39" y="190"/>
                </a:cubicBezTo>
                <a:cubicBezTo>
                  <a:pt x="41" y="193"/>
                  <a:pt x="41" y="193"/>
                  <a:pt x="41" y="193"/>
                </a:cubicBezTo>
                <a:cubicBezTo>
                  <a:pt x="45" y="199"/>
                  <a:pt x="45" y="199"/>
                  <a:pt x="45" y="199"/>
                </a:cubicBezTo>
                <a:cubicBezTo>
                  <a:pt x="46" y="201"/>
                  <a:pt x="46" y="201"/>
                  <a:pt x="46" y="201"/>
                </a:cubicBezTo>
                <a:cubicBezTo>
                  <a:pt x="52" y="213"/>
                  <a:pt x="52" y="213"/>
                  <a:pt x="52" y="213"/>
                </a:cubicBezTo>
                <a:cubicBezTo>
                  <a:pt x="160" y="207"/>
                  <a:pt x="160" y="207"/>
                  <a:pt x="160" y="207"/>
                </a:cubicBezTo>
                <a:cubicBezTo>
                  <a:pt x="161" y="216"/>
                  <a:pt x="161" y="216"/>
                  <a:pt x="161" y="216"/>
                </a:cubicBezTo>
                <a:cubicBezTo>
                  <a:pt x="169" y="216"/>
                  <a:pt x="169" y="216"/>
                  <a:pt x="169" y="216"/>
                </a:cubicBezTo>
                <a:cubicBezTo>
                  <a:pt x="166" y="193"/>
                  <a:pt x="166" y="193"/>
                  <a:pt x="166" y="193"/>
                </a:cubicBezTo>
                <a:cubicBezTo>
                  <a:pt x="166" y="193"/>
                  <a:pt x="166" y="193"/>
                  <a:pt x="166" y="193"/>
                </a:cubicBezTo>
                <a:cubicBezTo>
                  <a:pt x="173" y="194"/>
                  <a:pt x="173" y="194"/>
                  <a:pt x="173" y="194"/>
                </a:cubicBezTo>
                <a:cubicBezTo>
                  <a:pt x="183" y="196"/>
                  <a:pt x="183" y="196"/>
                  <a:pt x="183" y="196"/>
                </a:cubicBezTo>
                <a:cubicBezTo>
                  <a:pt x="184" y="193"/>
                  <a:pt x="184" y="193"/>
                  <a:pt x="184" y="193"/>
                </a:cubicBezTo>
                <a:cubicBezTo>
                  <a:pt x="184" y="193"/>
                  <a:pt x="185" y="189"/>
                  <a:pt x="185" y="189"/>
                </a:cubicBezTo>
                <a:cubicBezTo>
                  <a:pt x="185" y="188"/>
                  <a:pt x="184" y="188"/>
                  <a:pt x="184" y="188"/>
                </a:cubicBezTo>
                <a:cubicBezTo>
                  <a:pt x="184" y="188"/>
                  <a:pt x="183" y="187"/>
                  <a:pt x="182" y="187"/>
                </a:cubicBezTo>
                <a:cubicBezTo>
                  <a:pt x="181" y="186"/>
                  <a:pt x="181" y="185"/>
                  <a:pt x="180" y="184"/>
                </a:cubicBezTo>
                <a:cubicBezTo>
                  <a:pt x="179" y="183"/>
                  <a:pt x="180" y="183"/>
                  <a:pt x="180" y="183"/>
                </a:cubicBezTo>
                <a:cubicBezTo>
                  <a:pt x="182" y="183"/>
                  <a:pt x="182" y="183"/>
                  <a:pt x="182" y="183"/>
                </a:cubicBezTo>
                <a:cubicBezTo>
                  <a:pt x="185" y="183"/>
                  <a:pt x="185" y="183"/>
                  <a:pt x="185" y="183"/>
                </a:cubicBezTo>
                <a:cubicBezTo>
                  <a:pt x="185" y="183"/>
                  <a:pt x="184" y="181"/>
                  <a:pt x="184" y="179"/>
                </a:cubicBezTo>
                <a:cubicBezTo>
                  <a:pt x="183" y="177"/>
                  <a:pt x="183" y="177"/>
                  <a:pt x="183" y="177"/>
                </a:cubicBezTo>
                <a:cubicBezTo>
                  <a:pt x="186" y="176"/>
                  <a:pt x="186" y="176"/>
                  <a:pt x="186" y="176"/>
                </a:cubicBezTo>
                <a:cubicBezTo>
                  <a:pt x="188" y="174"/>
                  <a:pt x="188" y="174"/>
                  <a:pt x="188" y="174"/>
                </a:cubicBezTo>
                <a:cubicBezTo>
                  <a:pt x="190" y="169"/>
                  <a:pt x="190" y="169"/>
                  <a:pt x="190" y="169"/>
                </a:cubicBezTo>
                <a:cubicBezTo>
                  <a:pt x="187" y="168"/>
                  <a:pt x="187" y="168"/>
                  <a:pt x="187" y="168"/>
                </a:cubicBezTo>
                <a:cubicBezTo>
                  <a:pt x="187" y="168"/>
                  <a:pt x="187" y="167"/>
                  <a:pt x="187" y="167"/>
                </a:cubicBezTo>
                <a:cubicBezTo>
                  <a:pt x="187" y="166"/>
                  <a:pt x="188" y="166"/>
                  <a:pt x="188" y="165"/>
                </a:cubicBezTo>
                <a:cubicBezTo>
                  <a:pt x="188" y="165"/>
                  <a:pt x="189" y="164"/>
                  <a:pt x="189" y="164"/>
                </a:cubicBezTo>
                <a:cubicBezTo>
                  <a:pt x="189" y="161"/>
                  <a:pt x="189" y="161"/>
                  <a:pt x="189" y="161"/>
                </a:cubicBezTo>
                <a:cubicBezTo>
                  <a:pt x="189" y="154"/>
                  <a:pt x="189" y="154"/>
                  <a:pt x="189" y="154"/>
                </a:cubicBezTo>
                <a:cubicBezTo>
                  <a:pt x="189" y="151"/>
                  <a:pt x="189" y="151"/>
                  <a:pt x="189" y="151"/>
                </a:cubicBezTo>
                <a:cubicBezTo>
                  <a:pt x="189" y="151"/>
                  <a:pt x="191" y="151"/>
                  <a:pt x="192" y="151"/>
                </a:cubicBezTo>
                <a:cubicBezTo>
                  <a:pt x="192" y="151"/>
                  <a:pt x="194" y="152"/>
                  <a:pt x="194" y="152"/>
                </a:cubicBezTo>
                <a:cubicBezTo>
                  <a:pt x="194" y="152"/>
                  <a:pt x="195" y="151"/>
                  <a:pt x="195" y="150"/>
                </a:cubicBezTo>
                <a:cubicBezTo>
                  <a:pt x="195" y="150"/>
                  <a:pt x="195" y="150"/>
                  <a:pt x="193" y="149"/>
                </a:cubicBezTo>
                <a:cubicBezTo>
                  <a:pt x="192" y="148"/>
                  <a:pt x="190" y="147"/>
                  <a:pt x="190" y="147"/>
                </a:cubicBezTo>
                <a:cubicBezTo>
                  <a:pt x="190" y="146"/>
                  <a:pt x="189" y="144"/>
                  <a:pt x="189" y="144"/>
                </a:cubicBezTo>
                <a:cubicBezTo>
                  <a:pt x="191" y="144"/>
                  <a:pt x="191" y="144"/>
                  <a:pt x="191" y="144"/>
                </a:cubicBezTo>
                <a:cubicBezTo>
                  <a:pt x="196" y="144"/>
                  <a:pt x="196" y="144"/>
                  <a:pt x="196" y="144"/>
                </a:cubicBezTo>
                <a:cubicBezTo>
                  <a:pt x="197" y="141"/>
                  <a:pt x="197" y="141"/>
                  <a:pt x="197" y="141"/>
                </a:cubicBezTo>
                <a:cubicBezTo>
                  <a:pt x="197" y="141"/>
                  <a:pt x="193" y="141"/>
                  <a:pt x="193" y="141"/>
                </a:cubicBezTo>
                <a:cubicBezTo>
                  <a:pt x="193" y="141"/>
                  <a:pt x="191" y="139"/>
                  <a:pt x="191" y="139"/>
                </a:cubicBezTo>
                <a:cubicBezTo>
                  <a:pt x="192" y="137"/>
                  <a:pt x="192" y="137"/>
                  <a:pt x="192" y="137"/>
                </a:cubicBezTo>
                <a:cubicBezTo>
                  <a:pt x="193" y="138"/>
                  <a:pt x="193" y="138"/>
                  <a:pt x="193" y="138"/>
                </a:cubicBezTo>
                <a:cubicBezTo>
                  <a:pt x="197" y="138"/>
                  <a:pt x="197" y="138"/>
                  <a:pt x="197" y="138"/>
                </a:cubicBezTo>
                <a:cubicBezTo>
                  <a:pt x="199" y="137"/>
                  <a:pt x="199" y="137"/>
                  <a:pt x="199" y="137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1" y="130"/>
                  <a:pt x="201" y="130"/>
                  <a:pt x="201" y="130"/>
                </a:cubicBezTo>
                <a:cubicBezTo>
                  <a:pt x="200" y="129"/>
                  <a:pt x="200" y="129"/>
                  <a:pt x="200" y="129"/>
                </a:cubicBezTo>
                <a:lnTo>
                  <a:pt x="198" y="1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6"/>
              </a:solidFill>
            </a:endParaRPr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9913118" y="3036847"/>
            <a:ext cx="852882" cy="478151"/>
          </a:xfrm>
          <a:custGeom>
            <a:avLst/>
            <a:gdLst>
              <a:gd name="T0" fmla="*/ 169 w 248"/>
              <a:gd name="T1" fmla="*/ 118 h 139"/>
              <a:gd name="T2" fmla="*/ 248 w 248"/>
              <a:gd name="T3" fmla="*/ 101 h 139"/>
              <a:gd name="T4" fmla="*/ 246 w 248"/>
              <a:gd name="T5" fmla="*/ 93 h 139"/>
              <a:gd name="T6" fmla="*/ 239 w 248"/>
              <a:gd name="T7" fmla="*/ 86 h 139"/>
              <a:gd name="T8" fmla="*/ 232 w 248"/>
              <a:gd name="T9" fmla="*/ 83 h 139"/>
              <a:gd name="T10" fmla="*/ 228 w 248"/>
              <a:gd name="T11" fmla="*/ 78 h 139"/>
              <a:gd name="T12" fmla="*/ 224 w 248"/>
              <a:gd name="T13" fmla="*/ 72 h 139"/>
              <a:gd name="T14" fmla="*/ 226 w 248"/>
              <a:gd name="T15" fmla="*/ 68 h 139"/>
              <a:gd name="T16" fmla="*/ 228 w 248"/>
              <a:gd name="T17" fmla="*/ 67 h 139"/>
              <a:gd name="T18" fmla="*/ 224 w 248"/>
              <a:gd name="T19" fmla="*/ 63 h 139"/>
              <a:gd name="T20" fmla="*/ 211 w 248"/>
              <a:gd name="T21" fmla="*/ 54 h 139"/>
              <a:gd name="T22" fmla="*/ 215 w 248"/>
              <a:gd name="T23" fmla="*/ 55 h 139"/>
              <a:gd name="T24" fmla="*/ 221 w 248"/>
              <a:gd name="T25" fmla="*/ 59 h 139"/>
              <a:gd name="T26" fmla="*/ 225 w 248"/>
              <a:gd name="T27" fmla="*/ 56 h 139"/>
              <a:gd name="T28" fmla="*/ 225 w 248"/>
              <a:gd name="T29" fmla="*/ 48 h 139"/>
              <a:gd name="T30" fmla="*/ 215 w 248"/>
              <a:gd name="T31" fmla="*/ 45 h 139"/>
              <a:gd name="T32" fmla="*/ 211 w 248"/>
              <a:gd name="T33" fmla="*/ 41 h 139"/>
              <a:gd name="T34" fmla="*/ 207 w 248"/>
              <a:gd name="T35" fmla="*/ 43 h 139"/>
              <a:gd name="T36" fmla="*/ 199 w 248"/>
              <a:gd name="T37" fmla="*/ 37 h 139"/>
              <a:gd name="T38" fmla="*/ 193 w 248"/>
              <a:gd name="T39" fmla="*/ 37 h 139"/>
              <a:gd name="T40" fmla="*/ 188 w 248"/>
              <a:gd name="T41" fmla="*/ 36 h 139"/>
              <a:gd name="T42" fmla="*/ 191 w 248"/>
              <a:gd name="T43" fmla="*/ 24 h 139"/>
              <a:gd name="T44" fmla="*/ 192 w 248"/>
              <a:gd name="T45" fmla="*/ 17 h 139"/>
              <a:gd name="T46" fmla="*/ 183 w 248"/>
              <a:gd name="T47" fmla="*/ 10 h 139"/>
              <a:gd name="T48" fmla="*/ 171 w 248"/>
              <a:gd name="T49" fmla="*/ 5 h 139"/>
              <a:gd name="T50" fmla="*/ 166 w 248"/>
              <a:gd name="T51" fmla="*/ 8 h 139"/>
              <a:gd name="T52" fmla="*/ 151 w 248"/>
              <a:gd name="T53" fmla="*/ 0 h 139"/>
              <a:gd name="T54" fmla="*/ 149 w 248"/>
              <a:gd name="T55" fmla="*/ 15 h 139"/>
              <a:gd name="T56" fmla="*/ 144 w 248"/>
              <a:gd name="T57" fmla="*/ 21 h 139"/>
              <a:gd name="T58" fmla="*/ 138 w 248"/>
              <a:gd name="T59" fmla="*/ 28 h 139"/>
              <a:gd name="T60" fmla="*/ 134 w 248"/>
              <a:gd name="T61" fmla="*/ 28 h 139"/>
              <a:gd name="T62" fmla="*/ 131 w 248"/>
              <a:gd name="T63" fmla="*/ 36 h 139"/>
              <a:gd name="T64" fmla="*/ 127 w 248"/>
              <a:gd name="T65" fmla="*/ 46 h 139"/>
              <a:gd name="T66" fmla="*/ 120 w 248"/>
              <a:gd name="T67" fmla="*/ 43 h 139"/>
              <a:gd name="T68" fmla="*/ 115 w 248"/>
              <a:gd name="T69" fmla="*/ 48 h 139"/>
              <a:gd name="T70" fmla="*/ 109 w 248"/>
              <a:gd name="T71" fmla="*/ 68 h 139"/>
              <a:gd name="T72" fmla="*/ 103 w 248"/>
              <a:gd name="T73" fmla="*/ 78 h 139"/>
              <a:gd name="T74" fmla="*/ 100 w 248"/>
              <a:gd name="T75" fmla="*/ 89 h 139"/>
              <a:gd name="T76" fmla="*/ 82 w 248"/>
              <a:gd name="T77" fmla="*/ 101 h 139"/>
              <a:gd name="T78" fmla="*/ 69 w 248"/>
              <a:gd name="T79" fmla="*/ 100 h 139"/>
              <a:gd name="T80" fmla="*/ 61 w 248"/>
              <a:gd name="T81" fmla="*/ 107 h 139"/>
              <a:gd name="T82" fmla="*/ 50 w 248"/>
              <a:gd name="T83" fmla="*/ 100 h 139"/>
              <a:gd name="T84" fmla="*/ 46 w 248"/>
              <a:gd name="T85" fmla="*/ 97 h 139"/>
              <a:gd name="T86" fmla="*/ 43 w 248"/>
              <a:gd name="T87" fmla="*/ 103 h 139"/>
              <a:gd name="T88" fmla="*/ 28 w 248"/>
              <a:gd name="T89" fmla="*/ 113 h 139"/>
              <a:gd name="T90" fmla="*/ 22 w 248"/>
              <a:gd name="T91" fmla="*/ 127 h 139"/>
              <a:gd name="T92" fmla="*/ 15 w 248"/>
              <a:gd name="T93" fmla="*/ 130 h 139"/>
              <a:gd name="T94" fmla="*/ 6 w 248"/>
              <a:gd name="T95" fmla="*/ 136 h 139"/>
              <a:gd name="T96" fmla="*/ 64 w 248"/>
              <a:gd name="T97" fmla="*/ 133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" h="139">
                <a:moveTo>
                  <a:pt x="116" y="127"/>
                </a:moveTo>
                <a:lnTo>
                  <a:pt x="169" y="118"/>
                </a:lnTo>
                <a:lnTo>
                  <a:pt x="243" y="103"/>
                </a:lnTo>
                <a:lnTo>
                  <a:pt x="248" y="101"/>
                </a:lnTo>
                <a:lnTo>
                  <a:pt x="248" y="98"/>
                </a:lnTo>
                <a:lnTo>
                  <a:pt x="246" y="93"/>
                </a:lnTo>
                <a:lnTo>
                  <a:pt x="243" y="89"/>
                </a:lnTo>
                <a:lnTo>
                  <a:pt x="239" y="86"/>
                </a:lnTo>
                <a:lnTo>
                  <a:pt x="237" y="86"/>
                </a:lnTo>
                <a:lnTo>
                  <a:pt x="232" y="83"/>
                </a:lnTo>
                <a:lnTo>
                  <a:pt x="231" y="80"/>
                </a:lnTo>
                <a:lnTo>
                  <a:pt x="228" y="78"/>
                </a:lnTo>
                <a:lnTo>
                  <a:pt x="226" y="74"/>
                </a:lnTo>
                <a:lnTo>
                  <a:pt x="224" y="72"/>
                </a:lnTo>
                <a:lnTo>
                  <a:pt x="224" y="70"/>
                </a:lnTo>
                <a:lnTo>
                  <a:pt x="226" y="68"/>
                </a:lnTo>
                <a:lnTo>
                  <a:pt x="230" y="70"/>
                </a:lnTo>
                <a:lnTo>
                  <a:pt x="228" y="67"/>
                </a:lnTo>
                <a:lnTo>
                  <a:pt x="226" y="64"/>
                </a:lnTo>
                <a:lnTo>
                  <a:pt x="224" y="63"/>
                </a:lnTo>
                <a:lnTo>
                  <a:pt x="215" y="60"/>
                </a:lnTo>
                <a:lnTo>
                  <a:pt x="211" y="54"/>
                </a:lnTo>
                <a:lnTo>
                  <a:pt x="211" y="53"/>
                </a:lnTo>
                <a:lnTo>
                  <a:pt x="215" y="55"/>
                </a:lnTo>
                <a:lnTo>
                  <a:pt x="220" y="56"/>
                </a:lnTo>
                <a:lnTo>
                  <a:pt x="221" y="59"/>
                </a:lnTo>
                <a:lnTo>
                  <a:pt x="227" y="60"/>
                </a:lnTo>
                <a:lnTo>
                  <a:pt x="225" y="56"/>
                </a:lnTo>
                <a:lnTo>
                  <a:pt x="225" y="51"/>
                </a:lnTo>
                <a:lnTo>
                  <a:pt x="225" y="48"/>
                </a:lnTo>
                <a:lnTo>
                  <a:pt x="221" y="49"/>
                </a:lnTo>
                <a:lnTo>
                  <a:pt x="215" y="45"/>
                </a:lnTo>
                <a:lnTo>
                  <a:pt x="212" y="41"/>
                </a:lnTo>
                <a:lnTo>
                  <a:pt x="211" y="41"/>
                </a:lnTo>
                <a:lnTo>
                  <a:pt x="210" y="43"/>
                </a:lnTo>
                <a:lnTo>
                  <a:pt x="207" y="43"/>
                </a:lnTo>
                <a:lnTo>
                  <a:pt x="203" y="39"/>
                </a:lnTo>
                <a:lnTo>
                  <a:pt x="199" y="37"/>
                </a:lnTo>
                <a:lnTo>
                  <a:pt x="195" y="36"/>
                </a:lnTo>
                <a:lnTo>
                  <a:pt x="193" y="37"/>
                </a:lnTo>
                <a:lnTo>
                  <a:pt x="190" y="38"/>
                </a:lnTo>
                <a:lnTo>
                  <a:pt x="188" y="36"/>
                </a:lnTo>
                <a:lnTo>
                  <a:pt x="188" y="25"/>
                </a:lnTo>
                <a:lnTo>
                  <a:pt x="191" y="24"/>
                </a:lnTo>
                <a:lnTo>
                  <a:pt x="193" y="21"/>
                </a:lnTo>
                <a:lnTo>
                  <a:pt x="192" y="17"/>
                </a:lnTo>
                <a:lnTo>
                  <a:pt x="188" y="14"/>
                </a:lnTo>
                <a:lnTo>
                  <a:pt x="183" y="10"/>
                </a:lnTo>
                <a:lnTo>
                  <a:pt x="173" y="4"/>
                </a:lnTo>
                <a:lnTo>
                  <a:pt x="171" y="5"/>
                </a:lnTo>
                <a:lnTo>
                  <a:pt x="168" y="8"/>
                </a:lnTo>
                <a:lnTo>
                  <a:pt x="166" y="8"/>
                </a:lnTo>
                <a:lnTo>
                  <a:pt x="160" y="5"/>
                </a:lnTo>
                <a:lnTo>
                  <a:pt x="151" y="0"/>
                </a:lnTo>
                <a:lnTo>
                  <a:pt x="151" y="8"/>
                </a:lnTo>
                <a:lnTo>
                  <a:pt x="149" y="15"/>
                </a:lnTo>
                <a:lnTo>
                  <a:pt x="147" y="18"/>
                </a:lnTo>
                <a:lnTo>
                  <a:pt x="144" y="21"/>
                </a:lnTo>
                <a:lnTo>
                  <a:pt x="139" y="30"/>
                </a:lnTo>
                <a:lnTo>
                  <a:pt x="138" y="28"/>
                </a:lnTo>
                <a:lnTo>
                  <a:pt x="135" y="28"/>
                </a:lnTo>
                <a:lnTo>
                  <a:pt x="134" y="28"/>
                </a:lnTo>
                <a:lnTo>
                  <a:pt x="133" y="32"/>
                </a:lnTo>
                <a:lnTo>
                  <a:pt x="131" y="36"/>
                </a:lnTo>
                <a:lnTo>
                  <a:pt x="128" y="44"/>
                </a:lnTo>
                <a:lnTo>
                  <a:pt x="127" y="46"/>
                </a:lnTo>
                <a:lnTo>
                  <a:pt x="125" y="45"/>
                </a:lnTo>
                <a:lnTo>
                  <a:pt x="120" y="43"/>
                </a:lnTo>
                <a:lnTo>
                  <a:pt x="116" y="41"/>
                </a:lnTo>
                <a:lnTo>
                  <a:pt x="115" y="48"/>
                </a:lnTo>
                <a:lnTo>
                  <a:pt x="112" y="60"/>
                </a:lnTo>
                <a:lnTo>
                  <a:pt x="109" y="68"/>
                </a:lnTo>
                <a:lnTo>
                  <a:pt x="104" y="73"/>
                </a:lnTo>
                <a:lnTo>
                  <a:pt x="103" y="78"/>
                </a:lnTo>
                <a:lnTo>
                  <a:pt x="104" y="86"/>
                </a:lnTo>
                <a:lnTo>
                  <a:pt x="100" y="89"/>
                </a:lnTo>
                <a:lnTo>
                  <a:pt x="89" y="95"/>
                </a:lnTo>
                <a:lnTo>
                  <a:pt x="82" y="101"/>
                </a:lnTo>
                <a:lnTo>
                  <a:pt x="73" y="103"/>
                </a:lnTo>
                <a:lnTo>
                  <a:pt x="69" y="100"/>
                </a:lnTo>
                <a:lnTo>
                  <a:pt x="63" y="107"/>
                </a:lnTo>
                <a:lnTo>
                  <a:pt x="61" y="107"/>
                </a:lnTo>
                <a:lnTo>
                  <a:pt x="56" y="105"/>
                </a:lnTo>
                <a:lnTo>
                  <a:pt x="50" y="100"/>
                </a:lnTo>
                <a:lnTo>
                  <a:pt x="49" y="97"/>
                </a:lnTo>
                <a:lnTo>
                  <a:pt x="46" y="97"/>
                </a:lnTo>
                <a:lnTo>
                  <a:pt x="45" y="99"/>
                </a:lnTo>
                <a:lnTo>
                  <a:pt x="43" y="103"/>
                </a:lnTo>
                <a:lnTo>
                  <a:pt x="39" y="109"/>
                </a:lnTo>
                <a:lnTo>
                  <a:pt x="28" y="113"/>
                </a:lnTo>
                <a:lnTo>
                  <a:pt x="25" y="118"/>
                </a:lnTo>
                <a:lnTo>
                  <a:pt x="22" y="127"/>
                </a:lnTo>
                <a:lnTo>
                  <a:pt x="18" y="128"/>
                </a:lnTo>
                <a:lnTo>
                  <a:pt x="15" y="130"/>
                </a:lnTo>
                <a:lnTo>
                  <a:pt x="10" y="133"/>
                </a:lnTo>
                <a:lnTo>
                  <a:pt x="6" y="136"/>
                </a:lnTo>
                <a:lnTo>
                  <a:pt x="0" y="139"/>
                </a:lnTo>
                <a:lnTo>
                  <a:pt x="64" y="133"/>
                </a:lnTo>
                <a:lnTo>
                  <a:pt x="116" y="1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9988775" y="3683553"/>
            <a:ext cx="550246" cy="426551"/>
          </a:xfrm>
          <a:custGeom>
            <a:avLst/>
            <a:gdLst>
              <a:gd name="T0" fmla="*/ 94 w 189"/>
              <a:gd name="T1" fmla="*/ 4 h 147"/>
              <a:gd name="T2" fmla="*/ 79 w 189"/>
              <a:gd name="T3" fmla="*/ 0 h 147"/>
              <a:gd name="T4" fmla="*/ 67 w 189"/>
              <a:gd name="T5" fmla="*/ 4 h 147"/>
              <a:gd name="T6" fmla="*/ 58 w 189"/>
              <a:gd name="T7" fmla="*/ 6 h 147"/>
              <a:gd name="T8" fmla="*/ 39 w 189"/>
              <a:gd name="T9" fmla="*/ 4 h 147"/>
              <a:gd name="T10" fmla="*/ 26 w 189"/>
              <a:gd name="T11" fmla="*/ 7 h 147"/>
              <a:gd name="T12" fmla="*/ 12 w 189"/>
              <a:gd name="T13" fmla="*/ 18 h 147"/>
              <a:gd name="T14" fmla="*/ 11 w 189"/>
              <a:gd name="T15" fmla="*/ 22 h 147"/>
              <a:gd name="T16" fmla="*/ 5 w 189"/>
              <a:gd name="T17" fmla="*/ 26 h 147"/>
              <a:gd name="T18" fmla="*/ 0 w 189"/>
              <a:gd name="T19" fmla="*/ 32 h 147"/>
              <a:gd name="T20" fmla="*/ 4 w 189"/>
              <a:gd name="T21" fmla="*/ 37 h 147"/>
              <a:gd name="T22" fmla="*/ 19 w 189"/>
              <a:gd name="T23" fmla="*/ 45 h 147"/>
              <a:gd name="T24" fmla="*/ 24 w 189"/>
              <a:gd name="T25" fmla="*/ 53 h 147"/>
              <a:gd name="T26" fmla="*/ 34 w 189"/>
              <a:gd name="T27" fmla="*/ 64 h 147"/>
              <a:gd name="T28" fmla="*/ 55 w 189"/>
              <a:gd name="T29" fmla="*/ 81 h 147"/>
              <a:gd name="T30" fmla="*/ 66 w 189"/>
              <a:gd name="T31" fmla="*/ 96 h 147"/>
              <a:gd name="T32" fmla="*/ 76 w 189"/>
              <a:gd name="T33" fmla="*/ 102 h 147"/>
              <a:gd name="T34" fmla="*/ 82 w 189"/>
              <a:gd name="T35" fmla="*/ 107 h 147"/>
              <a:gd name="T36" fmla="*/ 87 w 189"/>
              <a:gd name="T37" fmla="*/ 114 h 147"/>
              <a:gd name="T38" fmla="*/ 89 w 189"/>
              <a:gd name="T39" fmla="*/ 119 h 147"/>
              <a:gd name="T40" fmla="*/ 91 w 189"/>
              <a:gd name="T41" fmla="*/ 124 h 147"/>
              <a:gd name="T42" fmla="*/ 95 w 189"/>
              <a:gd name="T43" fmla="*/ 125 h 147"/>
              <a:gd name="T44" fmla="*/ 98 w 189"/>
              <a:gd name="T45" fmla="*/ 128 h 147"/>
              <a:gd name="T46" fmla="*/ 99 w 189"/>
              <a:gd name="T47" fmla="*/ 133 h 147"/>
              <a:gd name="T48" fmla="*/ 103 w 189"/>
              <a:gd name="T49" fmla="*/ 138 h 147"/>
              <a:gd name="T50" fmla="*/ 104 w 189"/>
              <a:gd name="T51" fmla="*/ 145 h 147"/>
              <a:gd name="T52" fmla="*/ 108 w 189"/>
              <a:gd name="T53" fmla="*/ 147 h 147"/>
              <a:gd name="T54" fmla="*/ 110 w 189"/>
              <a:gd name="T55" fmla="*/ 140 h 147"/>
              <a:gd name="T56" fmla="*/ 116 w 189"/>
              <a:gd name="T57" fmla="*/ 140 h 147"/>
              <a:gd name="T58" fmla="*/ 117 w 189"/>
              <a:gd name="T59" fmla="*/ 137 h 147"/>
              <a:gd name="T60" fmla="*/ 112 w 189"/>
              <a:gd name="T61" fmla="*/ 136 h 147"/>
              <a:gd name="T62" fmla="*/ 110 w 189"/>
              <a:gd name="T63" fmla="*/ 133 h 147"/>
              <a:gd name="T64" fmla="*/ 115 w 189"/>
              <a:gd name="T65" fmla="*/ 132 h 147"/>
              <a:gd name="T66" fmla="*/ 119 w 189"/>
              <a:gd name="T67" fmla="*/ 135 h 147"/>
              <a:gd name="T68" fmla="*/ 124 w 189"/>
              <a:gd name="T69" fmla="*/ 128 h 147"/>
              <a:gd name="T70" fmla="*/ 123 w 189"/>
              <a:gd name="T71" fmla="*/ 123 h 147"/>
              <a:gd name="T72" fmla="*/ 130 w 189"/>
              <a:gd name="T73" fmla="*/ 123 h 147"/>
              <a:gd name="T74" fmla="*/ 135 w 189"/>
              <a:gd name="T75" fmla="*/ 119 h 147"/>
              <a:gd name="T76" fmla="*/ 131 w 189"/>
              <a:gd name="T77" fmla="*/ 118 h 147"/>
              <a:gd name="T78" fmla="*/ 129 w 189"/>
              <a:gd name="T79" fmla="*/ 115 h 147"/>
              <a:gd name="T80" fmla="*/ 133 w 189"/>
              <a:gd name="T81" fmla="*/ 115 h 147"/>
              <a:gd name="T82" fmla="*/ 138 w 189"/>
              <a:gd name="T83" fmla="*/ 117 h 147"/>
              <a:gd name="T84" fmla="*/ 145 w 189"/>
              <a:gd name="T85" fmla="*/ 110 h 147"/>
              <a:gd name="T86" fmla="*/ 141 w 189"/>
              <a:gd name="T87" fmla="*/ 105 h 147"/>
              <a:gd name="T88" fmla="*/ 143 w 189"/>
              <a:gd name="T89" fmla="*/ 103 h 147"/>
              <a:gd name="T90" fmla="*/ 149 w 189"/>
              <a:gd name="T91" fmla="*/ 103 h 147"/>
              <a:gd name="T92" fmla="*/ 155 w 189"/>
              <a:gd name="T93" fmla="*/ 93 h 147"/>
              <a:gd name="T94" fmla="*/ 164 w 189"/>
              <a:gd name="T95" fmla="*/ 89 h 147"/>
              <a:gd name="T96" fmla="*/ 169 w 189"/>
              <a:gd name="T97" fmla="*/ 81 h 147"/>
              <a:gd name="T98" fmla="*/ 165 w 189"/>
              <a:gd name="T99" fmla="*/ 75 h 147"/>
              <a:gd name="T100" fmla="*/ 169 w 189"/>
              <a:gd name="T101" fmla="*/ 75 h 147"/>
              <a:gd name="T102" fmla="*/ 170 w 189"/>
              <a:gd name="T103" fmla="*/ 70 h 147"/>
              <a:gd name="T104" fmla="*/ 175 w 189"/>
              <a:gd name="T105" fmla="*/ 60 h 147"/>
              <a:gd name="T106" fmla="*/ 178 w 189"/>
              <a:gd name="T107" fmla="*/ 54 h 147"/>
              <a:gd name="T108" fmla="*/ 187 w 189"/>
              <a:gd name="T109" fmla="*/ 46 h 147"/>
              <a:gd name="T110" fmla="*/ 138 w 189"/>
              <a:gd name="T111" fmla="*/ 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9" h="147">
                <a:moveTo>
                  <a:pt x="98" y="14"/>
                </a:moveTo>
                <a:cubicBezTo>
                  <a:pt x="94" y="4"/>
                  <a:pt x="94" y="4"/>
                  <a:pt x="94" y="4"/>
                </a:cubicBezTo>
                <a:cubicBezTo>
                  <a:pt x="88" y="1"/>
                  <a:pt x="88" y="1"/>
                  <a:pt x="88" y="1"/>
                </a:cubicBezTo>
                <a:cubicBezTo>
                  <a:pt x="79" y="0"/>
                  <a:pt x="79" y="0"/>
                  <a:pt x="79" y="0"/>
                </a:cubicBezTo>
                <a:cubicBezTo>
                  <a:pt x="72" y="1"/>
                  <a:pt x="72" y="1"/>
                  <a:pt x="72" y="1"/>
                </a:cubicBezTo>
                <a:cubicBezTo>
                  <a:pt x="67" y="4"/>
                  <a:pt x="67" y="4"/>
                  <a:pt x="67" y="4"/>
                </a:cubicBezTo>
                <a:cubicBezTo>
                  <a:pt x="64" y="5"/>
                  <a:pt x="64" y="5"/>
                  <a:pt x="64" y="5"/>
                </a:cubicBezTo>
                <a:cubicBezTo>
                  <a:pt x="58" y="6"/>
                  <a:pt x="58" y="6"/>
                  <a:pt x="58" y="6"/>
                </a:cubicBezTo>
                <a:cubicBezTo>
                  <a:pt x="46" y="4"/>
                  <a:pt x="46" y="4"/>
                  <a:pt x="46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1" y="5"/>
                  <a:pt x="31" y="5"/>
                  <a:pt x="31" y="5"/>
                </a:cubicBezTo>
                <a:cubicBezTo>
                  <a:pt x="26" y="7"/>
                  <a:pt x="26" y="7"/>
                  <a:pt x="26" y="7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2"/>
                  <a:pt x="11" y="22"/>
                  <a:pt x="11" y="22"/>
                </a:cubicBezTo>
                <a:cubicBezTo>
                  <a:pt x="9" y="23"/>
                  <a:pt x="9" y="23"/>
                  <a:pt x="9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2"/>
                  <a:pt x="0" y="32"/>
                  <a:pt x="0" y="32"/>
                </a:cubicBezTo>
                <a:cubicBezTo>
                  <a:pt x="2" y="34"/>
                  <a:pt x="2" y="34"/>
                  <a:pt x="2" y="34"/>
                </a:cubicBezTo>
                <a:cubicBezTo>
                  <a:pt x="4" y="37"/>
                  <a:pt x="4" y="37"/>
                  <a:pt x="4" y="37"/>
                </a:cubicBezTo>
                <a:cubicBezTo>
                  <a:pt x="16" y="42"/>
                  <a:pt x="16" y="42"/>
                  <a:pt x="16" y="42"/>
                </a:cubicBezTo>
                <a:cubicBezTo>
                  <a:pt x="19" y="45"/>
                  <a:pt x="19" y="45"/>
                  <a:pt x="19" y="45"/>
                </a:cubicBezTo>
                <a:cubicBezTo>
                  <a:pt x="22" y="49"/>
                  <a:pt x="22" y="49"/>
                  <a:pt x="22" y="49"/>
                </a:cubicBezTo>
                <a:cubicBezTo>
                  <a:pt x="24" y="53"/>
                  <a:pt x="24" y="53"/>
                  <a:pt x="24" y="53"/>
                </a:cubicBezTo>
                <a:cubicBezTo>
                  <a:pt x="29" y="58"/>
                  <a:pt x="29" y="58"/>
                  <a:pt x="29" y="58"/>
                </a:cubicBezTo>
                <a:cubicBezTo>
                  <a:pt x="34" y="64"/>
                  <a:pt x="34" y="64"/>
                  <a:pt x="34" y="64"/>
                </a:cubicBezTo>
                <a:cubicBezTo>
                  <a:pt x="50" y="77"/>
                  <a:pt x="50" y="77"/>
                  <a:pt x="50" y="77"/>
                </a:cubicBezTo>
                <a:cubicBezTo>
                  <a:pt x="55" y="81"/>
                  <a:pt x="55" y="81"/>
                  <a:pt x="55" y="81"/>
                </a:cubicBezTo>
                <a:cubicBezTo>
                  <a:pt x="61" y="89"/>
                  <a:pt x="61" y="89"/>
                  <a:pt x="61" y="89"/>
                </a:cubicBezTo>
                <a:cubicBezTo>
                  <a:pt x="66" y="96"/>
                  <a:pt x="66" y="96"/>
                  <a:pt x="66" y="96"/>
                </a:cubicBezTo>
                <a:cubicBezTo>
                  <a:pt x="73" y="99"/>
                  <a:pt x="73" y="99"/>
                  <a:pt x="73" y="99"/>
                </a:cubicBezTo>
                <a:cubicBezTo>
                  <a:pt x="76" y="102"/>
                  <a:pt x="76" y="102"/>
                  <a:pt x="76" y="102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82" y="107"/>
                  <a:pt x="82" y="107"/>
                  <a:pt x="82" y="107"/>
                </a:cubicBezTo>
                <a:cubicBezTo>
                  <a:pt x="84" y="109"/>
                  <a:pt x="84" y="109"/>
                  <a:pt x="84" y="109"/>
                </a:cubicBezTo>
                <a:cubicBezTo>
                  <a:pt x="87" y="114"/>
                  <a:pt x="87" y="114"/>
                  <a:pt x="87" y="114"/>
                </a:cubicBezTo>
                <a:cubicBezTo>
                  <a:pt x="89" y="117"/>
                  <a:pt x="89" y="117"/>
                  <a:pt x="89" y="117"/>
                </a:cubicBezTo>
                <a:cubicBezTo>
                  <a:pt x="89" y="119"/>
                  <a:pt x="89" y="119"/>
                  <a:pt x="89" y="119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1" y="124"/>
                  <a:pt x="91" y="124"/>
                  <a:pt x="91" y="124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5" y="125"/>
                  <a:pt x="95" y="125"/>
                  <a:pt x="95" y="125"/>
                </a:cubicBezTo>
                <a:cubicBezTo>
                  <a:pt x="98" y="127"/>
                  <a:pt x="98" y="127"/>
                  <a:pt x="98" y="127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103" y="137"/>
                  <a:pt x="103" y="137"/>
                  <a:pt x="103" y="137"/>
                </a:cubicBezTo>
                <a:cubicBezTo>
                  <a:pt x="103" y="138"/>
                  <a:pt x="103" y="138"/>
                  <a:pt x="103" y="138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4" y="145"/>
                  <a:pt x="104" y="145"/>
                  <a:pt x="104" y="145"/>
                </a:cubicBezTo>
                <a:cubicBezTo>
                  <a:pt x="106" y="146"/>
                  <a:pt x="106" y="146"/>
                  <a:pt x="106" y="146"/>
                </a:cubicBezTo>
                <a:cubicBezTo>
                  <a:pt x="108" y="147"/>
                  <a:pt x="108" y="147"/>
                  <a:pt x="108" y="147"/>
                </a:cubicBezTo>
                <a:cubicBezTo>
                  <a:pt x="108" y="141"/>
                  <a:pt x="108" y="141"/>
                  <a:pt x="108" y="141"/>
                </a:cubicBezTo>
                <a:cubicBezTo>
                  <a:pt x="110" y="140"/>
                  <a:pt x="110" y="140"/>
                  <a:pt x="110" y="140"/>
                </a:cubicBezTo>
                <a:cubicBezTo>
                  <a:pt x="115" y="140"/>
                  <a:pt x="115" y="140"/>
                  <a:pt x="115" y="140"/>
                </a:cubicBezTo>
                <a:cubicBezTo>
                  <a:pt x="116" y="140"/>
                  <a:pt x="116" y="140"/>
                  <a:pt x="116" y="140"/>
                </a:cubicBezTo>
                <a:cubicBezTo>
                  <a:pt x="116" y="140"/>
                  <a:pt x="118" y="139"/>
                  <a:pt x="118" y="139"/>
                </a:cubicBezTo>
                <a:cubicBezTo>
                  <a:pt x="118" y="138"/>
                  <a:pt x="117" y="137"/>
                  <a:pt x="117" y="137"/>
                </a:cubicBezTo>
                <a:cubicBezTo>
                  <a:pt x="116" y="137"/>
                  <a:pt x="116" y="137"/>
                  <a:pt x="116" y="137"/>
                </a:cubicBezTo>
                <a:cubicBezTo>
                  <a:pt x="116" y="137"/>
                  <a:pt x="112" y="136"/>
                  <a:pt x="112" y="136"/>
                </a:cubicBezTo>
                <a:cubicBezTo>
                  <a:pt x="111" y="136"/>
                  <a:pt x="110" y="134"/>
                  <a:pt x="110" y="134"/>
                </a:cubicBezTo>
                <a:cubicBezTo>
                  <a:pt x="110" y="133"/>
                  <a:pt x="110" y="133"/>
                  <a:pt x="110" y="133"/>
                </a:cubicBezTo>
                <a:cubicBezTo>
                  <a:pt x="111" y="129"/>
                  <a:pt x="111" y="129"/>
                  <a:pt x="111" y="129"/>
                </a:cubicBezTo>
                <a:cubicBezTo>
                  <a:pt x="115" y="132"/>
                  <a:pt x="115" y="132"/>
                  <a:pt x="115" y="132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19" y="135"/>
                  <a:pt x="119" y="135"/>
                  <a:pt x="119" y="135"/>
                </a:cubicBezTo>
                <a:cubicBezTo>
                  <a:pt x="123" y="134"/>
                  <a:pt x="123" y="134"/>
                  <a:pt x="123" y="134"/>
                </a:cubicBezTo>
                <a:cubicBezTo>
                  <a:pt x="124" y="128"/>
                  <a:pt x="124" y="128"/>
                  <a:pt x="124" y="128"/>
                </a:cubicBezTo>
                <a:cubicBezTo>
                  <a:pt x="124" y="127"/>
                  <a:pt x="124" y="127"/>
                  <a:pt x="124" y="127"/>
                </a:cubicBezTo>
                <a:cubicBezTo>
                  <a:pt x="123" y="123"/>
                  <a:pt x="123" y="123"/>
                  <a:pt x="123" y="123"/>
                </a:cubicBezTo>
                <a:cubicBezTo>
                  <a:pt x="126" y="123"/>
                  <a:pt x="126" y="123"/>
                  <a:pt x="126" y="123"/>
                </a:cubicBezTo>
                <a:cubicBezTo>
                  <a:pt x="130" y="123"/>
                  <a:pt x="130" y="123"/>
                  <a:pt x="130" y="123"/>
                </a:cubicBezTo>
                <a:cubicBezTo>
                  <a:pt x="135" y="120"/>
                  <a:pt x="135" y="120"/>
                  <a:pt x="135" y="120"/>
                </a:cubicBezTo>
                <a:cubicBezTo>
                  <a:pt x="135" y="119"/>
                  <a:pt x="135" y="119"/>
                  <a:pt x="135" y="119"/>
                </a:cubicBezTo>
                <a:cubicBezTo>
                  <a:pt x="133" y="118"/>
                  <a:pt x="133" y="118"/>
                  <a:pt x="133" y="118"/>
                </a:cubicBezTo>
                <a:cubicBezTo>
                  <a:pt x="131" y="118"/>
                  <a:pt x="131" y="118"/>
                  <a:pt x="131" y="118"/>
                </a:cubicBezTo>
                <a:cubicBezTo>
                  <a:pt x="129" y="117"/>
                  <a:pt x="129" y="117"/>
                  <a:pt x="129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32" y="114"/>
                  <a:pt x="132" y="114"/>
                  <a:pt x="132" y="114"/>
                </a:cubicBezTo>
                <a:cubicBezTo>
                  <a:pt x="133" y="115"/>
                  <a:pt x="133" y="115"/>
                  <a:pt x="133" y="115"/>
                </a:cubicBezTo>
                <a:cubicBezTo>
                  <a:pt x="136" y="117"/>
                  <a:pt x="136" y="117"/>
                  <a:pt x="136" y="117"/>
                </a:cubicBezTo>
                <a:cubicBezTo>
                  <a:pt x="138" y="117"/>
                  <a:pt x="138" y="117"/>
                  <a:pt x="138" y="117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5" y="110"/>
                  <a:pt x="145" y="110"/>
                  <a:pt x="145" y="110"/>
                </a:cubicBezTo>
                <a:cubicBezTo>
                  <a:pt x="144" y="107"/>
                  <a:pt x="144" y="107"/>
                  <a:pt x="144" y="107"/>
                </a:cubicBezTo>
                <a:cubicBezTo>
                  <a:pt x="141" y="105"/>
                  <a:pt x="141" y="105"/>
                  <a:pt x="141" y="105"/>
                </a:cubicBezTo>
                <a:cubicBezTo>
                  <a:pt x="141" y="104"/>
                  <a:pt x="141" y="104"/>
                  <a:pt x="141" y="104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7" y="105"/>
                  <a:pt x="147" y="105"/>
                  <a:pt x="147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1" y="100"/>
                  <a:pt x="151" y="100"/>
                  <a:pt x="151" y="100"/>
                </a:cubicBezTo>
                <a:cubicBezTo>
                  <a:pt x="155" y="93"/>
                  <a:pt x="155" y="93"/>
                  <a:pt x="155" y="93"/>
                </a:cubicBezTo>
                <a:cubicBezTo>
                  <a:pt x="159" y="90"/>
                  <a:pt x="159" y="90"/>
                  <a:pt x="159" y="90"/>
                </a:cubicBezTo>
                <a:cubicBezTo>
                  <a:pt x="164" y="89"/>
                  <a:pt x="164" y="89"/>
                  <a:pt x="164" y="89"/>
                </a:cubicBezTo>
                <a:cubicBezTo>
                  <a:pt x="167" y="84"/>
                  <a:pt x="167" y="84"/>
                  <a:pt x="167" y="84"/>
                </a:cubicBezTo>
                <a:cubicBezTo>
                  <a:pt x="169" y="81"/>
                  <a:pt x="169" y="81"/>
                  <a:pt x="169" y="81"/>
                </a:cubicBezTo>
                <a:cubicBezTo>
                  <a:pt x="167" y="79"/>
                  <a:pt x="167" y="79"/>
                  <a:pt x="167" y="79"/>
                </a:cubicBezTo>
                <a:cubicBezTo>
                  <a:pt x="165" y="75"/>
                  <a:pt x="165" y="75"/>
                  <a:pt x="165" y="75"/>
                </a:cubicBezTo>
                <a:cubicBezTo>
                  <a:pt x="167" y="75"/>
                  <a:pt x="167" y="75"/>
                  <a:pt x="167" y="75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69" y="72"/>
                  <a:pt x="169" y="72"/>
                  <a:pt x="169" y="72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73" y="66"/>
                  <a:pt x="173" y="66"/>
                  <a:pt x="173" y="66"/>
                </a:cubicBezTo>
                <a:cubicBezTo>
                  <a:pt x="175" y="60"/>
                  <a:pt x="175" y="60"/>
                  <a:pt x="175" y="60"/>
                </a:cubicBezTo>
                <a:cubicBezTo>
                  <a:pt x="177" y="56"/>
                  <a:pt x="177" y="56"/>
                  <a:pt x="177" y="56"/>
                </a:cubicBezTo>
                <a:cubicBezTo>
                  <a:pt x="178" y="54"/>
                  <a:pt x="178" y="54"/>
                  <a:pt x="178" y="54"/>
                </a:cubicBezTo>
                <a:cubicBezTo>
                  <a:pt x="180" y="52"/>
                  <a:pt x="180" y="52"/>
                  <a:pt x="180" y="52"/>
                </a:cubicBezTo>
                <a:cubicBezTo>
                  <a:pt x="187" y="46"/>
                  <a:pt x="187" y="46"/>
                  <a:pt x="187" y="46"/>
                </a:cubicBezTo>
                <a:cubicBezTo>
                  <a:pt x="189" y="44"/>
                  <a:pt x="189" y="44"/>
                  <a:pt x="189" y="44"/>
                </a:cubicBezTo>
                <a:cubicBezTo>
                  <a:pt x="138" y="6"/>
                  <a:pt x="138" y="6"/>
                  <a:pt x="138" y="6"/>
                </a:cubicBezTo>
                <a:lnTo>
                  <a:pt x="98" y="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>
            <a:off x="9421334" y="3762671"/>
            <a:ext cx="433319" cy="694865"/>
          </a:xfrm>
          <a:custGeom>
            <a:avLst/>
            <a:gdLst>
              <a:gd name="T0" fmla="*/ 39 w 126"/>
              <a:gd name="T1" fmla="*/ 183 h 202"/>
              <a:gd name="T2" fmla="*/ 33 w 126"/>
              <a:gd name="T3" fmla="*/ 176 h 202"/>
              <a:gd name="T4" fmla="*/ 36 w 126"/>
              <a:gd name="T5" fmla="*/ 172 h 202"/>
              <a:gd name="T6" fmla="*/ 51 w 126"/>
              <a:gd name="T7" fmla="*/ 168 h 202"/>
              <a:gd name="T8" fmla="*/ 125 w 126"/>
              <a:gd name="T9" fmla="*/ 161 h 202"/>
              <a:gd name="T10" fmla="*/ 120 w 126"/>
              <a:gd name="T11" fmla="*/ 153 h 202"/>
              <a:gd name="T12" fmla="*/ 119 w 126"/>
              <a:gd name="T13" fmla="*/ 148 h 202"/>
              <a:gd name="T14" fmla="*/ 120 w 126"/>
              <a:gd name="T15" fmla="*/ 141 h 202"/>
              <a:gd name="T16" fmla="*/ 116 w 126"/>
              <a:gd name="T17" fmla="*/ 130 h 202"/>
              <a:gd name="T18" fmla="*/ 119 w 126"/>
              <a:gd name="T19" fmla="*/ 123 h 202"/>
              <a:gd name="T20" fmla="*/ 116 w 126"/>
              <a:gd name="T21" fmla="*/ 117 h 202"/>
              <a:gd name="T22" fmla="*/ 122 w 126"/>
              <a:gd name="T23" fmla="*/ 110 h 202"/>
              <a:gd name="T24" fmla="*/ 119 w 126"/>
              <a:gd name="T25" fmla="*/ 104 h 202"/>
              <a:gd name="T26" fmla="*/ 115 w 126"/>
              <a:gd name="T27" fmla="*/ 95 h 202"/>
              <a:gd name="T28" fmla="*/ 106 w 126"/>
              <a:gd name="T29" fmla="*/ 75 h 202"/>
              <a:gd name="T30" fmla="*/ 89 w 126"/>
              <a:gd name="T31" fmla="*/ 12 h 202"/>
              <a:gd name="T32" fmla="*/ 94 w 126"/>
              <a:gd name="T33" fmla="*/ 0 h 202"/>
              <a:gd name="T34" fmla="*/ 1 w 126"/>
              <a:gd name="T35" fmla="*/ 7 h 202"/>
              <a:gd name="T36" fmla="*/ 0 w 126"/>
              <a:gd name="T37" fmla="*/ 106 h 202"/>
              <a:gd name="T38" fmla="*/ 6 w 126"/>
              <a:gd name="T39" fmla="*/ 196 h 202"/>
              <a:gd name="T40" fmla="*/ 11 w 126"/>
              <a:gd name="T41" fmla="*/ 197 h 202"/>
              <a:gd name="T42" fmla="*/ 16 w 126"/>
              <a:gd name="T43" fmla="*/ 195 h 202"/>
              <a:gd name="T44" fmla="*/ 16 w 126"/>
              <a:gd name="T45" fmla="*/ 187 h 202"/>
              <a:gd name="T46" fmla="*/ 21 w 126"/>
              <a:gd name="T47" fmla="*/ 184 h 202"/>
              <a:gd name="T48" fmla="*/ 22 w 126"/>
              <a:gd name="T49" fmla="*/ 189 h 202"/>
              <a:gd name="T50" fmla="*/ 22 w 126"/>
              <a:gd name="T51" fmla="*/ 193 h 202"/>
              <a:gd name="T52" fmla="*/ 25 w 126"/>
              <a:gd name="T53" fmla="*/ 195 h 202"/>
              <a:gd name="T54" fmla="*/ 27 w 126"/>
              <a:gd name="T55" fmla="*/ 199 h 202"/>
              <a:gd name="T56" fmla="*/ 25 w 126"/>
              <a:gd name="T57" fmla="*/ 202 h 202"/>
              <a:gd name="T58" fmla="*/ 31 w 126"/>
              <a:gd name="T59" fmla="*/ 200 h 202"/>
              <a:gd name="T60" fmla="*/ 38 w 126"/>
              <a:gd name="T61" fmla="*/ 197 h 202"/>
              <a:gd name="T62" fmla="*/ 43 w 126"/>
              <a:gd name="T63" fmla="*/ 196 h 202"/>
              <a:gd name="T64" fmla="*/ 44 w 126"/>
              <a:gd name="T65" fmla="*/ 195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6" h="202">
                <a:moveTo>
                  <a:pt x="40" y="188"/>
                </a:moveTo>
                <a:lnTo>
                  <a:pt x="39" y="183"/>
                </a:lnTo>
                <a:lnTo>
                  <a:pt x="35" y="178"/>
                </a:lnTo>
                <a:lnTo>
                  <a:pt x="33" y="176"/>
                </a:lnTo>
                <a:lnTo>
                  <a:pt x="33" y="173"/>
                </a:lnTo>
                <a:lnTo>
                  <a:pt x="36" y="172"/>
                </a:lnTo>
                <a:lnTo>
                  <a:pt x="43" y="170"/>
                </a:lnTo>
                <a:lnTo>
                  <a:pt x="51" y="168"/>
                </a:lnTo>
                <a:lnTo>
                  <a:pt x="126" y="162"/>
                </a:lnTo>
                <a:lnTo>
                  <a:pt x="125" y="161"/>
                </a:lnTo>
                <a:lnTo>
                  <a:pt x="121" y="156"/>
                </a:lnTo>
                <a:lnTo>
                  <a:pt x="120" y="153"/>
                </a:lnTo>
                <a:lnTo>
                  <a:pt x="118" y="150"/>
                </a:lnTo>
                <a:lnTo>
                  <a:pt x="119" y="148"/>
                </a:lnTo>
                <a:lnTo>
                  <a:pt x="121" y="146"/>
                </a:lnTo>
                <a:lnTo>
                  <a:pt x="120" y="141"/>
                </a:lnTo>
                <a:lnTo>
                  <a:pt x="118" y="138"/>
                </a:lnTo>
                <a:lnTo>
                  <a:pt x="116" y="130"/>
                </a:lnTo>
                <a:lnTo>
                  <a:pt x="116" y="125"/>
                </a:lnTo>
                <a:lnTo>
                  <a:pt x="119" y="123"/>
                </a:lnTo>
                <a:lnTo>
                  <a:pt x="120" y="119"/>
                </a:lnTo>
                <a:lnTo>
                  <a:pt x="116" y="117"/>
                </a:lnTo>
                <a:lnTo>
                  <a:pt x="121" y="114"/>
                </a:lnTo>
                <a:lnTo>
                  <a:pt x="122" y="110"/>
                </a:lnTo>
                <a:lnTo>
                  <a:pt x="120" y="108"/>
                </a:lnTo>
                <a:lnTo>
                  <a:pt x="119" y="104"/>
                </a:lnTo>
                <a:lnTo>
                  <a:pt x="119" y="100"/>
                </a:lnTo>
                <a:lnTo>
                  <a:pt x="115" y="95"/>
                </a:lnTo>
                <a:lnTo>
                  <a:pt x="108" y="83"/>
                </a:lnTo>
                <a:lnTo>
                  <a:pt x="106" y="75"/>
                </a:lnTo>
                <a:lnTo>
                  <a:pt x="96" y="41"/>
                </a:lnTo>
                <a:lnTo>
                  <a:pt x="89" y="12"/>
                </a:lnTo>
                <a:lnTo>
                  <a:pt x="87" y="0"/>
                </a:lnTo>
                <a:lnTo>
                  <a:pt x="94" y="0"/>
                </a:lnTo>
                <a:lnTo>
                  <a:pt x="94" y="0"/>
                </a:lnTo>
                <a:lnTo>
                  <a:pt x="1" y="7"/>
                </a:lnTo>
                <a:lnTo>
                  <a:pt x="1" y="14"/>
                </a:lnTo>
                <a:lnTo>
                  <a:pt x="0" y="106"/>
                </a:lnTo>
                <a:lnTo>
                  <a:pt x="0" y="155"/>
                </a:lnTo>
                <a:lnTo>
                  <a:pt x="6" y="196"/>
                </a:lnTo>
                <a:lnTo>
                  <a:pt x="8" y="196"/>
                </a:lnTo>
                <a:lnTo>
                  <a:pt x="11" y="197"/>
                </a:lnTo>
                <a:lnTo>
                  <a:pt x="15" y="198"/>
                </a:lnTo>
                <a:lnTo>
                  <a:pt x="16" y="195"/>
                </a:lnTo>
                <a:lnTo>
                  <a:pt x="15" y="191"/>
                </a:lnTo>
                <a:lnTo>
                  <a:pt x="16" y="187"/>
                </a:lnTo>
                <a:lnTo>
                  <a:pt x="18" y="185"/>
                </a:lnTo>
                <a:lnTo>
                  <a:pt x="21" y="184"/>
                </a:lnTo>
                <a:lnTo>
                  <a:pt x="22" y="186"/>
                </a:lnTo>
                <a:lnTo>
                  <a:pt x="22" y="189"/>
                </a:lnTo>
                <a:lnTo>
                  <a:pt x="21" y="191"/>
                </a:lnTo>
                <a:lnTo>
                  <a:pt x="22" y="193"/>
                </a:lnTo>
                <a:lnTo>
                  <a:pt x="23" y="194"/>
                </a:lnTo>
                <a:lnTo>
                  <a:pt x="25" y="195"/>
                </a:lnTo>
                <a:lnTo>
                  <a:pt x="27" y="197"/>
                </a:lnTo>
                <a:lnTo>
                  <a:pt x="27" y="199"/>
                </a:lnTo>
                <a:lnTo>
                  <a:pt x="27" y="200"/>
                </a:lnTo>
                <a:lnTo>
                  <a:pt x="25" y="202"/>
                </a:lnTo>
                <a:lnTo>
                  <a:pt x="27" y="201"/>
                </a:lnTo>
                <a:lnTo>
                  <a:pt x="31" y="200"/>
                </a:lnTo>
                <a:lnTo>
                  <a:pt x="36" y="199"/>
                </a:lnTo>
                <a:lnTo>
                  <a:pt x="38" y="197"/>
                </a:lnTo>
                <a:lnTo>
                  <a:pt x="39" y="197"/>
                </a:lnTo>
                <a:lnTo>
                  <a:pt x="43" y="196"/>
                </a:lnTo>
                <a:lnTo>
                  <a:pt x="44" y="195"/>
                </a:lnTo>
                <a:lnTo>
                  <a:pt x="44" y="195"/>
                </a:lnTo>
                <a:lnTo>
                  <a:pt x="40" y="1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>
            <a:off x="9043039" y="3786751"/>
            <a:ext cx="398930" cy="698306"/>
          </a:xfrm>
          <a:custGeom>
            <a:avLst/>
            <a:gdLst>
              <a:gd name="T0" fmla="*/ 110 w 116"/>
              <a:gd name="T1" fmla="*/ 99 h 203"/>
              <a:gd name="T2" fmla="*/ 111 w 116"/>
              <a:gd name="T3" fmla="*/ 0 h 203"/>
              <a:gd name="T4" fmla="*/ 41 w 116"/>
              <a:gd name="T5" fmla="*/ 5 h 203"/>
              <a:gd name="T6" fmla="*/ 38 w 116"/>
              <a:gd name="T7" fmla="*/ 10 h 203"/>
              <a:gd name="T8" fmla="*/ 35 w 116"/>
              <a:gd name="T9" fmla="*/ 15 h 203"/>
              <a:gd name="T10" fmla="*/ 32 w 116"/>
              <a:gd name="T11" fmla="*/ 17 h 203"/>
              <a:gd name="T12" fmla="*/ 30 w 116"/>
              <a:gd name="T13" fmla="*/ 26 h 203"/>
              <a:gd name="T14" fmla="*/ 22 w 116"/>
              <a:gd name="T15" fmla="*/ 37 h 203"/>
              <a:gd name="T16" fmla="*/ 18 w 116"/>
              <a:gd name="T17" fmla="*/ 44 h 203"/>
              <a:gd name="T18" fmla="*/ 18 w 116"/>
              <a:gd name="T19" fmla="*/ 48 h 203"/>
              <a:gd name="T20" fmla="*/ 17 w 116"/>
              <a:gd name="T21" fmla="*/ 54 h 203"/>
              <a:gd name="T22" fmla="*/ 13 w 116"/>
              <a:gd name="T23" fmla="*/ 58 h 203"/>
              <a:gd name="T24" fmla="*/ 12 w 116"/>
              <a:gd name="T25" fmla="*/ 62 h 203"/>
              <a:gd name="T26" fmla="*/ 11 w 116"/>
              <a:gd name="T27" fmla="*/ 66 h 203"/>
              <a:gd name="T28" fmla="*/ 14 w 116"/>
              <a:gd name="T29" fmla="*/ 70 h 203"/>
              <a:gd name="T30" fmla="*/ 14 w 116"/>
              <a:gd name="T31" fmla="*/ 78 h 203"/>
              <a:gd name="T32" fmla="*/ 14 w 116"/>
              <a:gd name="T33" fmla="*/ 84 h 203"/>
              <a:gd name="T34" fmla="*/ 11 w 116"/>
              <a:gd name="T35" fmla="*/ 89 h 203"/>
              <a:gd name="T36" fmla="*/ 15 w 116"/>
              <a:gd name="T37" fmla="*/ 94 h 203"/>
              <a:gd name="T38" fmla="*/ 11 w 116"/>
              <a:gd name="T39" fmla="*/ 98 h 203"/>
              <a:gd name="T40" fmla="*/ 15 w 116"/>
              <a:gd name="T41" fmla="*/ 102 h 203"/>
              <a:gd name="T42" fmla="*/ 16 w 116"/>
              <a:gd name="T43" fmla="*/ 108 h 203"/>
              <a:gd name="T44" fmla="*/ 19 w 116"/>
              <a:gd name="T45" fmla="*/ 112 h 203"/>
              <a:gd name="T46" fmla="*/ 19 w 116"/>
              <a:gd name="T47" fmla="*/ 123 h 203"/>
              <a:gd name="T48" fmla="*/ 15 w 116"/>
              <a:gd name="T49" fmla="*/ 126 h 203"/>
              <a:gd name="T50" fmla="*/ 14 w 116"/>
              <a:gd name="T51" fmla="*/ 132 h 203"/>
              <a:gd name="T52" fmla="*/ 8 w 116"/>
              <a:gd name="T53" fmla="*/ 140 h 203"/>
              <a:gd name="T54" fmla="*/ 6 w 116"/>
              <a:gd name="T55" fmla="*/ 149 h 203"/>
              <a:gd name="T56" fmla="*/ 4 w 116"/>
              <a:gd name="T57" fmla="*/ 153 h 203"/>
              <a:gd name="T58" fmla="*/ 4 w 116"/>
              <a:gd name="T59" fmla="*/ 160 h 203"/>
              <a:gd name="T60" fmla="*/ 0 w 116"/>
              <a:gd name="T61" fmla="*/ 164 h 203"/>
              <a:gd name="T62" fmla="*/ 1 w 116"/>
              <a:gd name="T63" fmla="*/ 171 h 203"/>
              <a:gd name="T64" fmla="*/ 65 w 116"/>
              <a:gd name="T65" fmla="*/ 184 h 203"/>
              <a:gd name="T66" fmla="*/ 70 w 116"/>
              <a:gd name="T67" fmla="*/ 192 h 203"/>
              <a:gd name="T68" fmla="*/ 71 w 116"/>
              <a:gd name="T69" fmla="*/ 203 h 203"/>
              <a:gd name="T70" fmla="*/ 72 w 116"/>
              <a:gd name="T71" fmla="*/ 203 h 203"/>
              <a:gd name="T72" fmla="*/ 79 w 116"/>
              <a:gd name="T73" fmla="*/ 199 h 203"/>
              <a:gd name="T74" fmla="*/ 82 w 116"/>
              <a:gd name="T75" fmla="*/ 193 h 203"/>
              <a:gd name="T76" fmla="*/ 89 w 116"/>
              <a:gd name="T77" fmla="*/ 193 h 203"/>
              <a:gd name="T78" fmla="*/ 98 w 116"/>
              <a:gd name="T79" fmla="*/ 190 h 203"/>
              <a:gd name="T80" fmla="*/ 104 w 116"/>
              <a:gd name="T81" fmla="*/ 190 h 203"/>
              <a:gd name="T82" fmla="*/ 109 w 116"/>
              <a:gd name="T83" fmla="*/ 190 h 203"/>
              <a:gd name="T84" fmla="*/ 115 w 116"/>
              <a:gd name="T85" fmla="*/ 190 h 203"/>
              <a:gd name="T86" fmla="*/ 116 w 116"/>
              <a:gd name="T87" fmla="*/ 189 h 203"/>
              <a:gd name="T88" fmla="*/ 110 w 116"/>
              <a:gd name="T89" fmla="*/ 148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6" h="203">
                <a:moveTo>
                  <a:pt x="110" y="148"/>
                </a:moveTo>
                <a:lnTo>
                  <a:pt x="110" y="99"/>
                </a:lnTo>
                <a:lnTo>
                  <a:pt x="111" y="7"/>
                </a:lnTo>
                <a:lnTo>
                  <a:pt x="111" y="0"/>
                </a:lnTo>
                <a:lnTo>
                  <a:pt x="41" y="5"/>
                </a:lnTo>
                <a:lnTo>
                  <a:pt x="41" y="5"/>
                </a:lnTo>
                <a:lnTo>
                  <a:pt x="42" y="8"/>
                </a:lnTo>
                <a:lnTo>
                  <a:pt x="38" y="10"/>
                </a:lnTo>
                <a:lnTo>
                  <a:pt x="36" y="12"/>
                </a:lnTo>
                <a:lnTo>
                  <a:pt x="35" y="15"/>
                </a:lnTo>
                <a:lnTo>
                  <a:pt x="33" y="17"/>
                </a:lnTo>
                <a:lnTo>
                  <a:pt x="32" y="17"/>
                </a:lnTo>
                <a:lnTo>
                  <a:pt x="30" y="22"/>
                </a:lnTo>
                <a:lnTo>
                  <a:pt x="30" y="26"/>
                </a:lnTo>
                <a:lnTo>
                  <a:pt x="27" y="31"/>
                </a:lnTo>
                <a:lnTo>
                  <a:pt x="22" y="37"/>
                </a:lnTo>
                <a:lnTo>
                  <a:pt x="19" y="40"/>
                </a:lnTo>
                <a:lnTo>
                  <a:pt x="18" y="44"/>
                </a:lnTo>
                <a:lnTo>
                  <a:pt x="20" y="45"/>
                </a:lnTo>
                <a:lnTo>
                  <a:pt x="18" y="48"/>
                </a:lnTo>
                <a:lnTo>
                  <a:pt x="16" y="52"/>
                </a:lnTo>
                <a:lnTo>
                  <a:pt x="17" y="54"/>
                </a:lnTo>
                <a:lnTo>
                  <a:pt x="16" y="54"/>
                </a:lnTo>
                <a:lnTo>
                  <a:pt x="13" y="58"/>
                </a:lnTo>
                <a:lnTo>
                  <a:pt x="11" y="61"/>
                </a:lnTo>
                <a:lnTo>
                  <a:pt x="12" y="62"/>
                </a:lnTo>
                <a:lnTo>
                  <a:pt x="11" y="64"/>
                </a:lnTo>
                <a:lnTo>
                  <a:pt x="11" y="66"/>
                </a:lnTo>
                <a:lnTo>
                  <a:pt x="12" y="67"/>
                </a:lnTo>
                <a:lnTo>
                  <a:pt x="14" y="70"/>
                </a:lnTo>
                <a:lnTo>
                  <a:pt x="14" y="72"/>
                </a:lnTo>
                <a:lnTo>
                  <a:pt x="14" y="78"/>
                </a:lnTo>
                <a:lnTo>
                  <a:pt x="15" y="81"/>
                </a:lnTo>
                <a:lnTo>
                  <a:pt x="14" y="84"/>
                </a:lnTo>
                <a:lnTo>
                  <a:pt x="12" y="89"/>
                </a:lnTo>
                <a:lnTo>
                  <a:pt x="11" y="89"/>
                </a:lnTo>
                <a:lnTo>
                  <a:pt x="14" y="91"/>
                </a:lnTo>
                <a:lnTo>
                  <a:pt x="15" y="94"/>
                </a:lnTo>
                <a:lnTo>
                  <a:pt x="15" y="96"/>
                </a:lnTo>
                <a:lnTo>
                  <a:pt x="11" y="98"/>
                </a:lnTo>
                <a:lnTo>
                  <a:pt x="14" y="100"/>
                </a:lnTo>
                <a:lnTo>
                  <a:pt x="15" y="102"/>
                </a:lnTo>
                <a:lnTo>
                  <a:pt x="15" y="103"/>
                </a:lnTo>
                <a:lnTo>
                  <a:pt x="16" y="108"/>
                </a:lnTo>
                <a:lnTo>
                  <a:pt x="16" y="110"/>
                </a:lnTo>
                <a:lnTo>
                  <a:pt x="19" y="112"/>
                </a:lnTo>
                <a:lnTo>
                  <a:pt x="20" y="115"/>
                </a:lnTo>
                <a:lnTo>
                  <a:pt x="19" y="123"/>
                </a:lnTo>
                <a:lnTo>
                  <a:pt x="16" y="126"/>
                </a:lnTo>
                <a:lnTo>
                  <a:pt x="15" y="126"/>
                </a:lnTo>
                <a:lnTo>
                  <a:pt x="15" y="130"/>
                </a:lnTo>
                <a:lnTo>
                  <a:pt x="14" y="132"/>
                </a:lnTo>
                <a:lnTo>
                  <a:pt x="10" y="138"/>
                </a:lnTo>
                <a:lnTo>
                  <a:pt x="8" y="140"/>
                </a:lnTo>
                <a:lnTo>
                  <a:pt x="7" y="147"/>
                </a:lnTo>
                <a:lnTo>
                  <a:pt x="6" y="149"/>
                </a:lnTo>
                <a:lnTo>
                  <a:pt x="5" y="150"/>
                </a:lnTo>
                <a:lnTo>
                  <a:pt x="4" y="153"/>
                </a:lnTo>
                <a:lnTo>
                  <a:pt x="4" y="155"/>
                </a:lnTo>
                <a:lnTo>
                  <a:pt x="4" y="160"/>
                </a:lnTo>
                <a:lnTo>
                  <a:pt x="1" y="162"/>
                </a:lnTo>
                <a:lnTo>
                  <a:pt x="0" y="164"/>
                </a:lnTo>
                <a:lnTo>
                  <a:pt x="0" y="167"/>
                </a:lnTo>
                <a:lnTo>
                  <a:pt x="1" y="171"/>
                </a:lnTo>
                <a:lnTo>
                  <a:pt x="66" y="168"/>
                </a:lnTo>
                <a:lnTo>
                  <a:pt x="65" y="184"/>
                </a:lnTo>
                <a:lnTo>
                  <a:pt x="67" y="188"/>
                </a:lnTo>
                <a:lnTo>
                  <a:pt x="70" y="192"/>
                </a:lnTo>
                <a:lnTo>
                  <a:pt x="71" y="199"/>
                </a:lnTo>
                <a:lnTo>
                  <a:pt x="71" y="203"/>
                </a:lnTo>
                <a:lnTo>
                  <a:pt x="71" y="203"/>
                </a:lnTo>
                <a:lnTo>
                  <a:pt x="72" y="203"/>
                </a:lnTo>
                <a:lnTo>
                  <a:pt x="77" y="200"/>
                </a:lnTo>
                <a:lnTo>
                  <a:pt x="79" y="199"/>
                </a:lnTo>
                <a:lnTo>
                  <a:pt x="82" y="197"/>
                </a:lnTo>
                <a:lnTo>
                  <a:pt x="82" y="193"/>
                </a:lnTo>
                <a:lnTo>
                  <a:pt x="86" y="193"/>
                </a:lnTo>
                <a:lnTo>
                  <a:pt x="89" y="193"/>
                </a:lnTo>
                <a:lnTo>
                  <a:pt x="93" y="192"/>
                </a:lnTo>
                <a:lnTo>
                  <a:pt x="98" y="190"/>
                </a:lnTo>
                <a:lnTo>
                  <a:pt x="102" y="190"/>
                </a:lnTo>
                <a:lnTo>
                  <a:pt x="104" y="190"/>
                </a:lnTo>
                <a:lnTo>
                  <a:pt x="107" y="190"/>
                </a:lnTo>
                <a:lnTo>
                  <a:pt x="109" y="190"/>
                </a:lnTo>
                <a:lnTo>
                  <a:pt x="113" y="192"/>
                </a:lnTo>
                <a:lnTo>
                  <a:pt x="115" y="190"/>
                </a:lnTo>
                <a:lnTo>
                  <a:pt x="116" y="189"/>
                </a:lnTo>
                <a:lnTo>
                  <a:pt x="116" y="189"/>
                </a:lnTo>
                <a:lnTo>
                  <a:pt x="116" y="189"/>
                </a:lnTo>
                <a:lnTo>
                  <a:pt x="110" y="1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10301729" y="2943969"/>
            <a:ext cx="495222" cy="361194"/>
          </a:xfrm>
          <a:custGeom>
            <a:avLst/>
            <a:gdLst>
              <a:gd name="T0" fmla="*/ 0 w 170"/>
              <a:gd name="T1" fmla="*/ 24 h 123"/>
              <a:gd name="T2" fmla="*/ 3 w 170"/>
              <a:gd name="T3" fmla="*/ 44 h 123"/>
              <a:gd name="T4" fmla="*/ 16 w 170"/>
              <a:gd name="T5" fmla="*/ 33 h 123"/>
              <a:gd name="T6" fmla="*/ 28 w 170"/>
              <a:gd name="T7" fmla="*/ 25 h 123"/>
              <a:gd name="T8" fmla="*/ 31 w 170"/>
              <a:gd name="T9" fmla="*/ 27 h 123"/>
              <a:gd name="T10" fmla="*/ 41 w 170"/>
              <a:gd name="T11" fmla="*/ 22 h 123"/>
              <a:gd name="T12" fmla="*/ 63 w 170"/>
              <a:gd name="T13" fmla="*/ 22 h 123"/>
              <a:gd name="T14" fmla="*/ 70 w 170"/>
              <a:gd name="T15" fmla="*/ 36 h 123"/>
              <a:gd name="T16" fmla="*/ 83 w 170"/>
              <a:gd name="T17" fmla="*/ 43 h 123"/>
              <a:gd name="T18" fmla="*/ 93 w 170"/>
              <a:gd name="T19" fmla="*/ 51 h 123"/>
              <a:gd name="T20" fmla="*/ 92 w 170"/>
              <a:gd name="T21" fmla="*/ 60 h 123"/>
              <a:gd name="T22" fmla="*/ 89 w 170"/>
              <a:gd name="T23" fmla="*/ 74 h 123"/>
              <a:gd name="T24" fmla="*/ 94 w 170"/>
              <a:gd name="T25" fmla="*/ 75 h 123"/>
              <a:gd name="T26" fmla="*/ 101 w 170"/>
              <a:gd name="T27" fmla="*/ 75 h 123"/>
              <a:gd name="T28" fmla="*/ 106 w 170"/>
              <a:gd name="T29" fmla="*/ 75 h 123"/>
              <a:gd name="T30" fmla="*/ 122 w 170"/>
              <a:gd name="T31" fmla="*/ 78 h 123"/>
              <a:gd name="T32" fmla="*/ 129 w 170"/>
              <a:gd name="T33" fmla="*/ 79 h 123"/>
              <a:gd name="T34" fmla="*/ 124 w 170"/>
              <a:gd name="T35" fmla="*/ 72 h 123"/>
              <a:gd name="T36" fmla="*/ 124 w 170"/>
              <a:gd name="T37" fmla="*/ 68 h 123"/>
              <a:gd name="T38" fmla="*/ 116 w 170"/>
              <a:gd name="T39" fmla="*/ 57 h 123"/>
              <a:gd name="T40" fmla="*/ 115 w 170"/>
              <a:gd name="T41" fmla="*/ 43 h 123"/>
              <a:gd name="T42" fmla="*/ 113 w 170"/>
              <a:gd name="T43" fmla="*/ 31 h 123"/>
              <a:gd name="T44" fmla="*/ 115 w 170"/>
              <a:gd name="T45" fmla="*/ 28 h 123"/>
              <a:gd name="T46" fmla="*/ 124 w 170"/>
              <a:gd name="T47" fmla="*/ 18 h 123"/>
              <a:gd name="T48" fmla="*/ 129 w 170"/>
              <a:gd name="T49" fmla="*/ 13 h 123"/>
              <a:gd name="T50" fmla="*/ 125 w 170"/>
              <a:gd name="T51" fmla="*/ 21 h 123"/>
              <a:gd name="T52" fmla="*/ 123 w 170"/>
              <a:gd name="T53" fmla="*/ 31 h 123"/>
              <a:gd name="T54" fmla="*/ 122 w 170"/>
              <a:gd name="T55" fmla="*/ 36 h 123"/>
              <a:gd name="T56" fmla="*/ 126 w 170"/>
              <a:gd name="T57" fmla="*/ 41 h 123"/>
              <a:gd name="T58" fmla="*/ 131 w 170"/>
              <a:gd name="T59" fmla="*/ 46 h 123"/>
              <a:gd name="T60" fmla="*/ 134 w 170"/>
              <a:gd name="T61" fmla="*/ 51 h 123"/>
              <a:gd name="T62" fmla="*/ 130 w 170"/>
              <a:gd name="T63" fmla="*/ 57 h 123"/>
              <a:gd name="T64" fmla="*/ 128 w 170"/>
              <a:gd name="T65" fmla="*/ 61 h 123"/>
              <a:gd name="T66" fmla="*/ 129 w 170"/>
              <a:gd name="T67" fmla="*/ 65 h 123"/>
              <a:gd name="T68" fmla="*/ 139 w 170"/>
              <a:gd name="T69" fmla="*/ 66 h 123"/>
              <a:gd name="T70" fmla="*/ 146 w 170"/>
              <a:gd name="T71" fmla="*/ 75 h 123"/>
              <a:gd name="T72" fmla="*/ 147 w 170"/>
              <a:gd name="T73" fmla="*/ 81 h 123"/>
              <a:gd name="T74" fmla="*/ 152 w 170"/>
              <a:gd name="T75" fmla="*/ 89 h 123"/>
              <a:gd name="T76" fmla="*/ 148 w 170"/>
              <a:gd name="T77" fmla="*/ 104 h 123"/>
              <a:gd name="T78" fmla="*/ 149 w 170"/>
              <a:gd name="T79" fmla="*/ 120 h 123"/>
              <a:gd name="T80" fmla="*/ 153 w 170"/>
              <a:gd name="T81" fmla="*/ 116 h 123"/>
              <a:gd name="T82" fmla="*/ 157 w 170"/>
              <a:gd name="T83" fmla="*/ 102 h 123"/>
              <a:gd name="T84" fmla="*/ 157 w 170"/>
              <a:gd name="T85" fmla="*/ 97 h 123"/>
              <a:gd name="T86" fmla="*/ 163 w 170"/>
              <a:gd name="T87" fmla="*/ 91 h 123"/>
              <a:gd name="T88" fmla="*/ 163 w 170"/>
              <a:gd name="T89" fmla="*/ 79 h 123"/>
              <a:gd name="T90" fmla="*/ 167 w 170"/>
              <a:gd name="T91" fmla="*/ 71 h 123"/>
              <a:gd name="T92" fmla="*/ 167 w 170"/>
              <a:gd name="T93" fmla="*/ 77 h 123"/>
              <a:gd name="T94" fmla="*/ 168 w 170"/>
              <a:gd name="T95" fmla="*/ 82 h 123"/>
              <a:gd name="T96" fmla="*/ 170 w 170"/>
              <a:gd name="T97" fmla="*/ 68 h 123"/>
              <a:gd name="T98" fmla="*/ 169 w 170"/>
              <a:gd name="T99" fmla="*/ 54 h 123"/>
              <a:gd name="T100" fmla="*/ 134 w 170"/>
              <a:gd name="T101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0" h="123">
                <a:moveTo>
                  <a:pt x="134" y="0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3" y="44"/>
                  <a:pt x="3" y="44"/>
                  <a:pt x="3" y="44"/>
                </a:cubicBezTo>
                <a:cubicBezTo>
                  <a:pt x="7" y="44"/>
                  <a:pt x="7" y="44"/>
                  <a:pt x="7" y="44"/>
                </a:cubicBezTo>
                <a:cubicBezTo>
                  <a:pt x="16" y="33"/>
                  <a:pt x="16" y="33"/>
                  <a:pt x="16" y="33"/>
                </a:cubicBezTo>
                <a:cubicBezTo>
                  <a:pt x="22" y="33"/>
                  <a:pt x="22" y="33"/>
                  <a:pt x="22" y="33"/>
                </a:cubicBezTo>
                <a:cubicBezTo>
                  <a:pt x="28" y="25"/>
                  <a:pt x="28" y="25"/>
                  <a:pt x="28" y="25"/>
                </a:cubicBezTo>
                <a:cubicBezTo>
                  <a:pt x="30" y="25"/>
                  <a:pt x="30" y="25"/>
                  <a:pt x="30" y="25"/>
                </a:cubicBezTo>
                <a:cubicBezTo>
                  <a:pt x="31" y="27"/>
                  <a:pt x="31" y="27"/>
                  <a:pt x="31" y="27"/>
                </a:cubicBezTo>
                <a:cubicBezTo>
                  <a:pt x="38" y="22"/>
                  <a:pt x="38" y="22"/>
                  <a:pt x="38" y="22"/>
                </a:cubicBezTo>
                <a:cubicBezTo>
                  <a:pt x="41" y="22"/>
                  <a:pt x="41" y="22"/>
                  <a:pt x="41" y="22"/>
                </a:cubicBezTo>
                <a:cubicBezTo>
                  <a:pt x="49" y="18"/>
                  <a:pt x="49" y="18"/>
                  <a:pt x="49" y="18"/>
                </a:cubicBezTo>
                <a:cubicBezTo>
                  <a:pt x="63" y="22"/>
                  <a:pt x="63" y="22"/>
                  <a:pt x="63" y="22"/>
                </a:cubicBezTo>
                <a:cubicBezTo>
                  <a:pt x="67" y="28"/>
                  <a:pt x="67" y="28"/>
                  <a:pt x="67" y="28"/>
                </a:cubicBezTo>
                <a:cubicBezTo>
                  <a:pt x="70" y="36"/>
                  <a:pt x="70" y="36"/>
                  <a:pt x="70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83" y="43"/>
                  <a:pt x="83" y="43"/>
                  <a:pt x="83" y="43"/>
                </a:cubicBezTo>
                <a:cubicBezTo>
                  <a:pt x="88" y="48"/>
                  <a:pt x="88" y="48"/>
                  <a:pt x="88" y="48"/>
                </a:cubicBezTo>
                <a:cubicBezTo>
                  <a:pt x="93" y="51"/>
                  <a:pt x="93" y="51"/>
                  <a:pt x="93" y="51"/>
                </a:cubicBezTo>
                <a:cubicBezTo>
                  <a:pt x="94" y="56"/>
                  <a:pt x="94" y="56"/>
                  <a:pt x="94" y="56"/>
                </a:cubicBezTo>
                <a:cubicBezTo>
                  <a:pt x="92" y="60"/>
                  <a:pt x="92" y="60"/>
                  <a:pt x="92" y="60"/>
                </a:cubicBezTo>
                <a:cubicBezTo>
                  <a:pt x="88" y="61"/>
                  <a:pt x="88" y="61"/>
                  <a:pt x="88" y="61"/>
                </a:cubicBezTo>
                <a:cubicBezTo>
                  <a:pt x="89" y="74"/>
                  <a:pt x="89" y="74"/>
                  <a:pt x="89" y="74"/>
                </a:cubicBezTo>
                <a:cubicBezTo>
                  <a:pt x="91" y="76"/>
                  <a:pt x="91" y="76"/>
                  <a:pt x="91" y="76"/>
                </a:cubicBezTo>
                <a:cubicBezTo>
                  <a:pt x="94" y="75"/>
                  <a:pt x="94" y="75"/>
                  <a:pt x="94" y="75"/>
                </a:cubicBezTo>
                <a:cubicBezTo>
                  <a:pt x="97" y="74"/>
                  <a:pt x="97" y="74"/>
                  <a:pt x="97" y="74"/>
                </a:cubicBezTo>
                <a:cubicBezTo>
                  <a:pt x="101" y="75"/>
                  <a:pt x="101" y="75"/>
                  <a:pt x="101" y="75"/>
                </a:cubicBezTo>
                <a:cubicBezTo>
                  <a:pt x="102" y="76"/>
                  <a:pt x="102" y="76"/>
                  <a:pt x="102" y="76"/>
                </a:cubicBezTo>
                <a:cubicBezTo>
                  <a:pt x="106" y="75"/>
                  <a:pt x="106" y="75"/>
                  <a:pt x="106" y="75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6" y="80"/>
                  <a:pt x="126" y="80"/>
                  <a:pt x="126" y="80"/>
                </a:cubicBezTo>
                <a:cubicBezTo>
                  <a:pt x="129" y="79"/>
                  <a:pt x="129" y="79"/>
                  <a:pt x="129" y="79"/>
                </a:cubicBezTo>
                <a:cubicBezTo>
                  <a:pt x="127" y="75"/>
                  <a:pt x="127" y="75"/>
                  <a:pt x="127" y="75"/>
                </a:cubicBezTo>
                <a:cubicBezTo>
                  <a:pt x="124" y="72"/>
                  <a:pt x="124" y="72"/>
                  <a:pt x="124" y="72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24" y="68"/>
                  <a:pt x="124" y="68"/>
                  <a:pt x="124" y="68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16" y="57"/>
                  <a:pt x="116" y="57"/>
                  <a:pt x="116" y="57"/>
                </a:cubicBezTo>
                <a:cubicBezTo>
                  <a:pt x="116" y="50"/>
                  <a:pt x="116" y="50"/>
                  <a:pt x="116" y="50"/>
                </a:cubicBezTo>
                <a:cubicBezTo>
                  <a:pt x="115" y="43"/>
                  <a:pt x="115" y="43"/>
                  <a:pt x="115" y="43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3" y="31"/>
                  <a:pt x="113" y="31"/>
                  <a:pt x="113" y="31"/>
                </a:cubicBezTo>
                <a:cubicBezTo>
                  <a:pt x="111" y="28"/>
                  <a:pt x="111" y="28"/>
                  <a:pt x="111" y="28"/>
                </a:cubicBezTo>
                <a:cubicBezTo>
                  <a:pt x="115" y="28"/>
                  <a:pt x="115" y="28"/>
                  <a:pt x="115" y="28"/>
                </a:cubicBezTo>
                <a:cubicBezTo>
                  <a:pt x="118" y="22"/>
                  <a:pt x="118" y="22"/>
                  <a:pt x="118" y="22"/>
                </a:cubicBezTo>
                <a:cubicBezTo>
                  <a:pt x="124" y="18"/>
                  <a:pt x="124" y="18"/>
                  <a:pt x="124" y="18"/>
                </a:cubicBezTo>
                <a:cubicBezTo>
                  <a:pt x="127" y="12"/>
                  <a:pt x="127" y="12"/>
                  <a:pt x="127" y="12"/>
                </a:cubicBezTo>
                <a:cubicBezTo>
                  <a:pt x="129" y="13"/>
                  <a:pt x="129" y="13"/>
                  <a:pt x="129" y="13"/>
                </a:cubicBezTo>
                <a:cubicBezTo>
                  <a:pt x="128" y="20"/>
                  <a:pt x="128" y="20"/>
                  <a:pt x="128" y="20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123" y="31"/>
                  <a:pt x="123" y="31"/>
                  <a:pt x="123" y="31"/>
                </a:cubicBezTo>
                <a:cubicBezTo>
                  <a:pt x="127" y="31"/>
                  <a:pt x="127" y="31"/>
                  <a:pt x="127" y="31"/>
                </a:cubicBezTo>
                <a:cubicBezTo>
                  <a:pt x="122" y="36"/>
                  <a:pt x="122" y="36"/>
                  <a:pt x="122" y="36"/>
                </a:cubicBezTo>
                <a:cubicBezTo>
                  <a:pt x="120" y="39"/>
                  <a:pt x="120" y="39"/>
                  <a:pt x="120" y="39"/>
                </a:cubicBezTo>
                <a:cubicBezTo>
                  <a:pt x="126" y="41"/>
                  <a:pt x="126" y="41"/>
                  <a:pt x="126" y="41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131" y="46"/>
                  <a:pt x="131" y="46"/>
                  <a:pt x="131" y="46"/>
                </a:cubicBezTo>
                <a:cubicBezTo>
                  <a:pt x="130" y="47"/>
                  <a:pt x="130" y="47"/>
                  <a:pt x="130" y="47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34" y="53"/>
                  <a:pt x="134" y="53"/>
                  <a:pt x="134" y="53"/>
                </a:cubicBezTo>
                <a:cubicBezTo>
                  <a:pt x="130" y="57"/>
                  <a:pt x="130" y="57"/>
                  <a:pt x="130" y="57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3"/>
                  <a:pt x="127" y="63"/>
                  <a:pt x="127" y="63"/>
                </a:cubicBezTo>
                <a:cubicBezTo>
                  <a:pt x="129" y="65"/>
                  <a:pt x="129" y="65"/>
                  <a:pt x="129" y="65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9" y="66"/>
                  <a:pt x="139" y="66"/>
                  <a:pt x="139" y="66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8" y="80"/>
                  <a:pt x="148" y="80"/>
                  <a:pt x="148" y="80"/>
                </a:cubicBezTo>
                <a:cubicBezTo>
                  <a:pt x="147" y="81"/>
                  <a:pt x="147" y="81"/>
                  <a:pt x="147" y="81"/>
                </a:cubicBezTo>
                <a:cubicBezTo>
                  <a:pt x="150" y="84"/>
                  <a:pt x="150" y="84"/>
                  <a:pt x="150" y="84"/>
                </a:cubicBezTo>
                <a:cubicBezTo>
                  <a:pt x="152" y="89"/>
                  <a:pt x="152" y="89"/>
                  <a:pt x="152" y="89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8" y="104"/>
                  <a:pt x="148" y="104"/>
                  <a:pt x="148" y="104"/>
                </a:cubicBezTo>
                <a:cubicBezTo>
                  <a:pt x="148" y="114"/>
                  <a:pt x="148" y="114"/>
                  <a:pt x="148" y="114"/>
                </a:cubicBezTo>
                <a:cubicBezTo>
                  <a:pt x="149" y="120"/>
                  <a:pt x="149" y="120"/>
                  <a:pt x="149" y="120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3" y="116"/>
                  <a:pt x="153" y="116"/>
                  <a:pt x="153" y="116"/>
                </a:cubicBezTo>
                <a:cubicBezTo>
                  <a:pt x="154" y="105"/>
                  <a:pt x="154" y="105"/>
                  <a:pt x="154" y="105"/>
                </a:cubicBezTo>
                <a:cubicBezTo>
                  <a:pt x="157" y="102"/>
                  <a:pt x="157" y="102"/>
                  <a:pt x="157" y="102"/>
                </a:cubicBezTo>
                <a:cubicBezTo>
                  <a:pt x="157" y="99"/>
                  <a:pt x="157" y="99"/>
                  <a:pt x="157" y="99"/>
                </a:cubicBezTo>
                <a:cubicBezTo>
                  <a:pt x="157" y="97"/>
                  <a:pt x="157" y="97"/>
                  <a:pt x="157" y="97"/>
                </a:cubicBezTo>
                <a:cubicBezTo>
                  <a:pt x="160" y="95"/>
                  <a:pt x="160" y="95"/>
                  <a:pt x="160" y="95"/>
                </a:cubicBezTo>
                <a:cubicBezTo>
                  <a:pt x="163" y="91"/>
                  <a:pt x="163" y="91"/>
                  <a:pt x="163" y="91"/>
                </a:cubicBezTo>
                <a:cubicBezTo>
                  <a:pt x="163" y="82"/>
                  <a:pt x="163" y="82"/>
                  <a:pt x="163" y="82"/>
                </a:cubicBezTo>
                <a:cubicBezTo>
                  <a:pt x="163" y="79"/>
                  <a:pt x="163" y="79"/>
                  <a:pt x="163" y="79"/>
                </a:cubicBezTo>
                <a:cubicBezTo>
                  <a:pt x="163" y="75"/>
                  <a:pt x="163" y="75"/>
                  <a:pt x="163" y="75"/>
                </a:cubicBezTo>
                <a:cubicBezTo>
                  <a:pt x="167" y="71"/>
                  <a:pt x="167" y="71"/>
                  <a:pt x="167" y="71"/>
                </a:cubicBezTo>
                <a:cubicBezTo>
                  <a:pt x="168" y="74"/>
                  <a:pt x="168" y="74"/>
                  <a:pt x="168" y="74"/>
                </a:cubicBezTo>
                <a:cubicBezTo>
                  <a:pt x="167" y="77"/>
                  <a:pt x="167" y="77"/>
                  <a:pt x="167" y="77"/>
                </a:cubicBezTo>
                <a:cubicBezTo>
                  <a:pt x="167" y="77"/>
                  <a:pt x="165" y="80"/>
                  <a:pt x="165" y="80"/>
                </a:cubicBezTo>
                <a:cubicBezTo>
                  <a:pt x="166" y="81"/>
                  <a:pt x="168" y="82"/>
                  <a:pt x="168" y="82"/>
                </a:cubicBezTo>
                <a:cubicBezTo>
                  <a:pt x="170" y="77"/>
                  <a:pt x="170" y="77"/>
                  <a:pt x="170" y="77"/>
                </a:cubicBezTo>
                <a:cubicBezTo>
                  <a:pt x="170" y="68"/>
                  <a:pt x="170" y="68"/>
                  <a:pt x="170" y="68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48" y="57"/>
                  <a:pt x="148" y="57"/>
                  <a:pt x="148" y="57"/>
                </a:cubicBezTo>
                <a:lnTo>
                  <a:pt x="13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9999091" y="2902690"/>
            <a:ext cx="508979" cy="502230"/>
          </a:xfrm>
          <a:custGeom>
            <a:avLst/>
            <a:gdLst>
              <a:gd name="T0" fmla="*/ 24 w 148"/>
              <a:gd name="T1" fmla="*/ 136 h 146"/>
              <a:gd name="T2" fmla="*/ 31 w 148"/>
              <a:gd name="T3" fmla="*/ 144 h 146"/>
              <a:gd name="T4" fmla="*/ 38 w 148"/>
              <a:gd name="T5" fmla="*/ 146 h 146"/>
              <a:gd name="T6" fmla="*/ 48 w 148"/>
              <a:gd name="T7" fmla="*/ 142 h 146"/>
              <a:gd name="T8" fmla="*/ 64 w 148"/>
              <a:gd name="T9" fmla="*/ 134 h 146"/>
              <a:gd name="T10" fmla="*/ 79 w 148"/>
              <a:gd name="T11" fmla="*/ 125 h 146"/>
              <a:gd name="T12" fmla="*/ 79 w 148"/>
              <a:gd name="T13" fmla="*/ 112 h 146"/>
              <a:gd name="T14" fmla="*/ 87 w 148"/>
              <a:gd name="T15" fmla="*/ 99 h 146"/>
              <a:gd name="T16" fmla="*/ 91 w 148"/>
              <a:gd name="T17" fmla="*/ 80 h 146"/>
              <a:gd name="T18" fmla="*/ 100 w 148"/>
              <a:gd name="T19" fmla="*/ 84 h 146"/>
              <a:gd name="T20" fmla="*/ 103 w 148"/>
              <a:gd name="T21" fmla="*/ 83 h 146"/>
              <a:gd name="T22" fmla="*/ 108 w 148"/>
              <a:gd name="T23" fmla="*/ 71 h 146"/>
              <a:gd name="T24" fmla="*/ 110 w 148"/>
              <a:gd name="T25" fmla="*/ 67 h 146"/>
              <a:gd name="T26" fmla="*/ 114 w 148"/>
              <a:gd name="T27" fmla="*/ 69 h 146"/>
              <a:gd name="T28" fmla="*/ 122 w 148"/>
              <a:gd name="T29" fmla="*/ 57 h 146"/>
              <a:gd name="T30" fmla="*/ 126 w 148"/>
              <a:gd name="T31" fmla="*/ 47 h 146"/>
              <a:gd name="T32" fmla="*/ 135 w 148"/>
              <a:gd name="T33" fmla="*/ 44 h 146"/>
              <a:gd name="T34" fmla="*/ 143 w 148"/>
              <a:gd name="T35" fmla="*/ 47 h 146"/>
              <a:gd name="T36" fmla="*/ 148 w 148"/>
              <a:gd name="T37" fmla="*/ 43 h 146"/>
              <a:gd name="T38" fmla="*/ 145 w 148"/>
              <a:gd name="T39" fmla="*/ 36 h 146"/>
              <a:gd name="T40" fmla="*/ 130 w 148"/>
              <a:gd name="T41" fmla="*/ 28 h 146"/>
              <a:gd name="T42" fmla="*/ 120 w 148"/>
              <a:gd name="T43" fmla="*/ 31 h 146"/>
              <a:gd name="T44" fmla="*/ 113 w 148"/>
              <a:gd name="T45" fmla="*/ 34 h 146"/>
              <a:gd name="T46" fmla="*/ 107 w 148"/>
              <a:gd name="T47" fmla="*/ 40 h 146"/>
              <a:gd name="T48" fmla="*/ 94 w 148"/>
              <a:gd name="T49" fmla="*/ 50 h 146"/>
              <a:gd name="T50" fmla="*/ 88 w 148"/>
              <a:gd name="T51" fmla="*/ 33 h 146"/>
              <a:gd name="T52" fmla="*/ 51 w 148"/>
              <a:gd name="T53" fmla="*/ 0 h 146"/>
              <a:gd name="T54" fmla="*/ 47 w 148"/>
              <a:gd name="T55" fmla="*/ 3 h 146"/>
              <a:gd name="T56" fmla="*/ 48 w 148"/>
              <a:gd name="T57" fmla="*/ 7 h 146"/>
              <a:gd name="T58" fmla="*/ 48 w 148"/>
              <a:gd name="T59" fmla="*/ 19 h 146"/>
              <a:gd name="T60" fmla="*/ 47 w 148"/>
              <a:gd name="T61" fmla="*/ 28 h 146"/>
              <a:gd name="T62" fmla="*/ 46 w 148"/>
              <a:gd name="T63" fmla="*/ 39 h 146"/>
              <a:gd name="T64" fmla="*/ 36 w 148"/>
              <a:gd name="T65" fmla="*/ 51 h 146"/>
              <a:gd name="T66" fmla="*/ 28 w 148"/>
              <a:gd name="T67" fmla="*/ 55 h 146"/>
              <a:gd name="T68" fmla="*/ 21 w 148"/>
              <a:gd name="T69" fmla="*/ 65 h 146"/>
              <a:gd name="T70" fmla="*/ 19 w 148"/>
              <a:gd name="T71" fmla="*/ 76 h 146"/>
              <a:gd name="T72" fmla="*/ 12 w 148"/>
              <a:gd name="T73" fmla="*/ 76 h 146"/>
              <a:gd name="T74" fmla="*/ 9 w 148"/>
              <a:gd name="T75" fmla="*/ 91 h 146"/>
              <a:gd name="T76" fmla="*/ 3 w 148"/>
              <a:gd name="T77" fmla="*/ 98 h 146"/>
              <a:gd name="T78" fmla="*/ 3 w 148"/>
              <a:gd name="T79" fmla="*/ 114 h 146"/>
              <a:gd name="T80" fmla="*/ 10 w 148"/>
              <a:gd name="T81" fmla="*/ 127 h 146"/>
              <a:gd name="T82" fmla="*/ 19 w 148"/>
              <a:gd name="T83" fmla="*/ 138 h 146"/>
              <a:gd name="T84" fmla="*/ 21 w 148"/>
              <a:gd name="T85" fmla="*/ 13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8" h="146">
                <a:moveTo>
                  <a:pt x="21" y="136"/>
                </a:moveTo>
                <a:lnTo>
                  <a:pt x="24" y="136"/>
                </a:lnTo>
                <a:lnTo>
                  <a:pt x="25" y="139"/>
                </a:lnTo>
                <a:lnTo>
                  <a:pt x="31" y="144"/>
                </a:lnTo>
                <a:lnTo>
                  <a:pt x="36" y="146"/>
                </a:lnTo>
                <a:lnTo>
                  <a:pt x="38" y="146"/>
                </a:lnTo>
                <a:lnTo>
                  <a:pt x="44" y="139"/>
                </a:lnTo>
                <a:lnTo>
                  <a:pt x="48" y="142"/>
                </a:lnTo>
                <a:lnTo>
                  <a:pt x="57" y="140"/>
                </a:lnTo>
                <a:lnTo>
                  <a:pt x="64" y="134"/>
                </a:lnTo>
                <a:lnTo>
                  <a:pt x="75" y="128"/>
                </a:lnTo>
                <a:lnTo>
                  <a:pt x="79" y="125"/>
                </a:lnTo>
                <a:lnTo>
                  <a:pt x="78" y="117"/>
                </a:lnTo>
                <a:lnTo>
                  <a:pt x="79" y="112"/>
                </a:lnTo>
                <a:lnTo>
                  <a:pt x="84" y="107"/>
                </a:lnTo>
                <a:lnTo>
                  <a:pt x="87" y="99"/>
                </a:lnTo>
                <a:lnTo>
                  <a:pt x="90" y="87"/>
                </a:lnTo>
                <a:lnTo>
                  <a:pt x="91" y="80"/>
                </a:lnTo>
                <a:lnTo>
                  <a:pt x="95" y="82"/>
                </a:lnTo>
                <a:lnTo>
                  <a:pt x="100" y="84"/>
                </a:lnTo>
                <a:lnTo>
                  <a:pt x="102" y="85"/>
                </a:lnTo>
                <a:lnTo>
                  <a:pt x="103" y="83"/>
                </a:lnTo>
                <a:lnTo>
                  <a:pt x="106" y="75"/>
                </a:lnTo>
                <a:lnTo>
                  <a:pt x="108" y="71"/>
                </a:lnTo>
                <a:lnTo>
                  <a:pt x="109" y="67"/>
                </a:lnTo>
                <a:lnTo>
                  <a:pt x="110" y="67"/>
                </a:lnTo>
                <a:lnTo>
                  <a:pt x="113" y="67"/>
                </a:lnTo>
                <a:lnTo>
                  <a:pt x="114" y="69"/>
                </a:lnTo>
                <a:lnTo>
                  <a:pt x="119" y="60"/>
                </a:lnTo>
                <a:lnTo>
                  <a:pt x="122" y="57"/>
                </a:lnTo>
                <a:lnTo>
                  <a:pt x="124" y="54"/>
                </a:lnTo>
                <a:lnTo>
                  <a:pt x="126" y="47"/>
                </a:lnTo>
                <a:lnTo>
                  <a:pt x="126" y="39"/>
                </a:lnTo>
                <a:lnTo>
                  <a:pt x="135" y="44"/>
                </a:lnTo>
                <a:lnTo>
                  <a:pt x="141" y="47"/>
                </a:lnTo>
                <a:lnTo>
                  <a:pt x="143" y="47"/>
                </a:lnTo>
                <a:lnTo>
                  <a:pt x="146" y="44"/>
                </a:lnTo>
                <a:lnTo>
                  <a:pt x="148" y="43"/>
                </a:lnTo>
                <a:lnTo>
                  <a:pt x="147" y="43"/>
                </a:lnTo>
                <a:lnTo>
                  <a:pt x="145" y="36"/>
                </a:lnTo>
                <a:lnTo>
                  <a:pt x="141" y="31"/>
                </a:lnTo>
                <a:lnTo>
                  <a:pt x="130" y="28"/>
                </a:lnTo>
                <a:lnTo>
                  <a:pt x="123" y="31"/>
                </a:lnTo>
                <a:lnTo>
                  <a:pt x="120" y="31"/>
                </a:lnTo>
                <a:lnTo>
                  <a:pt x="114" y="35"/>
                </a:lnTo>
                <a:lnTo>
                  <a:pt x="113" y="34"/>
                </a:lnTo>
                <a:lnTo>
                  <a:pt x="112" y="34"/>
                </a:lnTo>
                <a:lnTo>
                  <a:pt x="107" y="40"/>
                </a:lnTo>
                <a:lnTo>
                  <a:pt x="102" y="40"/>
                </a:lnTo>
                <a:lnTo>
                  <a:pt x="94" y="50"/>
                </a:lnTo>
                <a:lnTo>
                  <a:pt x="91" y="50"/>
                </a:lnTo>
                <a:lnTo>
                  <a:pt x="88" y="33"/>
                </a:lnTo>
                <a:lnTo>
                  <a:pt x="57" y="39"/>
                </a:lnTo>
                <a:lnTo>
                  <a:pt x="51" y="0"/>
                </a:lnTo>
                <a:lnTo>
                  <a:pt x="48" y="0"/>
                </a:lnTo>
                <a:lnTo>
                  <a:pt x="47" y="3"/>
                </a:lnTo>
                <a:lnTo>
                  <a:pt x="48" y="6"/>
                </a:lnTo>
                <a:lnTo>
                  <a:pt x="48" y="7"/>
                </a:lnTo>
                <a:lnTo>
                  <a:pt x="48" y="15"/>
                </a:lnTo>
                <a:lnTo>
                  <a:pt x="48" y="19"/>
                </a:lnTo>
                <a:lnTo>
                  <a:pt x="47" y="22"/>
                </a:lnTo>
                <a:lnTo>
                  <a:pt x="47" y="28"/>
                </a:lnTo>
                <a:lnTo>
                  <a:pt x="46" y="36"/>
                </a:lnTo>
                <a:lnTo>
                  <a:pt x="46" y="39"/>
                </a:lnTo>
                <a:lnTo>
                  <a:pt x="44" y="44"/>
                </a:lnTo>
                <a:lnTo>
                  <a:pt x="36" y="51"/>
                </a:lnTo>
                <a:lnTo>
                  <a:pt x="33" y="55"/>
                </a:lnTo>
                <a:lnTo>
                  <a:pt x="28" y="55"/>
                </a:lnTo>
                <a:lnTo>
                  <a:pt x="24" y="61"/>
                </a:lnTo>
                <a:lnTo>
                  <a:pt x="21" y="65"/>
                </a:lnTo>
                <a:lnTo>
                  <a:pt x="20" y="75"/>
                </a:lnTo>
                <a:lnTo>
                  <a:pt x="19" y="76"/>
                </a:lnTo>
                <a:lnTo>
                  <a:pt x="15" y="73"/>
                </a:lnTo>
                <a:lnTo>
                  <a:pt x="12" y="76"/>
                </a:lnTo>
                <a:lnTo>
                  <a:pt x="9" y="87"/>
                </a:lnTo>
                <a:lnTo>
                  <a:pt x="9" y="91"/>
                </a:lnTo>
                <a:lnTo>
                  <a:pt x="7" y="94"/>
                </a:lnTo>
                <a:lnTo>
                  <a:pt x="3" y="98"/>
                </a:lnTo>
                <a:lnTo>
                  <a:pt x="0" y="101"/>
                </a:lnTo>
                <a:lnTo>
                  <a:pt x="3" y="114"/>
                </a:lnTo>
                <a:lnTo>
                  <a:pt x="5" y="120"/>
                </a:lnTo>
                <a:lnTo>
                  <a:pt x="10" y="127"/>
                </a:lnTo>
                <a:lnTo>
                  <a:pt x="15" y="132"/>
                </a:lnTo>
                <a:lnTo>
                  <a:pt x="19" y="138"/>
                </a:lnTo>
                <a:lnTo>
                  <a:pt x="20" y="138"/>
                </a:lnTo>
                <a:lnTo>
                  <a:pt x="21" y="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>
            <a:off x="9252822" y="3171004"/>
            <a:ext cx="811612" cy="419671"/>
          </a:xfrm>
          <a:custGeom>
            <a:avLst/>
            <a:gdLst>
              <a:gd name="T0" fmla="*/ 207 w 236"/>
              <a:gd name="T1" fmla="*/ 91 h 122"/>
              <a:gd name="T2" fmla="*/ 214 w 236"/>
              <a:gd name="T3" fmla="*/ 88 h 122"/>
              <a:gd name="T4" fmla="*/ 220 w 236"/>
              <a:gd name="T5" fmla="*/ 74 h 122"/>
              <a:gd name="T6" fmla="*/ 235 w 236"/>
              <a:gd name="T7" fmla="*/ 64 h 122"/>
              <a:gd name="T8" fmla="*/ 232 w 236"/>
              <a:gd name="T9" fmla="*/ 54 h 122"/>
              <a:gd name="T10" fmla="*/ 222 w 236"/>
              <a:gd name="T11" fmla="*/ 42 h 122"/>
              <a:gd name="T12" fmla="*/ 217 w 236"/>
              <a:gd name="T13" fmla="*/ 23 h 122"/>
              <a:gd name="T14" fmla="*/ 215 w 236"/>
              <a:gd name="T15" fmla="*/ 22 h 122"/>
              <a:gd name="T16" fmla="*/ 207 w 236"/>
              <a:gd name="T17" fmla="*/ 13 h 122"/>
              <a:gd name="T18" fmla="*/ 203 w 236"/>
              <a:gd name="T19" fmla="*/ 11 h 122"/>
              <a:gd name="T20" fmla="*/ 199 w 236"/>
              <a:gd name="T21" fmla="*/ 15 h 122"/>
              <a:gd name="T22" fmla="*/ 192 w 236"/>
              <a:gd name="T23" fmla="*/ 17 h 122"/>
              <a:gd name="T24" fmla="*/ 184 w 236"/>
              <a:gd name="T25" fmla="*/ 13 h 122"/>
              <a:gd name="T26" fmla="*/ 181 w 236"/>
              <a:gd name="T27" fmla="*/ 16 h 122"/>
              <a:gd name="T28" fmla="*/ 178 w 236"/>
              <a:gd name="T29" fmla="*/ 18 h 122"/>
              <a:gd name="T30" fmla="*/ 174 w 236"/>
              <a:gd name="T31" fmla="*/ 15 h 122"/>
              <a:gd name="T32" fmla="*/ 166 w 236"/>
              <a:gd name="T33" fmla="*/ 13 h 122"/>
              <a:gd name="T34" fmla="*/ 163 w 236"/>
              <a:gd name="T35" fmla="*/ 7 h 122"/>
              <a:gd name="T36" fmla="*/ 154 w 236"/>
              <a:gd name="T37" fmla="*/ 0 h 122"/>
              <a:gd name="T38" fmla="*/ 148 w 236"/>
              <a:gd name="T39" fmla="*/ 3 h 122"/>
              <a:gd name="T40" fmla="*/ 141 w 236"/>
              <a:gd name="T41" fmla="*/ 2 h 122"/>
              <a:gd name="T42" fmla="*/ 144 w 236"/>
              <a:gd name="T43" fmla="*/ 7 h 122"/>
              <a:gd name="T44" fmla="*/ 144 w 236"/>
              <a:gd name="T45" fmla="*/ 15 h 122"/>
              <a:gd name="T46" fmla="*/ 138 w 236"/>
              <a:gd name="T47" fmla="*/ 17 h 122"/>
              <a:gd name="T48" fmla="*/ 126 w 236"/>
              <a:gd name="T49" fmla="*/ 20 h 122"/>
              <a:gd name="T50" fmla="*/ 125 w 236"/>
              <a:gd name="T51" fmla="*/ 23 h 122"/>
              <a:gd name="T52" fmla="*/ 124 w 236"/>
              <a:gd name="T53" fmla="*/ 29 h 122"/>
              <a:gd name="T54" fmla="*/ 120 w 236"/>
              <a:gd name="T55" fmla="*/ 37 h 122"/>
              <a:gd name="T56" fmla="*/ 115 w 236"/>
              <a:gd name="T57" fmla="*/ 39 h 122"/>
              <a:gd name="T58" fmla="*/ 112 w 236"/>
              <a:gd name="T59" fmla="*/ 47 h 122"/>
              <a:gd name="T60" fmla="*/ 104 w 236"/>
              <a:gd name="T61" fmla="*/ 52 h 122"/>
              <a:gd name="T62" fmla="*/ 100 w 236"/>
              <a:gd name="T63" fmla="*/ 48 h 122"/>
              <a:gd name="T64" fmla="*/ 97 w 236"/>
              <a:gd name="T65" fmla="*/ 44 h 122"/>
              <a:gd name="T66" fmla="*/ 93 w 236"/>
              <a:gd name="T67" fmla="*/ 51 h 122"/>
              <a:gd name="T68" fmla="*/ 92 w 236"/>
              <a:gd name="T69" fmla="*/ 58 h 122"/>
              <a:gd name="T70" fmla="*/ 86 w 236"/>
              <a:gd name="T71" fmla="*/ 55 h 122"/>
              <a:gd name="T72" fmla="*/ 80 w 236"/>
              <a:gd name="T73" fmla="*/ 56 h 122"/>
              <a:gd name="T74" fmla="*/ 76 w 236"/>
              <a:gd name="T75" fmla="*/ 61 h 122"/>
              <a:gd name="T76" fmla="*/ 71 w 236"/>
              <a:gd name="T77" fmla="*/ 60 h 122"/>
              <a:gd name="T78" fmla="*/ 63 w 236"/>
              <a:gd name="T79" fmla="*/ 57 h 122"/>
              <a:gd name="T80" fmla="*/ 57 w 236"/>
              <a:gd name="T81" fmla="*/ 61 h 122"/>
              <a:gd name="T82" fmla="*/ 49 w 236"/>
              <a:gd name="T83" fmla="*/ 66 h 122"/>
              <a:gd name="T84" fmla="*/ 43 w 236"/>
              <a:gd name="T85" fmla="*/ 67 h 122"/>
              <a:gd name="T86" fmla="*/ 43 w 236"/>
              <a:gd name="T87" fmla="*/ 72 h 122"/>
              <a:gd name="T88" fmla="*/ 44 w 236"/>
              <a:gd name="T89" fmla="*/ 78 h 122"/>
              <a:gd name="T90" fmla="*/ 36 w 236"/>
              <a:gd name="T91" fmla="*/ 81 h 122"/>
              <a:gd name="T92" fmla="*/ 33 w 236"/>
              <a:gd name="T93" fmla="*/ 88 h 122"/>
              <a:gd name="T94" fmla="*/ 33 w 236"/>
              <a:gd name="T95" fmla="*/ 94 h 122"/>
              <a:gd name="T96" fmla="*/ 27 w 236"/>
              <a:gd name="T97" fmla="*/ 94 h 122"/>
              <a:gd name="T98" fmla="*/ 19 w 236"/>
              <a:gd name="T99" fmla="*/ 89 h 122"/>
              <a:gd name="T100" fmla="*/ 14 w 236"/>
              <a:gd name="T101" fmla="*/ 93 h 122"/>
              <a:gd name="T102" fmla="*/ 10 w 236"/>
              <a:gd name="T103" fmla="*/ 97 h 122"/>
              <a:gd name="T104" fmla="*/ 14 w 236"/>
              <a:gd name="T105" fmla="*/ 102 h 122"/>
              <a:gd name="T106" fmla="*/ 14 w 236"/>
              <a:gd name="T107" fmla="*/ 107 h 122"/>
              <a:gd name="T108" fmla="*/ 12 w 236"/>
              <a:gd name="T109" fmla="*/ 115 h 122"/>
              <a:gd name="T110" fmla="*/ 7 w 236"/>
              <a:gd name="T111" fmla="*/ 116 h 122"/>
              <a:gd name="T112" fmla="*/ 5 w 236"/>
              <a:gd name="T113" fmla="*/ 117 h 122"/>
              <a:gd name="T114" fmla="*/ 0 w 236"/>
              <a:gd name="T115" fmla="*/ 117 h 122"/>
              <a:gd name="T116" fmla="*/ 0 w 236"/>
              <a:gd name="T117" fmla="*/ 121 h 122"/>
              <a:gd name="T118" fmla="*/ 2 w 236"/>
              <a:gd name="T119" fmla="*/ 121 h 122"/>
              <a:gd name="T120" fmla="*/ 50 w 236"/>
              <a:gd name="T121" fmla="*/ 111 h 122"/>
              <a:gd name="T122" fmla="*/ 192 w 236"/>
              <a:gd name="T123" fmla="*/ 100 h 122"/>
              <a:gd name="T124" fmla="*/ 202 w 236"/>
              <a:gd name="T125" fmla="*/ 9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" h="122">
                <a:moveTo>
                  <a:pt x="202" y="94"/>
                </a:moveTo>
                <a:lnTo>
                  <a:pt x="207" y="91"/>
                </a:lnTo>
                <a:lnTo>
                  <a:pt x="210" y="89"/>
                </a:lnTo>
                <a:lnTo>
                  <a:pt x="214" y="88"/>
                </a:lnTo>
                <a:lnTo>
                  <a:pt x="217" y="79"/>
                </a:lnTo>
                <a:lnTo>
                  <a:pt x="220" y="74"/>
                </a:lnTo>
                <a:lnTo>
                  <a:pt x="231" y="70"/>
                </a:lnTo>
                <a:lnTo>
                  <a:pt x="235" y="64"/>
                </a:lnTo>
                <a:lnTo>
                  <a:pt x="236" y="60"/>
                </a:lnTo>
                <a:lnTo>
                  <a:pt x="232" y="54"/>
                </a:lnTo>
                <a:lnTo>
                  <a:pt x="227" y="49"/>
                </a:lnTo>
                <a:lnTo>
                  <a:pt x="222" y="42"/>
                </a:lnTo>
                <a:lnTo>
                  <a:pt x="220" y="36"/>
                </a:lnTo>
                <a:lnTo>
                  <a:pt x="217" y="23"/>
                </a:lnTo>
                <a:lnTo>
                  <a:pt x="218" y="22"/>
                </a:lnTo>
                <a:lnTo>
                  <a:pt x="215" y="22"/>
                </a:lnTo>
                <a:lnTo>
                  <a:pt x="211" y="18"/>
                </a:lnTo>
                <a:lnTo>
                  <a:pt x="207" y="13"/>
                </a:lnTo>
                <a:lnTo>
                  <a:pt x="204" y="10"/>
                </a:lnTo>
                <a:lnTo>
                  <a:pt x="203" y="11"/>
                </a:lnTo>
                <a:lnTo>
                  <a:pt x="201" y="12"/>
                </a:lnTo>
                <a:lnTo>
                  <a:pt x="199" y="15"/>
                </a:lnTo>
                <a:lnTo>
                  <a:pt x="198" y="16"/>
                </a:lnTo>
                <a:lnTo>
                  <a:pt x="192" y="17"/>
                </a:lnTo>
                <a:lnTo>
                  <a:pt x="187" y="15"/>
                </a:lnTo>
                <a:lnTo>
                  <a:pt x="184" y="13"/>
                </a:lnTo>
                <a:lnTo>
                  <a:pt x="183" y="14"/>
                </a:lnTo>
                <a:lnTo>
                  <a:pt x="181" y="16"/>
                </a:lnTo>
                <a:lnTo>
                  <a:pt x="181" y="17"/>
                </a:lnTo>
                <a:lnTo>
                  <a:pt x="178" y="18"/>
                </a:lnTo>
                <a:lnTo>
                  <a:pt x="176" y="16"/>
                </a:lnTo>
                <a:lnTo>
                  <a:pt x="174" y="15"/>
                </a:lnTo>
                <a:lnTo>
                  <a:pt x="171" y="14"/>
                </a:lnTo>
                <a:lnTo>
                  <a:pt x="166" y="13"/>
                </a:lnTo>
                <a:lnTo>
                  <a:pt x="165" y="11"/>
                </a:lnTo>
                <a:lnTo>
                  <a:pt x="163" y="7"/>
                </a:lnTo>
                <a:lnTo>
                  <a:pt x="159" y="4"/>
                </a:lnTo>
                <a:lnTo>
                  <a:pt x="154" y="0"/>
                </a:lnTo>
                <a:lnTo>
                  <a:pt x="153" y="1"/>
                </a:lnTo>
                <a:lnTo>
                  <a:pt x="148" y="3"/>
                </a:lnTo>
                <a:lnTo>
                  <a:pt x="143" y="1"/>
                </a:lnTo>
                <a:lnTo>
                  <a:pt x="141" y="2"/>
                </a:lnTo>
                <a:lnTo>
                  <a:pt x="142" y="6"/>
                </a:lnTo>
                <a:lnTo>
                  <a:pt x="144" y="7"/>
                </a:lnTo>
                <a:lnTo>
                  <a:pt x="143" y="9"/>
                </a:lnTo>
                <a:lnTo>
                  <a:pt x="144" y="15"/>
                </a:lnTo>
                <a:lnTo>
                  <a:pt x="142" y="17"/>
                </a:lnTo>
                <a:lnTo>
                  <a:pt x="138" y="17"/>
                </a:lnTo>
                <a:lnTo>
                  <a:pt x="134" y="19"/>
                </a:lnTo>
                <a:lnTo>
                  <a:pt x="126" y="20"/>
                </a:lnTo>
                <a:lnTo>
                  <a:pt x="125" y="21"/>
                </a:lnTo>
                <a:lnTo>
                  <a:pt x="125" y="23"/>
                </a:lnTo>
                <a:lnTo>
                  <a:pt x="124" y="25"/>
                </a:lnTo>
                <a:lnTo>
                  <a:pt x="124" y="29"/>
                </a:lnTo>
                <a:lnTo>
                  <a:pt x="122" y="33"/>
                </a:lnTo>
                <a:lnTo>
                  <a:pt x="120" y="37"/>
                </a:lnTo>
                <a:lnTo>
                  <a:pt x="118" y="39"/>
                </a:lnTo>
                <a:lnTo>
                  <a:pt x="115" y="39"/>
                </a:lnTo>
                <a:lnTo>
                  <a:pt x="112" y="44"/>
                </a:lnTo>
                <a:lnTo>
                  <a:pt x="112" y="47"/>
                </a:lnTo>
                <a:lnTo>
                  <a:pt x="110" y="51"/>
                </a:lnTo>
                <a:lnTo>
                  <a:pt x="104" y="52"/>
                </a:lnTo>
                <a:lnTo>
                  <a:pt x="103" y="51"/>
                </a:lnTo>
                <a:lnTo>
                  <a:pt x="100" y="48"/>
                </a:lnTo>
                <a:lnTo>
                  <a:pt x="99" y="44"/>
                </a:lnTo>
                <a:lnTo>
                  <a:pt x="97" y="44"/>
                </a:lnTo>
                <a:lnTo>
                  <a:pt x="96" y="48"/>
                </a:lnTo>
                <a:lnTo>
                  <a:pt x="93" y="51"/>
                </a:lnTo>
                <a:lnTo>
                  <a:pt x="93" y="55"/>
                </a:lnTo>
                <a:lnTo>
                  <a:pt x="92" y="58"/>
                </a:lnTo>
                <a:lnTo>
                  <a:pt x="88" y="57"/>
                </a:lnTo>
                <a:lnTo>
                  <a:pt x="86" y="55"/>
                </a:lnTo>
                <a:lnTo>
                  <a:pt x="82" y="55"/>
                </a:lnTo>
                <a:lnTo>
                  <a:pt x="80" y="56"/>
                </a:lnTo>
                <a:lnTo>
                  <a:pt x="76" y="57"/>
                </a:lnTo>
                <a:lnTo>
                  <a:pt x="76" y="61"/>
                </a:lnTo>
                <a:lnTo>
                  <a:pt x="75" y="62"/>
                </a:lnTo>
                <a:lnTo>
                  <a:pt x="71" y="60"/>
                </a:lnTo>
                <a:lnTo>
                  <a:pt x="68" y="57"/>
                </a:lnTo>
                <a:lnTo>
                  <a:pt x="63" y="57"/>
                </a:lnTo>
                <a:lnTo>
                  <a:pt x="60" y="57"/>
                </a:lnTo>
                <a:lnTo>
                  <a:pt x="57" y="61"/>
                </a:lnTo>
                <a:lnTo>
                  <a:pt x="49" y="61"/>
                </a:lnTo>
                <a:lnTo>
                  <a:pt x="49" y="66"/>
                </a:lnTo>
                <a:lnTo>
                  <a:pt x="46" y="66"/>
                </a:lnTo>
                <a:lnTo>
                  <a:pt x="43" y="67"/>
                </a:lnTo>
                <a:lnTo>
                  <a:pt x="43" y="71"/>
                </a:lnTo>
                <a:lnTo>
                  <a:pt x="43" y="72"/>
                </a:lnTo>
                <a:lnTo>
                  <a:pt x="43" y="75"/>
                </a:lnTo>
                <a:lnTo>
                  <a:pt x="44" y="78"/>
                </a:lnTo>
                <a:lnTo>
                  <a:pt x="42" y="79"/>
                </a:lnTo>
                <a:lnTo>
                  <a:pt x="36" y="81"/>
                </a:lnTo>
                <a:lnTo>
                  <a:pt x="33" y="83"/>
                </a:lnTo>
                <a:lnTo>
                  <a:pt x="33" y="88"/>
                </a:lnTo>
                <a:lnTo>
                  <a:pt x="35" y="93"/>
                </a:lnTo>
                <a:lnTo>
                  <a:pt x="33" y="94"/>
                </a:lnTo>
                <a:lnTo>
                  <a:pt x="30" y="94"/>
                </a:lnTo>
                <a:lnTo>
                  <a:pt x="27" y="94"/>
                </a:lnTo>
                <a:lnTo>
                  <a:pt x="23" y="91"/>
                </a:lnTo>
                <a:lnTo>
                  <a:pt x="19" y="89"/>
                </a:lnTo>
                <a:lnTo>
                  <a:pt x="17" y="90"/>
                </a:lnTo>
                <a:lnTo>
                  <a:pt x="14" y="93"/>
                </a:lnTo>
                <a:lnTo>
                  <a:pt x="11" y="94"/>
                </a:lnTo>
                <a:lnTo>
                  <a:pt x="10" y="97"/>
                </a:lnTo>
                <a:lnTo>
                  <a:pt x="10" y="100"/>
                </a:lnTo>
                <a:lnTo>
                  <a:pt x="14" y="102"/>
                </a:lnTo>
                <a:lnTo>
                  <a:pt x="14" y="104"/>
                </a:lnTo>
                <a:lnTo>
                  <a:pt x="14" y="107"/>
                </a:lnTo>
                <a:lnTo>
                  <a:pt x="14" y="112"/>
                </a:lnTo>
                <a:lnTo>
                  <a:pt x="12" y="115"/>
                </a:lnTo>
                <a:lnTo>
                  <a:pt x="10" y="116"/>
                </a:lnTo>
                <a:lnTo>
                  <a:pt x="7" y="116"/>
                </a:lnTo>
                <a:lnTo>
                  <a:pt x="5" y="117"/>
                </a:lnTo>
                <a:lnTo>
                  <a:pt x="5" y="117"/>
                </a:lnTo>
                <a:lnTo>
                  <a:pt x="4" y="117"/>
                </a:lnTo>
                <a:lnTo>
                  <a:pt x="0" y="117"/>
                </a:lnTo>
                <a:lnTo>
                  <a:pt x="0" y="118"/>
                </a:lnTo>
                <a:lnTo>
                  <a:pt x="0" y="121"/>
                </a:lnTo>
                <a:lnTo>
                  <a:pt x="0" y="122"/>
                </a:lnTo>
                <a:lnTo>
                  <a:pt x="2" y="121"/>
                </a:lnTo>
                <a:lnTo>
                  <a:pt x="52" y="120"/>
                </a:lnTo>
                <a:lnTo>
                  <a:pt x="50" y="111"/>
                </a:lnTo>
                <a:lnTo>
                  <a:pt x="143" y="105"/>
                </a:lnTo>
                <a:lnTo>
                  <a:pt x="192" y="100"/>
                </a:lnTo>
                <a:lnTo>
                  <a:pt x="198" y="97"/>
                </a:lnTo>
                <a:lnTo>
                  <a:pt x="202" y="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8561574" y="3023087"/>
            <a:ext cx="739393" cy="643267"/>
          </a:xfrm>
          <a:custGeom>
            <a:avLst/>
            <a:gdLst>
              <a:gd name="T0" fmla="*/ 238 w 254"/>
              <a:gd name="T1" fmla="*/ 190 h 221"/>
              <a:gd name="T2" fmla="*/ 242 w 254"/>
              <a:gd name="T3" fmla="*/ 189 h 221"/>
              <a:gd name="T4" fmla="*/ 244 w 254"/>
              <a:gd name="T5" fmla="*/ 188 h 221"/>
              <a:gd name="T6" fmla="*/ 249 w 254"/>
              <a:gd name="T7" fmla="*/ 187 h 221"/>
              <a:gd name="T8" fmla="*/ 254 w 254"/>
              <a:gd name="T9" fmla="*/ 183 h 221"/>
              <a:gd name="T10" fmla="*/ 254 w 254"/>
              <a:gd name="T11" fmla="*/ 173 h 221"/>
              <a:gd name="T12" fmla="*/ 250 w 254"/>
              <a:gd name="T13" fmla="*/ 168 h 221"/>
              <a:gd name="T14" fmla="*/ 251 w 254"/>
              <a:gd name="T15" fmla="*/ 161 h 221"/>
              <a:gd name="T16" fmla="*/ 243 w 254"/>
              <a:gd name="T17" fmla="*/ 166 h 221"/>
              <a:gd name="T18" fmla="*/ 238 w 254"/>
              <a:gd name="T19" fmla="*/ 156 h 221"/>
              <a:gd name="T20" fmla="*/ 240 w 254"/>
              <a:gd name="T21" fmla="*/ 146 h 221"/>
              <a:gd name="T22" fmla="*/ 232 w 254"/>
              <a:gd name="T23" fmla="*/ 131 h 221"/>
              <a:gd name="T24" fmla="*/ 216 w 254"/>
              <a:gd name="T25" fmla="*/ 124 h 221"/>
              <a:gd name="T26" fmla="*/ 202 w 254"/>
              <a:gd name="T27" fmla="*/ 112 h 221"/>
              <a:gd name="T28" fmla="*/ 204 w 254"/>
              <a:gd name="T29" fmla="*/ 100 h 221"/>
              <a:gd name="T30" fmla="*/ 206 w 254"/>
              <a:gd name="T31" fmla="*/ 91 h 221"/>
              <a:gd name="T32" fmla="*/ 206 w 254"/>
              <a:gd name="T33" fmla="*/ 80 h 221"/>
              <a:gd name="T34" fmla="*/ 196 w 254"/>
              <a:gd name="T35" fmla="*/ 76 h 221"/>
              <a:gd name="T36" fmla="*/ 191 w 254"/>
              <a:gd name="T37" fmla="*/ 81 h 221"/>
              <a:gd name="T38" fmla="*/ 186 w 254"/>
              <a:gd name="T39" fmla="*/ 67 h 221"/>
              <a:gd name="T40" fmla="*/ 163 w 254"/>
              <a:gd name="T41" fmla="*/ 45 h 221"/>
              <a:gd name="T42" fmla="*/ 156 w 254"/>
              <a:gd name="T43" fmla="*/ 22 h 221"/>
              <a:gd name="T44" fmla="*/ 158 w 254"/>
              <a:gd name="T45" fmla="*/ 10 h 221"/>
              <a:gd name="T46" fmla="*/ 0 w 254"/>
              <a:gd name="T47" fmla="*/ 2 h 221"/>
              <a:gd name="T48" fmla="*/ 4 w 254"/>
              <a:gd name="T49" fmla="*/ 6 h 221"/>
              <a:gd name="T50" fmla="*/ 3 w 254"/>
              <a:gd name="T51" fmla="*/ 13 h 221"/>
              <a:gd name="T52" fmla="*/ 5 w 254"/>
              <a:gd name="T53" fmla="*/ 17 h 221"/>
              <a:gd name="T54" fmla="*/ 12 w 254"/>
              <a:gd name="T55" fmla="*/ 25 h 221"/>
              <a:gd name="T56" fmla="*/ 14 w 254"/>
              <a:gd name="T57" fmla="*/ 29 h 221"/>
              <a:gd name="T58" fmla="*/ 20 w 254"/>
              <a:gd name="T59" fmla="*/ 39 h 221"/>
              <a:gd name="T60" fmla="*/ 31 w 254"/>
              <a:gd name="T61" fmla="*/ 39 h 221"/>
              <a:gd name="T62" fmla="*/ 28 w 254"/>
              <a:gd name="T63" fmla="*/ 50 h 221"/>
              <a:gd name="T64" fmla="*/ 31 w 254"/>
              <a:gd name="T65" fmla="*/ 61 h 221"/>
              <a:gd name="T66" fmla="*/ 36 w 254"/>
              <a:gd name="T67" fmla="*/ 69 h 221"/>
              <a:gd name="T68" fmla="*/ 42 w 254"/>
              <a:gd name="T69" fmla="*/ 176 h 221"/>
              <a:gd name="T70" fmla="*/ 215 w 254"/>
              <a:gd name="T71" fmla="*/ 197 h 221"/>
              <a:gd name="T72" fmla="*/ 205 w 254"/>
              <a:gd name="T73" fmla="*/ 221 h 221"/>
              <a:gd name="T74" fmla="*/ 234 w 254"/>
              <a:gd name="T75" fmla="*/ 216 h 221"/>
              <a:gd name="T76" fmla="*/ 237 w 254"/>
              <a:gd name="T77" fmla="*/ 211 h 221"/>
              <a:gd name="T78" fmla="*/ 234 w 254"/>
              <a:gd name="T79" fmla="*/ 206 h 221"/>
              <a:gd name="T80" fmla="*/ 237 w 254"/>
              <a:gd name="T81" fmla="*/ 203 h 221"/>
              <a:gd name="T82" fmla="*/ 238 w 254"/>
              <a:gd name="T83" fmla="*/ 197 h 221"/>
              <a:gd name="T84" fmla="*/ 238 w 254"/>
              <a:gd name="T85" fmla="*/ 19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4" h="221">
                <a:moveTo>
                  <a:pt x="238" y="193"/>
                </a:moveTo>
                <a:cubicBezTo>
                  <a:pt x="238" y="190"/>
                  <a:pt x="238" y="190"/>
                  <a:pt x="238" y="190"/>
                </a:cubicBezTo>
                <a:cubicBezTo>
                  <a:pt x="238" y="189"/>
                  <a:pt x="238" y="189"/>
                  <a:pt x="238" y="189"/>
                </a:cubicBezTo>
                <a:cubicBezTo>
                  <a:pt x="242" y="189"/>
                  <a:pt x="242" y="189"/>
                  <a:pt x="242" y="189"/>
                </a:cubicBezTo>
                <a:cubicBezTo>
                  <a:pt x="243" y="189"/>
                  <a:pt x="243" y="189"/>
                  <a:pt x="243" y="189"/>
                </a:cubicBezTo>
                <a:cubicBezTo>
                  <a:pt x="244" y="188"/>
                  <a:pt x="244" y="188"/>
                  <a:pt x="244" y="188"/>
                </a:cubicBezTo>
                <a:cubicBezTo>
                  <a:pt x="246" y="187"/>
                  <a:pt x="246" y="187"/>
                  <a:pt x="246" y="187"/>
                </a:cubicBezTo>
                <a:cubicBezTo>
                  <a:pt x="249" y="187"/>
                  <a:pt x="249" y="187"/>
                  <a:pt x="249" y="187"/>
                </a:cubicBezTo>
                <a:cubicBezTo>
                  <a:pt x="252" y="186"/>
                  <a:pt x="252" y="186"/>
                  <a:pt x="252" y="186"/>
                </a:cubicBezTo>
                <a:cubicBezTo>
                  <a:pt x="254" y="183"/>
                  <a:pt x="254" y="183"/>
                  <a:pt x="254" y="183"/>
                </a:cubicBezTo>
                <a:cubicBezTo>
                  <a:pt x="254" y="177"/>
                  <a:pt x="254" y="177"/>
                  <a:pt x="254" y="177"/>
                </a:cubicBezTo>
                <a:cubicBezTo>
                  <a:pt x="254" y="173"/>
                  <a:pt x="254" y="173"/>
                  <a:pt x="254" y="173"/>
                </a:cubicBezTo>
                <a:cubicBezTo>
                  <a:pt x="254" y="171"/>
                  <a:pt x="254" y="171"/>
                  <a:pt x="254" y="171"/>
                </a:cubicBezTo>
                <a:cubicBezTo>
                  <a:pt x="250" y="168"/>
                  <a:pt x="250" y="168"/>
                  <a:pt x="250" y="168"/>
                </a:cubicBezTo>
                <a:cubicBezTo>
                  <a:pt x="250" y="165"/>
                  <a:pt x="250" y="165"/>
                  <a:pt x="250" y="165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46" y="161"/>
                  <a:pt x="246" y="161"/>
                  <a:pt x="246" y="161"/>
                </a:cubicBezTo>
                <a:cubicBezTo>
                  <a:pt x="243" y="166"/>
                  <a:pt x="243" y="166"/>
                  <a:pt x="243" y="166"/>
                </a:cubicBezTo>
                <a:cubicBezTo>
                  <a:pt x="243" y="161"/>
                  <a:pt x="243" y="161"/>
                  <a:pt x="243" y="161"/>
                </a:cubicBezTo>
                <a:cubicBezTo>
                  <a:pt x="238" y="156"/>
                  <a:pt x="238" y="156"/>
                  <a:pt x="238" y="156"/>
                </a:cubicBezTo>
                <a:cubicBezTo>
                  <a:pt x="239" y="152"/>
                  <a:pt x="239" y="152"/>
                  <a:pt x="239" y="152"/>
                </a:cubicBezTo>
                <a:cubicBezTo>
                  <a:pt x="240" y="146"/>
                  <a:pt x="240" y="146"/>
                  <a:pt x="240" y="146"/>
                </a:cubicBezTo>
                <a:cubicBezTo>
                  <a:pt x="236" y="135"/>
                  <a:pt x="236" y="135"/>
                  <a:pt x="236" y="135"/>
                </a:cubicBezTo>
                <a:cubicBezTo>
                  <a:pt x="232" y="131"/>
                  <a:pt x="232" y="131"/>
                  <a:pt x="232" y="131"/>
                </a:cubicBezTo>
                <a:cubicBezTo>
                  <a:pt x="219" y="122"/>
                  <a:pt x="219" y="122"/>
                  <a:pt x="219" y="122"/>
                </a:cubicBezTo>
                <a:cubicBezTo>
                  <a:pt x="216" y="124"/>
                  <a:pt x="216" y="124"/>
                  <a:pt x="216" y="124"/>
                </a:cubicBezTo>
                <a:cubicBezTo>
                  <a:pt x="208" y="118"/>
                  <a:pt x="208" y="118"/>
                  <a:pt x="208" y="118"/>
                </a:cubicBezTo>
                <a:cubicBezTo>
                  <a:pt x="202" y="112"/>
                  <a:pt x="202" y="112"/>
                  <a:pt x="202" y="112"/>
                </a:cubicBezTo>
                <a:cubicBezTo>
                  <a:pt x="202" y="106"/>
                  <a:pt x="202" y="106"/>
                  <a:pt x="202" y="106"/>
                </a:cubicBezTo>
                <a:cubicBezTo>
                  <a:pt x="204" y="100"/>
                  <a:pt x="204" y="100"/>
                  <a:pt x="204" y="100"/>
                </a:cubicBezTo>
                <a:cubicBezTo>
                  <a:pt x="205" y="96"/>
                  <a:pt x="205" y="96"/>
                  <a:pt x="205" y="96"/>
                </a:cubicBezTo>
                <a:cubicBezTo>
                  <a:pt x="206" y="91"/>
                  <a:pt x="206" y="91"/>
                  <a:pt x="206" y="91"/>
                </a:cubicBezTo>
                <a:cubicBezTo>
                  <a:pt x="209" y="84"/>
                  <a:pt x="209" y="84"/>
                  <a:pt x="209" y="84"/>
                </a:cubicBezTo>
                <a:cubicBezTo>
                  <a:pt x="206" y="80"/>
                  <a:pt x="206" y="80"/>
                  <a:pt x="206" y="80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196" y="76"/>
                  <a:pt x="196" y="76"/>
                  <a:pt x="196" y="76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1" y="81"/>
                  <a:pt x="191" y="81"/>
                  <a:pt x="191" y="81"/>
                </a:cubicBezTo>
                <a:cubicBezTo>
                  <a:pt x="186" y="76"/>
                  <a:pt x="186" y="76"/>
                  <a:pt x="186" y="76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1" y="60"/>
                  <a:pt x="181" y="60"/>
                  <a:pt x="181" y="60"/>
                </a:cubicBezTo>
                <a:cubicBezTo>
                  <a:pt x="163" y="45"/>
                  <a:pt x="163" y="45"/>
                  <a:pt x="163" y="45"/>
                </a:cubicBezTo>
                <a:cubicBezTo>
                  <a:pt x="156" y="33"/>
                  <a:pt x="156" y="33"/>
                  <a:pt x="156" y="33"/>
                </a:cubicBezTo>
                <a:cubicBezTo>
                  <a:pt x="156" y="22"/>
                  <a:pt x="156" y="22"/>
                  <a:pt x="156" y="22"/>
                </a:cubicBezTo>
                <a:cubicBezTo>
                  <a:pt x="156" y="11"/>
                  <a:pt x="156" y="11"/>
                  <a:pt x="156" y="11"/>
                </a:cubicBezTo>
                <a:cubicBezTo>
                  <a:pt x="158" y="10"/>
                  <a:pt x="158" y="10"/>
                  <a:pt x="158" y="10"/>
                </a:cubicBezTo>
                <a:cubicBezTo>
                  <a:pt x="146" y="0"/>
                  <a:pt x="146" y="0"/>
                  <a:pt x="146" y="0"/>
                </a:cubicBezTo>
                <a:cubicBezTo>
                  <a:pt x="0" y="2"/>
                  <a:pt x="0" y="2"/>
                  <a:pt x="0" y="2"/>
                </a:cubicBezTo>
                <a:cubicBezTo>
                  <a:pt x="1" y="4"/>
                  <a:pt x="1" y="4"/>
                  <a:pt x="1" y="4"/>
                </a:cubicBezTo>
                <a:cubicBezTo>
                  <a:pt x="4" y="6"/>
                  <a:pt x="4" y="6"/>
                  <a:pt x="4" y="6"/>
                </a:cubicBezTo>
                <a:cubicBezTo>
                  <a:pt x="5" y="11"/>
                  <a:pt x="5" y="11"/>
                  <a:pt x="5" y="11"/>
                </a:cubicBezTo>
                <a:cubicBezTo>
                  <a:pt x="3" y="13"/>
                  <a:pt x="3" y="13"/>
                  <a:pt x="3" y="13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4" y="16"/>
                  <a:pt x="5" y="17"/>
                </a:cubicBezTo>
                <a:cubicBezTo>
                  <a:pt x="6" y="18"/>
                  <a:pt x="11" y="19"/>
                  <a:pt x="11" y="19"/>
                </a:cubicBezTo>
                <a:cubicBezTo>
                  <a:pt x="12" y="25"/>
                  <a:pt x="12" y="25"/>
                  <a:pt x="12" y="25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8" y="35"/>
                  <a:pt x="18" y="35"/>
                  <a:pt x="18" y="35"/>
                </a:cubicBezTo>
                <a:cubicBezTo>
                  <a:pt x="20" y="39"/>
                  <a:pt x="20" y="39"/>
                  <a:pt x="20" y="39"/>
                </a:cubicBezTo>
                <a:cubicBezTo>
                  <a:pt x="29" y="39"/>
                  <a:pt x="29" y="39"/>
                  <a:pt x="29" y="39"/>
                </a:cubicBezTo>
                <a:cubicBezTo>
                  <a:pt x="31" y="39"/>
                  <a:pt x="31" y="39"/>
                  <a:pt x="31" y="39"/>
                </a:cubicBezTo>
                <a:cubicBezTo>
                  <a:pt x="31" y="44"/>
                  <a:pt x="31" y="44"/>
                  <a:pt x="31" y="44"/>
                </a:cubicBezTo>
                <a:cubicBezTo>
                  <a:pt x="28" y="50"/>
                  <a:pt x="28" y="50"/>
                  <a:pt x="28" y="50"/>
                </a:cubicBezTo>
                <a:cubicBezTo>
                  <a:pt x="25" y="55"/>
                  <a:pt x="25" y="55"/>
                  <a:pt x="25" y="55"/>
                </a:cubicBezTo>
                <a:cubicBezTo>
                  <a:pt x="31" y="61"/>
                  <a:pt x="31" y="61"/>
                  <a:pt x="31" y="61"/>
                </a:cubicBezTo>
                <a:cubicBezTo>
                  <a:pt x="33" y="67"/>
                  <a:pt x="33" y="67"/>
                  <a:pt x="33" y="67"/>
                </a:cubicBezTo>
                <a:cubicBezTo>
                  <a:pt x="36" y="69"/>
                  <a:pt x="36" y="69"/>
                  <a:pt x="36" y="69"/>
                </a:cubicBezTo>
                <a:cubicBezTo>
                  <a:pt x="42" y="72"/>
                  <a:pt x="42" y="72"/>
                  <a:pt x="42" y="72"/>
                </a:cubicBezTo>
                <a:cubicBezTo>
                  <a:pt x="42" y="176"/>
                  <a:pt x="42" y="176"/>
                  <a:pt x="42" y="176"/>
                </a:cubicBezTo>
                <a:cubicBezTo>
                  <a:pt x="42" y="201"/>
                  <a:pt x="42" y="201"/>
                  <a:pt x="42" y="201"/>
                </a:cubicBezTo>
                <a:cubicBezTo>
                  <a:pt x="215" y="197"/>
                  <a:pt x="215" y="197"/>
                  <a:pt x="215" y="197"/>
                </a:cubicBezTo>
                <a:cubicBezTo>
                  <a:pt x="216" y="203"/>
                  <a:pt x="216" y="203"/>
                  <a:pt x="216" y="203"/>
                </a:cubicBezTo>
                <a:cubicBezTo>
                  <a:pt x="205" y="221"/>
                  <a:pt x="205" y="221"/>
                  <a:pt x="205" y="221"/>
                </a:cubicBezTo>
                <a:cubicBezTo>
                  <a:pt x="233" y="219"/>
                  <a:pt x="233" y="219"/>
                  <a:pt x="233" y="219"/>
                </a:cubicBezTo>
                <a:cubicBezTo>
                  <a:pt x="234" y="216"/>
                  <a:pt x="234" y="216"/>
                  <a:pt x="234" y="216"/>
                </a:cubicBezTo>
                <a:cubicBezTo>
                  <a:pt x="236" y="213"/>
                  <a:pt x="236" y="213"/>
                  <a:pt x="236" y="213"/>
                </a:cubicBezTo>
                <a:cubicBezTo>
                  <a:pt x="236" y="213"/>
                  <a:pt x="238" y="212"/>
                  <a:pt x="237" y="211"/>
                </a:cubicBezTo>
                <a:cubicBezTo>
                  <a:pt x="237" y="210"/>
                  <a:pt x="235" y="207"/>
                  <a:pt x="235" y="207"/>
                </a:cubicBezTo>
                <a:cubicBezTo>
                  <a:pt x="234" y="206"/>
                  <a:pt x="234" y="206"/>
                  <a:pt x="234" y="206"/>
                </a:cubicBezTo>
                <a:cubicBezTo>
                  <a:pt x="235" y="204"/>
                  <a:pt x="235" y="204"/>
                  <a:pt x="235" y="204"/>
                </a:cubicBezTo>
                <a:cubicBezTo>
                  <a:pt x="237" y="203"/>
                  <a:pt x="237" y="203"/>
                  <a:pt x="237" y="203"/>
                </a:cubicBezTo>
                <a:cubicBezTo>
                  <a:pt x="238" y="200"/>
                  <a:pt x="238" y="200"/>
                  <a:pt x="238" y="200"/>
                </a:cubicBezTo>
                <a:cubicBezTo>
                  <a:pt x="238" y="197"/>
                  <a:pt x="238" y="197"/>
                  <a:pt x="238" y="197"/>
                </a:cubicBezTo>
                <a:cubicBezTo>
                  <a:pt x="238" y="194"/>
                  <a:pt x="238" y="194"/>
                  <a:pt x="238" y="194"/>
                </a:cubicBezTo>
                <a:lnTo>
                  <a:pt x="238" y="1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8430890" y="1788152"/>
            <a:ext cx="715320" cy="832463"/>
          </a:xfrm>
          <a:custGeom>
            <a:avLst/>
            <a:gdLst>
              <a:gd name="T0" fmla="*/ 139 w 208"/>
              <a:gd name="T1" fmla="*/ 135 h 242"/>
              <a:gd name="T2" fmla="*/ 144 w 208"/>
              <a:gd name="T3" fmla="*/ 107 h 242"/>
              <a:gd name="T4" fmla="*/ 169 w 208"/>
              <a:gd name="T5" fmla="*/ 80 h 242"/>
              <a:gd name="T6" fmla="*/ 208 w 208"/>
              <a:gd name="T7" fmla="*/ 55 h 242"/>
              <a:gd name="T8" fmla="*/ 183 w 208"/>
              <a:gd name="T9" fmla="*/ 52 h 242"/>
              <a:gd name="T10" fmla="*/ 166 w 208"/>
              <a:gd name="T11" fmla="*/ 52 h 242"/>
              <a:gd name="T12" fmla="*/ 154 w 208"/>
              <a:gd name="T13" fmla="*/ 55 h 242"/>
              <a:gd name="T14" fmla="*/ 147 w 208"/>
              <a:gd name="T15" fmla="*/ 48 h 242"/>
              <a:gd name="T16" fmla="*/ 133 w 208"/>
              <a:gd name="T17" fmla="*/ 45 h 242"/>
              <a:gd name="T18" fmla="*/ 128 w 208"/>
              <a:gd name="T19" fmla="*/ 42 h 242"/>
              <a:gd name="T20" fmla="*/ 114 w 208"/>
              <a:gd name="T21" fmla="*/ 36 h 242"/>
              <a:gd name="T22" fmla="*/ 123 w 208"/>
              <a:gd name="T23" fmla="*/ 36 h 242"/>
              <a:gd name="T24" fmla="*/ 114 w 208"/>
              <a:gd name="T25" fmla="*/ 35 h 242"/>
              <a:gd name="T26" fmla="*/ 105 w 208"/>
              <a:gd name="T27" fmla="*/ 35 h 242"/>
              <a:gd name="T28" fmla="*/ 97 w 208"/>
              <a:gd name="T29" fmla="*/ 39 h 242"/>
              <a:gd name="T30" fmla="*/ 87 w 208"/>
              <a:gd name="T31" fmla="*/ 34 h 242"/>
              <a:gd name="T32" fmla="*/ 80 w 208"/>
              <a:gd name="T33" fmla="*/ 34 h 242"/>
              <a:gd name="T34" fmla="*/ 68 w 208"/>
              <a:gd name="T35" fmla="*/ 24 h 242"/>
              <a:gd name="T36" fmla="*/ 66 w 208"/>
              <a:gd name="T37" fmla="*/ 20 h 242"/>
              <a:gd name="T38" fmla="*/ 58 w 208"/>
              <a:gd name="T39" fmla="*/ 20 h 242"/>
              <a:gd name="T40" fmla="*/ 54 w 208"/>
              <a:gd name="T41" fmla="*/ 16 h 242"/>
              <a:gd name="T42" fmla="*/ 58 w 208"/>
              <a:gd name="T43" fmla="*/ 8 h 242"/>
              <a:gd name="T44" fmla="*/ 60 w 208"/>
              <a:gd name="T45" fmla="*/ 2 h 242"/>
              <a:gd name="T46" fmla="*/ 56 w 208"/>
              <a:gd name="T47" fmla="*/ 0 h 242"/>
              <a:gd name="T48" fmla="*/ 54 w 208"/>
              <a:gd name="T49" fmla="*/ 12 h 242"/>
              <a:gd name="T50" fmla="*/ 0 w 208"/>
              <a:gd name="T51" fmla="*/ 16 h 242"/>
              <a:gd name="T52" fmla="*/ 1 w 208"/>
              <a:gd name="T53" fmla="*/ 23 h 242"/>
              <a:gd name="T54" fmla="*/ 4 w 208"/>
              <a:gd name="T55" fmla="*/ 26 h 242"/>
              <a:gd name="T56" fmla="*/ 3 w 208"/>
              <a:gd name="T57" fmla="*/ 31 h 242"/>
              <a:gd name="T58" fmla="*/ 1 w 208"/>
              <a:gd name="T59" fmla="*/ 34 h 242"/>
              <a:gd name="T60" fmla="*/ 2 w 208"/>
              <a:gd name="T61" fmla="*/ 40 h 242"/>
              <a:gd name="T62" fmla="*/ 1 w 208"/>
              <a:gd name="T63" fmla="*/ 51 h 242"/>
              <a:gd name="T64" fmla="*/ 6 w 208"/>
              <a:gd name="T65" fmla="*/ 64 h 242"/>
              <a:gd name="T66" fmla="*/ 9 w 208"/>
              <a:gd name="T67" fmla="*/ 78 h 242"/>
              <a:gd name="T68" fmla="*/ 10 w 208"/>
              <a:gd name="T69" fmla="*/ 104 h 242"/>
              <a:gd name="T70" fmla="*/ 12 w 208"/>
              <a:gd name="T71" fmla="*/ 114 h 242"/>
              <a:gd name="T72" fmla="*/ 12 w 208"/>
              <a:gd name="T73" fmla="*/ 122 h 242"/>
              <a:gd name="T74" fmla="*/ 17 w 208"/>
              <a:gd name="T75" fmla="*/ 127 h 242"/>
              <a:gd name="T76" fmla="*/ 18 w 208"/>
              <a:gd name="T77" fmla="*/ 136 h 242"/>
              <a:gd name="T78" fmla="*/ 16 w 208"/>
              <a:gd name="T79" fmla="*/ 142 h 242"/>
              <a:gd name="T80" fmla="*/ 17 w 208"/>
              <a:gd name="T81" fmla="*/ 144 h 242"/>
              <a:gd name="T82" fmla="*/ 11 w 208"/>
              <a:gd name="T83" fmla="*/ 150 h 242"/>
              <a:gd name="T84" fmla="*/ 8 w 208"/>
              <a:gd name="T85" fmla="*/ 154 h 242"/>
              <a:gd name="T86" fmla="*/ 9 w 208"/>
              <a:gd name="T87" fmla="*/ 158 h 242"/>
              <a:gd name="T88" fmla="*/ 12 w 208"/>
              <a:gd name="T89" fmla="*/ 163 h 242"/>
              <a:gd name="T90" fmla="*/ 18 w 208"/>
              <a:gd name="T91" fmla="*/ 167 h 242"/>
              <a:gd name="T92" fmla="*/ 18 w 208"/>
              <a:gd name="T93" fmla="*/ 242 h 242"/>
              <a:gd name="T94" fmla="*/ 173 w 208"/>
              <a:gd name="T95" fmla="*/ 233 h 242"/>
              <a:gd name="T96" fmla="*/ 166 w 208"/>
              <a:gd name="T97" fmla="*/ 220 h 242"/>
              <a:gd name="T98" fmla="*/ 157 w 208"/>
              <a:gd name="T99" fmla="*/ 213 h 242"/>
              <a:gd name="T100" fmla="*/ 138 w 208"/>
              <a:gd name="T101" fmla="*/ 197 h 242"/>
              <a:gd name="T102" fmla="*/ 125 w 208"/>
              <a:gd name="T103" fmla="*/ 189 h 242"/>
              <a:gd name="T104" fmla="*/ 128 w 208"/>
              <a:gd name="T105" fmla="*/ 159 h 242"/>
              <a:gd name="T106" fmla="*/ 122 w 208"/>
              <a:gd name="T107" fmla="*/ 154 h 242"/>
              <a:gd name="T108" fmla="*/ 128 w 208"/>
              <a:gd name="T109" fmla="*/ 141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08" h="242">
                <a:moveTo>
                  <a:pt x="128" y="141"/>
                </a:moveTo>
                <a:lnTo>
                  <a:pt x="139" y="135"/>
                </a:lnTo>
                <a:lnTo>
                  <a:pt x="139" y="111"/>
                </a:lnTo>
                <a:lnTo>
                  <a:pt x="144" y="107"/>
                </a:lnTo>
                <a:lnTo>
                  <a:pt x="161" y="91"/>
                </a:lnTo>
                <a:lnTo>
                  <a:pt x="169" y="80"/>
                </a:lnTo>
                <a:lnTo>
                  <a:pt x="185" y="69"/>
                </a:lnTo>
                <a:lnTo>
                  <a:pt x="208" y="55"/>
                </a:lnTo>
                <a:lnTo>
                  <a:pt x="200" y="53"/>
                </a:lnTo>
                <a:lnTo>
                  <a:pt x="183" y="52"/>
                </a:lnTo>
                <a:lnTo>
                  <a:pt x="169" y="49"/>
                </a:lnTo>
                <a:lnTo>
                  <a:pt x="166" y="52"/>
                </a:lnTo>
                <a:lnTo>
                  <a:pt x="162" y="55"/>
                </a:lnTo>
                <a:lnTo>
                  <a:pt x="154" y="55"/>
                </a:lnTo>
                <a:lnTo>
                  <a:pt x="151" y="51"/>
                </a:lnTo>
                <a:lnTo>
                  <a:pt x="147" y="48"/>
                </a:lnTo>
                <a:lnTo>
                  <a:pt x="136" y="45"/>
                </a:lnTo>
                <a:lnTo>
                  <a:pt x="133" y="45"/>
                </a:lnTo>
                <a:lnTo>
                  <a:pt x="129" y="43"/>
                </a:lnTo>
                <a:lnTo>
                  <a:pt x="128" y="42"/>
                </a:lnTo>
                <a:lnTo>
                  <a:pt x="119" y="41"/>
                </a:lnTo>
                <a:lnTo>
                  <a:pt x="114" y="36"/>
                </a:lnTo>
                <a:lnTo>
                  <a:pt x="120" y="39"/>
                </a:lnTo>
                <a:lnTo>
                  <a:pt x="123" y="36"/>
                </a:lnTo>
                <a:lnTo>
                  <a:pt x="119" y="35"/>
                </a:lnTo>
                <a:lnTo>
                  <a:pt x="114" y="35"/>
                </a:lnTo>
                <a:lnTo>
                  <a:pt x="109" y="35"/>
                </a:lnTo>
                <a:lnTo>
                  <a:pt x="105" y="35"/>
                </a:lnTo>
                <a:lnTo>
                  <a:pt x="100" y="35"/>
                </a:lnTo>
                <a:lnTo>
                  <a:pt x="97" y="39"/>
                </a:lnTo>
                <a:lnTo>
                  <a:pt x="93" y="39"/>
                </a:lnTo>
                <a:lnTo>
                  <a:pt x="87" y="34"/>
                </a:lnTo>
                <a:lnTo>
                  <a:pt x="84" y="34"/>
                </a:lnTo>
                <a:lnTo>
                  <a:pt x="80" y="34"/>
                </a:lnTo>
                <a:lnTo>
                  <a:pt x="73" y="32"/>
                </a:lnTo>
                <a:lnTo>
                  <a:pt x="68" y="24"/>
                </a:lnTo>
                <a:lnTo>
                  <a:pt x="68" y="24"/>
                </a:lnTo>
                <a:lnTo>
                  <a:pt x="66" y="20"/>
                </a:lnTo>
                <a:lnTo>
                  <a:pt x="62" y="20"/>
                </a:lnTo>
                <a:lnTo>
                  <a:pt x="58" y="20"/>
                </a:lnTo>
                <a:lnTo>
                  <a:pt x="55" y="20"/>
                </a:lnTo>
                <a:lnTo>
                  <a:pt x="54" y="16"/>
                </a:lnTo>
                <a:lnTo>
                  <a:pt x="57" y="12"/>
                </a:lnTo>
                <a:lnTo>
                  <a:pt x="58" y="8"/>
                </a:lnTo>
                <a:lnTo>
                  <a:pt x="62" y="5"/>
                </a:lnTo>
                <a:lnTo>
                  <a:pt x="60" y="2"/>
                </a:lnTo>
                <a:lnTo>
                  <a:pt x="60" y="2"/>
                </a:lnTo>
                <a:lnTo>
                  <a:pt x="56" y="0"/>
                </a:lnTo>
                <a:lnTo>
                  <a:pt x="56" y="10"/>
                </a:lnTo>
                <a:lnTo>
                  <a:pt x="54" y="12"/>
                </a:lnTo>
                <a:lnTo>
                  <a:pt x="52" y="16"/>
                </a:lnTo>
                <a:lnTo>
                  <a:pt x="0" y="16"/>
                </a:lnTo>
                <a:lnTo>
                  <a:pt x="1" y="20"/>
                </a:lnTo>
                <a:lnTo>
                  <a:pt x="1" y="23"/>
                </a:lnTo>
                <a:lnTo>
                  <a:pt x="1" y="24"/>
                </a:lnTo>
                <a:lnTo>
                  <a:pt x="4" y="26"/>
                </a:lnTo>
                <a:lnTo>
                  <a:pt x="4" y="30"/>
                </a:lnTo>
                <a:lnTo>
                  <a:pt x="3" y="31"/>
                </a:lnTo>
                <a:lnTo>
                  <a:pt x="1" y="33"/>
                </a:lnTo>
                <a:lnTo>
                  <a:pt x="1" y="34"/>
                </a:lnTo>
                <a:lnTo>
                  <a:pt x="1" y="38"/>
                </a:lnTo>
                <a:lnTo>
                  <a:pt x="2" y="40"/>
                </a:lnTo>
                <a:lnTo>
                  <a:pt x="3" y="45"/>
                </a:lnTo>
                <a:lnTo>
                  <a:pt x="1" y="51"/>
                </a:lnTo>
                <a:lnTo>
                  <a:pt x="3" y="56"/>
                </a:lnTo>
                <a:lnTo>
                  <a:pt x="6" y="64"/>
                </a:lnTo>
                <a:lnTo>
                  <a:pt x="9" y="70"/>
                </a:lnTo>
                <a:lnTo>
                  <a:pt x="9" y="78"/>
                </a:lnTo>
                <a:lnTo>
                  <a:pt x="10" y="92"/>
                </a:lnTo>
                <a:lnTo>
                  <a:pt x="10" y="104"/>
                </a:lnTo>
                <a:lnTo>
                  <a:pt x="10" y="112"/>
                </a:lnTo>
                <a:lnTo>
                  <a:pt x="12" y="114"/>
                </a:lnTo>
                <a:lnTo>
                  <a:pt x="12" y="116"/>
                </a:lnTo>
                <a:lnTo>
                  <a:pt x="12" y="122"/>
                </a:lnTo>
                <a:lnTo>
                  <a:pt x="15" y="124"/>
                </a:lnTo>
                <a:lnTo>
                  <a:pt x="17" y="127"/>
                </a:lnTo>
                <a:lnTo>
                  <a:pt x="18" y="132"/>
                </a:lnTo>
                <a:lnTo>
                  <a:pt x="18" y="136"/>
                </a:lnTo>
                <a:lnTo>
                  <a:pt x="18" y="141"/>
                </a:lnTo>
                <a:lnTo>
                  <a:pt x="16" y="142"/>
                </a:lnTo>
                <a:lnTo>
                  <a:pt x="16" y="142"/>
                </a:lnTo>
                <a:lnTo>
                  <a:pt x="17" y="144"/>
                </a:lnTo>
                <a:lnTo>
                  <a:pt x="13" y="147"/>
                </a:lnTo>
                <a:lnTo>
                  <a:pt x="11" y="150"/>
                </a:lnTo>
                <a:lnTo>
                  <a:pt x="8" y="152"/>
                </a:lnTo>
                <a:lnTo>
                  <a:pt x="8" y="154"/>
                </a:lnTo>
                <a:lnTo>
                  <a:pt x="8" y="156"/>
                </a:lnTo>
                <a:lnTo>
                  <a:pt x="9" y="158"/>
                </a:lnTo>
                <a:lnTo>
                  <a:pt x="12" y="160"/>
                </a:lnTo>
                <a:lnTo>
                  <a:pt x="12" y="163"/>
                </a:lnTo>
                <a:lnTo>
                  <a:pt x="17" y="164"/>
                </a:lnTo>
                <a:lnTo>
                  <a:pt x="18" y="167"/>
                </a:lnTo>
                <a:lnTo>
                  <a:pt x="21" y="169"/>
                </a:lnTo>
                <a:lnTo>
                  <a:pt x="18" y="242"/>
                </a:lnTo>
                <a:lnTo>
                  <a:pt x="172" y="239"/>
                </a:lnTo>
                <a:lnTo>
                  <a:pt x="173" y="233"/>
                </a:lnTo>
                <a:lnTo>
                  <a:pt x="172" y="227"/>
                </a:lnTo>
                <a:lnTo>
                  <a:pt x="166" y="220"/>
                </a:lnTo>
                <a:lnTo>
                  <a:pt x="160" y="216"/>
                </a:lnTo>
                <a:lnTo>
                  <a:pt x="157" y="213"/>
                </a:lnTo>
                <a:lnTo>
                  <a:pt x="150" y="204"/>
                </a:lnTo>
                <a:lnTo>
                  <a:pt x="138" y="197"/>
                </a:lnTo>
                <a:lnTo>
                  <a:pt x="130" y="193"/>
                </a:lnTo>
                <a:lnTo>
                  <a:pt x="125" y="189"/>
                </a:lnTo>
                <a:lnTo>
                  <a:pt x="126" y="174"/>
                </a:lnTo>
                <a:lnTo>
                  <a:pt x="128" y="159"/>
                </a:lnTo>
                <a:lnTo>
                  <a:pt x="126" y="159"/>
                </a:lnTo>
                <a:lnTo>
                  <a:pt x="122" y="154"/>
                </a:lnTo>
                <a:lnTo>
                  <a:pt x="126" y="145"/>
                </a:lnTo>
                <a:lnTo>
                  <a:pt x="128" y="1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>
            <a:off x="8919235" y="2183744"/>
            <a:ext cx="0" cy="0"/>
          </a:xfrm>
          <a:prstGeom prst="line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>
            <a:off x="8919235" y="2183744"/>
            <a:ext cx="0" cy="0"/>
          </a:xfrm>
          <a:prstGeom prst="line">
            <a:avLst/>
          </a:pr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/>
          <p:cNvSpPr>
            <a:spLocks/>
          </p:cNvSpPr>
          <p:nvPr/>
        </p:nvSpPr>
        <p:spPr bwMode="auto">
          <a:xfrm>
            <a:off x="9087749" y="2032388"/>
            <a:ext cx="835685" cy="787745"/>
          </a:xfrm>
          <a:custGeom>
            <a:avLst/>
            <a:gdLst>
              <a:gd name="T0" fmla="*/ 12 w 287"/>
              <a:gd name="T1" fmla="*/ 44 h 270"/>
              <a:gd name="T2" fmla="*/ 29 w 287"/>
              <a:gd name="T3" fmla="*/ 36 h 270"/>
              <a:gd name="T4" fmla="*/ 52 w 287"/>
              <a:gd name="T5" fmla="*/ 17 h 270"/>
              <a:gd name="T6" fmla="*/ 77 w 287"/>
              <a:gd name="T7" fmla="*/ 0 h 270"/>
              <a:gd name="T8" fmla="*/ 75 w 287"/>
              <a:gd name="T9" fmla="*/ 6 h 270"/>
              <a:gd name="T10" fmla="*/ 65 w 287"/>
              <a:gd name="T11" fmla="*/ 19 h 270"/>
              <a:gd name="T12" fmla="*/ 67 w 287"/>
              <a:gd name="T13" fmla="*/ 29 h 270"/>
              <a:gd name="T14" fmla="*/ 77 w 287"/>
              <a:gd name="T15" fmla="*/ 28 h 270"/>
              <a:gd name="T16" fmla="*/ 111 w 287"/>
              <a:gd name="T17" fmla="*/ 45 h 270"/>
              <a:gd name="T18" fmla="*/ 135 w 287"/>
              <a:gd name="T19" fmla="*/ 39 h 270"/>
              <a:gd name="T20" fmla="*/ 169 w 287"/>
              <a:gd name="T21" fmla="*/ 28 h 270"/>
              <a:gd name="T22" fmla="*/ 198 w 287"/>
              <a:gd name="T23" fmla="*/ 38 h 270"/>
              <a:gd name="T24" fmla="*/ 217 w 287"/>
              <a:gd name="T25" fmla="*/ 55 h 270"/>
              <a:gd name="T26" fmla="*/ 232 w 287"/>
              <a:gd name="T27" fmla="*/ 56 h 270"/>
              <a:gd name="T28" fmla="*/ 219 w 287"/>
              <a:gd name="T29" fmla="*/ 62 h 270"/>
              <a:gd name="T30" fmla="*/ 193 w 287"/>
              <a:gd name="T31" fmla="*/ 64 h 270"/>
              <a:gd name="T32" fmla="*/ 201 w 287"/>
              <a:gd name="T33" fmla="*/ 74 h 270"/>
              <a:gd name="T34" fmla="*/ 204 w 287"/>
              <a:gd name="T35" fmla="*/ 75 h 270"/>
              <a:gd name="T36" fmla="*/ 234 w 287"/>
              <a:gd name="T37" fmla="*/ 88 h 270"/>
              <a:gd name="T38" fmla="*/ 246 w 287"/>
              <a:gd name="T39" fmla="*/ 109 h 270"/>
              <a:gd name="T40" fmla="*/ 245 w 287"/>
              <a:gd name="T41" fmla="*/ 141 h 270"/>
              <a:gd name="T42" fmla="*/ 233 w 287"/>
              <a:gd name="T43" fmla="*/ 168 h 270"/>
              <a:gd name="T44" fmla="*/ 246 w 287"/>
              <a:gd name="T45" fmla="*/ 166 h 270"/>
              <a:gd name="T46" fmla="*/ 255 w 287"/>
              <a:gd name="T47" fmla="*/ 153 h 270"/>
              <a:gd name="T48" fmla="*/ 275 w 287"/>
              <a:gd name="T49" fmla="*/ 154 h 270"/>
              <a:gd name="T50" fmla="*/ 287 w 287"/>
              <a:gd name="T51" fmla="*/ 197 h 270"/>
              <a:gd name="T52" fmla="*/ 275 w 287"/>
              <a:gd name="T53" fmla="*/ 220 h 270"/>
              <a:gd name="T54" fmla="*/ 266 w 287"/>
              <a:gd name="T55" fmla="*/ 249 h 270"/>
              <a:gd name="T56" fmla="*/ 141 w 287"/>
              <a:gd name="T57" fmla="*/ 270 h 270"/>
              <a:gd name="T58" fmla="*/ 158 w 287"/>
              <a:gd name="T59" fmla="*/ 235 h 270"/>
              <a:gd name="T60" fmla="*/ 145 w 287"/>
              <a:gd name="T61" fmla="*/ 191 h 270"/>
              <a:gd name="T62" fmla="*/ 144 w 287"/>
              <a:gd name="T63" fmla="*/ 165 h 270"/>
              <a:gd name="T64" fmla="*/ 148 w 287"/>
              <a:gd name="T65" fmla="*/ 147 h 270"/>
              <a:gd name="T66" fmla="*/ 153 w 287"/>
              <a:gd name="T67" fmla="*/ 122 h 270"/>
              <a:gd name="T68" fmla="*/ 166 w 287"/>
              <a:gd name="T69" fmla="*/ 106 h 270"/>
              <a:gd name="T70" fmla="*/ 169 w 287"/>
              <a:gd name="T71" fmla="*/ 122 h 270"/>
              <a:gd name="T72" fmla="*/ 175 w 287"/>
              <a:gd name="T73" fmla="*/ 111 h 270"/>
              <a:gd name="T74" fmla="*/ 180 w 287"/>
              <a:gd name="T75" fmla="*/ 94 h 270"/>
              <a:gd name="T76" fmla="*/ 184 w 287"/>
              <a:gd name="T77" fmla="*/ 81 h 270"/>
              <a:gd name="T78" fmla="*/ 189 w 287"/>
              <a:gd name="T79" fmla="*/ 74 h 270"/>
              <a:gd name="T80" fmla="*/ 187 w 287"/>
              <a:gd name="T81" fmla="*/ 65 h 270"/>
              <a:gd name="T82" fmla="*/ 159 w 287"/>
              <a:gd name="T83" fmla="*/ 68 h 270"/>
              <a:gd name="T84" fmla="*/ 129 w 287"/>
              <a:gd name="T85" fmla="*/ 85 h 270"/>
              <a:gd name="T86" fmla="*/ 127 w 287"/>
              <a:gd name="T87" fmla="*/ 76 h 270"/>
              <a:gd name="T88" fmla="*/ 118 w 287"/>
              <a:gd name="T89" fmla="*/ 75 h 270"/>
              <a:gd name="T90" fmla="*/ 107 w 287"/>
              <a:gd name="T91" fmla="*/ 101 h 270"/>
              <a:gd name="T92" fmla="*/ 95 w 287"/>
              <a:gd name="T93" fmla="*/ 100 h 270"/>
              <a:gd name="T94" fmla="*/ 84 w 287"/>
              <a:gd name="T95" fmla="*/ 81 h 270"/>
              <a:gd name="T96" fmla="*/ 58 w 287"/>
              <a:gd name="T97" fmla="*/ 74 h 270"/>
              <a:gd name="T98" fmla="*/ 29 w 287"/>
              <a:gd name="T99" fmla="*/ 65 h 270"/>
              <a:gd name="T100" fmla="*/ 9 w 287"/>
              <a:gd name="T101" fmla="*/ 57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7" h="270">
                <a:moveTo>
                  <a:pt x="0" y="51"/>
                </a:moveTo>
                <a:cubicBezTo>
                  <a:pt x="2" y="49"/>
                  <a:pt x="2" y="49"/>
                  <a:pt x="2" y="49"/>
                </a:cubicBezTo>
                <a:cubicBezTo>
                  <a:pt x="6" y="49"/>
                  <a:pt x="6" y="49"/>
                  <a:pt x="6" y="49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4"/>
                  <a:pt x="12" y="44"/>
                  <a:pt x="12" y="44"/>
                </a:cubicBezTo>
                <a:cubicBezTo>
                  <a:pt x="14" y="40"/>
                  <a:pt x="14" y="40"/>
                  <a:pt x="14" y="40"/>
                </a:cubicBezTo>
                <a:cubicBezTo>
                  <a:pt x="17" y="37"/>
                  <a:pt x="17" y="37"/>
                  <a:pt x="17" y="37"/>
                </a:cubicBezTo>
                <a:cubicBezTo>
                  <a:pt x="20" y="36"/>
                  <a:pt x="20" y="36"/>
                  <a:pt x="20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32" y="34"/>
                  <a:pt x="32" y="34"/>
                  <a:pt x="32" y="34"/>
                </a:cubicBezTo>
                <a:cubicBezTo>
                  <a:pt x="42" y="27"/>
                  <a:pt x="42" y="27"/>
                  <a:pt x="42" y="27"/>
                </a:cubicBezTo>
                <a:cubicBezTo>
                  <a:pt x="45" y="26"/>
                  <a:pt x="45" y="26"/>
                  <a:pt x="45" y="26"/>
                </a:cubicBezTo>
                <a:cubicBezTo>
                  <a:pt x="49" y="22"/>
                  <a:pt x="49" y="22"/>
                  <a:pt x="49" y="22"/>
                </a:cubicBezTo>
                <a:cubicBezTo>
                  <a:pt x="52" y="17"/>
                  <a:pt x="52" y="17"/>
                  <a:pt x="52" y="17"/>
                </a:cubicBezTo>
                <a:cubicBezTo>
                  <a:pt x="56" y="14"/>
                  <a:pt x="56" y="14"/>
                  <a:pt x="56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5" y="4"/>
                  <a:pt x="65" y="4"/>
                  <a:pt x="65" y="4"/>
                </a:cubicBezTo>
                <a:cubicBezTo>
                  <a:pt x="70" y="1"/>
                  <a:pt x="70" y="1"/>
                  <a:pt x="70" y="1"/>
                </a:cubicBezTo>
                <a:cubicBezTo>
                  <a:pt x="77" y="0"/>
                  <a:pt x="77" y="0"/>
                  <a:pt x="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5" y="2"/>
                  <a:pt x="85" y="2"/>
                  <a:pt x="85" y="2"/>
                </a:cubicBezTo>
                <a:cubicBezTo>
                  <a:pt x="83" y="3"/>
                  <a:pt x="83" y="3"/>
                  <a:pt x="83" y="3"/>
                </a:cubicBezTo>
                <a:cubicBezTo>
                  <a:pt x="79" y="5"/>
                  <a:pt x="79" y="5"/>
                  <a:pt x="79" y="5"/>
                </a:cubicBezTo>
                <a:cubicBezTo>
                  <a:pt x="75" y="6"/>
                  <a:pt x="75" y="6"/>
                  <a:pt x="75" y="6"/>
                </a:cubicBezTo>
                <a:cubicBezTo>
                  <a:pt x="76" y="8"/>
                  <a:pt x="76" y="8"/>
                  <a:pt x="76" y="8"/>
                </a:cubicBezTo>
                <a:cubicBezTo>
                  <a:pt x="70" y="14"/>
                  <a:pt x="70" y="14"/>
                  <a:pt x="70" y="14"/>
                </a:cubicBezTo>
                <a:cubicBezTo>
                  <a:pt x="70" y="14"/>
                  <a:pt x="68" y="14"/>
                  <a:pt x="68" y="15"/>
                </a:cubicBezTo>
                <a:cubicBezTo>
                  <a:pt x="68" y="16"/>
                  <a:pt x="65" y="23"/>
                  <a:pt x="65" y="23"/>
                </a:cubicBezTo>
                <a:cubicBezTo>
                  <a:pt x="65" y="19"/>
                  <a:pt x="65" y="19"/>
                  <a:pt x="65" y="19"/>
                </a:cubicBezTo>
                <a:cubicBezTo>
                  <a:pt x="63" y="17"/>
                  <a:pt x="63" y="17"/>
                  <a:pt x="63" y="17"/>
                </a:cubicBezTo>
                <a:cubicBezTo>
                  <a:pt x="62" y="27"/>
                  <a:pt x="62" y="27"/>
                  <a:pt x="62" y="27"/>
                </a:cubicBezTo>
                <a:cubicBezTo>
                  <a:pt x="62" y="33"/>
                  <a:pt x="62" y="33"/>
                  <a:pt x="62" y="33"/>
                </a:cubicBezTo>
                <a:cubicBezTo>
                  <a:pt x="65" y="31"/>
                  <a:pt x="65" y="31"/>
                  <a:pt x="65" y="31"/>
                </a:cubicBezTo>
                <a:cubicBezTo>
                  <a:pt x="67" y="29"/>
                  <a:pt x="67" y="29"/>
                  <a:pt x="67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9" y="31"/>
                  <a:pt x="69" y="31"/>
                  <a:pt x="69" y="31"/>
                </a:cubicBezTo>
                <a:cubicBezTo>
                  <a:pt x="72" y="31"/>
                  <a:pt x="72" y="31"/>
                  <a:pt x="72" y="31"/>
                </a:cubicBezTo>
                <a:cubicBezTo>
                  <a:pt x="74" y="30"/>
                  <a:pt x="74" y="30"/>
                  <a:pt x="74" y="30"/>
                </a:cubicBezTo>
                <a:cubicBezTo>
                  <a:pt x="77" y="28"/>
                  <a:pt x="77" y="28"/>
                  <a:pt x="77" y="28"/>
                </a:cubicBezTo>
                <a:cubicBezTo>
                  <a:pt x="82" y="29"/>
                  <a:pt x="82" y="29"/>
                  <a:pt x="82" y="29"/>
                </a:cubicBezTo>
                <a:cubicBezTo>
                  <a:pt x="92" y="34"/>
                  <a:pt x="92" y="34"/>
                  <a:pt x="92" y="34"/>
                </a:cubicBezTo>
                <a:cubicBezTo>
                  <a:pt x="98" y="41"/>
                  <a:pt x="98" y="41"/>
                  <a:pt x="98" y="41"/>
                </a:cubicBezTo>
                <a:cubicBezTo>
                  <a:pt x="102" y="44"/>
                  <a:pt x="102" y="44"/>
                  <a:pt x="102" y="44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4" y="44"/>
                  <a:pt x="114" y="44"/>
                  <a:pt x="114" y="44"/>
                </a:cubicBezTo>
                <a:cubicBezTo>
                  <a:pt x="121" y="46"/>
                  <a:pt x="121" y="46"/>
                  <a:pt x="121" y="46"/>
                </a:cubicBezTo>
                <a:cubicBezTo>
                  <a:pt x="127" y="48"/>
                  <a:pt x="127" y="48"/>
                  <a:pt x="127" y="48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48" y="33"/>
                  <a:pt x="148" y="33"/>
                  <a:pt x="148" y="33"/>
                </a:cubicBezTo>
                <a:cubicBezTo>
                  <a:pt x="154" y="31"/>
                  <a:pt x="154" y="31"/>
                  <a:pt x="154" y="31"/>
                </a:cubicBezTo>
                <a:cubicBezTo>
                  <a:pt x="160" y="31"/>
                  <a:pt x="160" y="31"/>
                  <a:pt x="160" y="31"/>
                </a:cubicBezTo>
                <a:cubicBezTo>
                  <a:pt x="169" y="28"/>
                  <a:pt x="169" y="28"/>
                  <a:pt x="169" y="28"/>
                </a:cubicBezTo>
                <a:cubicBezTo>
                  <a:pt x="175" y="26"/>
                  <a:pt x="175" y="26"/>
                  <a:pt x="175" y="26"/>
                </a:cubicBezTo>
                <a:cubicBezTo>
                  <a:pt x="178" y="28"/>
                  <a:pt x="178" y="28"/>
                  <a:pt x="178" y="28"/>
                </a:cubicBezTo>
                <a:cubicBezTo>
                  <a:pt x="180" y="36"/>
                  <a:pt x="180" y="36"/>
                  <a:pt x="180" y="36"/>
                </a:cubicBezTo>
                <a:cubicBezTo>
                  <a:pt x="191" y="38"/>
                  <a:pt x="191" y="38"/>
                  <a:pt x="191" y="38"/>
                </a:cubicBezTo>
                <a:cubicBezTo>
                  <a:pt x="198" y="38"/>
                  <a:pt x="198" y="38"/>
                  <a:pt x="198" y="38"/>
                </a:cubicBezTo>
                <a:cubicBezTo>
                  <a:pt x="203" y="39"/>
                  <a:pt x="203" y="39"/>
                  <a:pt x="203" y="39"/>
                </a:cubicBezTo>
                <a:cubicBezTo>
                  <a:pt x="207" y="44"/>
                  <a:pt x="207" y="44"/>
                  <a:pt x="207" y="44"/>
                </a:cubicBezTo>
                <a:cubicBezTo>
                  <a:pt x="213" y="51"/>
                  <a:pt x="213" y="51"/>
                  <a:pt x="213" y="51"/>
                </a:cubicBezTo>
                <a:cubicBezTo>
                  <a:pt x="215" y="53"/>
                  <a:pt x="215" y="53"/>
                  <a:pt x="215" y="53"/>
                </a:cubicBezTo>
                <a:cubicBezTo>
                  <a:pt x="215" y="53"/>
                  <a:pt x="216" y="54"/>
                  <a:pt x="217" y="55"/>
                </a:cubicBezTo>
                <a:cubicBezTo>
                  <a:pt x="218" y="56"/>
                  <a:pt x="219" y="58"/>
                  <a:pt x="219" y="58"/>
                </a:cubicBezTo>
                <a:cubicBezTo>
                  <a:pt x="224" y="59"/>
                  <a:pt x="224" y="59"/>
                  <a:pt x="224" y="59"/>
                </a:cubicBezTo>
                <a:cubicBezTo>
                  <a:pt x="224" y="59"/>
                  <a:pt x="226" y="57"/>
                  <a:pt x="226" y="57"/>
                </a:cubicBezTo>
                <a:cubicBezTo>
                  <a:pt x="226" y="56"/>
                  <a:pt x="230" y="54"/>
                  <a:pt x="230" y="54"/>
                </a:cubicBezTo>
                <a:cubicBezTo>
                  <a:pt x="232" y="56"/>
                  <a:pt x="232" y="56"/>
                  <a:pt x="232" y="56"/>
                </a:cubicBezTo>
                <a:cubicBezTo>
                  <a:pt x="232" y="56"/>
                  <a:pt x="234" y="57"/>
                  <a:pt x="232" y="58"/>
                </a:cubicBezTo>
                <a:cubicBezTo>
                  <a:pt x="231" y="58"/>
                  <a:pt x="230" y="60"/>
                  <a:pt x="229" y="60"/>
                </a:cubicBezTo>
                <a:cubicBezTo>
                  <a:pt x="227" y="60"/>
                  <a:pt x="225" y="60"/>
                  <a:pt x="225" y="60"/>
                </a:cubicBezTo>
                <a:cubicBezTo>
                  <a:pt x="221" y="60"/>
                  <a:pt x="221" y="60"/>
                  <a:pt x="221" y="60"/>
                </a:cubicBezTo>
                <a:cubicBezTo>
                  <a:pt x="219" y="62"/>
                  <a:pt x="219" y="62"/>
                  <a:pt x="219" y="62"/>
                </a:cubicBezTo>
                <a:cubicBezTo>
                  <a:pt x="208" y="62"/>
                  <a:pt x="208" y="62"/>
                  <a:pt x="208" y="62"/>
                </a:cubicBezTo>
                <a:cubicBezTo>
                  <a:pt x="205" y="63"/>
                  <a:pt x="205" y="63"/>
                  <a:pt x="205" y="63"/>
                </a:cubicBezTo>
                <a:cubicBezTo>
                  <a:pt x="201" y="61"/>
                  <a:pt x="201" y="61"/>
                  <a:pt x="201" y="61"/>
                </a:cubicBezTo>
                <a:cubicBezTo>
                  <a:pt x="197" y="59"/>
                  <a:pt x="197" y="59"/>
                  <a:pt x="197" y="59"/>
                </a:cubicBezTo>
                <a:cubicBezTo>
                  <a:pt x="193" y="64"/>
                  <a:pt x="193" y="64"/>
                  <a:pt x="193" y="64"/>
                </a:cubicBezTo>
                <a:cubicBezTo>
                  <a:pt x="194" y="67"/>
                  <a:pt x="194" y="67"/>
                  <a:pt x="194" y="67"/>
                </a:cubicBezTo>
                <a:cubicBezTo>
                  <a:pt x="194" y="69"/>
                  <a:pt x="194" y="69"/>
                  <a:pt x="194" y="69"/>
                </a:cubicBezTo>
                <a:cubicBezTo>
                  <a:pt x="194" y="69"/>
                  <a:pt x="194" y="71"/>
                  <a:pt x="195" y="71"/>
                </a:cubicBezTo>
                <a:cubicBezTo>
                  <a:pt x="195" y="71"/>
                  <a:pt x="196" y="72"/>
                  <a:pt x="196" y="72"/>
                </a:cubicBezTo>
                <a:cubicBezTo>
                  <a:pt x="201" y="74"/>
                  <a:pt x="201" y="74"/>
                  <a:pt x="201" y="74"/>
                </a:cubicBezTo>
                <a:cubicBezTo>
                  <a:pt x="203" y="72"/>
                  <a:pt x="203" y="72"/>
                  <a:pt x="203" y="72"/>
                </a:cubicBezTo>
                <a:cubicBezTo>
                  <a:pt x="203" y="72"/>
                  <a:pt x="200" y="70"/>
                  <a:pt x="201" y="70"/>
                </a:cubicBezTo>
                <a:cubicBezTo>
                  <a:pt x="202" y="70"/>
                  <a:pt x="206" y="72"/>
                  <a:pt x="206" y="72"/>
                </a:cubicBezTo>
                <a:cubicBezTo>
                  <a:pt x="206" y="72"/>
                  <a:pt x="205" y="74"/>
                  <a:pt x="205" y="74"/>
                </a:cubicBezTo>
                <a:cubicBezTo>
                  <a:pt x="204" y="75"/>
                  <a:pt x="204" y="75"/>
                  <a:pt x="204" y="75"/>
                </a:cubicBezTo>
                <a:cubicBezTo>
                  <a:pt x="205" y="76"/>
                  <a:pt x="210" y="77"/>
                  <a:pt x="210" y="77"/>
                </a:cubicBezTo>
                <a:cubicBezTo>
                  <a:pt x="211" y="77"/>
                  <a:pt x="214" y="79"/>
                  <a:pt x="214" y="79"/>
                </a:cubicBezTo>
                <a:cubicBezTo>
                  <a:pt x="219" y="82"/>
                  <a:pt x="219" y="82"/>
                  <a:pt x="219" y="82"/>
                </a:cubicBezTo>
                <a:cubicBezTo>
                  <a:pt x="226" y="85"/>
                  <a:pt x="226" y="85"/>
                  <a:pt x="226" y="85"/>
                </a:cubicBezTo>
                <a:cubicBezTo>
                  <a:pt x="234" y="88"/>
                  <a:pt x="234" y="88"/>
                  <a:pt x="234" y="88"/>
                </a:cubicBezTo>
                <a:cubicBezTo>
                  <a:pt x="242" y="96"/>
                  <a:pt x="242" y="96"/>
                  <a:pt x="242" y="96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4" y="103"/>
                  <a:pt x="244" y="103"/>
                  <a:pt x="244" y="103"/>
                </a:cubicBezTo>
                <a:cubicBezTo>
                  <a:pt x="244" y="103"/>
                  <a:pt x="243" y="103"/>
                  <a:pt x="243" y="104"/>
                </a:cubicBezTo>
                <a:cubicBezTo>
                  <a:pt x="244" y="105"/>
                  <a:pt x="246" y="109"/>
                  <a:pt x="246" y="109"/>
                </a:cubicBezTo>
                <a:cubicBezTo>
                  <a:pt x="245" y="110"/>
                  <a:pt x="247" y="113"/>
                  <a:pt x="247" y="113"/>
                </a:cubicBezTo>
                <a:cubicBezTo>
                  <a:pt x="249" y="124"/>
                  <a:pt x="249" y="124"/>
                  <a:pt x="249" y="124"/>
                </a:cubicBezTo>
                <a:cubicBezTo>
                  <a:pt x="250" y="130"/>
                  <a:pt x="250" y="130"/>
                  <a:pt x="250" y="130"/>
                </a:cubicBezTo>
                <a:cubicBezTo>
                  <a:pt x="249" y="136"/>
                  <a:pt x="249" y="136"/>
                  <a:pt x="249" y="136"/>
                </a:cubicBezTo>
                <a:cubicBezTo>
                  <a:pt x="245" y="141"/>
                  <a:pt x="245" y="141"/>
                  <a:pt x="245" y="141"/>
                </a:cubicBezTo>
                <a:cubicBezTo>
                  <a:pt x="242" y="147"/>
                  <a:pt x="242" y="147"/>
                  <a:pt x="242" y="147"/>
                </a:cubicBezTo>
                <a:cubicBezTo>
                  <a:pt x="242" y="147"/>
                  <a:pt x="240" y="151"/>
                  <a:pt x="239" y="152"/>
                </a:cubicBezTo>
                <a:cubicBezTo>
                  <a:pt x="239" y="152"/>
                  <a:pt x="235" y="155"/>
                  <a:pt x="235" y="156"/>
                </a:cubicBezTo>
                <a:cubicBezTo>
                  <a:pt x="235" y="156"/>
                  <a:pt x="233" y="160"/>
                  <a:pt x="233" y="160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5" y="170"/>
                  <a:pt x="235" y="170"/>
                  <a:pt x="235" y="170"/>
                </a:cubicBezTo>
                <a:cubicBezTo>
                  <a:pt x="240" y="172"/>
                  <a:pt x="240" y="172"/>
                  <a:pt x="240" y="172"/>
                </a:cubicBezTo>
                <a:cubicBezTo>
                  <a:pt x="242" y="170"/>
                  <a:pt x="242" y="170"/>
                  <a:pt x="242" y="170"/>
                </a:cubicBezTo>
                <a:cubicBezTo>
                  <a:pt x="242" y="170"/>
                  <a:pt x="244" y="169"/>
                  <a:pt x="244" y="168"/>
                </a:cubicBezTo>
                <a:cubicBezTo>
                  <a:pt x="245" y="168"/>
                  <a:pt x="246" y="166"/>
                  <a:pt x="246" y="166"/>
                </a:cubicBezTo>
                <a:cubicBezTo>
                  <a:pt x="246" y="166"/>
                  <a:pt x="249" y="164"/>
                  <a:pt x="249" y="164"/>
                </a:cubicBezTo>
                <a:cubicBezTo>
                  <a:pt x="249" y="164"/>
                  <a:pt x="249" y="161"/>
                  <a:pt x="249" y="161"/>
                </a:cubicBezTo>
                <a:cubicBezTo>
                  <a:pt x="249" y="161"/>
                  <a:pt x="250" y="157"/>
                  <a:pt x="250" y="157"/>
                </a:cubicBezTo>
                <a:cubicBezTo>
                  <a:pt x="250" y="157"/>
                  <a:pt x="252" y="156"/>
                  <a:pt x="252" y="156"/>
                </a:cubicBezTo>
                <a:cubicBezTo>
                  <a:pt x="252" y="155"/>
                  <a:pt x="255" y="153"/>
                  <a:pt x="255" y="153"/>
                </a:cubicBezTo>
                <a:cubicBezTo>
                  <a:pt x="255" y="153"/>
                  <a:pt x="259" y="150"/>
                  <a:pt x="259" y="150"/>
                </a:cubicBezTo>
                <a:cubicBezTo>
                  <a:pt x="260" y="150"/>
                  <a:pt x="262" y="147"/>
                  <a:pt x="262" y="147"/>
                </a:cubicBezTo>
                <a:cubicBezTo>
                  <a:pt x="265" y="147"/>
                  <a:pt x="265" y="147"/>
                  <a:pt x="265" y="147"/>
                </a:cubicBezTo>
                <a:cubicBezTo>
                  <a:pt x="269" y="148"/>
                  <a:pt x="269" y="148"/>
                  <a:pt x="269" y="148"/>
                </a:cubicBezTo>
                <a:cubicBezTo>
                  <a:pt x="275" y="154"/>
                  <a:pt x="275" y="154"/>
                  <a:pt x="275" y="154"/>
                </a:cubicBezTo>
                <a:cubicBezTo>
                  <a:pt x="279" y="162"/>
                  <a:pt x="279" y="162"/>
                  <a:pt x="279" y="162"/>
                </a:cubicBezTo>
                <a:cubicBezTo>
                  <a:pt x="283" y="184"/>
                  <a:pt x="283" y="184"/>
                  <a:pt x="283" y="184"/>
                </a:cubicBezTo>
                <a:cubicBezTo>
                  <a:pt x="286" y="189"/>
                  <a:pt x="286" y="189"/>
                  <a:pt x="286" y="189"/>
                </a:cubicBezTo>
                <a:cubicBezTo>
                  <a:pt x="286" y="193"/>
                  <a:pt x="286" y="193"/>
                  <a:pt x="286" y="193"/>
                </a:cubicBezTo>
                <a:cubicBezTo>
                  <a:pt x="286" y="193"/>
                  <a:pt x="287" y="196"/>
                  <a:pt x="287" y="197"/>
                </a:cubicBezTo>
                <a:cubicBezTo>
                  <a:pt x="287" y="198"/>
                  <a:pt x="287" y="213"/>
                  <a:pt x="287" y="213"/>
                </a:cubicBezTo>
                <a:cubicBezTo>
                  <a:pt x="280" y="213"/>
                  <a:pt x="280" y="213"/>
                  <a:pt x="280" y="213"/>
                </a:cubicBezTo>
                <a:cubicBezTo>
                  <a:pt x="278" y="213"/>
                  <a:pt x="278" y="213"/>
                  <a:pt x="278" y="213"/>
                </a:cubicBezTo>
                <a:cubicBezTo>
                  <a:pt x="278" y="216"/>
                  <a:pt x="278" y="216"/>
                  <a:pt x="278" y="216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4" y="225"/>
                  <a:pt x="274" y="225"/>
                  <a:pt x="274" y="225"/>
                </a:cubicBezTo>
                <a:cubicBezTo>
                  <a:pt x="272" y="229"/>
                  <a:pt x="272" y="229"/>
                  <a:pt x="272" y="229"/>
                </a:cubicBezTo>
                <a:cubicBezTo>
                  <a:pt x="269" y="233"/>
                  <a:pt x="269" y="233"/>
                  <a:pt x="269" y="233"/>
                </a:cubicBezTo>
                <a:cubicBezTo>
                  <a:pt x="266" y="243"/>
                  <a:pt x="266" y="243"/>
                  <a:pt x="266" y="243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2" y="254"/>
                  <a:pt x="262" y="254"/>
                  <a:pt x="262" y="254"/>
                </a:cubicBezTo>
                <a:cubicBezTo>
                  <a:pt x="259" y="259"/>
                  <a:pt x="259" y="259"/>
                  <a:pt x="259" y="259"/>
                </a:cubicBezTo>
                <a:cubicBezTo>
                  <a:pt x="213" y="267"/>
                  <a:pt x="213" y="267"/>
                  <a:pt x="213" y="267"/>
                </a:cubicBezTo>
                <a:cubicBezTo>
                  <a:pt x="212" y="265"/>
                  <a:pt x="212" y="265"/>
                  <a:pt x="212" y="265"/>
                </a:cubicBezTo>
                <a:cubicBezTo>
                  <a:pt x="141" y="270"/>
                  <a:pt x="141" y="270"/>
                  <a:pt x="141" y="270"/>
                </a:cubicBezTo>
                <a:cubicBezTo>
                  <a:pt x="146" y="265"/>
                  <a:pt x="146" y="265"/>
                  <a:pt x="146" y="265"/>
                </a:cubicBezTo>
                <a:cubicBezTo>
                  <a:pt x="148" y="261"/>
                  <a:pt x="148" y="261"/>
                  <a:pt x="148" y="261"/>
                </a:cubicBezTo>
                <a:cubicBezTo>
                  <a:pt x="152" y="254"/>
                  <a:pt x="152" y="254"/>
                  <a:pt x="152" y="254"/>
                </a:cubicBezTo>
                <a:cubicBezTo>
                  <a:pt x="156" y="245"/>
                  <a:pt x="156" y="245"/>
                  <a:pt x="156" y="245"/>
                </a:cubicBezTo>
                <a:cubicBezTo>
                  <a:pt x="158" y="235"/>
                  <a:pt x="158" y="235"/>
                  <a:pt x="158" y="235"/>
                </a:cubicBezTo>
                <a:cubicBezTo>
                  <a:pt x="157" y="217"/>
                  <a:pt x="157" y="217"/>
                  <a:pt x="157" y="217"/>
                </a:cubicBezTo>
                <a:cubicBezTo>
                  <a:pt x="157" y="209"/>
                  <a:pt x="157" y="209"/>
                  <a:pt x="157" y="209"/>
                </a:cubicBezTo>
                <a:cubicBezTo>
                  <a:pt x="153" y="203"/>
                  <a:pt x="153" y="203"/>
                  <a:pt x="153" y="203"/>
                </a:cubicBezTo>
                <a:cubicBezTo>
                  <a:pt x="149" y="195"/>
                  <a:pt x="149" y="195"/>
                  <a:pt x="149" y="195"/>
                </a:cubicBezTo>
                <a:cubicBezTo>
                  <a:pt x="145" y="191"/>
                  <a:pt x="145" y="191"/>
                  <a:pt x="145" y="191"/>
                </a:cubicBezTo>
                <a:cubicBezTo>
                  <a:pt x="142" y="184"/>
                  <a:pt x="142" y="184"/>
                  <a:pt x="142" y="184"/>
                </a:cubicBezTo>
                <a:cubicBezTo>
                  <a:pt x="144" y="179"/>
                  <a:pt x="144" y="179"/>
                  <a:pt x="144" y="179"/>
                </a:cubicBezTo>
                <a:cubicBezTo>
                  <a:pt x="146" y="177"/>
                  <a:pt x="146" y="177"/>
                  <a:pt x="146" y="177"/>
                </a:cubicBezTo>
                <a:cubicBezTo>
                  <a:pt x="146" y="173"/>
                  <a:pt x="146" y="173"/>
                  <a:pt x="146" y="173"/>
                </a:cubicBezTo>
                <a:cubicBezTo>
                  <a:pt x="144" y="165"/>
                  <a:pt x="144" y="165"/>
                  <a:pt x="144" y="165"/>
                </a:cubicBezTo>
                <a:cubicBezTo>
                  <a:pt x="141" y="162"/>
                  <a:pt x="141" y="162"/>
                  <a:pt x="141" y="162"/>
                </a:cubicBezTo>
                <a:cubicBezTo>
                  <a:pt x="144" y="160"/>
                  <a:pt x="144" y="160"/>
                  <a:pt x="144" y="160"/>
                </a:cubicBezTo>
                <a:cubicBezTo>
                  <a:pt x="145" y="155"/>
                  <a:pt x="145" y="155"/>
                  <a:pt x="145" y="155"/>
                </a:cubicBezTo>
                <a:cubicBezTo>
                  <a:pt x="146" y="150"/>
                  <a:pt x="146" y="150"/>
                  <a:pt x="146" y="150"/>
                </a:cubicBezTo>
                <a:cubicBezTo>
                  <a:pt x="148" y="147"/>
                  <a:pt x="148" y="147"/>
                  <a:pt x="148" y="147"/>
                </a:cubicBezTo>
                <a:cubicBezTo>
                  <a:pt x="148" y="139"/>
                  <a:pt x="148" y="139"/>
                  <a:pt x="148" y="139"/>
                </a:cubicBezTo>
                <a:cubicBezTo>
                  <a:pt x="147" y="135"/>
                  <a:pt x="147" y="135"/>
                  <a:pt x="147" y="135"/>
                </a:cubicBezTo>
                <a:cubicBezTo>
                  <a:pt x="148" y="130"/>
                  <a:pt x="148" y="130"/>
                  <a:pt x="148" y="130"/>
                </a:cubicBezTo>
                <a:cubicBezTo>
                  <a:pt x="151" y="126"/>
                  <a:pt x="151" y="126"/>
                  <a:pt x="151" y="126"/>
                </a:cubicBezTo>
                <a:cubicBezTo>
                  <a:pt x="153" y="122"/>
                  <a:pt x="153" y="122"/>
                  <a:pt x="153" y="122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7" y="116"/>
                  <a:pt x="157" y="116"/>
                  <a:pt x="157" y="116"/>
                </a:cubicBezTo>
                <a:cubicBezTo>
                  <a:pt x="163" y="116"/>
                  <a:pt x="163" y="116"/>
                  <a:pt x="163" y="116"/>
                </a:cubicBezTo>
                <a:cubicBezTo>
                  <a:pt x="165" y="108"/>
                  <a:pt x="165" y="108"/>
                  <a:pt x="165" y="108"/>
                </a:cubicBezTo>
                <a:cubicBezTo>
                  <a:pt x="166" y="106"/>
                  <a:pt x="166" y="106"/>
                  <a:pt x="166" y="106"/>
                </a:cubicBezTo>
                <a:cubicBezTo>
                  <a:pt x="168" y="105"/>
                  <a:pt x="168" y="105"/>
                  <a:pt x="168" y="105"/>
                </a:cubicBezTo>
                <a:cubicBezTo>
                  <a:pt x="171" y="114"/>
                  <a:pt x="171" y="114"/>
                  <a:pt x="171" y="114"/>
                </a:cubicBezTo>
                <a:cubicBezTo>
                  <a:pt x="167" y="119"/>
                  <a:pt x="167" y="119"/>
                  <a:pt x="167" y="119"/>
                </a:cubicBezTo>
                <a:cubicBezTo>
                  <a:pt x="167" y="121"/>
                  <a:pt x="167" y="121"/>
                  <a:pt x="167" y="121"/>
                </a:cubicBezTo>
                <a:cubicBezTo>
                  <a:pt x="167" y="121"/>
                  <a:pt x="168" y="122"/>
                  <a:pt x="169" y="122"/>
                </a:cubicBezTo>
                <a:cubicBezTo>
                  <a:pt x="170" y="122"/>
                  <a:pt x="170" y="122"/>
                  <a:pt x="170" y="122"/>
                </a:cubicBezTo>
                <a:cubicBezTo>
                  <a:pt x="170" y="122"/>
                  <a:pt x="172" y="121"/>
                  <a:pt x="172" y="121"/>
                </a:cubicBezTo>
                <a:cubicBezTo>
                  <a:pt x="172" y="120"/>
                  <a:pt x="173" y="117"/>
                  <a:pt x="173" y="117"/>
                </a:cubicBezTo>
                <a:cubicBezTo>
                  <a:pt x="174" y="116"/>
                  <a:pt x="174" y="116"/>
                  <a:pt x="174" y="116"/>
                </a:cubicBezTo>
                <a:cubicBezTo>
                  <a:pt x="175" y="111"/>
                  <a:pt x="175" y="111"/>
                  <a:pt x="175" y="111"/>
                </a:cubicBezTo>
                <a:cubicBezTo>
                  <a:pt x="175" y="108"/>
                  <a:pt x="175" y="108"/>
                  <a:pt x="175" y="108"/>
                </a:cubicBezTo>
                <a:cubicBezTo>
                  <a:pt x="175" y="104"/>
                  <a:pt x="175" y="104"/>
                  <a:pt x="175" y="104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8" y="96"/>
                  <a:pt x="178" y="96"/>
                  <a:pt x="178" y="96"/>
                </a:cubicBezTo>
                <a:cubicBezTo>
                  <a:pt x="180" y="94"/>
                  <a:pt x="180" y="94"/>
                  <a:pt x="180" y="94"/>
                </a:cubicBezTo>
                <a:cubicBezTo>
                  <a:pt x="185" y="93"/>
                  <a:pt x="185" y="93"/>
                  <a:pt x="185" y="93"/>
                </a:cubicBezTo>
                <a:cubicBezTo>
                  <a:pt x="187" y="91"/>
                  <a:pt x="187" y="91"/>
                  <a:pt x="187" y="91"/>
                </a:cubicBezTo>
                <a:cubicBezTo>
                  <a:pt x="183" y="87"/>
                  <a:pt x="183" y="87"/>
                  <a:pt x="183" y="87"/>
                </a:cubicBezTo>
                <a:cubicBezTo>
                  <a:pt x="182" y="84"/>
                  <a:pt x="182" y="84"/>
                  <a:pt x="182" y="84"/>
                </a:cubicBezTo>
                <a:cubicBezTo>
                  <a:pt x="184" y="81"/>
                  <a:pt x="184" y="81"/>
                  <a:pt x="184" y="81"/>
                </a:cubicBezTo>
                <a:cubicBezTo>
                  <a:pt x="186" y="78"/>
                  <a:pt x="186" y="78"/>
                  <a:pt x="186" y="78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8" y="74"/>
                  <a:pt x="188" y="74"/>
                  <a:pt x="188" y="74"/>
                </a:cubicBezTo>
                <a:cubicBezTo>
                  <a:pt x="188" y="74"/>
                  <a:pt x="188" y="74"/>
                  <a:pt x="189" y="74"/>
                </a:cubicBezTo>
                <a:cubicBezTo>
                  <a:pt x="189" y="74"/>
                  <a:pt x="193" y="73"/>
                  <a:pt x="193" y="73"/>
                </a:cubicBezTo>
                <a:cubicBezTo>
                  <a:pt x="195" y="73"/>
                  <a:pt x="195" y="73"/>
                  <a:pt x="195" y="73"/>
                </a:cubicBezTo>
                <a:cubicBezTo>
                  <a:pt x="193" y="70"/>
                  <a:pt x="193" y="70"/>
                  <a:pt x="193" y="70"/>
                </a:cubicBezTo>
                <a:cubicBezTo>
                  <a:pt x="189" y="67"/>
                  <a:pt x="189" y="67"/>
                  <a:pt x="189" y="67"/>
                </a:cubicBezTo>
                <a:cubicBezTo>
                  <a:pt x="187" y="65"/>
                  <a:pt x="187" y="65"/>
                  <a:pt x="187" y="65"/>
                </a:cubicBezTo>
                <a:cubicBezTo>
                  <a:pt x="184" y="63"/>
                  <a:pt x="184" y="63"/>
                  <a:pt x="184" y="63"/>
                </a:cubicBezTo>
                <a:cubicBezTo>
                  <a:pt x="179" y="61"/>
                  <a:pt x="179" y="61"/>
                  <a:pt x="179" y="61"/>
                </a:cubicBezTo>
                <a:cubicBezTo>
                  <a:pt x="170" y="60"/>
                  <a:pt x="170" y="60"/>
                  <a:pt x="170" y="60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59" y="68"/>
                  <a:pt x="159" y="68"/>
                  <a:pt x="159" y="68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144" y="69"/>
                  <a:pt x="144" y="69"/>
                  <a:pt x="144" y="69"/>
                </a:cubicBezTo>
                <a:cubicBezTo>
                  <a:pt x="140" y="72"/>
                  <a:pt x="140" y="72"/>
                  <a:pt x="140" y="72"/>
                </a:cubicBezTo>
                <a:cubicBezTo>
                  <a:pt x="135" y="81"/>
                  <a:pt x="135" y="81"/>
                  <a:pt x="135" y="81"/>
                </a:cubicBezTo>
                <a:cubicBezTo>
                  <a:pt x="129" y="85"/>
                  <a:pt x="129" y="85"/>
                  <a:pt x="129" y="85"/>
                </a:cubicBezTo>
                <a:cubicBezTo>
                  <a:pt x="128" y="84"/>
                  <a:pt x="128" y="84"/>
                  <a:pt x="128" y="84"/>
                </a:cubicBezTo>
                <a:cubicBezTo>
                  <a:pt x="130" y="80"/>
                  <a:pt x="130" y="80"/>
                  <a:pt x="130" y="80"/>
                </a:cubicBezTo>
                <a:cubicBezTo>
                  <a:pt x="133" y="77"/>
                  <a:pt x="133" y="77"/>
                  <a:pt x="133" y="77"/>
                </a:cubicBezTo>
                <a:cubicBezTo>
                  <a:pt x="131" y="74"/>
                  <a:pt x="131" y="74"/>
                  <a:pt x="131" y="74"/>
                </a:cubicBezTo>
                <a:cubicBezTo>
                  <a:pt x="127" y="76"/>
                  <a:pt x="127" y="76"/>
                  <a:pt x="127" y="76"/>
                </a:cubicBezTo>
                <a:cubicBezTo>
                  <a:pt x="125" y="77"/>
                  <a:pt x="125" y="77"/>
                  <a:pt x="125" y="77"/>
                </a:cubicBezTo>
                <a:cubicBezTo>
                  <a:pt x="123" y="81"/>
                  <a:pt x="123" y="81"/>
                  <a:pt x="123" y="81"/>
                </a:cubicBezTo>
                <a:cubicBezTo>
                  <a:pt x="121" y="82"/>
                  <a:pt x="121" y="82"/>
                  <a:pt x="121" y="82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18" y="75"/>
                  <a:pt x="118" y="75"/>
                  <a:pt x="118" y="75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5" y="81"/>
                  <a:pt x="115" y="81"/>
                  <a:pt x="115" y="81"/>
                </a:cubicBezTo>
                <a:cubicBezTo>
                  <a:pt x="114" y="85"/>
                  <a:pt x="114" y="85"/>
                  <a:pt x="114" y="85"/>
                </a:cubicBezTo>
                <a:cubicBezTo>
                  <a:pt x="110" y="90"/>
                  <a:pt x="110" y="90"/>
                  <a:pt x="110" y="90"/>
                </a:cubicBezTo>
                <a:cubicBezTo>
                  <a:pt x="107" y="101"/>
                  <a:pt x="107" y="101"/>
                  <a:pt x="107" y="101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99" y="112"/>
                  <a:pt x="99" y="112"/>
                  <a:pt x="99" y="112"/>
                </a:cubicBezTo>
                <a:cubicBezTo>
                  <a:pt x="97" y="108"/>
                  <a:pt x="97" y="108"/>
                  <a:pt x="97" y="108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5" y="100"/>
                  <a:pt x="95" y="100"/>
                  <a:pt x="95" y="100"/>
                </a:cubicBezTo>
                <a:cubicBezTo>
                  <a:pt x="93" y="97"/>
                  <a:pt x="93" y="97"/>
                  <a:pt x="93" y="97"/>
                </a:cubicBezTo>
                <a:cubicBezTo>
                  <a:pt x="94" y="94"/>
                  <a:pt x="94" y="94"/>
                  <a:pt x="94" y="94"/>
                </a:cubicBezTo>
                <a:cubicBezTo>
                  <a:pt x="93" y="88"/>
                  <a:pt x="93" y="88"/>
                  <a:pt x="93" y="88"/>
                </a:cubicBezTo>
                <a:cubicBezTo>
                  <a:pt x="90" y="85"/>
                  <a:pt x="90" y="85"/>
                  <a:pt x="90" y="85"/>
                </a:cubicBezTo>
                <a:cubicBezTo>
                  <a:pt x="84" y="81"/>
                  <a:pt x="84" y="81"/>
                  <a:pt x="84" y="81"/>
                </a:cubicBezTo>
                <a:cubicBezTo>
                  <a:pt x="82" y="77"/>
                  <a:pt x="82" y="77"/>
                  <a:pt x="82" y="77"/>
                </a:cubicBezTo>
                <a:cubicBezTo>
                  <a:pt x="75" y="76"/>
                  <a:pt x="75" y="76"/>
                  <a:pt x="75" y="76"/>
                </a:cubicBezTo>
                <a:cubicBezTo>
                  <a:pt x="66" y="76"/>
                  <a:pt x="66" y="76"/>
                  <a:pt x="66" y="76"/>
                </a:cubicBezTo>
                <a:cubicBezTo>
                  <a:pt x="64" y="74"/>
                  <a:pt x="64" y="74"/>
                  <a:pt x="64" y="74"/>
                </a:cubicBezTo>
                <a:cubicBezTo>
                  <a:pt x="58" y="74"/>
                  <a:pt x="58" y="74"/>
                  <a:pt x="58" y="74"/>
                </a:cubicBezTo>
                <a:cubicBezTo>
                  <a:pt x="50" y="73"/>
                  <a:pt x="50" y="73"/>
                  <a:pt x="50" y="73"/>
                </a:cubicBezTo>
                <a:cubicBezTo>
                  <a:pt x="49" y="71"/>
                  <a:pt x="49" y="71"/>
                  <a:pt x="49" y="71"/>
                </a:cubicBezTo>
                <a:cubicBezTo>
                  <a:pt x="43" y="68"/>
                  <a:pt x="43" y="68"/>
                  <a:pt x="43" y="68"/>
                </a:cubicBezTo>
                <a:cubicBezTo>
                  <a:pt x="36" y="67"/>
                  <a:pt x="36" y="67"/>
                  <a:pt x="36" y="67"/>
                </a:cubicBezTo>
                <a:cubicBezTo>
                  <a:pt x="29" y="65"/>
                  <a:pt x="29" y="65"/>
                  <a:pt x="29" y="65"/>
                </a:cubicBezTo>
                <a:cubicBezTo>
                  <a:pt x="21" y="62"/>
                  <a:pt x="21" y="62"/>
                  <a:pt x="21" y="62"/>
                </a:cubicBezTo>
                <a:cubicBezTo>
                  <a:pt x="16" y="59"/>
                  <a:pt x="16" y="59"/>
                  <a:pt x="16" y="59"/>
                </a:cubicBezTo>
                <a:cubicBezTo>
                  <a:pt x="12" y="59"/>
                  <a:pt x="12" y="59"/>
                  <a:pt x="12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9" y="57"/>
                  <a:pt x="9" y="57"/>
                  <a:pt x="9" y="57"/>
                </a:cubicBezTo>
                <a:cubicBezTo>
                  <a:pt x="7" y="54"/>
                  <a:pt x="7" y="54"/>
                  <a:pt x="7" y="54"/>
                </a:cubicBezTo>
                <a:cubicBezTo>
                  <a:pt x="0" y="52"/>
                  <a:pt x="0" y="52"/>
                  <a:pt x="0" y="52"/>
                </a:cubicBezTo>
                <a:lnTo>
                  <a:pt x="0" y="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8850454" y="2125266"/>
            <a:ext cx="584636" cy="622629"/>
          </a:xfrm>
          <a:custGeom>
            <a:avLst/>
            <a:gdLst>
              <a:gd name="T0" fmla="*/ 175 w 201"/>
              <a:gd name="T1" fmla="*/ 65 h 213"/>
              <a:gd name="T2" fmla="*/ 172 w 201"/>
              <a:gd name="T3" fmla="*/ 53 h 213"/>
              <a:gd name="T4" fmla="*/ 157 w 201"/>
              <a:gd name="T5" fmla="*/ 44 h 213"/>
              <a:gd name="T6" fmla="*/ 140 w 201"/>
              <a:gd name="T7" fmla="*/ 42 h 213"/>
              <a:gd name="T8" fmla="*/ 125 w 201"/>
              <a:gd name="T9" fmla="*/ 36 h 213"/>
              <a:gd name="T10" fmla="*/ 103 w 201"/>
              <a:gd name="T11" fmla="*/ 30 h 213"/>
              <a:gd name="T12" fmla="*/ 93 w 201"/>
              <a:gd name="T13" fmla="*/ 27 h 213"/>
              <a:gd name="T14" fmla="*/ 82 w 201"/>
              <a:gd name="T15" fmla="*/ 20 h 213"/>
              <a:gd name="T16" fmla="*/ 78 w 201"/>
              <a:gd name="T17" fmla="*/ 18 h 213"/>
              <a:gd name="T18" fmla="*/ 70 w 201"/>
              <a:gd name="T19" fmla="*/ 17 h 213"/>
              <a:gd name="T20" fmla="*/ 67 w 201"/>
              <a:gd name="T21" fmla="*/ 15 h 213"/>
              <a:gd name="T22" fmla="*/ 70 w 201"/>
              <a:gd name="T23" fmla="*/ 2 h 213"/>
              <a:gd name="T24" fmla="*/ 61 w 201"/>
              <a:gd name="T25" fmla="*/ 3 h 213"/>
              <a:gd name="T26" fmla="*/ 47 w 201"/>
              <a:gd name="T27" fmla="*/ 9 h 213"/>
              <a:gd name="T28" fmla="*/ 33 w 201"/>
              <a:gd name="T29" fmla="*/ 16 h 213"/>
              <a:gd name="T30" fmla="*/ 21 w 201"/>
              <a:gd name="T31" fmla="*/ 15 h 213"/>
              <a:gd name="T32" fmla="*/ 5 w 201"/>
              <a:gd name="T33" fmla="*/ 55 h 213"/>
              <a:gd name="T34" fmla="*/ 7 w 201"/>
              <a:gd name="T35" fmla="*/ 72 h 213"/>
              <a:gd name="T36" fmla="*/ 10 w 201"/>
              <a:gd name="T37" fmla="*/ 112 h 213"/>
              <a:gd name="T38" fmla="*/ 42 w 201"/>
              <a:gd name="T39" fmla="*/ 135 h 213"/>
              <a:gd name="T40" fmla="*/ 60 w 201"/>
              <a:gd name="T41" fmla="*/ 152 h 213"/>
              <a:gd name="T42" fmla="*/ 63 w 201"/>
              <a:gd name="T43" fmla="*/ 173 h 213"/>
              <a:gd name="T44" fmla="*/ 65 w 201"/>
              <a:gd name="T45" fmla="*/ 187 h 213"/>
              <a:gd name="T46" fmla="*/ 67 w 201"/>
              <a:gd name="T47" fmla="*/ 203 h 213"/>
              <a:gd name="T48" fmla="*/ 82 w 201"/>
              <a:gd name="T49" fmla="*/ 209 h 213"/>
              <a:gd name="T50" fmla="*/ 184 w 201"/>
              <a:gd name="T51" fmla="*/ 195 h 213"/>
              <a:gd name="T52" fmla="*/ 178 w 201"/>
              <a:gd name="T53" fmla="*/ 172 h 213"/>
              <a:gd name="T54" fmla="*/ 182 w 201"/>
              <a:gd name="T55" fmla="*/ 155 h 213"/>
              <a:gd name="T56" fmla="*/ 182 w 201"/>
              <a:gd name="T57" fmla="*/ 140 h 213"/>
              <a:gd name="T58" fmla="*/ 184 w 201"/>
              <a:gd name="T59" fmla="*/ 131 h 213"/>
              <a:gd name="T60" fmla="*/ 186 w 201"/>
              <a:gd name="T61" fmla="*/ 121 h 213"/>
              <a:gd name="T62" fmla="*/ 188 w 201"/>
              <a:gd name="T63" fmla="*/ 105 h 213"/>
              <a:gd name="T64" fmla="*/ 197 w 201"/>
              <a:gd name="T65" fmla="*/ 85 h 213"/>
              <a:gd name="T66" fmla="*/ 201 w 201"/>
              <a:gd name="T67" fmla="*/ 79 h 213"/>
              <a:gd name="T68" fmla="*/ 201 w 201"/>
              <a:gd name="T69" fmla="*/ 73 h 213"/>
              <a:gd name="T70" fmla="*/ 194 w 201"/>
              <a:gd name="T71" fmla="*/ 79 h 213"/>
              <a:gd name="T72" fmla="*/ 187 w 201"/>
              <a:gd name="T73" fmla="*/ 92 h 213"/>
              <a:gd name="T74" fmla="*/ 177 w 201"/>
              <a:gd name="T75" fmla="*/ 101 h 213"/>
              <a:gd name="T76" fmla="*/ 168 w 201"/>
              <a:gd name="T77" fmla="*/ 107 h 213"/>
              <a:gd name="T78" fmla="*/ 174 w 201"/>
              <a:gd name="T79" fmla="*/ 93 h 213"/>
              <a:gd name="T80" fmla="*/ 179 w 201"/>
              <a:gd name="T81" fmla="*/ 87 h 213"/>
              <a:gd name="T82" fmla="*/ 180 w 201"/>
              <a:gd name="T83" fmla="*/ 78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1" h="213">
                <a:moveTo>
                  <a:pt x="178" y="69"/>
                </a:moveTo>
                <a:cubicBezTo>
                  <a:pt x="177" y="68"/>
                  <a:pt x="177" y="68"/>
                  <a:pt x="177" y="68"/>
                </a:cubicBezTo>
                <a:cubicBezTo>
                  <a:pt x="175" y="65"/>
                  <a:pt x="175" y="65"/>
                  <a:pt x="175" y="65"/>
                </a:cubicBezTo>
                <a:cubicBezTo>
                  <a:pt x="176" y="62"/>
                  <a:pt x="176" y="62"/>
                  <a:pt x="176" y="62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72" y="53"/>
                  <a:pt x="172" y="53"/>
                  <a:pt x="172" y="53"/>
                </a:cubicBezTo>
                <a:cubicBezTo>
                  <a:pt x="166" y="49"/>
                  <a:pt x="166" y="49"/>
                  <a:pt x="166" y="49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57" y="44"/>
                  <a:pt x="157" y="44"/>
                  <a:pt x="157" y="44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6" y="42"/>
                  <a:pt x="146" y="42"/>
                  <a:pt x="146" y="42"/>
                </a:cubicBezTo>
                <a:cubicBezTo>
                  <a:pt x="140" y="42"/>
                  <a:pt x="140" y="42"/>
                  <a:pt x="140" y="42"/>
                </a:cubicBezTo>
                <a:cubicBezTo>
                  <a:pt x="132" y="41"/>
                  <a:pt x="132" y="41"/>
                  <a:pt x="132" y="41"/>
                </a:cubicBezTo>
                <a:cubicBezTo>
                  <a:pt x="131" y="39"/>
                  <a:pt x="131" y="39"/>
                  <a:pt x="131" y="39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18" y="35"/>
                  <a:pt x="118" y="35"/>
                  <a:pt x="118" y="35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03" y="30"/>
                  <a:pt x="103" y="30"/>
                  <a:pt x="103" y="30"/>
                </a:cubicBezTo>
                <a:cubicBezTo>
                  <a:pt x="98" y="27"/>
                  <a:pt x="98" y="27"/>
                  <a:pt x="98" y="27"/>
                </a:cubicBezTo>
                <a:cubicBezTo>
                  <a:pt x="94" y="27"/>
                  <a:pt x="94" y="27"/>
                  <a:pt x="94" y="27"/>
                </a:cubicBezTo>
                <a:cubicBezTo>
                  <a:pt x="93" y="27"/>
                  <a:pt x="93" y="27"/>
                  <a:pt x="93" y="27"/>
                </a:cubicBezTo>
                <a:cubicBezTo>
                  <a:pt x="91" y="25"/>
                  <a:pt x="91" y="25"/>
                  <a:pt x="91" y="25"/>
                </a:cubicBezTo>
                <a:cubicBezTo>
                  <a:pt x="89" y="22"/>
                  <a:pt x="89" y="22"/>
                  <a:pt x="89" y="22"/>
                </a:cubicBezTo>
                <a:cubicBezTo>
                  <a:pt x="82" y="20"/>
                  <a:pt x="82" y="20"/>
                  <a:pt x="82" y="20"/>
                </a:cubicBezTo>
                <a:cubicBezTo>
                  <a:pt x="82" y="20"/>
                  <a:pt x="82" y="20"/>
                  <a:pt x="82" y="20"/>
                </a:cubicBezTo>
                <a:cubicBezTo>
                  <a:pt x="81" y="20"/>
                  <a:pt x="81" y="20"/>
                  <a:pt x="81" y="20"/>
                </a:cubicBezTo>
                <a:cubicBezTo>
                  <a:pt x="78" y="18"/>
                  <a:pt x="78" y="18"/>
                  <a:pt x="78" y="18"/>
                </a:cubicBezTo>
                <a:cubicBezTo>
                  <a:pt x="75" y="16"/>
                  <a:pt x="75" y="16"/>
                  <a:pt x="75" y="16"/>
                </a:cubicBezTo>
                <a:cubicBezTo>
                  <a:pt x="72" y="15"/>
                  <a:pt x="72" y="15"/>
                  <a:pt x="72" y="15"/>
                </a:cubicBezTo>
                <a:cubicBezTo>
                  <a:pt x="70" y="17"/>
                  <a:pt x="70" y="17"/>
                  <a:pt x="70" y="17"/>
                </a:cubicBezTo>
                <a:cubicBezTo>
                  <a:pt x="67" y="18"/>
                  <a:pt x="67" y="18"/>
                  <a:pt x="67" y="18"/>
                </a:cubicBezTo>
                <a:cubicBezTo>
                  <a:pt x="66" y="17"/>
                  <a:pt x="66" y="17"/>
                  <a:pt x="66" y="17"/>
                </a:cubicBezTo>
                <a:cubicBezTo>
                  <a:pt x="67" y="15"/>
                  <a:pt x="67" y="15"/>
                  <a:pt x="67" y="15"/>
                </a:cubicBezTo>
                <a:cubicBezTo>
                  <a:pt x="68" y="9"/>
                  <a:pt x="68" y="9"/>
                  <a:pt x="68" y="9"/>
                </a:cubicBezTo>
                <a:cubicBezTo>
                  <a:pt x="69" y="7"/>
                  <a:pt x="69" y="7"/>
                  <a:pt x="69" y="7"/>
                </a:cubicBezTo>
                <a:cubicBezTo>
                  <a:pt x="70" y="2"/>
                  <a:pt x="70" y="2"/>
                  <a:pt x="70" y="2"/>
                </a:cubicBezTo>
                <a:cubicBezTo>
                  <a:pt x="67" y="0"/>
                  <a:pt x="67" y="0"/>
                  <a:pt x="67" y="0"/>
                </a:cubicBezTo>
                <a:cubicBezTo>
                  <a:pt x="65" y="1"/>
                  <a:pt x="65" y="1"/>
                  <a:pt x="65" y="1"/>
                </a:cubicBezTo>
                <a:cubicBezTo>
                  <a:pt x="61" y="3"/>
                  <a:pt x="61" y="3"/>
                  <a:pt x="61" y="3"/>
                </a:cubicBezTo>
                <a:cubicBezTo>
                  <a:pt x="57" y="4"/>
                  <a:pt x="57" y="4"/>
                  <a:pt x="57" y="4"/>
                </a:cubicBezTo>
                <a:cubicBezTo>
                  <a:pt x="52" y="6"/>
                  <a:pt x="52" y="6"/>
                  <a:pt x="52" y="6"/>
                </a:cubicBezTo>
                <a:cubicBezTo>
                  <a:pt x="47" y="9"/>
                  <a:pt x="47" y="9"/>
                  <a:pt x="47" y="9"/>
                </a:cubicBezTo>
                <a:cubicBezTo>
                  <a:pt x="39" y="13"/>
                  <a:pt x="39" y="13"/>
                  <a:pt x="39" y="13"/>
                </a:cubicBezTo>
                <a:cubicBezTo>
                  <a:pt x="37" y="16"/>
                  <a:pt x="37" y="16"/>
                  <a:pt x="37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14"/>
                  <a:pt x="28" y="14"/>
                  <a:pt x="28" y="14"/>
                </a:cubicBezTo>
                <a:cubicBezTo>
                  <a:pt x="25" y="11"/>
                  <a:pt x="25" y="11"/>
                  <a:pt x="25" y="11"/>
                </a:cubicBezTo>
                <a:cubicBezTo>
                  <a:pt x="21" y="15"/>
                  <a:pt x="21" y="15"/>
                  <a:pt x="21" y="15"/>
                </a:cubicBezTo>
                <a:cubicBezTo>
                  <a:pt x="20" y="43"/>
                  <a:pt x="20" y="43"/>
                  <a:pt x="20" y="43"/>
                </a:cubicBezTo>
                <a:cubicBezTo>
                  <a:pt x="7" y="51"/>
                  <a:pt x="7" y="51"/>
                  <a:pt x="7" y="51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66"/>
                  <a:pt x="0" y="66"/>
                  <a:pt x="0" y="66"/>
                </a:cubicBezTo>
                <a:cubicBezTo>
                  <a:pt x="5" y="72"/>
                  <a:pt x="5" y="72"/>
                  <a:pt x="5" y="72"/>
                </a:cubicBezTo>
                <a:cubicBezTo>
                  <a:pt x="7" y="72"/>
                  <a:pt x="7" y="72"/>
                  <a:pt x="7" y="72"/>
                </a:cubicBezTo>
                <a:cubicBezTo>
                  <a:pt x="5" y="89"/>
                  <a:pt x="5" y="89"/>
                  <a:pt x="5" y="89"/>
                </a:cubicBezTo>
                <a:cubicBezTo>
                  <a:pt x="4" y="107"/>
                  <a:pt x="4" y="107"/>
                  <a:pt x="4" y="107"/>
                </a:cubicBezTo>
                <a:cubicBezTo>
                  <a:pt x="10" y="112"/>
                  <a:pt x="10" y="112"/>
                  <a:pt x="10" y="112"/>
                </a:cubicBezTo>
                <a:cubicBezTo>
                  <a:pt x="19" y="117"/>
                  <a:pt x="19" y="117"/>
                  <a:pt x="19" y="117"/>
                </a:cubicBezTo>
                <a:cubicBezTo>
                  <a:pt x="33" y="125"/>
                  <a:pt x="33" y="125"/>
                  <a:pt x="33" y="125"/>
                </a:cubicBezTo>
                <a:cubicBezTo>
                  <a:pt x="42" y="135"/>
                  <a:pt x="42" y="135"/>
                  <a:pt x="42" y="135"/>
                </a:cubicBezTo>
                <a:cubicBezTo>
                  <a:pt x="45" y="139"/>
                  <a:pt x="45" y="139"/>
                  <a:pt x="45" y="139"/>
                </a:cubicBezTo>
                <a:cubicBezTo>
                  <a:pt x="52" y="144"/>
                  <a:pt x="52" y="144"/>
                  <a:pt x="52" y="144"/>
                </a:cubicBezTo>
                <a:cubicBezTo>
                  <a:pt x="60" y="152"/>
                  <a:pt x="60" y="152"/>
                  <a:pt x="60" y="152"/>
                </a:cubicBezTo>
                <a:cubicBezTo>
                  <a:pt x="61" y="159"/>
                  <a:pt x="61" y="159"/>
                  <a:pt x="61" y="159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63" y="173"/>
                  <a:pt x="63" y="173"/>
                  <a:pt x="63" y="173"/>
                </a:cubicBezTo>
                <a:cubicBezTo>
                  <a:pt x="65" y="176"/>
                  <a:pt x="65" y="176"/>
                  <a:pt x="65" y="176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5" y="187"/>
                  <a:pt x="65" y="187"/>
                  <a:pt x="65" y="187"/>
                </a:cubicBezTo>
                <a:cubicBezTo>
                  <a:pt x="65" y="193"/>
                  <a:pt x="65" y="193"/>
                  <a:pt x="65" y="193"/>
                </a:cubicBezTo>
                <a:cubicBezTo>
                  <a:pt x="67" y="198"/>
                  <a:pt x="67" y="198"/>
                  <a:pt x="67" y="198"/>
                </a:cubicBezTo>
                <a:cubicBezTo>
                  <a:pt x="67" y="203"/>
                  <a:pt x="67" y="203"/>
                  <a:pt x="67" y="203"/>
                </a:cubicBezTo>
                <a:cubicBezTo>
                  <a:pt x="72" y="203"/>
                  <a:pt x="72" y="203"/>
                  <a:pt x="72" y="203"/>
                </a:cubicBezTo>
                <a:cubicBezTo>
                  <a:pt x="72" y="203"/>
                  <a:pt x="76" y="207"/>
                  <a:pt x="77" y="207"/>
                </a:cubicBezTo>
                <a:cubicBezTo>
                  <a:pt x="78" y="207"/>
                  <a:pt x="82" y="209"/>
                  <a:pt x="82" y="209"/>
                </a:cubicBezTo>
                <a:cubicBezTo>
                  <a:pt x="85" y="213"/>
                  <a:pt x="85" y="213"/>
                  <a:pt x="85" y="213"/>
                </a:cubicBezTo>
                <a:cubicBezTo>
                  <a:pt x="184" y="207"/>
                  <a:pt x="184" y="207"/>
                  <a:pt x="184" y="207"/>
                </a:cubicBezTo>
                <a:cubicBezTo>
                  <a:pt x="184" y="195"/>
                  <a:pt x="184" y="195"/>
                  <a:pt x="184" y="195"/>
                </a:cubicBezTo>
                <a:cubicBezTo>
                  <a:pt x="184" y="191"/>
                  <a:pt x="184" y="191"/>
                  <a:pt x="184" y="191"/>
                </a:cubicBezTo>
                <a:cubicBezTo>
                  <a:pt x="179" y="179"/>
                  <a:pt x="179" y="179"/>
                  <a:pt x="179" y="179"/>
                </a:cubicBezTo>
                <a:cubicBezTo>
                  <a:pt x="178" y="172"/>
                  <a:pt x="178" y="172"/>
                  <a:pt x="178" y="172"/>
                </a:cubicBezTo>
                <a:cubicBezTo>
                  <a:pt x="179" y="164"/>
                  <a:pt x="179" y="164"/>
                  <a:pt x="179" y="164"/>
                </a:cubicBezTo>
                <a:cubicBezTo>
                  <a:pt x="181" y="158"/>
                  <a:pt x="181" y="158"/>
                  <a:pt x="181" y="158"/>
                </a:cubicBezTo>
                <a:cubicBezTo>
                  <a:pt x="182" y="155"/>
                  <a:pt x="182" y="155"/>
                  <a:pt x="182" y="155"/>
                </a:cubicBezTo>
                <a:cubicBezTo>
                  <a:pt x="184" y="152"/>
                  <a:pt x="184" y="152"/>
                  <a:pt x="184" y="152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0"/>
                  <a:pt x="182" y="140"/>
                  <a:pt x="182" y="140"/>
                </a:cubicBezTo>
                <a:cubicBezTo>
                  <a:pt x="182" y="136"/>
                  <a:pt x="182" y="136"/>
                  <a:pt x="182" y="136"/>
                </a:cubicBezTo>
                <a:cubicBezTo>
                  <a:pt x="184" y="133"/>
                  <a:pt x="184" y="133"/>
                  <a:pt x="184" y="133"/>
                </a:cubicBezTo>
                <a:cubicBezTo>
                  <a:pt x="184" y="131"/>
                  <a:pt x="184" y="131"/>
                  <a:pt x="184" y="131"/>
                </a:cubicBezTo>
                <a:cubicBezTo>
                  <a:pt x="188" y="127"/>
                  <a:pt x="188" y="127"/>
                  <a:pt x="188" y="127"/>
                </a:cubicBezTo>
                <a:cubicBezTo>
                  <a:pt x="188" y="125"/>
                  <a:pt x="188" y="125"/>
                  <a:pt x="188" y="125"/>
                </a:cubicBezTo>
                <a:cubicBezTo>
                  <a:pt x="186" y="121"/>
                  <a:pt x="186" y="121"/>
                  <a:pt x="186" y="121"/>
                </a:cubicBezTo>
                <a:cubicBezTo>
                  <a:pt x="186" y="118"/>
                  <a:pt x="186" y="118"/>
                  <a:pt x="186" y="118"/>
                </a:cubicBezTo>
                <a:cubicBezTo>
                  <a:pt x="187" y="110"/>
                  <a:pt x="187" y="110"/>
                  <a:pt x="187" y="110"/>
                </a:cubicBezTo>
                <a:cubicBezTo>
                  <a:pt x="188" y="105"/>
                  <a:pt x="188" y="105"/>
                  <a:pt x="188" y="105"/>
                </a:cubicBezTo>
                <a:cubicBezTo>
                  <a:pt x="191" y="99"/>
                  <a:pt x="191" y="99"/>
                  <a:pt x="191" y="99"/>
                </a:cubicBezTo>
                <a:cubicBezTo>
                  <a:pt x="196" y="89"/>
                  <a:pt x="196" y="89"/>
                  <a:pt x="196" y="89"/>
                </a:cubicBezTo>
                <a:cubicBezTo>
                  <a:pt x="197" y="85"/>
                  <a:pt x="197" y="85"/>
                  <a:pt x="197" y="85"/>
                </a:cubicBezTo>
                <a:cubicBezTo>
                  <a:pt x="197" y="82"/>
                  <a:pt x="197" y="82"/>
                  <a:pt x="197" y="82"/>
                </a:cubicBezTo>
                <a:cubicBezTo>
                  <a:pt x="201" y="81"/>
                  <a:pt x="201" y="81"/>
                  <a:pt x="201" y="81"/>
                </a:cubicBezTo>
                <a:cubicBezTo>
                  <a:pt x="201" y="79"/>
                  <a:pt x="201" y="79"/>
                  <a:pt x="201" y="79"/>
                </a:cubicBezTo>
                <a:cubicBezTo>
                  <a:pt x="201" y="77"/>
                  <a:pt x="201" y="77"/>
                  <a:pt x="201" y="77"/>
                </a:cubicBezTo>
                <a:cubicBezTo>
                  <a:pt x="201" y="75"/>
                  <a:pt x="201" y="75"/>
                  <a:pt x="201" y="75"/>
                </a:cubicBezTo>
                <a:cubicBezTo>
                  <a:pt x="201" y="73"/>
                  <a:pt x="201" y="73"/>
                  <a:pt x="201" y="73"/>
                </a:cubicBezTo>
                <a:cubicBezTo>
                  <a:pt x="201" y="71"/>
                  <a:pt x="201" y="71"/>
                  <a:pt x="201" y="71"/>
                </a:cubicBezTo>
                <a:cubicBezTo>
                  <a:pt x="197" y="75"/>
                  <a:pt x="197" y="75"/>
                  <a:pt x="197" y="75"/>
                </a:cubicBezTo>
                <a:cubicBezTo>
                  <a:pt x="194" y="79"/>
                  <a:pt x="194" y="79"/>
                  <a:pt x="194" y="79"/>
                </a:cubicBezTo>
                <a:cubicBezTo>
                  <a:pt x="193" y="84"/>
                  <a:pt x="193" y="84"/>
                  <a:pt x="193" y="84"/>
                </a:cubicBezTo>
                <a:cubicBezTo>
                  <a:pt x="190" y="90"/>
                  <a:pt x="190" y="90"/>
                  <a:pt x="190" y="90"/>
                </a:cubicBezTo>
                <a:cubicBezTo>
                  <a:pt x="187" y="92"/>
                  <a:pt x="187" y="92"/>
                  <a:pt x="187" y="92"/>
                </a:cubicBezTo>
                <a:cubicBezTo>
                  <a:pt x="181" y="95"/>
                  <a:pt x="181" y="95"/>
                  <a:pt x="181" y="95"/>
                </a:cubicBezTo>
                <a:cubicBezTo>
                  <a:pt x="178" y="99"/>
                  <a:pt x="178" y="99"/>
                  <a:pt x="178" y="99"/>
                </a:cubicBezTo>
                <a:cubicBezTo>
                  <a:pt x="177" y="101"/>
                  <a:pt x="177" y="101"/>
                  <a:pt x="177" y="101"/>
                </a:cubicBezTo>
                <a:cubicBezTo>
                  <a:pt x="175" y="105"/>
                  <a:pt x="175" y="105"/>
                  <a:pt x="175" y="105"/>
                </a:cubicBezTo>
                <a:cubicBezTo>
                  <a:pt x="171" y="110"/>
                  <a:pt x="171" y="110"/>
                  <a:pt x="171" y="110"/>
                </a:cubicBezTo>
                <a:cubicBezTo>
                  <a:pt x="168" y="107"/>
                  <a:pt x="168" y="107"/>
                  <a:pt x="168" y="107"/>
                </a:cubicBezTo>
                <a:cubicBezTo>
                  <a:pt x="171" y="103"/>
                  <a:pt x="171" y="103"/>
                  <a:pt x="171" y="103"/>
                </a:cubicBezTo>
                <a:cubicBezTo>
                  <a:pt x="173" y="96"/>
                  <a:pt x="173" y="96"/>
                  <a:pt x="173" y="96"/>
                </a:cubicBezTo>
                <a:cubicBezTo>
                  <a:pt x="174" y="93"/>
                  <a:pt x="174" y="93"/>
                  <a:pt x="174" y="93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77" y="89"/>
                  <a:pt x="177" y="89"/>
                  <a:pt x="177" y="89"/>
                </a:cubicBezTo>
                <a:cubicBezTo>
                  <a:pt x="179" y="87"/>
                  <a:pt x="179" y="87"/>
                  <a:pt x="179" y="87"/>
                </a:cubicBezTo>
                <a:cubicBezTo>
                  <a:pt x="180" y="85"/>
                  <a:pt x="180" y="85"/>
                  <a:pt x="180" y="85"/>
                </a:cubicBezTo>
                <a:cubicBezTo>
                  <a:pt x="179" y="80"/>
                  <a:pt x="179" y="80"/>
                  <a:pt x="179" y="80"/>
                </a:cubicBezTo>
                <a:cubicBezTo>
                  <a:pt x="180" y="78"/>
                  <a:pt x="180" y="78"/>
                  <a:pt x="180" y="78"/>
                </a:cubicBezTo>
                <a:cubicBezTo>
                  <a:pt x="179" y="76"/>
                  <a:pt x="179" y="76"/>
                  <a:pt x="179" y="76"/>
                </a:cubicBezTo>
                <a:lnTo>
                  <a:pt x="178" y="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52"/>
          <p:cNvSpPr>
            <a:spLocks/>
          </p:cNvSpPr>
          <p:nvPr/>
        </p:nvSpPr>
        <p:spPr bwMode="auto">
          <a:xfrm>
            <a:off x="9706774" y="2713493"/>
            <a:ext cx="467711" cy="536629"/>
          </a:xfrm>
          <a:custGeom>
            <a:avLst/>
            <a:gdLst>
              <a:gd name="T0" fmla="*/ 114 w 136"/>
              <a:gd name="T1" fmla="*/ 8 h 156"/>
              <a:gd name="T2" fmla="*/ 101 w 136"/>
              <a:gd name="T3" fmla="*/ 17 h 156"/>
              <a:gd name="T4" fmla="*/ 93 w 136"/>
              <a:gd name="T5" fmla="*/ 22 h 156"/>
              <a:gd name="T6" fmla="*/ 88 w 136"/>
              <a:gd name="T7" fmla="*/ 27 h 156"/>
              <a:gd name="T8" fmla="*/ 82 w 136"/>
              <a:gd name="T9" fmla="*/ 27 h 156"/>
              <a:gd name="T10" fmla="*/ 74 w 136"/>
              <a:gd name="T11" fmla="*/ 33 h 156"/>
              <a:gd name="T12" fmla="*/ 69 w 136"/>
              <a:gd name="T13" fmla="*/ 33 h 156"/>
              <a:gd name="T14" fmla="*/ 65 w 136"/>
              <a:gd name="T15" fmla="*/ 31 h 156"/>
              <a:gd name="T16" fmla="*/ 60 w 136"/>
              <a:gd name="T17" fmla="*/ 29 h 156"/>
              <a:gd name="T18" fmla="*/ 55 w 136"/>
              <a:gd name="T19" fmla="*/ 27 h 156"/>
              <a:gd name="T20" fmla="*/ 47 w 136"/>
              <a:gd name="T21" fmla="*/ 23 h 156"/>
              <a:gd name="T22" fmla="*/ 0 w 136"/>
              <a:gd name="T23" fmla="*/ 28 h 156"/>
              <a:gd name="T24" fmla="*/ 16 w 136"/>
              <a:gd name="T25" fmla="*/ 136 h 156"/>
              <a:gd name="T26" fmla="*/ 22 w 136"/>
              <a:gd name="T27" fmla="*/ 133 h 156"/>
              <a:gd name="T28" fmla="*/ 31 w 136"/>
              <a:gd name="T29" fmla="*/ 140 h 156"/>
              <a:gd name="T30" fmla="*/ 34 w 136"/>
              <a:gd name="T31" fmla="*/ 146 h 156"/>
              <a:gd name="T32" fmla="*/ 42 w 136"/>
              <a:gd name="T33" fmla="*/ 148 h 156"/>
              <a:gd name="T34" fmla="*/ 46 w 136"/>
              <a:gd name="T35" fmla="*/ 151 h 156"/>
              <a:gd name="T36" fmla="*/ 49 w 136"/>
              <a:gd name="T37" fmla="*/ 149 h 156"/>
              <a:gd name="T38" fmla="*/ 52 w 136"/>
              <a:gd name="T39" fmla="*/ 146 h 156"/>
              <a:gd name="T40" fmla="*/ 60 w 136"/>
              <a:gd name="T41" fmla="*/ 150 h 156"/>
              <a:gd name="T42" fmla="*/ 67 w 136"/>
              <a:gd name="T43" fmla="*/ 148 h 156"/>
              <a:gd name="T44" fmla="*/ 71 w 136"/>
              <a:gd name="T45" fmla="*/ 144 h 156"/>
              <a:gd name="T46" fmla="*/ 75 w 136"/>
              <a:gd name="T47" fmla="*/ 146 h 156"/>
              <a:gd name="T48" fmla="*/ 83 w 136"/>
              <a:gd name="T49" fmla="*/ 155 h 156"/>
              <a:gd name="T50" fmla="*/ 85 w 136"/>
              <a:gd name="T51" fmla="*/ 156 h 156"/>
              <a:gd name="T52" fmla="*/ 92 w 136"/>
              <a:gd name="T53" fmla="*/ 149 h 156"/>
              <a:gd name="T54" fmla="*/ 94 w 136"/>
              <a:gd name="T55" fmla="*/ 142 h 156"/>
              <a:gd name="T56" fmla="*/ 100 w 136"/>
              <a:gd name="T57" fmla="*/ 128 h 156"/>
              <a:gd name="T58" fmla="*/ 105 w 136"/>
              <a:gd name="T59" fmla="*/ 130 h 156"/>
              <a:gd name="T60" fmla="*/ 109 w 136"/>
              <a:gd name="T61" fmla="*/ 116 h 156"/>
              <a:gd name="T62" fmla="*/ 118 w 136"/>
              <a:gd name="T63" fmla="*/ 110 h 156"/>
              <a:gd name="T64" fmla="*/ 129 w 136"/>
              <a:gd name="T65" fmla="*/ 99 h 156"/>
              <a:gd name="T66" fmla="*/ 131 w 136"/>
              <a:gd name="T67" fmla="*/ 91 h 156"/>
              <a:gd name="T68" fmla="*/ 132 w 136"/>
              <a:gd name="T69" fmla="*/ 77 h 156"/>
              <a:gd name="T70" fmla="*/ 133 w 136"/>
              <a:gd name="T71" fmla="*/ 70 h 156"/>
              <a:gd name="T72" fmla="*/ 133 w 136"/>
              <a:gd name="T73" fmla="*/ 61 h 156"/>
              <a:gd name="T74" fmla="*/ 133 w 136"/>
              <a:gd name="T75" fmla="*/ 55 h 156"/>
              <a:gd name="T76" fmla="*/ 126 w 136"/>
              <a:gd name="T77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6" h="156">
                <a:moveTo>
                  <a:pt x="121" y="5"/>
                </a:moveTo>
                <a:lnTo>
                  <a:pt x="114" y="8"/>
                </a:lnTo>
                <a:lnTo>
                  <a:pt x="108" y="13"/>
                </a:lnTo>
                <a:lnTo>
                  <a:pt x="101" y="17"/>
                </a:lnTo>
                <a:lnTo>
                  <a:pt x="96" y="21"/>
                </a:lnTo>
                <a:lnTo>
                  <a:pt x="93" y="22"/>
                </a:lnTo>
                <a:lnTo>
                  <a:pt x="91" y="24"/>
                </a:lnTo>
                <a:lnTo>
                  <a:pt x="88" y="27"/>
                </a:lnTo>
                <a:lnTo>
                  <a:pt x="85" y="27"/>
                </a:lnTo>
                <a:lnTo>
                  <a:pt x="82" y="27"/>
                </a:lnTo>
                <a:lnTo>
                  <a:pt x="78" y="29"/>
                </a:lnTo>
                <a:lnTo>
                  <a:pt x="74" y="33"/>
                </a:lnTo>
                <a:lnTo>
                  <a:pt x="71" y="33"/>
                </a:lnTo>
                <a:lnTo>
                  <a:pt x="69" y="33"/>
                </a:lnTo>
                <a:lnTo>
                  <a:pt x="68" y="33"/>
                </a:lnTo>
                <a:lnTo>
                  <a:pt x="65" y="31"/>
                </a:lnTo>
                <a:lnTo>
                  <a:pt x="62" y="28"/>
                </a:lnTo>
                <a:lnTo>
                  <a:pt x="60" y="29"/>
                </a:lnTo>
                <a:lnTo>
                  <a:pt x="56" y="28"/>
                </a:lnTo>
                <a:lnTo>
                  <a:pt x="55" y="27"/>
                </a:lnTo>
                <a:lnTo>
                  <a:pt x="51" y="24"/>
                </a:lnTo>
                <a:lnTo>
                  <a:pt x="47" y="23"/>
                </a:lnTo>
                <a:lnTo>
                  <a:pt x="39" y="22"/>
                </a:lnTo>
                <a:lnTo>
                  <a:pt x="0" y="28"/>
                </a:lnTo>
                <a:lnTo>
                  <a:pt x="11" y="134"/>
                </a:lnTo>
                <a:lnTo>
                  <a:pt x="16" y="136"/>
                </a:lnTo>
                <a:lnTo>
                  <a:pt x="21" y="134"/>
                </a:lnTo>
                <a:lnTo>
                  <a:pt x="22" y="133"/>
                </a:lnTo>
                <a:lnTo>
                  <a:pt x="27" y="137"/>
                </a:lnTo>
                <a:lnTo>
                  <a:pt x="31" y="140"/>
                </a:lnTo>
                <a:lnTo>
                  <a:pt x="33" y="144"/>
                </a:lnTo>
                <a:lnTo>
                  <a:pt x="34" y="146"/>
                </a:lnTo>
                <a:lnTo>
                  <a:pt x="39" y="147"/>
                </a:lnTo>
                <a:lnTo>
                  <a:pt x="42" y="148"/>
                </a:lnTo>
                <a:lnTo>
                  <a:pt x="44" y="149"/>
                </a:lnTo>
                <a:lnTo>
                  <a:pt x="46" y="151"/>
                </a:lnTo>
                <a:lnTo>
                  <a:pt x="49" y="150"/>
                </a:lnTo>
                <a:lnTo>
                  <a:pt x="49" y="149"/>
                </a:lnTo>
                <a:lnTo>
                  <a:pt x="51" y="147"/>
                </a:lnTo>
                <a:lnTo>
                  <a:pt x="52" y="146"/>
                </a:lnTo>
                <a:lnTo>
                  <a:pt x="55" y="148"/>
                </a:lnTo>
                <a:lnTo>
                  <a:pt x="60" y="150"/>
                </a:lnTo>
                <a:lnTo>
                  <a:pt x="66" y="149"/>
                </a:lnTo>
                <a:lnTo>
                  <a:pt x="67" y="148"/>
                </a:lnTo>
                <a:lnTo>
                  <a:pt x="69" y="145"/>
                </a:lnTo>
                <a:lnTo>
                  <a:pt x="71" y="144"/>
                </a:lnTo>
                <a:lnTo>
                  <a:pt x="72" y="143"/>
                </a:lnTo>
                <a:lnTo>
                  <a:pt x="75" y="146"/>
                </a:lnTo>
                <a:lnTo>
                  <a:pt x="79" y="151"/>
                </a:lnTo>
                <a:lnTo>
                  <a:pt x="83" y="155"/>
                </a:lnTo>
                <a:lnTo>
                  <a:pt x="86" y="155"/>
                </a:lnTo>
                <a:lnTo>
                  <a:pt x="85" y="156"/>
                </a:lnTo>
                <a:lnTo>
                  <a:pt x="88" y="153"/>
                </a:lnTo>
                <a:lnTo>
                  <a:pt x="92" y="149"/>
                </a:lnTo>
                <a:lnTo>
                  <a:pt x="94" y="146"/>
                </a:lnTo>
                <a:lnTo>
                  <a:pt x="94" y="142"/>
                </a:lnTo>
                <a:lnTo>
                  <a:pt x="97" y="131"/>
                </a:lnTo>
                <a:lnTo>
                  <a:pt x="100" y="128"/>
                </a:lnTo>
                <a:lnTo>
                  <a:pt x="104" y="131"/>
                </a:lnTo>
                <a:lnTo>
                  <a:pt x="105" y="130"/>
                </a:lnTo>
                <a:lnTo>
                  <a:pt x="106" y="120"/>
                </a:lnTo>
                <a:lnTo>
                  <a:pt x="109" y="116"/>
                </a:lnTo>
                <a:lnTo>
                  <a:pt x="113" y="110"/>
                </a:lnTo>
                <a:lnTo>
                  <a:pt x="118" y="110"/>
                </a:lnTo>
                <a:lnTo>
                  <a:pt x="121" y="106"/>
                </a:lnTo>
                <a:lnTo>
                  <a:pt x="129" y="99"/>
                </a:lnTo>
                <a:lnTo>
                  <a:pt x="131" y="94"/>
                </a:lnTo>
                <a:lnTo>
                  <a:pt x="131" y="91"/>
                </a:lnTo>
                <a:lnTo>
                  <a:pt x="132" y="83"/>
                </a:lnTo>
                <a:lnTo>
                  <a:pt x="132" y="77"/>
                </a:lnTo>
                <a:lnTo>
                  <a:pt x="133" y="74"/>
                </a:lnTo>
                <a:lnTo>
                  <a:pt x="133" y="70"/>
                </a:lnTo>
                <a:lnTo>
                  <a:pt x="133" y="62"/>
                </a:lnTo>
                <a:lnTo>
                  <a:pt x="133" y="61"/>
                </a:lnTo>
                <a:lnTo>
                  <a:pt x="132" y="58"/>
                </a:lnTo>
                <a:lnTo>
                  <a:pt x="133" y="55"/>
                </a:lnTo>
                <a:lnTo>
                  <a:pt x="136" y="55"/>
                </a:lnTo>
                <a:lnTo>
                  <a:pt x="126" y="0"/>
                </a:lnTo>
                <a:lnTo>
                  <a:pt x="121" y="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9404139" y="2806373"/>
            <a:ext cx="343903" cy="591668"/>
          </a:xfrm>
          <a:custGeom>
            <a:avLst/>
            <a:gdLst>
              <a:gd name="T0" fmla="*/ 5 w 100"/>
              <a:gd name="T1" fmla="*/ 167 h 172"/>
              <a:gd name="T2" fmla="*/ 16 w 100"/>
              <a:gd name="T3" fmla="*/ 163 h 172"/>
              <a:gd name="T4" fmla="*/ 24 w 100"/>
              <a:gd name="T5" fmla="*/ 163 h 172"/>
              <a:gd name="T6" fmla="*/ 31 w 100"/>
              <a:gd name="T7" fmla="*/ 168 h 172"/>
              <a:gd name="T8" fmla="*/ 32 w 100"/>
              <a:gd name="T9" fmla="*/ 163 h 172"/>
              <a:gd name="T10" fmla="*/ 38 w 100"/>
              <a:gd name="T11" fmla="*/ 161 h 172"/>
              <a:gd name="T12" fmla="*/ 44 w 100"/>
              <a:gd name="T13" fmla="*/ 163 h 172"/>
              <a:gd name="T14" fmla="*/ 49 w 100"/>
              <a:gd name="T15" fmla="*/ 161 h 172"/>
              <a:gd name="T16" fmla="*/ 52 w 100"/>
              <a:gd name="T17" fmla="*/ 154 h 172"/>
              <a:gd name="T18" fmla="*/ 55 w 100"/>
              <a:gd name="T19" fmla="*/ 150 h 172"/>
              <a:gd name="T20" fmla="*/ 59 w 100"/>
              <a:gd name="T21" fmla="*/ 157 h 172"/>
              <a:gd name="T22" fmla="*/ 66 w 100"/>
              <a:gd name="T23" fmla="*/ 157 h 172"/>
              <a:gd name="T24" fmla="*/ 68 w 100"/>
              <a:gd name="T25" fmla="*/ 150 h 172"/>
              <a:gd name="T26" fmla="*/ 74 w 100"/>
              <a:gd name="T27" fmla="*/ 145 h 172"/>
              <a:gd name="T28" fmla="*/ 78 w 100"/>
              <a:gd name="T29" fmla="*/ 139 h 172"/>
              <a:gd name="T30" fmla="*/ 80 w 100"/>
              <a:gd name="T31" fmla="*/ 131 h 172"/>
              <a:gd name="T32" fmla="*/ 81 w 100"/>
              <a:gd name="T33" fmla="*/ 127 h 172"/>
              <a:gd name="T34" fmla="*/ 90 w 100"/>
              <a:gd name="T35" fmla="*/ 125 h 172"/>
              <a:gd name="T36" fmla="*/ 98 w 100"/>
              <a:gd name="T37" fmla="*/ 123 h 172"/>
              <a:gd name="T38" fmla="*/ 99 w 100"/>
              <a:gd name="T39" fmla="*/ 115 h 172"/>
              <a:gd name="T40" fmla="*/ 98 w 100"/>
              <a:gd name="T41" fmla="*/ 112 h 172"/>
              <a:gd name="T42" fmla="*/ 99 w 100"/>
              <a:gd name="T43" fmla="*/ 107 h 172"/>
              <a:gd name="T44" fmla="*/ 88 w 100"/>
              <a:gd name="T45" fmla="*/ 0 h 172"/>
              <a:gd name="T46" fmla="*/ 27 w 100"/>
              <a:gd name="T47" fmla="*/ 5 h 172"/>
              <a:gd name="T48" fmla="*/ 16 w 100"/>
              <a:gd name="T49" fmla="*/ 12 h 172"/>
              <a:gd name="T50" fmla="*/ 8 w 100"/>
              <a:gd name="T51" fmla="*/ 12 h 172"/>
              <a:gd name="T52" fmla="*/ 10 w 100"/>
              <a:gd name="T53" fmla="*/ 106 h 172"/>
              <a:gd name="T54" fmla="*/ 10 w 100"/>
              <a:gd name="T55" fmla="*/ 113 h 172"/>
              <a:gd name="T56" fmla="*/ 15 w 100"/>
              <a:gd name="T57" fmla="*/ 124 h 172"/>
              <a:gd name="T58" fmla="*/ 16 w 100"/>
              <a:gd name="T59" fmla="*/ 134 h 172"/>
              <a:gd name="T60" fmla="*/ 11 w 100"/>
              <a:gd name="T61" fmla="*/ 140 h 172"/>
              <a:gd name="T62" fmla="*/ 8 w 100"/>
              <a:gd name="T63" fmla="*/ 147 h 172"/>
              <a:gd name="T64" fmla="*/ 4 w 100"/>
              <a:gd name="T65" fmla="*/ 156 h 172"/>
              <a:gd name="T66" fmla="*/ 0 w 100"/>
              <a:gd name="T67" fmla="*/ 161 h 172"/>
              <a:gd name="T68" fmla="*/ 1 w 100"/>
              <a:gd name="T69" fmla="*/ 171 h 172"/>
              <a:gd name="T70" fmla="*/ 2 w 100"/>
              <a:gd name="T71" fmla="*/ 172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0" h="172">
                <a:moveTo>
                  <a:pt x="5" y="172"/>
                </a:moveTo>
                <a:lnTo>
                  <a:pt x="5" y="167"/>
                </a:lnTo>
                <a:lnTo>
                  <a:pt x="13" y="167"/>
                </a:lnTo>
                <a:lnTo>
                  <a:pt x="16" y="163"/>
                </a:lnTo>
                <a:lnTo>
                  <a:pt x="19" y="163"/>
                </a:lnTo>
                <a:lnTo>
                  <a:pt x="24" y="163"/>
                </a:lnTo>
                <a:lnTo>
                  <a:pt x="27" y="166"/>
                </a:lnTo>
                <a:lnTo>
                  <a:pt x="31" y="168"/>
                </a:lnTo>
                <a:lnTo>
                  <a:pt x="32" y="167"/>
                </a:lnTo>
                <a:lnTo>
                  <a:pt x="32" y="163"/>
                </a:lnTo>
                <a:lnTo>
                  <a:pt x="36" y="162"/>
                </a:lnTo>
                <a:lnTo>
                  <a:pt x="38" y="161"/>
                </a:lnTo>
                <a:lnTo>
                  <a:pt x="42" y="161"/>
                </a:lnTo>
                <a:lnTo>
                  <a:pt x="44" y="163"/>
                </a:lnTo>
                <a:lnTo>
                  <a:pt x="48" y="164"/>
                </a:lnTo>
                <a:lnTo>
                  <a:pt x="49" y="161"/>
                </a:lnTo>
                <a:lnTo>
                  <a:pt x="49" y="157"/>
                </a:lnTo>
                <a:lnTo>
                  <a:pt x="52" y="154"/>
                </a:lnTo>
                <a:lnTo>
                  <a:pt x="53" y="150"/>
                </a:lnTo>
                <a:lnTo>
                  <a:pt x="55" y="150"/>
                </a:lnTo>
                <a:lnTo>
                  <a:pt x="56" y="154"/>
                </a:lnTo>
                <a:lnTo>
                  <a:pt x="59" y="157"/>
                </a:lnTo>
                <a:lnTo>
                  <a:pt x="60" y="158"/>
                </a:lnTo>
                <a:lnTo>
                  <a:pt x="66" y="157"/>
                </a:lnTo>
                <a:lnTo>
                  <a:pt x="68" y="153"/>
                </a:lnTo>
                <a:lnTo>
                  <a:pt x="68" y="150"/>
                </a:lnTo>
                <a:lnTo>
                  <a:pt x="71" y="145"/>
                </a:lnTo>
                <a:lnTo>
                  <a:pt x="74" y="145"/>
                </a:lnTo>
                <a:lnTo>
                  <a:pt x="76" y="143"/>
                </a:lnTo>
                <a:lnTo>
                  <a:pt x="78" y="139"/>
                </a:lnTo>
                <a:lnTo>
                  <a:pt x="80" y="135"/>
                </a:lnTo>
                <a:lnTo>
                  <a:pt x="80" y="131"/>
                </a:lnTo>
                <a:lnTo>
                  <a:pt x="81" y="129"/>
                </a:lnTo>
                <a:lnTo>
                  <a:pt x="81" y="127"/>
                </a:lnTo>
                <a:lnTo>
                  <a:pt x="82" y="126"/>
                </a:lnTo>
                <a:lnTo>
                  <a:pt x="90" y="125"/>
                </a:lnTo>
                <a:lnTo>
                  <a:pt x="94" y="123"/>
                </a:lnTo>
                <a:lnTo>
                  <a:pt x="98" y="123"/>
                </a:lnTo>
                <a:lnTo>
                  <a:pt x="100" y="121"/>
                </a:lnTo>
                <a:lnTo>
                  <a:pt x="99" y="115"/>
                </a:lnTo>
                <a:lnTo>
                  <a:pt x="100" y="113"/>
                </a:lnTo>
                <a:lnTo>
                  <a:pt x="98" y="112"/>
                </a:lnTo>
                <a:lnTo>
                  <a:pt x="97" y="108"/>
                </a:lnTo>
                <a:lnTo>
                  <a:pt x="99" y="107"/>
                </a:lnTo>
                <a:lnTo>
                  <a:pt x="88" y="1"/>
                </a:lnTo>
                <a:lnTo>
                  <a:pt x="88" y="0"/>
                </a:lnTo>
                <a:lnTo>
                  <a:pt x="27" y="4"/>
                </a:lnTo>
                <a:lnTo>
                  <a:pt x="27" y="5"/>
                </a:lnTo>
                <a:lnTo>
                  <a:pt x="20" y="9"/>
                </a:lnTo>
                <a:lnTo>
                  <a:pt x="16" y="12"/>
                </a:lnTo>
                <a:lnTo>
                  <a:pt x="13" y="13"/>
                </a:lnTo>
                <a:lnTo>
                  <a:pt x="8" y="12"/>
                </a:lnTo>
                <a:lnTo>
                  <a:pt x="11" y="103"/>
                </a:lnTo>
                <a:lnTo>
                  <a:pt x="10" y="106"/>
                </a:lnTo>
                <a:lnTo>
                  <a:pt x="10" y="109"/>
                </a:lnTo>
                <a:lnTo>
                  <a:pt x="10" y="113"/>
                </a:lnTo>
                <a:lnTo>
                  <a:pt x="11" y="117"/>
                </a:lnTo>
                <a:lnTo>
                  <a:pt x="15" y="124"/>
                </a:lnTo>
                <a:lnTo>
                  <a:pt x="16" y="130"/>
                </a:lnTo>
                <a:lnTo>
                  <a:pt x="16" y="134"/>
                </a:lnTo>
                <a:lnTo>
                  <a:pt x="13" y="136"/>
                </a:lnTo>
                <a:lnTo>
                  <a:pt x="11" y="140"/>
                </a:lnTo>
                <a:lnTo>
                  <a:pt x="10" y="145"/>
                </a:lnTo>
                <a:lnTo>
                  <a:pt x="8" y="147"/>
                </a:lnTo>
                <a:lnTo>
                  <a:pt x="5" y="150"/>
                </a:lnTo>
                <a:lnTo>
                  <a:pt x="4" y="156"/>
                </a:lnTo>
                <a:lnTo>
                  <a:pt x="2" y="157"/>
                </a:lnTo>
                <a:lnTo>
                  <a:pt x="0" y="161"/>
                </a:lnTo>
                <a:lnTo>
                  <a:pt x="0" y="167"/>
                </a:lnTo>
                <a:lnTo>
                  <a:pt x="1" y="171"/>
                </a:lnTo>
                <a:lnTo>
                  <a:pt x="2" y="172"/>
                </a:lnTo>
                <a:lnTo>
                  <a:pt x="2" y="172"/>
                </a:lnTo>
                <a:lnTo>
                  <a:pt x="5" y="1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9015528" y="2730694"/>
            <a:ext cx="443636" cy="777424"/>
          </a:xfrm>
          <a:custGeom>
            <a:avLst/>
            <a:gdLst>
              <a:gd name="T0" fmla="*/ 88 w 129"/>
              <a:gd name="T1" fmla="*/ 217 h 226"/>
              <a:gd name="T2" fmla="*/ 96 w 129"/>
              <a:gd name="T3" fmla="*/ 222 h 226"/>
              <a:gd name="T4" fmla="*/ 102 w 129"/>
              <a:gd name="T5" fmla="*/ 222 h 226"/>
              <a:gd name="T6" fmla="*/ 102 w 129"/>
              <a:gd name="T7" fmla="*/ 216 h 226"/>
              <a:gd name="T8" fmla="*/ 105 w 129"/>
              <a:gd name="T9" fmla="*/ 209 h 226"/>
              <a:gd name="T10" fmla="*/ 113 w 129"/>
              <a:gd name="T11" fmla="*/ 206 h 226"/>
              <a:gd name="T12" fmla="*/ 112 w 129"/>
              <a:gd name="T13" fmla="*/ 200 h 226"/>
              <a:gd name="T14" fmla="*/ 112 w 129"/>
              <a:gd name="T15" fmla="*/ 195 h 226"/>
              <a:gd name="T16" fmla="*/ 115 w 129"/>
              <a:gd name="T17" fmla="*/ 194 h 226"/>
              <a:gd name="T18" fmla="*/ 113 w 129"/>
              <a:gd name="T19" fmla="*/ 189 h 226"/>
              <a:gd name="T20" fmla="*/ 115 w 129"/>
              <a:gd name="T21" fmla="*/ 179 h 226"/>
              <a:gd name="T22" fmla="*/ 118 w 129"/>
              <a:gd name="T23" fmla="*/ 172 h 226"/>
              <a:gd name="T24" fmla="*/ 123 w 129"/>
              <a:gd name="T25" fmla="*/ 167 h 226"/>
              <a:gd name="T26" fmla="*/ 126 w 129"/>
              <a:gd name="T27" fmla="*/ 158 h 226"/>
              <a:gd name="T28" fmla="*/ 129 w 129"/>
              <a:gd name="T29" fmla="*/ 152 h 226"/>
              <a:gd name="T30" fmla="*/ 124 w 129"/>
              <a:gd name="T31" fmla="*/ 139 h 226"/>
              <a:gd name="T32" fmla="*/ 123 w 129"/>
              <a:gd name="T33" fmla="*/ 131 h 226"/>
              <a:gd name="T34" fmla="*/ 124 w 129"/>
              <a:gd name="T35" fmla="*/ 125 h 226"/>
              <a:gd name="T36" fmla="*/ 122 w 129"/>
              <a:gd name="T37" fmla="*/ 34 h 226"/>
              <a:gd name="T38" fmla="*/ 116 w 129"/>
              <a:gd name="T39" fmla="*/ 26 h 226"/>
              <a:gd name="T40" fmla="*/ 113 w 129"/>
              <a:gd name="T41" fmla="*/ 17 h 226"/>
              <a:gd name="T42" fmla="*/ 107 w 129"/>
              <a:gd name="T43" fmla="*/ 3 h 226"/>
              <a:gd name="T44" fmla="*/ 24 w 129"/>
              <a:gd name="T45" fmla="*/ 5 h 226"/>
              <a:gd name="T46" fmla="*/ 22 w 129"/>
              <a:gd name="T47" fmla="*/ 3 h 226"/>
              <a:gd name="T48" fmla="*/ 21 w 129"/>
              <a:gd name="T49" fmla="*/ 8 h 226"/>
              <a:gd name="T50" fmla="*/ 28 w 129"/>
              <a:gd name="T51" fmla="*/ 14 h 226"/>
              <a:gd name="T52" fmla="*/ 38 w 129"/>
              <a:gd name="T53" fmla="*/ 23 h 226"/>
              <a:gd name="T54" fmla="*/ 36 w 129"/>
              <a:gd name="T55" fmla="*/ 32 h 226"/>
              <a:gd name="T56" fmla="*/ 31 w 129"/>
              <a:gd name="T57" fmla="*/ 43 h 226"/>
              <a:gd name="T58" fmla="*/ 27 w 129"/>
              <a:gd name="T59" fmla="*/ 47 h 226"/>
              <a:gd name="T60" fmla="*/ 15 w 129"/>
              <a:gd name="T61" fmla="*/ 50 h 226"/>
              <a:gd name="T62" fmla="*/ 12 w 129"/>
              <a:gd name="T63" fmla="*/ 55 h 226"/>
              <a:gd name="T64" fmla="*/ 15 w 129"/>
              <a:gd name="T65" fmla="*/ 65 h 226"/>
              <a:gd name="T66" fmla="*/ 13 w 129"/>
              <a:gd name="T67" fmla="*/ 70 h 226"/>
              <a:gd name="T68" fmla="*/ 11 w 129"/>
              <a:gd name="T69" fmla="*/ 77 h 226"/>
              <a:gd name="T70" fmla="*/ 2 w 129"/>
              <a:gd name="T71" fmla="*/ 86 h 226"/>
              <a:gd name="T72" fmla="*/ 0 w 129"/>
              <a:gd name="T73" fmla="*/ 95 h 226"/>
              <a:gd name="T74" fmla="*/ 0 w 129"/>
              <a:gd name="T75" fmla="*/ 113 h 226"/>
              <a:gd name="T76" fmla="*/ 21 w 129"/>
              <a:gd name="T77" fmla="*/ 136 h 226"/>
              <a:gd name="T78" fmla="*/ 25 w 129"/>
              <a:gd name="T79" fmla="*/ 150 h 226"/>
              <a:gd name="T80" fmla="*/ 31 w 129"/>
              <a:gd name="T81" fmla="*/ 151 h 226"/>
              <a:gd name="T82" fmla="*/ 39 w 129"/>
              <a:gd name="T83" fmla="*/ 150 h 226"/>
              <a:gd name="T84" fmla="*/ 45 w 129"/>
              <a:gd name="T85" fmla="*/ 156 h 226"/>
              <a:gd name="T86" fmla="*/ 41 w 129"/>
              <a:gd name="T87" fmla="*/ 167 h 226"/>
              <a:gd name="T88" fmla="*/ 39 w 129"/>
              <a:gd name="T89" fmla="*/ 175 h 226"/>
              <a:gd name="T90" fmla="*/ 44 w 129"/>
              <a:gd name="T91" fmla="*/ 185 h 226"/>
              <a:gd name="T92" fmla="*/ 53 w 129"/>
              <a:gd name="T93" fmla="*/ 189 h 226"/>
              <a:gd name="T94" fmla="*/ 68 w 129"/>
              <a:gd name="T95" fmla="*/ 200 h 226"/>
              <a:gd name="T96" fmla="*/ 70 w 129"/>
              <a:gd name="T97" fmla="*/ 214 h 226"/>
              <a:gd name="T98" fmla="*/ 74 w 129"/>
              <a:gd name="T99" fmla="*/ 222 h 226"/>
              <a:gd name="T100" fmla="*/ 76 w 129"/>
              <a:gd name="T101" fmla="*/ 222 h 226"/>
              <a:gd name="T102" fmla="*/ 83 w 129"/>
              <a:gd name="T103" fmla="*/ 221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9" h="226">
                <a:moveTo>
                  <a:pt x="86" y="218"/>
                </a:moveTo>
                <a:lnTo>
                  <a:pt x="88" y="217"/>
                </a:lnTo>
                <a:lnTo>
                  <a:pt x="92" y="219"/>
                </a:lnTo>
                <a:lnTo>
                  <a:pt x="96" y="222"/>
                </a:lnTo>
                <a:lnTo>
                  <a:pt x="99" y="222"/>
                </a:lnTo>
                <a:lnTo>
                  <a:pt x="102" y="222"/>
                </a:lnTo>
                <a:lnTo>
                  <a:pt x="104" y="221"/>
                </a:lnTo>
                <a:lnTo>
                  <a:pt x="102" y="216"/>
                </a:lnTo>
                <a:lnTo>
                  <a:pt x="102" y="211"/>
                </a:lnTo>
                <a:lnTo>
                  <a:pt x="105" y="209"/>
                </a:lnTo>
                <a:lnTo>
                  <a:pt x="111" y="207"/>
                </a:lnTo>
                <a:lnTo>
                  <a:pt x="113" y="206"/>
                </a:lnTo>
                <a:lnTo>
                  <a:pt x="112" y="203"/>
                </a:lnTo>
                <a:lnTo>
                  <a:pt x="112" y="200"/>
                </a:lnTo>
                <a:lnTo>
                  <a:pt x="112" y="199"/>
                </a:lnTo>
                <a:lnTo>
                  <a:pt x="112" y="195"/>
                </a:lnTo>
                <a:lnTo>
                  <a:pt x="115" y="194"/>
                </a:lnTo>
                <a:lnTo>
                  <a:pt x="115" y="194"/>
                </a:lnTo>
                <a:lnTo>
                  <a:pt x="114" y="193"/>
                </a:lnTo>
                <a:lnTo>
                  <a:pt x="113" y="189"/>
                </a:lnTo>
                <a:lnTo>
                  <a:pt x="113" y="183"/>
                </a:lnTo>
                <a:lnTo>
                  <a:pt x="115" y="179"/>
                </a:lnTo>
                <a:lnTo>
                  <a:pt x="117" y="178"/>
                </a:lnTo>
                <a:lnTo>
                  <a:pt x="118" y="172"/>
                </a:lnTo>
                <a:lnTo>
                  <a:pt x="121" y="169"/>
                </a:lnTo>
                <a:lnTo>
                  <a:pt x="123" y="167"/>
                </a:lnTo>
                <a:lnTo>
                  <a:pt x="124" y="162"/>
                </a:lnTo>
                <a:lnTo>
                  <a:pt x="126" y="158"/>
                </a:lnTo>
                <a:lnTo>
                  <a:pt x="129" y="156"/>
                </a:lnTo>
                <a:lnTo>
                  <a:pt x="129" y="152"/>
                </a:lnTo>
                <a:lnTo>
                  <a:pt x="128" y="146"/>
                </a:lnTo>
                <a:lnTo>
                  <a:pt x="124" y="139"/>
                </a:lnTo>
                <a:lnTo>
                  <a:pt x="123" y="135"/>
                </a:lnTo>
                <a:lnTo>
                  <a:pt x="123" y="131"/>
                </a:lnTo>
                <a:lnTo>
                  <a:pt x="123" y="128"/>
                </a:lnTo>
                <a:lnTo>
                  <a:pt x="124" y="125"/>
                </a:lnTo>
                <a:lnTo>
                  <a:pt x="121" y="34"/>
                </a:lnTo>
                <a:lnTo>
                  <a:pt x="122" y="34"/>
                </a:lnTo>
                <a:lnTo>
                  <a:pt x="118" y="31"/>
                </a:lnTo>
                <a:lnTo>
                  <a:pt x="116" y="26"/>
                </a:lnTo>
                <a:lnTo>
                  <a:pt x="114" y="23"/>
                </a:lnTo>
                <a:lnTo>
                  <a:pt x="113" y="17"/>
                </a:lnTo>
                <a:lnTo>
                  <a:pt x="109" y="13"/>
                </a:lnTo>
                <a:lnTo>
                  <a:pt x="107" y="3"/>
                </a:lnTo>
                <a:lnTo>
                  <a:pt x="107" y="0"/>
                </a:lnTo>
                <a:lnTo>
                  <a:pt x="24" y="5"/>
                </a:lnTo>
                <a:lnTo>
                  <a:pt x="22" y="3"/>
                </a:lnTo>
                <a:lnTo>
                  <a:pt x="22" y="3"/>
                </a:lnTo>
                <a:lnTo>
                  <a:pt x="21" y="6"/>
                </a:lnTo>
                <a:lnTo>
                  <a:pt x="21" y="8"/>
                </a:lnTo>
                <a:lnTo>
                  <a:pt x="24" y="11"/>
                </a:lnTo>
                <a:lnTo>
                  <a:pt x="28" y="14"/>
                </a:lnTo>
                <a:lnTo>
                  <a:pt x="33" y="18"/>
                </a:lnTo>
                <a:lnTo>
                  <a:pt x="38" y="23"/>
                </a:lnTo>
                <a:lnTo>
                  <a:pt x="38" y="26"/>
                </a:lnTo>
                <a:lnTo>
                  <a:pt x="36" y="32"/>
                </a:lnTo>
                <a:lnTo>
                  <a:pt x="34" y="35"/>
                </a:lnTo>
                <a:lnTo>
                  <a:pt x="31" y="43"/>
                </a:lnTo>
                <a:lnTo>
                  <a:pt x="29" y="45"/>
                </a:lnTo>
                <a:lnTo>
                  <a:pt x="27" y="47"/>
                </a:lnTo>
                <a:lnTo>
                  <a:pt x="21" y="50"/>
                </a:lnTo>
                <a:lnTo>
                  <a:pt x="15" y="50"/>
                </a:lnTo>
                <a:lnTo>
                  <a:pt x="12" y="51"/>
                </a:lnTo>
                <a:lnTo>
                  <a:pt x="12" y="55"/>
                </a:lnTo>
                <a:lnTo>
                  <a:pt x="12" y="58"/>
                </a:lnTo>
                <a:lnTo>
                  <a:pt x="15" y="65"/>
                </a:lnTo>
                <a:lnTo>
                  <a:pt x="17" y="67"/>
                </a:lnTo>
                <a:lnTo>
                  <a:pt x="13" y="70"/>
                </a:lnTo>
                <a:lnTo>
                  <a:pt x="13" y="77"/>
                </a:lnTo>
                <a:lnTo>
                  <a:pt x="11" y="77"/>
                </a:lnTo>
                <a:lnTo>
                  <a:pt x="8" y="80"/>
                </a:lnTo>
                <a:lnTo>
                  <a:pt x="2" y="86"/>
                </a:lnTo>
                <a:lnTo>
                  <a:pt x="3" y="92"/>
                </a:lnTo>
                <a:lnTo>
                  <a:pt x="0" y="95"/>
                </a:lnTo>
                <a:lnTo>
                  <a:pt x="0" y="104"/>
                </a:lnTo>
                <a:lnTo>
                  <a:pt x="0" y="113"/>
                </a:lnTo>
                <a:lnTo>
                  <a:pt x="6" y="123"/>
                </a:lnTo>
                <a:lnTo>
                  <a:pt x="21" y="136"/>
                </a:lnTo>
                <a:lnTo>
                  <a:pt x="25" y="142"/>
                </a:lnTo>
                <a:lnTo>
                  <a:pt x="25" y="150"/>
                </a:lnTo>
                <a:lnTo>
                  <a:pt x="30" y="154"/>
                </a:lnTo>
                <a:lnTo>
                  <a:pt x="31" y="151"/>
                </a:lnTo>
                <a:lnTo>
                  <a:pt x="34" y="150"/>
                </a:lnTo>
                <a:lnTo>
                  <a:pt x="39" y="150"/>
                </a:lnTo>
                <a:lnTo>
                  <a:pt x="42" y="153"/>
                </a:lnTo>
                <a:lnTo>
                  <a:pt x="45" y="156"/>
                </a:lnTo>
                <a:lnTo>
                  <a:pt x="42" y="162"/>
                </a:lnTo>
                <a:lnTo>
                  <a:pt x="41" y="167"/>
                </a:lnTo>
                <a:lnTo>
                  <a:pt x="41" y="170"/>
                </a:lnTo>
                <a:lnTo>
                  <a:pt x="39" y="175"/>
                </a:lnTo>
                <a:lnTo>
                  <a:pt x="39" y="180"/>
                </a:lnTo>
                <a:lnTo>
                  <a:pt x="44" y="185"/>
                </a:lnTo>
                <a:lnTo>
                  <a:pt x="51" y="190"/>
                </a:lnTo>
                <a:lnTo>
                  <a:pt x="53" y="189"/>
                </a:lnTo>
                <a:lnTo>
                  <a:pt x="64" y="196"/>
                </a:lnTo>
                <a:lnTo>
                  <a:pt x="68" y="200"/>
                </a:lnTo>
                <a:lnTo>
                  <a:pt x="71" y="209"/>
                </a:lnTo>
                <a:lnTo>
                  <a:pt x="70" y="214"/>
                </a:lnTo>
                <a:lnTo>
                  <a:pt x="69" y="217"/>
                </a:lnTo>
                <a:lnTo>
                  <a:pt x="74" y="222"/>
                </a:lnTo>
                <a:lnTo>
                  <a:pt x="74" y="226"/>
                </a:lnTo>
                <a:lnTo>
                  <a:pt x="76" y="222"/>
                </a:lnTo>
                <a:lnTo>
                  <a:pt x="80" y="222"/>
                </a:lnTo>
                <a:lnTo>
                  <a:pt x="83" y="221"/>
                </a:lnTo>
                <a:lnTo>
                  <a:pt x="86" y="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5"/>
          <p:cNvSpPr>
            <a:spLocks/>
          </p:cNvSpPr>
          <p:nvPr/>
        </p:nvSpPr>
        <p:spPr bwMode="auto">
          <a:xfrm>
            <a:off x="8472160" y="2558696"/>
            <a:ext cx="674052" cy="495350"/>
          </a:xfrm>
          <a:custGeom>
            <a:avLst/>
            <a:gdLst>
              <a:gd name="T0" fmla="*/ 196 w 231"/>
              <a:gd name="T1" fmla="*/ 154 h 170"/>
              <a:gd name="T2" fmla="*/ 201 w 231"/>
              <a:gd name="T3" fmla="*/ 150 h 170"/>
              <a:gd name="T4" fmla="*/ 206 w 231"/>
              <a:gd name="T5" fmla="*/ 139 h 170"/>
              <a:gd name="T6" fmla="*/ 200 w 231"/>
              <a:gd name="T7" fmla="*/ 128 h 170"/>
              <a:gd name="T8" fmla="*/ 200 w 231"/>
              <a:gd name="T9" fmla="*/ 120 h 170"/>
              <a:gd name="T10" fmla="*/ 211 w 231"/>
              <a:gd name="T11" fmla="*/ 118 h 170"/>
              <a:gd name="T12" fmla="*/ 220 w 231"/>
              <a:gd name="T13" fmla="*/ 113 h 170"/>
              <a:gd name="T14" fmla="*/ 226 w 231"/>
              <a:gd name="T15" fmla="*/ 101 h 170"/>
              <a:gd name="T16" fmla="*/ 231 w 231"/>
              <a:gd name="T17" fmla="*/ 90 h 170"/>
              <a:gd name="T18" fmla="*/ 225 w 231"/>
              <a:gd name="T19" fmla="*/ 81 h 170"/>
              <a:gd name="T20" fmla="*/ 215 w 231"/>
              <a:gd name="T21" fmla="*/ 72 h 170"/>
              <a:gd name="T22" fmla="*/ 211 w 231"/>
              <a:gd name="T23" fmla="*/ 66 h 170"/>
              <a:gd name="T24" fmla="*/ 214 w 231"/>
              <a:gd name="T25" fmla="*/ 65 h 170"/>
              <a:gd name="T26" fmla="*/ 206 w 231"/>
              <a:gd name="T27" fmla="*/ 59 h 170"/>
              <a:gd name="T28" fmla="*/ 196 w 231"/>
              <a:gd name="T29" fmla="*/ 55 h 170"/>
              <a:gd name="T30" fmla="*/ 194 w 231"/>
              <a:gd name="T31" fmla="*/ 45 h 170"/>
              <a:gd name="T32" fmla="*/ 194 w 231"/>
              <a:gd name="T33" fmla="*/ 35 h 170"/>
              <a:gd name="T34" fmla="*/ 192 w 231"/>
              <a:gd name="T35" fmla="*/ 25 h 170"/>
              <a:gd name="T36" fmla="*/ 7 w 231"/>
              <a:gd name="T37" fmla="*/ 22 h 170"/>
              <a:gd name="T38" fmla="*/ 8 w 231"/>
              <a:gd name="T39" fmla="*/ 0 h 170"/>
              <a:gd name="T40" fmla="*/ 4 w 231"/>
              <a:gd name="T41" fmla="*/ 23 h 170"/>
              <a:gd name="T42" fmla="*/ 3 w 231"/>
              <a:gd name="T43" fmla="*/ 31 h 170"/>
              <a:gd name="T44" fmla="*/ 7 w 231"/>
              <a:gd name="T45" fmla="*/ 37 h 170"/>
              <a:gd name="T46" fmla="*/ 5 w 231"/>
              <a:gd name="T47" fmla="*/ 42 h 170"/>
              <a:gd name="T48" fmla="*/ 4 w 231"/>
              <a:gd name="T49" fmla="*/ 52 h 170"/>
              <a:gd name="T50" fmla="*/ 0 w 231"/>
              <a:gd name="T51" fmla="*/ 56 h 170"/>
              <a:gd name="T52" fmla="*/ 4 w 231"/>
              <a:gd name="T53" fmla="*/ 62 h 170"/>
              <a:gd name="T54" fmla="*/ 4 w 231"/>
              <a:gd name="T55" fmla="*/ 69 h 170"/>
              <a:gd name="T56" fmla="*/ 6 w 231"/>
              <a:gd name="T57" fmla="*/ 71 h 170"/>
              <a:gd name="T58" fmla="*/ 12 w 231"/>
              <a:gd name="T59" fmla="*/ 85 h 170"/>
              <a:gd name="T60" fmla="*/ 16 w 231"/>
              <a:gd name="T61" fmla="*/ 96 h 170"/>
              <a:gd name="T62" fmla="*/ 19 w 231"/>
              <a:gd name="T63" fmla="*/ 102 h 170"/>
              <a:gd name="T64" fmla="*/ 20 w 231"/>
              <a:gd name="T65" fmla="*/ 104 h 170"/>
              <a:gd name="T66" fmla="*/ 18 w 231"/>
              <a:gd name="T67" fmla="*/ 109 h 170"/>
              <a:gd name="T68" fmla="*/ 20 w 231"/>
              <a:gd name="T69" fmla="*/ 116 h 170"/>
              <a:gd name="T70" fmla="*/ 24 w 231"/>
              <a:gd name="T71" fmla="*/ 118 h 170"/>
              <a:gd name="T72" fmla="*/ 26 w 231"/>
              <a:gd name="T73" fmla="*/ 135 h 170"/>
              <a:gd name="T74" fmla="*/ 27 w 231"/>
              <a:gd name="T75" fmla="*/ 142 h 170"/>
              <a:gd name="T76" fmla="*/ 28 w 231"/>
              <a:gd name="T77" fmla="*/ 154 h 170"/>
              <a:gd name="T78" fmla="*/ 30 w 231"/>
              <a:gd name="T79" fmla="*/ 162 h 170"/>
              <a:gd name="T80" fmla="*/ 188 w 231"/>
              <a:gd name="T81" fmla="*/ 170 h 170"/>
              <a:gd name="T82" fmla="*/ 189 w 231"/>
              <a:gd name="T83" fmla="*/ 161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1" h="170">
                <a:moveTo>
                  <a:pt x="189" y="161"/>
                </a:moveTo>
                <a:cubicBezTo>
                  <a:pt x="196" y="154"/>
                  <a:pt x="196" y="154"/>
                  <a:pt x="196" y="154"/>
                </a:cubicBezTo>
                <a:cubicBezTo>
                  <a:pt x="199" y="150"/>
                  <a:pt x="199" y="150"/>
                  <a:pt x="199" y="150"/>
                </a:cubicBezTo>
                <a:cubicBezTo>
                  <a:pt x="201" y="150"/>
                  <a:pt x="201" y="150"/>
                  <a:pt x="201" y="150"/>
                </a:cubicBezTo>
                <a:cubicBezTo>
                  <a:pt x="202" y="142"/>
                  <a:pt x="202" y="142"/>
                  <a:pt x="202" y="142"/>
                </a:cubicBezTo>
                <a:cubicBezTo>
                  <a:pt x="206" y="139"/>
                  <a:pt x="206" y="139"/>
                  <a:pt x="206" y="139"/>
                </a:cubicBezTo>
                <a:cubicBezTo>
                  <a:pt x="204" y="136"/>
                  <a:pt x="204" y="136"/>
                  <a:pt x="204" y="136"/>
                </a:cubicBezTo>
                <a:cubicBezTo>
                  <a:pt x="200" y="128"/>
                  <a:pt x="200" y="128"/>
                  <a:pt x="200" y="128"/>
                </a:cubicBezTo>
                <a:cubicBezTo>
                  <a:pt x="200" y="124"/>
                  <a:pt x="200" y="124"/>
                  <a:pt x="200" y="124"/>
                </a:cubicBezTo>
                <a:cubicBezTo>
                  <a:pt x="200" y="120"/>
                  <a:pt x="200" y="120"/>
                  <a:pt x="200" y="120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11" y="118"/>
                  <a:pt x="211" y="118"/>
                  <a:pt x="211" y="118"/>
                </a:cubicBezTo>
                <a:cubicBezTo>
                  <a:pt x="218" y="115"/>
                  <a:pt x="218" y="115"/>
                  <a:pt x="218" y="115"/>
                </a:cubicBezTo>
                <a:cubicBezTo>
                  <a:pt x="220" y="113"/>
                  <a:pt x="220" y="113"/>
                  <a:pt x="220" y="113"/>
                </a:cubicBezTo>
                <a:cubicBezTo>
                  <a:pt x="223" y="110"/>
                  <a:pt x="223" y="110"/>
                  <a:pt x="223" y="110"/>
                </a:cubicBezTo>
                <a:cubicBezTo>
                  <a:pt x="226" y="101"/>
                  <a:pt x="226" y="101"/>
                  <a:pt x="226" y="101"/>
                </a:cubicBezTo>
                <a:cubicBezTo>
                  <a:pt x="229" y="97"/>
                  <a:pt x="229" y="97"/>
                  <a:pt x="229" y="97"/>
                </a:cubicBezTo>
                <a:cubicBezTo>
                  <a:pt x="231" y="90"/>
                  <a:pt x="231" y="90"/>
                  <a:pt x="231" y="90"/>
                </a:cubicBezTo>
                <a:cubicBezTo>
                  <a:pt x="231" y="87"/>
                  <a:pt x="231" y="87"/>
                  <a:pt x="231" y="87"/>
                </a:cubicBezTo>
                <a:cubicBezTo>
                  <a:pt x="225" y="81"/>
                  <a:pt x="225" y="81"/>
                  <a:pt x="225" y="81"/>
                </a:cubicBezTo>
                <a:cubicBezTo>
                  <a:pt x="219" y="76"/>
                  <a:pt x="219" y="76"/>
                  <a:pt x="219" y="76"/>
                </a:cubicBezTo>
                <a:cubicBezTo>
                  <a:pt x="215" y="72"/>
                  <a:pt x="215" y="72"/>
                  <a:pt x="215" y="72"/>
                </a:cubicBezTo>
                <a:cubicBezTo>
                  <a:pt x="211" y="69"/>
                  <a:pt x="211" y="69"/>
                  <a:pt x="211" y="69"/>
                </a:cubicBezTo>
                <a:cubicBezTo>
                  <a:pt x="211" y="66"/>
                  <a:pt x="211" y="66"/>
                  <a:pt x="211" y="66"/>
                </a:cubicBezTo>
                <a:cubicBezTo>
                  <a:pt x="212" y="63"/>
                  <a:pt x="212" y="63"/>
                  <a:pt x="212" y="63"/>
                </a:cubicBezTo>
                <a:cubicBezTo>
                  <a:pt x="214" y="65"/>
                  <a:pt x="214" y="65"/>
                  <a:pt x="214" y="65"/>
                </a:cubicBezTo>
                <a:cubicBezTo>
                  <a:pt x="211" y="61"/>
                  <a:pt x="211" y="61"/>
                  <a:pt x="211" y="61"/>
                </a:cubicBezTo>
                <a:cubicBezTo>
                  <a:pt x="211" y="61"/>
                  <a:pt x="207" y="59"/>
                  <a:pt x="206" y="59"/>
                </a:cubicBezTo>
                <a:cubicBezTo>
                  <a:pt x="205" y="59"/>
                  <a:pt x="201" y="55"/>
                  <a:pt x="201" y="55"/>
                </a:cubicBezTo>
                <a:cubicBezTo>
                  <a:pt x="196" y="55"/>
                  <a:pt x="196" y="55"/>
                  <a:pt x="196" y="55"/>
                </a:cubicBezTo>
                <a:cubicBezTo>
                  <a:pt x="196" y="50"/>
                  <a:pt x="196" y="50"/>
                  <a:pt x="196" y="50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4" y="39"/>
                  <a:pt x="194" y="39"/>
                  <a:pt x="194" y="39"/>
                </a:cubicBezTo>
                <a:cubicBezTo>
                  <a:pt x="194" y="35"/>
                  <a:pt x="194" y="35"/>
                  <a:pt x="194" y="35"/>
                </a:cubicBezTo>
                <a:cubicBezTo>
                  <a:pt x="194" y="28"/>
                  <a:pt x="194" y="28"/>
                  <a:pt x="194" y="28"/>
                </a:cubicBezTo>
                <a:cubicBezTo>
                  <a:pt x="192" y="25"/>
                  <a:pt x="192" y="25"/>
                  <a:pt x="192" y="25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7" y="22"/>
                  <a:pt x="7" y="22"/>
                  <a:pt x="7" y="22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23"/>
                  <a:pt x="7" y="23"/>
                  <a:pt x="7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6"/>
                  <a:pt x="4" y="26"/>
                  <a:pt x="4" y="26"/>
                </a:cubicBezTo>
                <a:cubicBezTo>
                  <a:pt x="3" y="31"/>
                  <a:pt x="3" y="31"/>
                  <a:pt x="3" y="31"/>
                </a:cubicBezTo>
                <a:cubicBezTo>
                  <a:pt x="5" y="32"/>
                  <a:pt x="5" y="32"/>
                  <a:pt x="5" y="32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41"/>
                  <a:pt x="7" y="41"/>
                  <a:pt x="7" y="41"/>
                </a:cubicBezTo>
                <a:cubicBezTo>
                  <a:pt x="5" y="42"/>
                  <a:pt x="5" y="42"/>
                  <a:pt x="5" y="42"/>
                </a:cubicBezTo>
                <a:cubicBezTo>
                  <a:pt x="4" y="45"/>
                  <a:pt x="4" y="45"/>
                  <a:pt x="4" y="45"/>
                </a:cubicBezTo>
                <a:cubicBezTo>
                  <a:pt x="4" y="52"/>
                  <a:pt x="4" y="52"/>
                  <a:pt x="4" y="52"/>
                </a:cubicBezTo>
                <a:cubicBezTo>
                  <a:pt x="1" y="53"/>
                  <a:pt x="1" y="53"/>
                  <a:pt x="1" y="53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9"/>
                  <a:pt x="0" y="59"/>
                  <a:pt x="0" y="59"/>
                </a:cubicBezTo>
                <a:cubicBezTo>
                  <a:pt x="4" y="62"/>
                  <a:pt x="4" y="62"/>
                  <a:pt x="4" y="62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69"/>
                  <a:pt x="4" y="69"/>
                  <a:pt x="4" y="69"/>
                </a:cubicBezTo>
                <a:cubicBezTo>
                  <a:pt x="3" y="67"/>
                  <a:pt x="3" y="67"/>
                  <a:pt x="3" y="67"/>
                </a:cubicBezTo>
                <a:cubicBezTo>
                  <a:pt x="6" y="71"/>
                  <a:pt x="6" y="71"/>
                  <a:pt x="6" y="71"/>
                </a:cubicBezTo>
                <a:cubicBezTo>
                  <a:pt x="9" y="80"/>
                  <a:pt x="9" y="80"/>
                  <a:pt x="9" y="80"/>
                </a:cubicBezTo>
                <a:cubicBezTo>
                  <a:pt x="12" y="85"/>
                  <a:pt x="12" y="85"/>
                  <a:pt x="12" y="85"/>
                </a:cubicBezTo>
                <a:cubicBezTo>
                  <a:pt x="14" y="91"/>
                  <a:pt x="14" y="91"/>
                  <a:pt x="14" y="91"/>
                </a:cubicBezTo>
                <a:cubicBezTo>
                  <a:pt x="16" y="96"/>
                  <a:pt x="16" y="96"/>
                  <a:pt x="16" y="96"/>
                </a:cubicBezTo>
                <a:cubicBezTo>
                  <a:pt x="18" y="99"/>
                  <a:pt x="18" y="99"/>
                  <a:pt x="18" y="99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17" y="105"/>
                  <a:pt x="17" y="105"/>
                  <a:pt x="17" y="105"/>
                </a:cubicBezTo>
                <a:cubicBezTo>
                  <a:pt x="18" y="109"/>
                  <a:pt x="18" y="109"/>
                  <a:pt x="18" y="109"/>
                </a:cubicBezTo>
                <a:cubicBezTo>
                  <a:pt x="19" y="114"/>
                  <a:pt x="19" y="114"/>
                  <a:pt x="19" y="114"/>
                </a:cubicBezTo>
                <a:cubicBezTo>
                  <a:pt x="20" y="116"/>
                  <a:pt x="20" y="116"/>
                  <a:pt x="20" y="116"/>
                </a:cubicBezTo>
                <a:cubicBezTo>
                  <a:pt x="22" y="116"/>
                  <a:pt x="22" y="116"/>
                  <a:pt x="22" y="116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26" y="125"/>
                  <a:pt x="26" y="125"/>
                  <a:pt x="26" y="125"/>
                </a:cubicBezTo>
                <a:cubicBezTo>
                  <a:pt x="26" y="135"/>
                  <a:pt x="26" y="135"/>
                  <a:pt x="26" y="135"/>
                </a:cubicBezTo>
                <a:cubicBezTo>
                  <a:pt x="25" y="139"/>
                  <a:pt x="25" y="139"/>
                  <a:pt x="25" y="139"/>
                </a:cubicBezTo>
                <a:cubicBezTo>
                  <a:pt x="27" y="142"/>
                  <a:pt x="27" y="142"/>
                  <a:pt x="27" y="142"/>
                </a:cubicBezTo>
                <a:cubicBezTo>
                  <a:pt x="28" y="144"/>
                  <a:pt x="28" y="144"/>
                  <a:pt x="28" y="144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30" y="161"/>
                  <a:pt x="30" y="161"/>
                  <a:pt x="30" y="161"/>
                </a:cubicBezTo>
                <a:cubicBezTo>
                  <a:pt x="30" y="162"/>
                  <a:pt x="30" y="162"/>
                  <a:pt x="30" y="162"/>
                </a:cubicBezTo>
                <a:cubicBezTo>
                  <a:pt x="176" y="160"/>
                  <a:pt x="176" y="160"/>
                  <a:pt x="176" y="160"/>
                </a:cubicBezTo>
                <a:cubicBezTo>
                  <a:pt x="188" y="170"/>
                  <a:pt x="188" y="170"/>
                  <a:pt x="188" y="170"/>
                </a:cubicBezTo>
                <a:cubicBezTo>
                  <a:pt x="190" y="168"/>
                  <a:pt x="190" y="168"/>
                  <a:pt x="190" y="168"/>
                </a:cubicBezTo>
                <a:lnTo>
                  <a:pt x="189" y="1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56"/>
          <p:cNvSpPr>
            <a:spLocks/>
          </p:cNvSpPr>
          <p:nvPr/>
        </p:nvSpPr>
        <p:spPr bwMode="auto">
          <a:xfrm>
            <a:off x="5403985" y="4220182"/>
            <a:ext cx="1499973" cy="1166136"/>
          </a:xfrm>
          <a:custGeom>
            <a:avLst/>
            <a:gdLst>
              <a:gd name="connsiteX0" fmla="*/ 302516 w 770887"/>
              <a:gd name="connsiteY0" fmla="*/ 482511 h 599162"/>
              <a:gd name="connsiteX1" fmla="*/ 307819 w 770887"/>
              <a:gd name="connsiteY1" fmla="*/ 487813 h 599162"/>
              <a:gd name="connsiteX2" fmla="*/ 318423 w 770887"/>
              <a:gd name="connsiteY2" fmla="*/ 494883 h 599162"/>
              <a:gd name="connsiteX3" fmla="*/ 311354 w 770887"/>
              <a:gd name="connsiteY3" fmla="*/ 496651 h 599162"/>
              <a:gd name="connsiteX4" fmla="*/ 307819 w 770887"/>
              <a:gd name="connsiteY4" fmla="*/ 496651 h 599162"/>
              <a:gd name="connsiteX5" fmla="*/ 300749 w 770887"/>
              <a:gd name="connsiteY5" fmla="*/ 501953 h 599162"/>
              <a:gd name="connsiteX6" fmla="*/ 300749 w 770887"/>
              <a:gd name="connsiteY6" fmla="*/ 503720 h 599162"/>
              <a:gd name="connsiteX7" fmla="*/ 300749 w 770887"/>
              <a:gd name="connsiteY7" fmla="*/ 509023 h 599162"/>
              <a:gd name="connsiteX8" fmla="*/ 304284 w 770887"/>
              <a:gd name="connsiteY8" fmla="*/ 509023 h 599162"/>
              <a:gd name="connsiteX9" fmla="*/ 311354 w 770887"/>
              <a:gd name="connsiteY9" fmla="*/ 517860 h 599162"/>
              <a:gd name="connsiteX10" fmla="*/ 311354 w 770887"/>
              <a:gd name="connsiteY10" fmla="*/ 521395 h 599162"/>
              <a:gd name="connsiteX11" fmla="*/ 306051 w 770887"/>
              <a:gd name="connsiteY11" fmla="*/ 523162 h 599162"/>
              <a:gd name="connsiteX12" fmla="*/ 302516 w 770887"/>
              <a:gd name="connsiteY12" fmla="*/ 523162 h 599162"/>
              <a:gd name="connsiteX13" fmla="*/ 298982 w 770887"/>
              <a:gd name="connsiteY13" fmla="*/ 524930 h 599162"/>
              <a:gd name="connsiteX14" fmla="*/ 297214 w 770887"/>
              <a:gd name="connsiteY14" fmla="*/ 524930 h 599162"/>
              <a:gd name="connsiteX15" fmla="*/ 291912 w 770887"/>
              <a:gd name="connsiteY15" fmla="*/ 528465 h 599162"/>
              <a:gd name="connsiteX16" fmla="*/ 291912 w 770887"/>
              <a:gd name="connsiteY16" fmla="*/ 533767 h 599162"/>
              <a:gd name="connsiteX17" fmla="*/ 291912 w 770887"/>
              <a:gd name="connsiteY17" fmla="*/ 535534 h 599162"/>
              <a:gd name="connsiteX18" fmla="*/ 288377 w 770887"/>
              <a:gd name="connsiteY18" fmla="*/ 540837 h 599162"/>
              <a:gd name="connsiteX19" fmla="*/ 283075 w 770887"/>
              <a:gd name="connsiteY19" fmla="*/ 531999 h 599162"/>
              <a:gd name="connsiteX20" fmla="*/ 283075 w 770887"/>
              <a:gd name="connsiteY20" fmla="*/ 533767 h 599162"/>
              <a:gd name="connsiteX21" fmla="*/ 281307 w 770887"/>
              <a:gd name="connsiteY21" fmla="*/ 537302 h 599162"/>
              <a:gd name="connsiteX22" fmla="*/ 276005 w 770887"/>
              <a:gd name="connsiteY22" fmla="*/ 542604 h 599162"/>
              <a:gd name="connsiteX23" fmla="*/ 272470 w 770887"/>
              <a:gd name="connsiteY23" fmla="*/ 549674 h 599162"/>
              <a:gd name="connsiteX24" fmla="*/ 272470 w 770887"/>
              <a:gd name="connsiteY24" fmla="*/ 551441 h 599162"/>
              <a:gd name="connsiteX25" fmla="*/ 272470 w 770887"/>
              <a:gd name="connsiteY25" fmla="*/ 558511 h 599162"/>
              <a:gd name="connsiteX26" fmla="*/ 256563 w 770887"/>
              <a:gd name="connsiteY26" fmla="*/ 558511 h 599162"/>
              <a:gd name="connsiteX27" fmla="*/ 268935 w 770887"/>
              <a:gd name="connsiteY27" fmla="*/ 554976 h 599162"/>
              <a:gd name="connsiteX28" fmla="*/ 270703 w 770887"/>
              <a:gd name="connsiteY28" fmla="*/ 551441 h 599162"/>
              <a:gd name="connsiteX29" fmla="*/ 272470 w 770887"/>
              <a:gd name="connsiteY29" fmla="*/ 547906 h 599162"/>
              <a:gd name="connsiteX30" fmla="*/ 270703 w 770887"/>
              <a:gd name="connsiteY30" fmla="*/ 542604 h 599162"/>
              <a:gd name="connsiteX31" fmla="*/ 267168 w 770887"/>
              <a:gd name="connsiteY31" fmla="*/ 540837 h 599162"/>
              <a:gd name="connsiteX32" fmla="*/ 265400 w 770887"/>
              <a:gd name="connsiteY32" fmla="*/ 540837 h 599162"/>
              <a:gd name="connsiteX33" fmla="*/ 261866 w 770887"/>
              <a:gd name="connsiteY33" fmla="*/ 537302 h 599162"/>
              <a:gd name="connsiteX34" fmla="*/ 261866 w 770887"/>
              <a:gd name="connsiteY34" fmla="*/ 535534 h 599162"/>
              <a:gd name="connsiteX35" fmla="*/ 260098 w 770887"/>
              <a:gd name="connsiteY35" fmla="*/ 524930 h 599162"/>
              <a:gd name="connsiteX36" fmla="*/ 263633 w 770887"/>
              <a:gd name="connsiteY36" fmla="*/ 521395 h 599162"/>
              <a:gd name="connsiteX37" fmla="*/ 265400 w 770887"/>
              <a:gd name="connsiteY37" fmla="*/ 517860 h 599162"/>
              <a:gd name="connsiteX38" fmla="*/ 270703 w 770887"/>
              <a:gd name="connsiteY38" fmla="*/ 514325 h 599162"/>
              <a:gd name="connsiteX39" fmla="*/ 272470 w 770887"/>
              <a:gd name="connsiteY39" fmla="*/ 516093 h 599162"/>
              <a:gd name="connsiteX40" fmla="*/ 277772 w 770887"/>
              <a:gd name="connsiteY40" fmla="*/ 521395 h 599162"/>
              <a:gd name="connsiteX41" fmla="*/ 281307 w 770887"/>
              <a:gd name="connsiteY41" fmla="*/ 528465 h 599162"/>
              <a:gd name="connsiteX42" fmla="*/ 281307 w 770887"/>
              <a:gd name="connsiteY42" fmla="*/ 521395 h 599162"/>
              <a:gd name="connsiteX43" fmla="*/ 279540 w 770887"/>
              <a:gd name="connsiteY43" fmla="*/ 514325 h 599162"/>
              <a:gd name="connsiteX44" fmla="*/ 276005 w 770887"/>
              <a:gd name="connsiteY44" fmla="*/ 509023 h 599162"/>
              <a:gd name="connsiteX45" fmla="*/ 281307 w 770887"/>
              <a:gd name="connsiteY45" fmla="*/ 507255 h 599162"/>
              <a:gd name="connsiteX46" fmla="*/ 288377 w 770887"/>
              <a:gd name="connsiteY46" fmla="*/ 510790 h 599162"/>
              <a:gd name="connsiteX47" fmla="*/ 291912 w 770887"/>
              <a:gd name="connsiteY47" fmla="*/ 510790 h 599162"/>
              <a:gd name="connsiteX48" fmla="*/ 291912 w 770887"/>
              <a:gd name="connsiteY48" fmla="*/ 507255 h 599162"/>
              <a:gd name="connsiteX49" fmla="*/ 291912 w 770887"/>
              <a:gd name="connsiteY49" fmla="*/ 505488 h 599162"/>
              <a:gd name="connsiteX50" fmla="*/ 291912 w 770887"/>
              <a:gd name="connsiteY50" fmla="*/ 501953 h 599162"/>
              <a:gd name="connsiteX51" fmla="*/ 291912 w 770887"/>
              <a:gd name="connsiteY51" fmla="*/ 496651 h 599162"/>
              <a:gd name="connsiteX52" fmla="*/ 290144 w 770887"/>
              <a:gd name="connsiteY52" fmla="*/ 493116 h 599162"/>
              <a:gd name="connsiteX53" fmla="*/ 297214 w 770887"/>
              <a:gd name="connsiteY53" fmla="*/ 487813 h 599162"/>
              <a:gd name="connsiteX54" fmla="*/ 55075 w 770887"/>
              <a:gd name="connsiteY54" fmla="*/ 374697 h 599162"/>
              <a:gd name="connsiteX55" fmla="*/ 58610 w 770887"/>
              <a:gd name="connsiteY55" fmla="*/ 374697 h 599162"/>
              <a:gd name="connsiteX56" fmla="*/ 63912 w 770887"/>
              <a:gd name="connsiteY56" fmla="*/ 385302 h 599162"/>
              <a:gd name="connsiteX57" fmla="*/ 63912 w 770887"/>
              <a:gd name="connsiteY57" fmla="*/ 390604 h 599162"/>
              <a:gd name="connsiteX58" fmla="*/ 60377 w 770887"/>
              <a:gd name="connsiteY58" fmla="*/ 395906 h 599162"/>
              <a:gd name="connsiteX59" fmla="*/ 56842 w 770887"/>
              <a:gd name="connsiteY59" fmla="*/ 395906 h 599162"/>
              <a:gd name="connsiteX60" fmla="*/ 51540 w 770887"/>
              <a:gd name="connsiteY60" fmla="*/ 395906 h 599162"/>
              <a:gd name="connsiteX61" fmla="*/ 44470 w 770887"/>
              <a:gd name="connsiteY61" fmla="*/ 390604 h 599162"/>
              <a:gd name="connsiteX62" fmla="*/ 35633 w 770887"/>
              <a:gd name="connsiteY62" fmla="*/ 383534 h 599162"/>
              <a:gd name="connsiteX63" fmla="*/ 44470 w 770887"/>
              <a:gd name="connsiteY63" fmla="*/ 378232 h 599162"/>
              <a:gd name="connsiteX64" fmla="*/ 49773 w 770887"/>
              <a:gd name="connsiteY64" fmla="*/ 378232 h 599162"/>
              <a:gd name="connsiteX65" fmla="*/ 4447 w 770887"/>
              <a:gd name="connsiteY65" fmla="*/ 224465 h 599162"/>
              <a:gd name="connsiteX66" fmla="*/ 5929 w 770887"/>
              <a:gd name="connsiteY66" fmla="*/ 230488 h 599162"/>
              <a:gd name="connsiteX67" fmla="*/ 8894 w 770887"/>
              <a:gd name="connsiteY67" fmla="*/ 233499 h 599162"/>
              <a:gd name="connsiteX68" fmla="*/ 16306 w 770887"/>
              <a:gd name="connsiteY68" fmla="*/ 235005 h 599162"/>
              <a:gd name="connsiteX69" fmla="*/ 23717 w 770887"/>
              <a:gd name="connsiteY69" fmla="*/ 235005 h 599162"/>
              <a:gd name="connsiteX70" fmla="*/ 28164 w 770887"/>
              <a:gd name="connsiteY70" fmla="*/ 238016 h 599162"/>
              <a:gd name="connsiteX71" fmla="*/ 28164 w 770887"/>
              <a:gd name="connsiteY71" fmla="*/ 242533 h 599162"/>
              <a:gd name="connsiteX72" fmla="*/ 31129 w 770887"/>
              <a:gd name="connsiteY72" fmla="*/ 245544 h 599162"/>
              <a:gd name="connsiteX73" fmla="*/ 37058 w 770887"/>
              <a:gd name="connsiteY73" fmla="*/ 251566 h 599162"/>
              <a:gd name="connsiteX74" fmla="*/ 44470 w 770887"/>
              <a:gd name="connsiteY74" fmla="*/ 262106 h 599162"/>
              <a:gd name="connsiteX75" fmla="*/ 40023 w 770887"/>
              <a:gd name="connsiteY75" fmla="*/ 262106 h 599162"/>
              <a:gd name="connsiteX76" fmla="*/ 31129 w 770887"/>
              <a:gd name="connsiteY76" fmla="*/ 262106 h 599162"/>
              <a:gd name="connsiteX77" fmla="*/ 29647 w 770887"/>
              <a:gd name="connsiteY77" fmla="*/ 265117 h 599162"/>
              <a:gd name="connsiteX78" fmla="*/ 23717 w 770887"/>
              <a:gd name="connsiteY78" fmla="*/ 259095 h 599162"/>
              <a:gd name="connsiteX79" fmla="*/ 20753 w 770887"/>
              <a:gd name="connsiteY79" fmla="*/ 250061 h 599162"/>
              <a:gd name="connsiteX80" fmla="*/ 19270 w 770887"/>
              <a:gd name="connsiteY80" fmla="*/ 247050 h 599162"/>
              <a:gd name="connsiteX81" fmla="*/ 16306 w 770887"/>
              <a:gd name="connsiteY81" fmla="*/ 244038 h 599162"/>
              <a:gd name="connsiteX82" fmla="*/ 14823 w 770887"/>
              <a:gd name="connsiteY82" fmla="*/ 244038 h 599162"/>
              <a:gd name="connsiteX83" fmla="*/ 13341 w 770887"/>
              <a:gd name="connsiteY83" fmla="*/ 244038 h 599162"/>
              <a:gd name="connsiteX84" fmla="*/ 10376 w 770887"/>
              <a:gd name="connsiteY84" fmla="*/ 244038 h 599162"/>
              <a:gd name="connsiteX85" fmla="*/ 8894 w 770887"/>
              <a:gd name="connsiteY85" fmla="*/ 244038 h 599162"/>
              <a:gd name="connsiteX86" fmla="*/ 4447 w 770887"/>
              <a:gd name="connsiteY86" fmla="*/ 244038 h 599162"/>
              <a:gd name="connsiteX87" fmla="*/ 2964 w 770887"/>
              <a:gd name="connsiteY87" fmla="*/ 242533 h 599162"/>
              <a:gd name="connsiteX88" fmla="*/ 1482 w 770887"/>
              <a:gd name="connsiteY88" fmla="*/ 239521 h 599162"/>
              <a:gd name="connsiteX89" fmla="*/ 0 w 770887"/>
              <a:gd name="connsiteY89" fmla="*/ 235005 h 599162"/>
              <a:gd name="connsiteX90" fmla="*/ 0 w 770887"/>
              <a:gd name="connsiteY90" fmla="*/ 230488 h 599162"/>
              <a:gd name="connsiteX91" fmla="*/ 4447 w 770887"/>
              <a:gd name="connsiteY91" fmla="*/ 224465 h 599162"/>
              <a:gd name="connsiteX92" fmla="*/ 277183 w 770887"/>
              <a:gd name="connsiteY92" fmla="*/ 0 h 599162"/>
              <a:gd name="connsiteX93" fmla="*/ 283168 w 770887"/>
              <a:gd name="connsiteY93" fmla="*/ 5977 h 599162"/>
              <a:gd name="connsiteX94" fmla="*/ 286160 w 770887"/>
              <a:gd name="connsiteY94" fmla="*/ 10459 h 599162"/>
              <a:gd name="connsiteX95" fmla="*/ 283168 w 770887"/>
              <a:gd name="connsiteY95" fmla="*/ 10459 h 599162"/>
              <a:gd name="connsiteX96" fmla="*/ 283168 w 770887"/>
              <a:gd name="connsiteY96" fmla="*/ 14942 h 599162"/>
              <a:gd name="connsiteX97" fmla="*/ 287656 w 770887"/>
              <a:gd name="connsiteY97" fmla="*/ 17930 h 599162"/>
              <a:gd name="connsiteX98" fmla="*/ 293640 w 770887"/>
              <a:gd name="connsiteY98" fmla="*/ 17930 h 599162"/>
              <a:gd name="connsiteX99" fmla="*/ 293640 w 770887"/>
              <a:gd name="connsiteY99" fmla="*/ 13447 h 599162"/>
              <a:gd name="connsiteX100" fmla="*/ 296632 w 770887"/>
              <a:gd name="connsiteY100" fmla="*/ 10459 h 599162"/>
              <a:gd name="connsiteX101" fmla="*/ 299624 w 770887"/>
              <a:gd name="connsiteY101" fmla="*/ 13447 h 599162"/>
              <a:gd name="connsiteX102" fmla="*/ 304113 w 770887"/>
              <a:gd name="connsiteY102" fmla="*/ 19424 h 599162"/>
              <a:gd name="connsiteX103" fmla="*/ 313089 w 770887"/>
              <a:gd name="connsiteY103" fmla="*/ 17930 h 599162"/>
              <a:gd name="connsiteX104" fmla="*/ 325058 w 770887"/>
              <a:gd name="connsiteY104" fmla="*/ 20918 h 599162"/>
              <a:gd name="connsiteX105" fmla="*/ 325058 w 770887"/>
              <a:gd name="connsiteY105" fmla="*/ 25401 h 599162"/>
              <a:gd name="connsiteX106" fmla="*/ 328050 w 770887"/>
              <a:gd name="connsiteY106" fmla="*/ 31377 h 599162"/>
              <a:gd name="connsiteX107" fmla="*/ 335530 w 770887"/>
              <a:gd name="connsiteY107" fmla="*/ 37354 h 599162"/>
              <a:gd name="connsiteX108" fmla="*/ 351987 w 770887"/>
              <a:gd name="connsiteY108" fmla="*/ 37354 h 599162"/>
              <a:gd name="connsiteX109" fmla="*/ 356475 w 770887"/>
              <a:gd name="connsiteY109" fmla="*/ 37354 h 599162"/>
              <a:gd name="connsiteX110" fmla="*/ 360963 w 770887"/>
              <a:gd name="connsiteY110" fmla="*/ 34366 h 599162"/>
              <a:gd name="connsiteX111" fmla="*/ 366948 w 770887"/>
              <a:gd name="connsiteY111" fmla="*/ 34366 h 599162"/>
              <a:gd name="connsiteX112" fmla="*/ 374428 w 770887"/>
              <a:gd name="connsiteY112" fmla="*/ 38848 h 599162"/>
              <a:gd name="connsiteX113" fmla="*/ 375924 w 770887"/>
              <a:gd name="connsiteY113" fmla="*/ 43331 h 599162"/>
              <a:gd name="connsiteX114" fmla="*/ 375924 w 770887"/>
              <a:gd name="connsiteY114" fmla="*/ 47813 h 599162"/>
              <a:gd name="connsiteX115" fmla="*/ 375924 w 770887"/>
              <a:gd name="connsiteY115" fmla="*/ 48560 h 599162"/>
              <a:gd name="connsiteX116" fmla="*/ 375924 w 770887"/>
              <a:gd name="connsiteY116" fmla="*/ 50802 h 599162"/>
              <a:gd name="connsiteX117" fmla="*/ 383404 w 770887"/>
              <a:gd name="connsiteY117" fmla="*/ 46319 h 599162"/>
              <a:gd name="connsiteX118" fmla="*/ 392381 w 770887"/>
              <a:gd name="connsiteY118" fmla="*/ 43331 h 599162"/>
              <a:gd name="connsiteX119" fmla="*/ 398365 w 770887"/>
              <a:gd name="connsiteY119" fmla="*/ 43331 h 599162"/>
              <a:gd name="connsiteX120" fmla="*/ 410334 w 770887"/>
              <a:gd name="connsiteY120" fmla="*/ 47813 h 599162"/>
              <a:gd name="connsiteX121" fmla="*/ 420806 w 770887"/>
              <a:gd name="connsiteY121" fmla="*/ 50802 h 599162"/>
              <a:gd name="connsiteX122" fmla="*/ 432775 w 770887"/>
              <a:gd name="connsiteY122" fmla="*/ 47813 h 599162"/>
              <a:gd name="connsiteX123" fmla="*/ 438759 w 770887"/>
              <a:gd name="connsiteY123" fmla="*/ 43331 h 599162"/>
              <a:gd name="connsiteX124" fmla="*/ 444743 w 770887"/>
              <a:gd name="connsiteY124" fmla="*/ 43331 h 599162"/>
              <a:gd name="connsiteX125" fmla="*/ 447736 w 770887"/>
              <a:gd name="connsiteY125" fmla="*/ 43331 h 599162"/>
              <a:gd name="connsiteX126" fmla="*/ 455216 w 770887"/>
              <a:gd name="connsiteY126" fmla="*/ 50802 h 599162"/>
              <a:gd name="connsiteX127" fmla="*/ 462696 w 770887"/>
              <a:gd name="connsiteY127" fmla="*/ 56778 h 599162"/>
              <a:gd name="connsiteX128" fmla="*/ 476161 w 770887"/>
              <a:gd name="connsiteY128" fmla="*/ 58272 h 599162"/>
              <a:gd name="connsiteX129" fmla="*/ 482145 w 770887"/>
              <a:gd name="connsiteY129" fmla="*/ 110568 h 599162"/>
              <a:gd name="connsiteX130" fmla="*/ 500098 w 770887"/>
              <a:gd name="connsiteY130" fmla="*/ 242056 h 599162"/>
              <a:gd name="connsiteX131" fmla="*/ 521043 w 770887"/>
              <a:gd name="connsiteY131" fmla="*/ 400438 h 599162"/>
              <a:gd name="connsiteX132" fmla="*/ 525531 w 770887"/>
              <a:gd name="connsiteY132" fmla="*/ 409403 h 599162"/>
              <a:gd name="connsiteX133" fmla="*/ 540492 w 770887"/>
              <a:gd name="connsiteY133" fmla="*/ 409403 h 599162"/>
              <a:gd name="connsiteX134" fmla="*/ 543484 w 770887"/>
              <a:gd name="connsiteY134" fmla="*/ 400438 h 599162"/>
              <a:gd name="connsiteX135" fmla="*/ 555453 w 770887"/>
              <a:gd name="connsiteY135" fmla="*/ 400438 h 599162"/>
              <a:gd name="connsiteX136" fmla="*/ 555453 w 770887"/>
              <a:gd name="connsiteY136" fmla="*/ 404920 h 599162"/>
              <a:gd name="connsiteX137" fmla="*/ 559941 w 770887"/>
              <a:gd name="connsiteY137" fmla="*/ 410897 h 599162"/>
              <a:gd name="connsiteX138" fmla="*/ 579390 w 770887"/>
              <a:gd name="connsiteY138" fmla="*/ 424344 h 599162"/>
              <a:gd name="connsiteX139" fmla="*/ 595847 w 770887"/>
              <a:gd name="connsiteY139" fmla="*/ 442274 h 599162"/>
              <a:gd name="connsiteX140" fmla="*/ 604823 w 770887"/>
              <a:gd name="connsiteY140" fmla="*/ 434803 h 599162"/>
              <a:gd name="connsiteX141" fmla="*/ 610807 w 770887"/>
              <a:gd name="connsiteY141" fmla="*/ 419862 h 599162"/>
              <a:gd name="connsiteX142" fmla="*/ 618288 w 770887"/>
              <a:gd name="connsiteY142" fmla="*/ 412391 h 599162"/>
              <a:gd name="connsiteX143" fmla="*/ 625768 w 770887"/>
              <a:gd name="connsiteY143" fmla="*/ 407908 h 599162"/>
              <a:gd name="connsiteX144" fmla="*/ 639233 w 770887"/>
              <a:gd name="connsiteY144" fmla="*/ 413885 h 599162"/>
              <a:gd name="connsiteX145" fmla="*/ 655690 w 770887"/>
              <a:gd name="connsiteY145" fmla="*/ 425838 h 599162"/>
              <a:gd name="connsiteX146" fmla="*/ 672146 w 770887"/>
              <a:gd name="connsiteY146" fmla="*/ 442274 h 599162"/>
              <a:gd name="connsiteX147" fmla="*/ 684115 w 770887"/>
              <a:gd name="connsiteY147" fmla="*/ 455722 h 599162"/>
              <a:gd name="connsiteX148" fmla="*/ 708052 w 770887"/>
              <a:gd name="connsiteY148" fmla="*/ 479629 h 599162"/>
              <a:gd name="connsiteX149" fmla="*/ 723013 w 770887"/>
              <a:gd name="connsiteY149" fmla="*/ 500547 h 599162"/>
              <a:gd name="connsiteX150" fmla="*/ 731989 w 770887"/>
              <a:gd name="connsiteY150" fmla="*/ 502041 h 599162"/>
              <a:gd name="connsiteX151" fmla="*/ 742462 w 770887"/>
              <a:gd name="connsiteY151" fmla="*/ 503535 h 599162"/>
              <a:gd name="connsiteX152" fmla="*/ 760415 w 770887"/>
              <a:gd name="connsiteY152" fmla="*/ 509512 h 599162"/>
              <a:gd name="connsiteX153" fmla="*/ 767895 w 770887"/>
              <a:gd name="connsiteY153" fmla="*/ 513994 h 599162"/>
              <a:gd name="connsiteX154" fmla="*/ 767895 w 770887"/>
              <a:gd name="connsiteY154" fmla="*/ 519971 h 599162"/>
              <a:gd name="connsiteX155" fmla="*/ 770887 w 770887"/>
              <a:gd name="connsiteY155" fmla="*/ 533419 h 599162"/>
              <a:gd name="connsiteX156" fmla="*/ 770887 w 770887"/>
              <a:gd name="connsiteY156" fmla="*/ 539395 h 599162"/>
              <a:gd name="connsiteX157" fmla="*/ 770887 w 770887"/>
              <a:gd name="connsiteY157" fmla="*/ 545372 h 599162"/>
              <a:gd name="connsiteX158" fmla="*/ 770887 w 770887"/>
              <a:gd name="connsiteY158" fmla="*/ 558820 h 599162"/>
              <a:gd name="connsiteX159" fmla="*/ 764903 w 770887"/>
              <a:gd name="connsiteY159" fmla="*/ 563302 h 599162"/>
              <a:gd name="connsiteX160" fmla="*/ 760415 w 770887"/>
              <a:gd name="connsiteY160" fmla="*/ 557325 h 599162"/>
              <a:gd name="connsiteX161" fmla="*/ 755926 w 770887"/>
              <a:gd name="connsiteY161" fmla="*/ 549855 h 599162"/>
              <a:gd name="connsiteX162" fmla="*/ 751438 w 770887"/>
              <a:gd name="connsiteY162" fmla="*/ 552843 h 599162"/>
              <a:gd name="connsiteX163" fmla="*/ 755926 w 770887"/>
              <a:gd name="connsiteY163" fmla="*/ 560314 h 599162"/>
              <a:gd name="connsiteX164" fmla="*/ 752934 w 770887"/>
              <a:gd name="connsiteY164" fmla="*/ 561808 h 599162"/>
              <a:gd name="connsiteX165" fmla="*/ 748446 w 770887"/>
              <a:gd name="connsiteY165" fmla="*/ 558820 h 599162"/>
              <a:gd name="connsiteX166" fmla="*/ 739470 w 770887"/>
              <a:gd name="connsiteY166" fmla="*/ 555831 h 599162"/>
              <a:gd name="connsiteX167" fmla="*/ 739470 w 770887"/>
              <a:gd name="connsiteY167" fmla="*/ 549855 h 599162"/>
              <a:gd name="connsiteX168" fmla="*/ 736478 w 770887"/>
              <a:gd name="connsiteY168" fmla="*/ 542384 h 599162"/>
              <a:gd name="connsiteX169" fmla="*/ 731989 w 770887"/>
              <a:gd name="connsiteY169" fmla="*/ 539395 h 599162"/>
              <a:gd name="connsiteX170" fmla="*/ 728997 w 770887"/>
              <a:gd name="connsiteY170" fmla="*/ 533419 h 599162"/>
              <a:gd name="connsiteX171" fmla="*/ 717029 w 770887"/>
              <a:gd name="connsiteY171" fmla="*/ 524454 h 599162"/>
              <a:gd name="connsiteX172" fmla="*/ 706556 w 770887"/>
              <a:gd name="connsiteY172" fmla="*/ 525948 h 599162"/>
              <a:gd name="connsiteX173" fmla="*/ 709548 w 770887"/>
              <a:gd name="connsiteY173" fmla="*/ 530430 h 599162"/>
              <a:gd name="connsiteX174" fmla="*/ 712540 w 770887"/>
              <a:gd name="connsiteY174" fmla="*/ 533419 h 599162"/>
              <a:gd name="connsiteX175" fmla="*/ 723013 w 770887"/>
              <a:gd name="connsiteY175" fmla="*/ 539395 h 599162"/>
              <a:gd name="connsiteX176" fmla="*/ 728997 w 770887"/>
              <a:gd name="connsiteY176" fmla="*/ 545372 h 599162"/>
              <a:gd name="connsiteX177" fmla="*/ 728997 w 770887"/>
              <a:gd name="connsiteY177" fmla="*/ 549855 h 599162"/>
              <a:gd name="connsiteX178" fmla="*/ 733485 w 770887"/>
              <a:gd name="connsiteY178" fmla="*/ 554337 h 599162"/>
              <a:gd name="connsiteX179" fmla="*/ 736478 w 770887"/>
              <a:gd name="connsiteY179" fmla="*/ 558820 h 599162"/>
              <a:gd name="connsiteX180" fmla="*/ 739470 w 770887"/>
              <a:gd name="connsiteY180" fmla="*/ 569279 h 599162"/>
              <a:gd name="connsiteX181" fmla="*/ 739470 w 770887"/>
              <a:gd name="connsiteY181" fmla="*/ 572267 h 599162"/>
              <a:gd name="connsiteX182" fmla="*/ 734981 w 770887"/>
              <a:gd name="connsiteY182" fmla="*/ 573761 h 599162"/>
              <a:gd name="connsiteX183" fmla="*/ 731989 w 770887"/>
              <a:gd name="connsiteY183" fmla="*/ 566290 h 599162"/>
              <a:gd name="connsiteX184" fmla="*/ 731989 w 770887"/>
              <a:gd name="connsiteY184" fmla="*/ 573761 h 599162"/>
              <a:gd name="connsiteX185" fmla="*/ 728997 w 770887"/>
              <a:gd name="connsiteY185" fmla="*/ 579738 h 599162"/>
              <a:gd name="connsiteX186" fmla="*/ 724509 w 770887"/>
              <a:gd name="connsiteY186" fmla="*/ 578244 h 599162"/>
              <a:gd name="connsiteX187" fmla="*/ 717029 w 770887"/>
              <a:gd name="connsiteY187" fmla="*/ 570773 h 599162"/>
              <a:gd name="connsiteX188" fmla="*/ 709548 w 770887"/>
              <a:gd name="connsiteY188" fmla="*/ 561808 h 599162"/>
              <a:gd name="connsiteX189" fmla="*/ 703564 w 770887"/>
              <a:gd name="connsiteY189" fmla="*/ 564796 h 599162"/>
              <a:gd name="connsiteX190" fmla="*/ 699076 w 770887"/>
              <a:gd name="connsiteY190" fmla="*/ 564796 h 599162"/>
              <a:gd name="connsiteX191" fmla="*/ 702068 w 770887"/>
              <a:gd name="connsiteY191" fmla="*/ 555831 h 599162"/>
              <a:gd name="connsiteX192" fmla="*/ 709548 w 770887"/>
              <a:gd name="connsiteY192" fmla="*/ 554337 h 599162"/>
              <a:gd name="connsiteX193" fmla="*/ 706556 w 770887"/>
              <a:gd name="connsiteY193" fmla="*/ 545372 h 599162"/>
              <a:gd name="connsiteX194" fmla="*/ 697580 w 770887"/>
              <a:gd name="connsiteY194" fmla="*/ 549855 h 599162"/>
              <a:gd name="connsiteX195" fmla="*/ 700572 w 770887"/>
              <a:gd name="connsiteY195" fmla="*/ 540890 h 599162"/>
              <a:gd name="connsiteX196" fmla="*/ 696084 w 770887"/>
              <a:gd name="connsiteY196" fmla="*/ 534913 h 599162"/>
              <a:gd name="connsiteX197" fmla="*/ 694588 w 770887"/>
              <a:gd name="connsiteY197" fmla="*/ 530430 h 599162"/>
              <a:gd name="connsiteX198" fmla="*/ 694588 w 770887"/>
              <a:gd name="connsiteY198" fmla="*/ 525948 h 599162"/>
              <a:gd name="connsiteX199" fmla="*/ 700572 w 770887"/>
              <a:gd name="connsiteY199" fmla="*/ 516983 h 599162"/>
              <a:gd name="connsiteX200" fmla="*/ 693091 w 770887"/>
              <a:gd name="connsiteY200" fmla="*/ 516983 h 599162"/>
              <a:gd name="connsiteX201" fmla="*/ 690099 w 770887"/>
              <a:gd name="connsiteY201" fmla="*/ 519971 h 599162"/>
              <a:gd name="connsiteX202" fmla="*/ 690099 w 770887"/>
              <a:gd name="connsiteY202" fmla="*/ 522959 h 599162"/>
              <a:gd name="connsiteX203" fmla="*/ 690099 w 770887"/>
              <a:gd name="connsiteY203" fmla="*/ 531925 h 599162"/>
              <a:gd name="connsiteX204" fmla="*/ 685611 w 770887"/>
              <a:gd name="connsiteY204" fmla="*/ 534913 h 599162"/>
              <a:gd name="connsiteX205" fmla="*/ 682619 w 770887"/>
              <a:gd name="connsiteY205" fmla="*/ 537901 h 599162"/>
              <a:gd name="connsiteX206" fmla="*/ 682619 w 770887"/>
              <a:gd name="connsiteY206" fmla="*/ 533419 h 599162"/>
              <a:gd name="connsiteX207" fmla="*/ 681123 w 770887"/>
              <a:gd name="connsiteY207" fmla="*/ 527442 h 599162"/>
              <a:gd name="connsiteX208" fmla="*/ 679627 w 770887"/>
              <a:gd name="connsiteY208" fmla="*/ 519971 h 599162"/>
              <a:gd name="connsiteX209" fmla="*/ 678131 w 770887"/>
              <a:gd name="connsiteY209" fmla="*/ 515489 h 599162"/>
              <a:gd name="connsiteX210" fmla="*/ 676635 w 770887"/>
              <a:gd name="connsiteY210" fmla="*/ 511006 h 599162"/>
              <a:gd name="connsiteX211" fmla="*/ 676635 w 770887"/>
              <a:gd name="connsiteY211" fmla="*/ 506524 h 599162"/>
              <a:gd name="connsiteX212" fmla="*/ 681123 w 770887"/>
              <a:gd name="connsiteY212" fmla="*/ 503535 h 599162"/>
              <a:gd name="connsiteX213" fmla="*/ 684115 w 770887"/>
              <a:gd name="connsiteY213" fmla="*/ 499053 h 599162"/>
              <a:gd name="connsiteX214" fmla="*/ 690099 w 770887"/>
              <a:gd name="connsiteY214" fmla="*/ 493076 h 599162"/>
              <a:gd name="connsiteX215" fmla="*/ 684115 w 770887"/>
              <a:gd name="connsiteY215" fmla="*/ 482617 h 599162"/>
              <a:gd name="connsiteX216" fmla="*/ 681123 w 770887"/>
              <a:gd name="connsiteY216" fmla="*/ 484111 h 599162"/>
              <a:gd name="connsiteX217" fmla="*/ 678131 w 770887"/>
              <a:gd name="connsiteY217" fmla="*/ 491582 h 599162"/>
              <a:gd name="connsiteX218" fmla="*/ 672146 w 770887"/>
              <a:gd name="connsiteY218" fmla="*/ 499053 h 599162"/>
              <a:gd name="connsiteX219" fmla="*/ 667658 w 770887"/>
              <a:gd name="connsiteY219" fmla="*/ 502041 h 599162"/>
              <a:gd name="connsiteX220" fmla="*/ 666162 w 770887"/>
              <a:gd name="connsiteY220" fmla="*/ 505029 h 599162"/>
              <a:gd name="connsiteX221" fmla="*/ 669154 w 770887"/>
              <a:gd name="connsiteY221" fmla="*/ 516983 h 599162"/>
              <a:gd name="connsiteX222" fmla="*/ 675139 w 770887"/>
              <a:gd name="connsiteY222" fmla="*/ 533419 h 599162"/>
              <a:gd name="connsiteX223" fmla="*/ 669154 w 770887"/>
              <a:gd name="connsiteY223" fmla="*/ 531925 h 599162"/>
              <a:gd name="connsiteX224" fmla="*/ 660178 w 770887"/>
              <a:gd name="connsiteY224" fmla="*/ 513994 h 599162"/>
              <a:gd name="connsiteX225" fmla="*/ 649705 w 770887"/>
              <a:gd name="connsiteY225" fmla="*/ 499053 h 599162"/>
              <a:gd name="connsiteX226" fmla="*/ 646713 w 770887"/>
              <a:gd name="connsiteY226" fmla="*/ 508018 h 599162"/>
              <a:gd name="connsiteX227" fmla="*/ 643721 w 770887"/>
              <a:gd name="connsiteY227" fmla="*/ 506524 h 599162"/>
              <a:gd name="connsiteX228" fmla="*/ 639233 w 770887"/>
              <a:gd name="connsiteY228" fmla="*/ 496064 h 599162"/>
              <a:gd name="connsiteX229" fmla="*/ 633249 w 770887"/>
              <a:gd name="connsiteY229" fmla="*/ 491582 h 599162"/>
              <a:gd name="connsiteX230" fmla="*/ 618288 w 770887"/>
              <a:gd name="connsiteY230" fmla="*/ 475146 h 599162"/>
              <a:gd name="connsiteX231" fmla="*/ 618288 w 770887"/>
              <a:gd name="connsiteY231" fmla="*/ 464687 h 599162"/>
              <a:gd name="connsiteX232" fmla="*/ 615296 w 770887"/>
              <a:gd name="connsiteY232" fmla="*/ 470664 h 599162"/>
              <a:gd name="connsiteX233" fmla="*/ 607815 w 770887"/>
              <a:gd name="connsiteY233" fmla="*/ 467675 h 599162"/>
              <a:gd name="connsiteX234" fmla="*/ 591358 w 770887"/>
              <a:gd name="connsiteY234" fmla="*/ 452734 h 599162"/>
              <a:gd name="connsiteX235" fmla="*/ 580886 w 770887"/>
              <a:gd name="connsiteY235" fmla="*/ 440780 h 599162"/>
              <a:gd name="connsiteX236" fmla="*/ 574902 w 770887"/>
              <a:gd name="connsiteY236" fmla="*/ 442274 h 599162"/>
              <a:gd name="connsiteX237" fmla="*/ 561437 w 770887"/>
              <a:gd name="connsiteY237" fmla="*/ 439286 h 599162"/>
              <a:gd name="connsiteX238" fmla="*/ 552461 w 770887"/>
              <a:gd name="connsiteY238" fmla="*/ 430321 h 599162"/>
              <a:gd name="connsiteX239" fmla="*/ 552461 w 770887"/>
              <a:gd name="connsiteY239" fmla="*/ 419862 h 599162"/>
              <a:gd name="connsiteX240" fmla="*/ 547972 w 770887"/>
              <a:gd name="connsiteY240" fmla="*/ 422850 h 599162"/>
              <a:gd name="connsiteX241" fmla="*/ 530020 w 770887"/>
              <a:gd name="connsiteY241" fmla="*/ 422850 h 599162"/>
              <a:gd name="connsiteX242" fmla="*/ 521043 w 770887"/>
              <a:gd name="connsiteY242" fmla="*/ 421356 h 599162"/>
              <a:gd name="connsiteX243" fmla="*/ 510571 w 770887"/>
              <a:gd name="connsiteY243" fmla="*/ 418368 h 599162"/>
              <a:gd name="connsiteX244" fmla="*/ 491122 w 770887"/>
              <a:gd name="connsiteY244" fmla="*/ 416873 h 599162"/>
              <a:gd name="connsiteX245" fmla="*/ 471673 w 770887"/>
              <a:gd name="connsiteY245" fmla="*/ 421356 h 599162"/>
              <a:gd name="connsiteX246" fmla="*/ 458208 w 770887"/>
              <a:gd name="connsiteY246" fmla="*/ 424344 h 599162"/>
              <a:gd name="connsiteX247" fmla="*/ 461200 w 770887"/>
              <a:gd name="connsiteY247" fmla="*/ 412391 h 599162"/>
              <a:gd name="connsiteX248" fmla="*/ 456712 w 770887"/>
              <a:gd name="connsiteY248" fmla="*/ 415379 h 599162"/>
              <a:gd name="connsiteX249" fmla="*/ 449232 w 770887"/>
              <a:gd name="connsiteY249" fmla="*/ 410897 h 599162"/>
              <a:gd name="connsiteX250" fmla="*/ 443247 w 770887"/>
              <a:gd name="connsiteY250" fmla="*/ 407908 h 599162"/>
              <a:gd name="connsiteX251" fmla="*/ 437263 w 770887"/>
              <a:gd name="connsiteY251" fmla="*/ 407908 h 599162"/>
              <a:gd name="connsiteX252" fmla="*/ 432775 w 770887"/>
              <a:gd name="connsiteY252" fmla="*/ 407908 h 599162"/>
              <a:gd name="connsiteX253" fmla="*/ 425294 w 770887"/>
              <a:gd name="connsiteY253" fmla="*/ 412391 h 599162"/>
              <a:gd name="connsiteX254" fmla="*/ 419310 w 770887"/>
              <a:gd name="connsiteY254" fmla="*/ 415379 h 599162"/>
              <a:gd name="connsiteX255" fmla="*/ 413326 w 770887"/>
              <a:gd name="connsiteY255" fmla="*/ 422850 h 599162"/>
              <a:gd name="connsiteX256" fmla="*/ 410334 w 770887"/>
              <a:gd name="connsiteY256" fmla="*/ 425838 h 599162"/>
              <a:gd name="connsiteX257" fmla="*/ 402853 w 770887"/>
              <a:gd name="connsiteY257" fmla="*/ 424344 h 599162"/>
              <a:gd name="connsiteX258" fmla="*/ 410334 w 770887"/>
              <a:gd name="connsiteY258" fmla="*/ 418368 h 599162"/>
              <a:gd name="connsiteX259" fmla="*/ 419310 w 770887"/>
              <a:gd name="connsiteY259" fmla="*/ 409403 h 599162"/>
              <a:gd name="connsiteX260" fmla="*/ 425294 w 770887"/>
              <a:gd name="connsiteY260" fmla="*/ 403426 h 599162"/>
              <a:gd name="connsiteX261" fmla="*/ 429783 w 770887"/>
              <a:gd name="connsiteY261" fmla="*/ 397449 h 599162"/>
              <a:gd name="connsiteX262" fmla="*/ 426791 w 770887"/>
              <a:gd name="connsiteY262" fmla="*/ 397449 h 599162"/>
              <a:gd name="connsiteX263" fmla="*/ 420806 w 770887"/>
              <a:gd name="connsiteY263" fmla="*/ 394461 h 599162"/>
              <a:gd name="connsiteX264" fmla="*/ 420806 w 770887"/>
              <a:gd name="connsiteY264" fmla="*/ 384002 h 599162"/>
              <a:gd name="connsiteX265" fmla="*/ 414822 w 770887"/>
              <a:gd name="connsiteY265" fmla="*/ 388484 h 599162"/>
              <a:gd name="connsiteX266" fmla="*/ 413326 w 770887"/>
              <a:gd name="connsiteY266" fmla="*/ 389978 h 599162"/>
              <a:gd name="connsiteX267" fmla="*/ 402853 w 770887"/>
              <a:gd name="connsiteY267" fmla="*/ 389978 h 599162"/>
              <a:gd name="connsiteX268" fmla="*/ 393877 w 770887"/>
              <a:gd name="connsiteY268" fmla="*/ 388484 h 599162"/>
              <a:gd name="connsiteX269" fmla="*/ 389389 w 770887"/>
              <a:gd name="connsiteY269" fmla="*/ 392967 h 599162"/>
              <a:gd name="connsiteX270" fmla="*/ 386397 w 770887"/>
              <a:gd name="connsiteY270" fmla="*/ 401932 h 599162"/>
              <a:gd name="connsiteX271" fmla="*/ 392381 w 770887"/>
              <a:gd name="connsiteY271" fmla="*/ 409403 h 599162"/>
              <a:gd name="connsiteX272" fmla="*/ 389389 w 770887"/>
              <a:gd name="connsiteY272" fmla="*/ 421356 h 599162"/>
              <a:gd name="connsiteX273" fmla="*/ 381908 w 770887"/>
              <a:gd name="connsiteY273" fmla="*/ 428827 h 599162"/>
              <a:gd name="connsiteX274" fmla="*/ 374428 w 770887"/>
              <a:gd name="connsiteY274" fmla="*/ 428827 h 599162"/>
              <a:gd name="connsiteX275" fmla="*/ 365452 w 770887"/>
              <a:gd name="connsiteY275" fmla="*/ 428827 h 599162"/>
              <a:gd name="connsiteX276" fmla="*/ 362459 w 770887"/>
              <a:gd name="connsiteY276" fmla="*/ 439286 h 599162"/>
              <a:gd name="connsiteX277" fmla="*/ 350491 w 770887"/>
              <a:gd name="connsiteY277" fmla="*/ 443769 h 599162"/>
              <a:gd name="connsiteX278" fmla="*/ 348995 w 770887"/>
              <a:gd name="connsiteY278" fmla="*/ 446757 h 599162"/>
              <a:gd name="connsiteX279" fmla="*/ 338522 w 770887"/>
              <a:gd name="connsiteY279" fmla="*/ 454228 h 599162"/>
              <a:gd name="connsiteX280" fmla="*/ 328050 w 770887"/>
              <a:gd name="connsiteY280" fmla="*/ 457216 h 599162"/>
              <a:gd name="connsiteX281" fmla="*/ 322065 w 770887"/>
              <a:gd name="connsiteY281" fmla="*/ 458710 h 599162"/>
              <a:gd name="connsiteX282" fmla="*/ 319073 w 770887"/>
              <a:gd name="connsiteY282" fmla="*/ 454228 h 599162"/>
              <a:gd name="connsiteX283" fmla="*/ 317577 w 770887"/>
              <a:gd name="connsiteY283" fmla="*/ 451239 h 599162"/>
              <a:gd name="connsiteX284" fmla="*/ 325058 w 770887"/>
              <a:gd name="connsiteY284" fmla="*/ 448251 h 599162"/>
              <a:gd name="connsiteX285" fmla="*/ 331042 w 770887"/>
              <a:gd name="connsiteY285" fmla="*/ 440780 h 599162"/>
              <a:gd name="connsiteX286" fmla="*/ 323561 w 770887"/>
              <a:gd name="connsiteY286" fmla="*/ 440780 h 599162"/>
              <a:gd name="connsiteX287" fmla="*/ 320569 w 770887"/>
              <a:gd name="connsiteY287" fmla="*/ 436298 h 599162"/>
              <a:gd name="connsiteX288" fmla="*/ 328050 w 770887"/>
              <a:gd name="connsiteY288" fmla="*/ 425838 h 599162"/>
              <a:gd name="connsiteX289" fmla="*/ 331042 w 770887"/>
              <a:gd name="connsiteY289" fmla="*/ 415379 h 599162"/>
              <a:gd name="connsiteX290" fmla="*/ 335530 w 770887"/>
              <a:gd name="connsiteY290" fmla="*/ 400438 h 599162"/>
              <a:gd name="connsiteX291" fmla="*/ 343010 w 770887"/>
              <a:gd name="connsiteY291" fmla="*/ 391473 h 599162"/>
              <a:gd name="connsiteX292" fmla="*/ 369940 w 770887"/>
              <a:gd name="connsiteY292" fmla="*/ 394461 h 599162"/>
              <a:gd name="connsiteX293" fmla="*/ 365452 w 770887"/>
              <a:gd name="connsiteY293" fmla="*/ 388484 h 599162"/>
              <a:gd name="connsiteX294" fmla="*/ 357971 w 770887"/>
              <a:gd name="connsiteY294" fmla="*/ 386990 h 599162"/>
              <a:gd name="connsiteX295" fmla="*/ 344507 w 770887"/>
              <a:gd name="connsiteY295" fmla="*/ 381013 h 599162"/>
              <a:gd name="connsiteX296" fmla="*/ 334034 w 770887"/>
              <a:gd name="connsiteY296" fmla="*/ 385496 h 599162"/>
              <a:gd name="connsiteX297" fmla="*/ 325058 w 770887"/>
              <a:gd name="connsiteY297" fmla="*/ 392967 h 599162"/>
              <a:gd name="connsiteX298" fmla="*/ 316081 w 770887"/>
              <a:gd name="connsiteY298" fmla="*/ 400438 h 599162"/>
              <a:gd name="connsiteX299" fmla="*/ 311593 w 770887"/>
              <a:gd name="connsiteY299" fmla="*/ 409403 h 599162"/>
              <a:gd name="connsiteX300" fmla="*/ 310097 w 770887"/>
              <a:gd name="connsiteY300" fmla="*/ 416873 h 599162"/>
              <a:gd name="connsiteX301" fmla="*/ 304113 w 770887"/>
              <a:gd name="connsiteY301" fmla="*/ 416873 h 599162"/>
              <a:gd name="connsiteX302" fmla="*/ 304113 w 770887"/>
              <a:gd name="connsiteY302" fmla="*/ 419862 h 599162"/>
              <a:gd name="connsiteX303" fmla="*/ 307105 w 770887"/>
              <a:gd name="connsiteY303" fmla="*/ 425838 h 599162"/>
              <a:gd name="connsiteX304" fmla="*/ 305609 w 770887"/>
              <a:gd name="connsiteY304" fmla="*/ 430321 h 599162"/>
              <a:gd name="connsiteX305" fmla="*/ 301120 w 770887"/>
              <a:gd name="connsiteY305" fmla="*/ 434803 h 599162"/>
              <a:gd name="connsiteX306" fmla="*/ 290648 w 770887"/>
              <a:gd name="connsiteY306" fmla="*/ 440780 h 599162"/>
              <a:gd name="connsiteX307" fmla="*/ 284664 w 770887"/>
              <a:gd name="connsiteY307" fmla="*/ 445263 h 599162"/>
              <a:gd name="connsiteX308" fmla="*/ 277183 w 770887"/>
              <a:gd name="connsiteY308" fmla="*/ 452734 h 599162"/>
              <a:gd name="connsiteX309" fmla="*/ 275687 w 770887"/>
              <a:gd name="connsiteY309" fmla="*/ 460204 h 599162"/>
              <a:gd name="connsiteX310" fmla="*/ 286160 w 770887"/>
              <a:gd name="connsiteY310" fmla="*/ 463193 h 599162"/>
              <a:gd name="connsiteX311" fmla="*/ 287656 w 770887"/>
              <a:gd name="connsiteY311" fmla="*/ 473652 h 599162"/>
              <a:gd name="connsiteX312" fmla="*/ 283168 w 770887"/>
              <a:gd name="connsiteY312" fmla="*/ 479629 h 599162"/>
              <a:gd name="connsiteX313" fmla="*/ 275687 w 770887"/>
              <a:gd name="connsiteY313" fmla="*/ 484111 h 599162"/>
              <a:gd name="connsiteX314" fmla="*/ 266711 w 770887"/>
              <a:gd name="connsiteY314" fmla="*/ 496064 h 599162"/>
              <a:gd name="connsiteX315" fmla="*/ 253246 w 770887"/>
              <a:gd name="connsiteY315" fmla="*/ 505029 h 599162"/>
              <a:gd name="connsiteX316" fmla="*/ 226317 w 770887"/>
              <a:gd name="connsiteY316" fmla="*/ 518477 h 599162"/>
              <a:gd name="connsiteX317" fmla="*/ 224821 w 770887"/>
              <a:gd name="connsiteY317" fmla="*/ 530430 h 599162"/>
              <a:gd name="connsiteX318" fmla="*/ 214348 w 770887"/>
              <a:gd name="connsiteY318" fmla="*/ 534913 h 599162"/>
              <a:gd name="connsiteX319" fmla="*/ 203876 w 770887"/>
              <a:gd name="connsiteY319" fmla="*/ 540890 h 599162"/>
              <a:gd name="connsiteX320" fmla="*/ 190411 w 770887"/>
              <a:gd name="connsiteY320" fmla="*/ 545372 h 599162"/>
              <a:gd name="connsiteX321" fmla="*/ 185923 w 770887"/>
              <a:gd name="connsiteY321" fmla="*/ 548360 h 599162"/>
              <a:gd name="connsiteX322" fmla="*/ 179939 w 770887"/>
              <a:gd name="connsiteY322" fmla="*/ 552843 h 599162"/>
              <a:gd name="connsiteX323" fmla="*/ 175450 w 770887"/>
              <a:gd name="connsiteY323" fmla="*/ 557325 h 599162"/>
              <a:gd name="connsiteX324" fmla="*/ 172458 w 770887"/>
              <a:gd name="connsiteY324" fmla="*/ 566290 h 599162"/>
              <a:gd name="connsiteX325" fmla="*/ 164978 w 770887"/>
              <a:gd name="connsiteY325" fmla="*/ 567785 h 599162"/>
              <a:gd name="connsiteX326" fmla="*/ 154505 w 770887"/>
              <a:gd name="connsiteY326" fmla="*/ 570773 h 599162"/>
              <a:gd name="connsiteX327" fmla="*/ 147025 w 770887"/>
              <a:gd name="connsiteY327" fmla="*/ 570773 h 599162"/>
              <a:gd name="connsiteX328" fmla="*/ 139545 w 770887"/>
              <a:gd name="connsiteY328" fmla="*/ 573761 h 599162"/>
              <a:gd name="connsiteX329" fmla="*/ 129072 w 770887"/>
              <a:gd name="connsiteY329" fmla="*/ 579738 h 599162"/>
              <a:gd name="connsiteX330" fmla="*/ 132064 w 770887"/>
              <a:gd name="connsiteY330" fmla="*/ 587209 h 599162"/>
              <a:gd name="connsiteX331" fmla="*/ 129072 w 770887"/>
              <a:gd name="connsiteY331" fmla="*/ 588703 h 599162"/>
              <a:gd name="connsiteX332" fmla="*/ 121592 w 770887"/>
              <a:gd name="connsiteY332" fmla="*/ 584220 h 599162"/>
              <a:gd name="connsiteX333" fmla="*/ 114111 w 770887"/>
              <a:gd name="connsiteY333" fmla="*/ 581232 h 599162"/>
              <a:gd name="connsiteX334" fmla="*/ 108127 w 770887"/>
              <a:gd name="connsiteY334" fmla="*/ 572267 h 599162"/>
              <a:gd name="connsiteX335" fmla="*/ 106631 w 770887"/>
              <a:gd name="connsiteY335" fmla="*/ 575255 h 599162"/>
              <a:gd name="connsiteX336" fmla="*/ 106631 w 770887"/>
              <a:gd name="connsiteY336" fmla="*/ 587209 h 599162"/>
              <a:gd name="connsiteX337" fmla="*/ 97655 w 770887"/>
              <a:gd name="connsiteY337" fmla="*/ 587209 h 599162"/>
              <a:gd name="connsiteX338" fmla="*/ 97655 w 770887"/>
              <a:gd name="connsiteY338" fmla="*/ 591691 h 599162"/>
              <a:gd name="connsiteX339" fmla="*/ 88678 w 770887"/>
              <a:gd name="connsiteY339" fmla="*/ 591691 h 599162"/>
              <a:gd name="connsiteX340" fmla="*/ 88678 w 770887"/>
              <a:gd name="connsiteY340" fmla="*/ 590197 h 599162"/>
              <a:gd name="connsiteX341" fmla="*/ 84190 w 770887"/>
              <a:gd name="connsiteY341" fmla="*/ 588703 h 599162"/>
              <a:gd name="connsiteX342" fmla="*/ 78206 w 770887"/>
              <a:gd name="connsiteY342" fmla="*/ 588703 h 599162"/>
              <a:gd name="connsiteX343" fmla="*/ 70725 w 770887"/>
              <a:gd name="connsiteY343" fmla="*/ 590197 h 599162"/>
              <a:gd name="connsiteX344" fmla="*/ 61749 w 770887"/>
              <a:gd name="connsiteY344" fmla="*/ 599162 h 599162"/>
              <a:gd name="connsiteX345" fmla="*/ 45292 w 770887"/>
              <a:gd name="connsiteY345" fmla="*/ 599162 h 599162"/>
              <a:gd name="connsiteX346" fmla="*/ 30331 w 770887"/>
              <a:gd name="connsiteY346" fmla="*/ 599162 h 599162"/>
              <a:gd name="connsiteX347" fmla="*/ 30331 w 770887"/>
              <a:gd name="connsiteY347" fmla="*/ 593185 h 599162"/>
              <a:gd name="connsiteX348" fmla="*/ 40804 w 770887"/>
              <a:gd name="connsiteY348" fmla="*/ 581232 h 599162"/>
              <a:gd name="connsiteX349" fmla="*/ 58757 w 770887"/>
              <a:gd name="connsiteY349" fmla="*/ 581232 h 599162"/>
              <a:gd name="connsiteX350" fmla="*/ 66237 w 770887"/>
              <a:gd name="connsiteY350" fmla="*/ 581232 h 599162"/>
              <a:gd name="connsiteX351" fmla="*/ 73717 w 770887"/>
              <a:gd name="connsiteY351" fmla="*/ 576750 h 599162"/>
              <a:gd name="connsiteX352" fmla="*/ 84190 w 770887"/>
              <a:gd name="connsiteY352" fmla="*/ 573761 h 599162"/>
              <a:gd name="connsiteX353" fmla="*/ 88678 w 770887"/>
              <a:gd name="connsiteY353" fmla="*/ 570773 h 599162"/>
              <a:gd name="connsiteX354" fmla="*/ 93166 w 770887"/>
              <a:gd name="connsiteY354" fmla="*/ 563302 h 599162"/>
              <a:gd name="connsiteX355" fmla="*/ 102143 w 770887"/>
              <a:gd name="connsiteY355" fmla="*/ 558820 h 599162"/>
              <a:gd name="connsiteX356" fmla="*/ 115607 w 770887"/>
              <a:gd name="connsiteY356" fmla="*/ 557325 h 599162"/>
              <a:gd name="connsiteX357" fmla="*/ 123088 w 770887"/>
              <a:gd name="connsiteY357" fmla="*/ 557325 h 599162"/>
              <a:gd name="connsiteX358" fmla="*/ 129072 w 770887"/>
              <a:gd name="connsiteY358" fmla="*/ 563302 h 599162"/>
              <a:gd name="connsiteX359" fmla="*/ 135056 w 770887"/>
              <a:gd name="connsiteY359" fmla="*/ 558820 h 599162"/>
              <a:gd name="connsiteX360" fmla="*/ 141041 w 770887"/>
              <a:gd name="connsiteY360" fmla="*/ 549855 h 599162"/>
              <a:gd name="connsiteX361" fmla="*/ 148521 w 770887"/>
              <a:gd name="connsiteY361" fmla="*/ 542384 h 599162"/>
              <a:gd name="connsiteX362" fmla="*/ 156001 w 770887"/>
              <a:gd name="connsiteY362" fmla="*/ 537901 h 599162"/>
              <a:gd name="connsiteX363" fmla="*/ 170962 w 770887"/>
              <a:gd name="connsiteY363" fmla="*/ 534913 h 599162"/>
              <a:gd name="connsiteX364" fmla="*/ 176946 w 770887"/>
              <a:gd name="connsiteY364" fmla="*/ 528936 h 599162"/>
              <a:gd name="connsiteX365" fmla="*/ 184427 w 770887"/>
              <a:gd name="connsiteY365" fmla="*/ 521465 h 599162"/>
              <a:gd name="connsiteX366" fmla="*/ 193403 w 770887"/>
              <a:gd name="connsiteY366" fmla="*/ 513994 h 599162"/>
              <a:gd name="connsiteX367" fmla="*/ 200884 w 770887"/>
              <a:gd name="connsiteY367" fmla="*/ 509512 h 599162"/>
              <a:gd name="connsiteX368" fmla="*/ 203876 w 770887"/>
              <a:gd name="connsiteY368" fmla="*/ 500547 h 599162"/>
              <a:gd name="connsiteX369" fmla="*/ 205372 w 770887"/>
              <a:gd name="connsiteY369" fmla="*/ 487099 h 599162"/>
              <a:gd name="connsiteX370" fmla="*/ 208364 w 770887"/>
              <a:gd name="connsiteY370" fmla="*/ 478134 h 599162"/>
              <a:gd name="connsiteX371" fmla="*/ 209860 w 770887"/>
              <a:gd name="connsiteY371" fmla="*/ 475146 h 599162"/>
              <a:gd name="connsiteX372" fmla="*/ 217340 w 770887"/>
              <a:gd name="connsiteY372" fmla="*/ 464687 h 599162"/>
              <a:gd name="connsiteX373" fmla="*/ 212852 w 770887"/>
              <a:gd name="connsiteY373" fmla="*/ 464687 h 599162"/>
              <a:gd name="connsiteX374" fmla="*/ 205372 w 770887"/>
              <a:gd name="connsiteY374" fmla="*/ 466181 h 599162"/>
              <a:gd name="connsiteX375" fmla="*/ 200884 w 770887"/>
              <a:gd name="connsiteY375" fmla="*/ 466181 h 599162"/>
              <a:gd name="connsiteX376" fmla="*/ 193403 w 770887"/>
              <a:gd name="connsiteY376" fmla="*/ 464687 h 599162"/>
              <a:gd name="connsiteX377" fmla="*/ 190411 w 770887"/>
              <a:gd name="connsiteY377" fmla="*/ 461699 h 599162"/>
              <a:gd name="connsiteX378" fmla="*/ 197891 w 770887"/>
              <a:gd name="connsiteY378" fmla="*/ 454228 h 599162"/>
              <a:gd name="connsiteX379" fmla="*/ 190411 w 770887"/>
              <a:gd name="connsiteY379" fmla="*/ 455722 h 599162"/>
              <a:gd name="connsiteX380" fmla="*/ 185923 w 770887"/>
              <a:gd name="connsiteY380" fmla="*/ 460204 h 599162"/>
              <a:gd name="connsiteX381" fmla="*/ 182931 w 770887"/>
              <a:gd name="connsiteY381" fmla="*/ 470664 h 599162"/>
              <a:gd name="connsiteX382" fmla="*/ 178442 w 770887"/>
              <a:gd name="connsiteY382" fmla="*/ 475146 h 599162"/>
              <a:gd name="connsiteX383" fmla="*/ 176946 w 770887"/>
              <a:gd name="connsiteY383" fmla="*/ 470664 h 599162"/>
              <a:gd name="connsiteX384" fmla="*/ 172458 w 770887"/>
              <a:gd name="connsiteY384" fmla="*/ 464687 h 599162"/>
              <a:gd name="connsiteX385" fmla="*/ 164978 w 770887"/>
              <a:gd name="connsiteY385" fmla="*/ 457216 h 599162"/>
              <a:gd name="connsiteX386" fmla="*/ 153009 w 770887"/>
              <a:gd name="connsiteY386" fmla="*/ 449745 h 599162"/>
              <a:gd name="connsiteX387" fmla="*/ 150017 w 770887"/>
              <a:gd name="connsiteY387" fmla="*/ 449745 h 599162"/>
              <a:gd name="connsiteX388" fmla="*/ 139545 w 770887"/>
              <a:gd name="connsiteY388" fmla="*/ 457216 h 599162"/>
              <a:gd name="connsiteX389" fmla="*/ 133560 w 770887"/>
              <a:gd name="connsiteY389" fmla="*/ 457216 h 599162"/>
              <a:gd name="connsiteX390" fmla="*/ 124584 w 770887"/>
              <a:gd name="connsiteY390" fmla="*/ 457216 h 599162"/>
              <a:gd name="connsiteX391" fmla="*/ 126080 w 770887"/>
              <a:gd name="connsiteY391" fmla="*/ 437792 h 599162"/>
              <a:gd name="connsiteX392" fmla="*/ 127576 w 770887"/>
              <a:gd name="connsiteY392" fmla="*/ 431815 h 599162"/>
              <a:gd name="connsiteX393" fmla="*/ 132064 w 770887"/>
              <a:gd name="connsiteY393" fmla="*/ 425838 h 599162"/>
              <a:gd name="connsiteX394" fmla="*/ 132064 w 770887"/>
              <a:gd name="connsiteY394" fmla="*/ 418368 h 599162"/>
              <a:gd name="connsiteX395" fmla="*/ 130568 w 770887"/>
              <a:gd name="connsiteY395" fmla="*/ 406414 h 599162"/>
              <a:gd name="connsiteX396" fmla="*/ 127576 w 770887"/>
              <a:gd name="connsiteY396" fmla="*/ 394461 h 599162"/>
              <a:gd name="connsiteX397" fmla="*/ 124584 w 770887"/>
              <a:gd name="connsiteY397" fmla="*/ 397449 h 599162"/>
              <a:gd name="connsiteX398" fmla="*/ 118600 w 770887"/>
              <a:gd name="connsiteY398" fmla="*/ 403426 h 599162"/>
              <a:gd name="connsiteX399" fmla="*/ 114111 w 770887"/>
              <a:gd name="connsiteY399" fmla="*/ 406414 h 599162"/>
              <a:gd name="connsiteX400" fmla="*/ 109623 w 770887"/>
              <a:gd name="connsiteY400" fmla="*/ 406414 h 599162"/>
              <a:gd name="connsiteX401" fmla="*/ 105135 w 770887"/>
              <a:gd name="connsiteY401" fmla="*/ 401932 h 599162"/>
              <a:gd name="connsiteX402" fmla="*/ 102143 w 770887"/>
              <a:gd name="connsiteY402" fmla="*/ 401932 h 599162"/>
              <a:gd name="connsiteX403" fmla="*/ 96158 w 770887"/>
              <a:gd name="connsiteY403" fmla="*/ 398943 h 599162"/>
              <a:gd name="connsiteX404" fmla="*/ 91670 w 770887"/>
              <a:gd name="connsiteY404" fmla="*/ 394461 h 599162"/>
              <a:gd name="connsiteX405" fmla="*/ 87182 w 770887"/>
              <a:gd name="connsiteY405" fmla="*/ 391473 h 599162"/>
              <a:gd name="connsiteX406" fmla="*/ 82694 w 770887"/>
              <a:gd name="connsiteY406" fmla="*/ 386990 h 599162"/>
              <a:gd name="connsiteX407" fmla="*/ 81198 w 770887"/>
              <a:gd name="connsiteY407" fmla="*/ 382508 h 599162"/>
              <a:gd name="connsiteX408" fmla="*/ 79702 w 770887"/>
              <a:gd name="connsiteY408" fmla="*/ 372048 h 599162"/>
              <a:gd name="connsiteX409" fmla="*/ 85686 w 770887"/>
              <a:gd name="connsiteY409" fmla="*/ 367566 h 599162"/>
              <a:gd name="connsiteX410" fmla="*/ 91670 w 770887"/>
              <a:gd name="connsiteY410" fmla="*/ 367566 h 599162"/>
              <a:gd name="connsiteX411" fmla="*/ 99151 w 770887"/>
              <a:gd name="connsiteY411" fmla="*/ 367566 h 599162"/>
              <a:gd name="connsiteX412" fmla="*/ 106631 w 770887"/>
              <a:gd name="connsiteY412" fmla="*/ 372048 h 599162"/>
              <a:gd name="connsiteX413" fmla="*/ 109623 w 770887"/>
              <a:gd name="connsiteY413" fmla="*/ 364578 h 599162"/>
              <a:gd name="connsiteX414" fmla="*/ 105135 w 770887"/>
              <a:gd name="connsiteY414" fmla="*/ 360095 h 599162"/>
              <a:gd name="connsiteX415" fmla="*/ 103639 w 770887"/>
              <a:gd name="connsiteY415" fmla="*/ 360095 h 599162"/>
              <a:gd name="connsiteX416" fmla="*/ 96158 w 770887"/>
              <a:gd name="connsiteY416" fmla="*/ 360095 h 599162"/>
              <a:gd name="connsiteX417" fmla="*/ 91670 w 770887"/>
              <a:gd name="connsiteY417" fmla="*/ 360095 h 599162"/>
              <a:gd name="connsiteX418" fmla="*/ 82694 w 770887"/>
              <a:gd name="connsiteY418" fmla="*/ 354118 h 599162"/>
              <a:gd name="connsiteX419" fmla="*/ 79702 w 770887"/>
              <a:gd name="connsiteY419" fmla="*/ 348142 h 599162"/>
              <a:gd name="connsiteX420" fmla="*/ 76710 w 770887"/>
              <a:gd name="connsiteY420" fmla="*/ 340671 h 599162"/>
              <a:gd name="connsiteX421" fmla="*/ 73717 w 770887"/>
              <a:gd name="connsiteY421" fmla="*/ 333200 h 599162"/>
              <a:gd name="connsiteX422" fmla="*/ 73717 w 770887"/>
              <a:gd name="connsiteY422" fmla="*/ 330212 h 599162"/>
              <a:gd name="connsiteX423" fmla="*/ 76710 w 770887"/>
              <a:gd name="connsiteY423" fmla="*/ 327223 h 599162"/>
              <a:gd name="connsiteX424" fmla="*/ 81198 w 770887"/>
              <a:gd name="connsiteY424" fmla="*/ 319752 h 599162"/>
              <a:gd name="connsiteX425" fmla="*/ 88678 w 770887"/>
              <a:gd name="connsiteY425" fmla="*/ 310787 h 599162"/>
              <a:gd name="connsiteX426" fmla="*/ 97655 w 770887"/>
              <a:gd name="connsiteY426" fmla="*/ 304811 h 599162"/>
              <a:gd name="connsiteX427" fmla="*/ 103639 w 770887"/>
              <a:gd name="connsiteY427" fmla="*/ 297340 h 599162"/>
              <a:gd name="connsiteX428" fmla="*/ 105135 w 770887"/>
              <a:gd name="connsiteY428" fmla="*/ 289869 h 599162"/>
              <a:gd name="connsiteX429" fmla="*/ 112615 w 770887"/>
              <a:gd name="connsiteY429" fmla="*/ 282398 h 599162"/>
              <a:gd name="connsiteX430" fmla="*/ 118600 w 770887"/>
              <a:gd name="connsiteY430" fmla="*/ 280904 h 599162"/>
              <a:gd name="connsiteX431" fmla="*/ 123088 w 770887"/>
              <a:gd name="connsiteY431" fmla="*/ 283892 h 599162"/>
              <a:gd name="connsiteX432" fmla="*/ 127576 w 770887"/>
              <a:gd name="connsiteY432" fmla="*/ 289869 h 599162"/>
              <a:gd name="connsiteX433" fmla="*/ 130568 w 770887"/>
              <a:gd name="connsiteY433" fmla="*/ 289869 h 599162"/>
              <a:gd name="connsiteX434" fmla="*/ 136552 w 770887"/>
              <a:gd name="connsiteY434" fmla="*/ 289869 h 599162"/>
              <a:gd name="connsiteX435" fmla="*/ 139545 w 770887"/>
              <a:gd name="connsiteY435" fmla="*/ 289869 h 599162"/>
              <a:gd name="connsiteX436" fmla="*/ 144033 w 770887"/>
              <a:gd name="connsiteY436" fmla="*/ 283892 h 599162"/>
              <a:gd name="connsiteX437" fmla="*/ 148521 w 770887"/>
              <a:gd name="connsiteY437" fmla="*/ 283892 h 599162"/>
              <a:gd name="connsiteX438" fmla="*/ 150017 w 770887"/>
              <a:gd name="connsiteY438" fmla="*/ 280904 h 599162"/>
              <a:gd name="connsiteX439" fmla="*/ 153009 w 770887"/>
              <a:gd name="connsiteY439" fmla="*/ 276422 h 599162"/>
              <a:gd name="connsiteX440" fmla="*/ 154505 w 770887"/>
              <a:gd name="connsiteY440" fmla="*/ 280904 h 599162"/>
              <a:gd name="connsiteX441" fmla="*/ 158994 w 770887"/>
              <a:gd name="connsiteY441" fmla="*/ 280904 h 599162"/>
              <a:gd name="connsiteX442" fmla="*/ 161986 w 770887"/>
              <a:gd name="connsiteY442" fmla="*/ 280904 h 599162"/>
              <a:gd name="connsiteX443" fmla="*/ 167970 w 770887"/>
              <a:gd name="connsiteY443" fmla="*/ 280904 h 599162"/>
              <a:gd name="connsiteX444" fmla="*/ 172458 w 770887"/>
              <a:gd name="connsiteY444" fmla="*/ 276422 h 599162"/>
              <a:gd name="connsiteX445" fmla="*/ 176946 w 770887"/>
              <a:gd name="connsiteY445" fmla="*/ 276422 h 599162"/>
              <a:gd name="connsiteX446" fmla="*/ 178442 w 770887"/>
              <a:gd name="connsiteY446" fmla="*/ 265962 h 599162"/>
              <a:gd name="connsiteX447" fmla="*/ 175450 w 770887"/>
              <a:gd name="connsiteY447" fmla="*/ 258491 h 599162"/>
              <a:gd name="connsiteX448" fmla="*/ 172458 w 770887"/>
              <a:gd name="connsiteY448" fmla="*/ 246538 h 599162"/>
              <a:gd name="connsiteX449" fmla="*/ 178442 w 770887"/>
              <a:gd name="connsiteY449" fmla="*/ 246538 h 599162"/>
              <a:gd name="connsiteX450" fmla="*/ 184427 w 770887"/>
              <a:gd name="connsiteY450" fmla="*/ 240561 h 599162"/>
              <a:gd name="connsiteX451" fmla="*/ 182931 w 770887"/>
              <a:gd name="connsiteY451" fmla="*/ 231596 h 599162"/>
              <a:gd name="connsiteX452" fmla="*/ 173954 w 770887"/>
              <a:gd name="connsiteY452" fmla="*/ 230102 h 599162"/>
              <a:gd name="connsiteX453" fmla="*/ 169466 w 770887"/>
              <a:gd name="connsiteY453" fmla="*/ 230102 h 599162"/>
              <a:gd name="connsiteX454" fmla="*/ 164978 w 770887"/>
              <a:gd name="connsiteY454" fmla="*/ 231596 h 599162"/>
              <a:gd name="connsiteX455" fmla="*/ 160490 w 770887"/>
              <a:gd name="connsiteY455" fmla="*/ 234585 h 599162"/>
              <a:gd name="connsiteX456" fmla="*/ 157497 w 770887"/>
              <a:gd name="connsiteY456" fmla="*/ 240561 h 599162"/>
              <a:gd name="connsiteX457" fmla="*/ 153009 w 770887"/>
              <a:gd name="connsiteY457" fmla="*/ 240561 h 599162"/>
              <a:gd name="connsiteX458" fmla="*/ 148521 w 770887"/>
              <a:gd name="connsiteY458" fmla="*/ 231596 h 599162"/>
              <a:gd name="connsiteX459" fmla="*/ 136552 w 770887"/>
              <a:gd name="connsiteY459" fmla="*/ 231596 h 599162"/>
              <a:gd name="connsiteX460" fmla="*/ 123088 w 770887"/>
              <a:gd name="connsiteY460" fmla="*/ 231596 h 599162"/>
              <a:gd name="connsiteX461" fmla="*/ 112615 w 770887"/>
              <a:gd name="connsiteY461" fmla="*/ 228608 h 599162"/>
              <a:gd name="connsiteX462" fmla="*/ 102143 w 770887"/>
              <a:gd name="connsiteY462" fmla="*/ 224125 h 599162"/>
              <a:gd name="connsiteX463" fmla="*/ 96158 w 770887"/>
              <a:gd name="connsiteY463" fmla="*/ 216654 h 599162"/>
              <a:gd name="connsiteX464" fmla="*/ 94662 w 770887"/>
              <a:gd name="connsiteY464" fmla="*/ 201713 h 599162"/>
              <a:gd name="connsiteX465" fmla="*/ 102143 w 770887"/>
              <a:gd name="connsiteY465" fmla="*/ 198724 h 599162"/>
              <a:gd name="connsiteX466" fmla="*/ 106631 w 770887"/>
              <a:gd name="connsiteY466" fmla="*/ 195736 h 599162"/>
              <a:gd name="connsiteX467" fmla="*/ 96158 w 770887"/>
              <a:gd name="connsiteY467" fmla="*/ 191254 h 599162"/>
              <a:gd name="connsiteX468" fmla="*/ 90174 w 770887"/>
              <a:gd name="connsiteY468" fmla="*/ 186771 h 599162"/>
              <a:gd name="connsiteX469" fmla="*/ 82694 w 770887"/>
              <a:gd name="connsiteY469" fmla="*/ 180794 h 599162"/>
              <a:gd name="connsiteX470" fmla="*/ 81198 w 770887"/>
              <a:gd name="connsiteY470" fmla="*/ 177806 h 599162"/>
              <a:gd name="connsiteX471" fmla="*/ 87182 w 770887"/>
              <a:gd name="connsiteY471" fmla="*/ 173324 h 599162"/>
              <a:gd name="connsiteX472" fmla="*/ 91670 w 770887"/>
              <a:gd name="connsiteY472" fmla="*/ 173324 h 599162"/>
              <a:gd name="connsiteX473" fmla="*/ 100647 w 770887"/>
              <a:gd name="connsiteY473" fmla="*/ 171829 h 599162"/>
              <a:gd name="connsiteX474" fmla="*/ 112615 w 770887"/>
              <a:gd name="connsiteY474" fmla="*/ 164359 h 599162"/>
              <a:gd name="connsiteX475" fmla="*/ 114111 w 770887"/>
              <a:gd name="connsiteY475" fmla="*/ 167347 h 599162"/>
              <a:gd name="connsiteX476" fmla="*/ 121592 w 770887"/>
              <a:gd name="connsiteY476" fmla="*/ 164359 h 599162"/>
              <a:gd name="connsiteX477" fmla="*/ 121592 w 770887"/>
              <a:gd name="connsiteY477" fmla="*/ 162864 h 599162"/>
              <a:gd name="connsiteX478" fmla="*/ 126080 w 770887"/>
              <a:gd name="connsiteY478" fmla="*/ 161370 h 599162"/>
              <a:gd name="connsiteX479" fmla="*/ 135056 w 770887"/>
              <a:gd name="connsiteY479" fmla="*/ 159876 h 599162"/>
              <a:gd name="connsiteX480" fmla="*/ 145529 w 770887"/>
              <a:gd name="connsiteY480" fmla="*/ 159876 h 599162"/>
              <a:gd name="connsiteX481" fmla="*/ 150017 w 770887"/>
              <a:gd name="connsiteY481" fmla="*/ 162864 h 599162"/>
              <a:gd name="connsiteX482" fmla="*/ 147025 w 770887"/>
              <a:gd name="connsiteY482" fmla="*/ 170335 h 599162"/>
              <a:gd name="connsiteX483" fmla="*/ 147025 w 770887"/>
              <a:gd name="connsiteY483" fmla="*/ 173324 h 599162"/>
              <a:gd name="connsiteX484" fmla="*/ 151513 w 770887"/>
              <a:gd name="connsiteY484" fmla="*/ 176312 h 599162"/>
              <a:gd name="connsiteX485" fmla="*/ 156001 w 770887"/>
              <a:gd name="connsiteY485" fmla="*/ 180794 h 599162"/>
              <a:gd name="connsiteX486" fmla="*/ 164978 w 770887"/>
              <a:gd name="connsiteY486" fmla="*/ 180794 h 599162"/>
              <a:gd name="connsiteX487" fmla="*/ 176946 w 770887"/>
              <a:gd name="connsiteY487" fmla="*/ 183783 h 599162"/>
              <a:gd name="connsiteX488" fmla="*/ 185923 w 770887"/>
              <a:gd name="connsiteY488" fmla="*/ 179300 h 599162"/>
              <a:gd name="connsiteX489" fmla="*/ 191907 w 770887"/>
              <a:gd name="connsiteY489" fmla="*/ 173324 h 599162"/>
              <a:gd name="connsiteX490" fmla="*/ 199387 w 770887"/>
              <a:gd name="connsiteY490" fmla="*/ 168841 h 599162"/>
              <a:gd name="connsiteX491" fmla="*/ 191907 w 770887"/>
              <a:gd name="connsiteY491" fmla="*/ 165853 h 599162"/>
              <a:gd name="connsiteX492" fmla="*/ 185923 w 770887"/>
              <a:gd name="connsiteY492" fmla="*/ 162864 h 599162"/>
              <a:gd name="connsiteX493" fmla="*/ 181435 w 770887"/>
              <a:gd name="connsiteY493" fmla="*/ 159876 h 599162"/>
              <a:gd name="connsiteX494" fmla="*/ 181435 w 770887"/>
              <a:gd name="connsiteY494" fmla="*/ 153899 h 599162"/>
              <a:gd name="connsiteX495" fmla="*/ 179939 w 770887"/>
              <a:gd name="connsiteY495" fmla="*/ 146428 h 599162"/>
              <a:gd name="connsiteX496" fmla="*/ 157497 w 770887"/>
              <a:gd name="connsiteY496" fmla="*/ 140452 h 599162"/>
              <a:gd name="connsiteX497" fmla="*/ 157497 w 770887"/>
              <a:gd name="connsiteY497" fmla="*/ 118039 h 599162"/>
              <a:gd name="connsiteX498" fmla="*/ 147025 w 770887"/>
              <a:gd name="connsiteY498" fmla="*/ 107580 h 599162"/>
              <a:gd name="connsiteX499" fmla="*/ 126080 w 770887"/>
              <a:gd name="connsiteY499" fmla="*/ 85168 h 599162"/>
              <a:gd name="connsiteX500" fmla="*/ 129072 w 770887"/>
              <a:gd name="connsiteY500" fmla="*/ 85168 h 599162"/>
              <a:gd name="connsiteX501" fmla="*/ 129072 w 770887"/>
              <a:gd name="connsiteY501" fmla="*/ 80685 h 599162"/>
              <a:gd name="connsiteX502" fmla="*/ 136552 w 770887"/>
              <a:gd name="connsiteY502" fmla="*/ 80685 h 599162"/>
              <a:gd name="connsiteX503" fmla="*/ 136552 w 770887"/>
              <a:gd name="connsiteY503" fmla="*/ 74708 h 599162"/>
              <a:gd name="connsiteX504" fmla="*/ 138048 w 770887"/>
              <a:gd name="connsiteY504" fmla="*/ 67238 h 599162"/>
              <a:gd name="connsiteX505" fmla="*/ 142537 w 770887"/>
              <a:gd name="connsiteY505" fmla="*/ 67238 h 599162"/>
              <a:gd name="connsiteX506" fmla="*/ 147025 w 770887"/>
              <a:gd name="connsiteY506" fmla="*/ 70226 h 599162"/>
              <a:gd name="connsiteX507" fmla="*/ 154505 w 770887"/>
              <a:gd name="connsiteY507" fmla="*/ 70226 h 599162"/>
              <a:gd name="connsiteX508" fmla="*/ 157497 w 770887"/>
              <a:gd name="connsiteY508" fmla="*/ 70226 h 599162"/>
              <a:gd name="connsiteX509" fmla="*/ 164978 w 770887"/>
              <a:gd name="connsiteY509" fmla="*/ 70226 h 599162"/>
              <a:gd name="connsiteX510" fmla="*/ 178442 w 770887"/>
              <a:gd name="connsiteY510" fmla="*/ 65743 h 599162"/>
              <a:gd name="connsiteX511" fmla="*/ 182931 w 770887"/>
              <a:gd name="connsiteY511" fmla="*/ 61261 h 599162"/>
              <a:gd name="connsiteX512" fmla="*/ 187419 w 770887"/>
              <a:gd name="connsiteY512" fmla="*/ 53790 h 599162"/>
              <a:gd name="connsiteX513" fmla="*/ 187419 w 770887"/>
              <a:gd name="connsiteY513" fmla="*/ 41837 h 599162"/>
              <a:gd name="connsiteX514" fmla="*/ 191907 w 770887"/>
              <a:gd name="connsiteY514" fmla="*/ 41837 h 599162"/>
              <a:gd name="connsiteX515" fmla="*/ 196395 w 770887"/>
              <a:gd name="connsiteY515" fmla="*/ 37354 h 599162"/>
              <a:gd name="connsiteX516" fmla="*/ 205372 w 770887"/>
              <a:gd name="connsiteY516" fmla="*/ 29883 h 599162"/>
              <a:gd name="connsiteX517" fmla="*/ 221829 w 770887"/>
              <a:gd name="connsiteY517" fmla="*/ 26895 h 599162"/>
              <a:gd name="connsiteX518" fmla="*/ 227813 w 770887"/>
              <a:gd name="connsiteY518" fmla="*/ 19424 h 599162"/>
              <a:gd name="connsiteX519" fmla="*/ 233797 w 770887"/>
              <a:gd name="connsiteY519" fmla="*/ 16436 h 599162"/>
              <a:gd name="connsiteX520" fmla="*/ 238285 w 770887"/>
              <a:gd name="connsiteY520" fmla="*/ 11953 h 599162"/>
              <a:gd name="connsiteX521" fmla="*/ 262223 w 770887"/>
              <a:gd name="connsiteY521" fmla="*/ 13447 h 599162"/>
              <a:gd name="connsiteX522" fmla="*/ 265215 w 770887"/>
              <a:gd name="connsiteY522" fmla="*/ 5977 h 599162"/>
              <a:gd name="connsiteX523" fmla="*/ 277183 w 770887"/>
              <a:gd name="connsiteY523" fmla="*/ 0 h 59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</a:cxnLst>
            <a:rect l="l" t="t" r="r" b="b"/>
            <a:pathLst>
              <a:path w="770887" h="599162">
                <a:moveTo>
                  <a:pt x="302516" y="482511"/>
                </a:moveTo>
                <a:lnTo>
                  <a:pt x="307819" y="487813"/>
                </a:lnTo>
                <a:lnTo>
                  <a:pt x="318423" y="494883"/>
                </a:lnTo>
                <a:lnTo>
                  <a:pt x="311354" y="496651"/>
                </a:lnTo>
                <a:lnTo>
                  <a:pt x="307819" y="496651"/>
                </a:lnTo>
                <a:lnTo>
                  <a:pt x="300749" y="501953"/>
                </a:lnTo>
                <a:lnTo>
                  <a:pt x="300749" y="503720"/>
                </a:lnTo>
                <a:lnTo>
                  <a:pt x="300749" y="509023"/>
                </a:lnTo>
                <a:lnTo>
                  <a:pt x="304284" y="509023"/>
                </a:lnTo>
                <a:lnTo>
                  <a:pt x="311354" y="517860"/>
                </a:lnTo>
                <a:lnTo>
                  <a:pt x="311354" y="521395"/>
                </a:lnTo>
                <a:lnTo>
                  <a:pt x="306051" y="523162"/>
                </a:lnTo>
                <a:lnTo>
                  <a:pt x="302516" y="523162"/>
                </a:lnTo>
                <a:lnTo>
                  <a:pt x="298982" y="524930"/>
                </a:lnTo>
                <a:lnTo>
                  <a:pt x="297214" y="524930"/>
                </a:lnTo>
                <a:lnTo>
                  <a:pt x="291912" y="528465"/>
                </a:lnTo>
                <a:lnTo>
                  <a:pt x="291912" y="533767"/>
                </a:lnTo>
                <a:lnTo>
                  <a:pt x="291912" y="535534"/>
                </a:lnTo>
                <a:lnTo>
                  <a:pt x="288377" y="540837"/>
                </a:lnTo>
                <a:lnTo>
                  <a:pt x="283075" y="531999"/>
                </a:lnTo>
                <a:lnTo>
                  <a:pt x="283075" y="533767"/>
                </a:lnTo>
                <a:lnTo>
                  <a:pt x="281307" y="537302"/>
                </a:lnTo>
                <a:lnTo>
                  <a:pt x="276005" y="542604"/>
                </a:lnTo>
                <a:lnTo>
                  <a:pt x="272470" y="549674"/>
                </a:lnTo>
                <a:lnTo>
                  <a:pt x="272470" y="551441"/>
                </a:lnTo>
                <a:lnTo>
                  <a:pt x="272470" y="558511"/>
                </a:lnTo>
                <a:lnTo>
                  <a:pt x="256563" y="558511"/>
                </a:lnTo>
                <a:lnTo>
                  <a:pt x="268935" y="554976"/>
                </a:lnTo>
                <a:lnTo>
                  <a:pt x="270703" y="551441"/>
                </a:lnTo>
                <a:lnTo>
                  <a:pt x="272470" y="547906"/>
                </a:lnTo>
                <a:lnTo>
                  <a:pt x="270703" y="542604"/>
                </a:lnTo>
                <a:lnTo>
                  <a:pt x="267168" y="540837"/>
                </a:lnTo>
                <a:lnTo>
                  <a:pt x="265400" y="540837"/>
                </a:lnTo>
                <a:lnTo>
                  <a:pt x="261866" y="537302"/>
                </a:lnTo>
                <a:lnTo>
                  <a:pt x="261866" y="535534"/>
                </a:lnTo>
                <a:lnTo>
                  <a:pt x="260098" y="524930"/>
                </a:lnTo>
                <a:lnTo>
                  <a:pt x="263633" y="521395"/>
                </a:lnTo>
                <a:lnTo>
                  <a:pt x="265400" y="517860"/>
                </a:lnTo>
                <a:lnTo>
                  <a:pt x="270703" y="514325"/>
                </a:lnTo>
                <a:lnTo>
                  <a:pt x="272470" y="516093"/>
                </a:lnTo>
                <a:lnTo>
                  <a:pt x="277772" y="521395"/>
                </a:lnTo>
                <a:lnTo>
                  <a:pt x="281307" y="528465"/>
                </a:lnTo>
                <a:lnTo>
                  <a:pt x="281307" y="521395"/>
                </a:lnTo>
                <a:lnTo>
                  <a:pt x="279540" y="514325"/>
                </a:lnTo>
                <a:lnTo>
                  <a:pt x="276005" y="509023"/>
                </a:lnTo>
                <a:lnTo>
                  <a:pt x="281307" y="507255"/>
                </a:lnTo>
                <a:lnTo>
                  <a:pt x="288377" y="510790"/>
                </a:lnTo>
                <a:lnTo>
                  <a:pt x="291912" y="510790"/>
                </a:lnTo>
                <a:lnTo>
                  <a:pt x="291912" y="507255"/>
                </a:lnTo>
                <a:lnTo>
                  <a:pt x="291912" y="505488"/>
                </a:lnTo>
                <a:lnTo>
                  <a:pt x="291912" y="501953"/>
                </a:lnTo>
                <a:lnTo>
                  <a:pt x="291912" y="496651"/>
                </a:lnTo>
                <a:lnTo>
                  <a:pt x="290144" y="493116"/>
                </a:lnTo>
                <a:lnTo>
                  <a:pt x="297214" y="487813"/>
                </a:lnTo>
                <a:close/>
                <a:moveTo>
                  <a:pt x="55075" y="374697"/>
                </a:moveTo>
                <a:lnTo>
                  <a:pt x="58610" y="374697"/>
                </a:lnTo>
                <a:lnTo>
                  <a:pt x="63912" y="385302"/>
                </a:lnTo>
                <a:lnTo>
                  <a:pt x="63912" y="390604"/>
                </a:lnTo>
                <a:lnTo>
                  <a:pt x="60377" y="395906"/>
                </a:lnTo>
                <a:lnTo>
                  <a:pt x="56842" y="395906"/>
                </a:lnTo>
                <a:lnTo>
                  <a:pt x="51540" y="395906"/>
                </a:lnTo>
                <a:lnTo>
                  <a:pt x="44470" y="390604"/>
                </a:lnTo>
                <a:lnTo>
                  <a:pt x="35633" y="383534"/>
                </a:lnTo>
                <a:lnTo>
                  <a:pt x="44470" y="378232"/>
                </a:lnTo>
                <a:lnTo>
                  <a:pt x="49773" y="378232"/>
                </a:lnTo>
                <a:close/>
                <a:moveTo>
                  <a:pt x="4447" y="224465"/>
                </a:moveTo>
                <a:cubicBezTo>
                  <a:pt x="4447" y="224465"/>
                  <a:pt x="4447" y="224465"/>
                  <a:pt x="5929" y="230488"/>
                </a:cubicBezTo>
                <a:cubicBezTo>
                  <a:pt x="5929" y="230488"/>
                  <a:pt x="5929" y="230488"/>
                  <a:pt x="8894" y="233499"/>
                </a:cubicBezTo>
                <a:cubicBezTo>
                  <a:pt x="8894" y="233499"/>
                  <a:pt x="8894" y="233499"/>
                  <a:pt x="16306" y="235005"/>
                </a:cubicBezTo>
                <a:cubicBezTo>
                  <a:pt x="16306" y="235005"/>
                  <a:pt x="16306" y="235005"/>
                  <a:pt x="23717" y="235005"/>
                </a:cubicBezTo>
                <a:cubicBezTo>
                  <a:pt x="23717" y="235005"/>
                  <a:pt x="23717" y="235005"/>
                  <a:pt x="28164" y="238016"/>
                </a:cubicBezTo>
                <a:cubicBezTo>
                  <a:pt x="28164" y="238016"/>
                  <a:pt x="28164" y="238016"/>
                  <a:pt x="28164" y="242533"/>
                </a:cubicBezTo>
                <a:cubicBezTo>
                  <a:pt x="28164" y="242533"/>
                  <a:pt x="28164" y="242533"/>
                  <a:pt x="31129" y="245544"/>
                </a:cubicBezTo>
                <a:cubicBezTo>
                  <a:pt x="31129" y="245544"/>
                  <a:pt x="31129" y="245544"/>
                  <a:pt x="37058" y="251566"/>
                </a:cubicBezTo>
                <a:cubicBezTo>
                  <a:pt x="37058" y="251566"/>
                  <a:pt x="37058" y="251566"/>
                  <a:pt x="44470" y="262106"/>
                </a:cubicBezTo>
                <a:cubicBezTo>
                  <a:pt x="44470" y="262106"/>
                  <a:pt x="44470" y="262106"/>
                  <a:pt x="40023" y="262106"/>
                </a:cubicBezTo>
                <a:cubicBezTo>
                  <a:pt x="40023" y="262106"/>
                  <a:pt x="40023" y="262106"/>
                  <a:pt x="31129" y="262106"/>
                </a:cubicBezTo>
                <a:lnTo>
                  <a:pt x="29647" y="265117"/>
                </a:lnTo>
                <a:cubicBezTo>
                  <a:pt x="29647" y="265117"/>
                  <a:pt x="29647" y="265117"/>
                  <a:pt x="23717" y="259095"/>
                </a:cubicBezTo>
                <a:cubicBezTo>
                  <a:pt x="23717" y="259095"/>
                  <a:pt x="23717" y="259095"/>
                  <a:pt x="20753" y="250061"/>
                </a:cubicBezTo>
                <a:cubicBezTo>
                  <a:pt x="20753" y="250061"/>
                  <a:pt x="20753" y="250061"/>
                  <a:pt x="19270" y="247050"/>
                </a:cubicBezTo>
                <a:cubicBezTo>
                  <a:pt x="19270" y="247050"/>
                  <a:pt x="19270" y="247050"/>
                  <a:pt x="16306" y="244038"/>
                </a:cubicBezTo>
                <a:cubicBezTo>
                  <a:pt x="16306" y="244038"/>
                  <a:pt x="16306" y="244038"/>
                  <a:pt x="14823" y="244038"/>
                </a:cubicBezTo>
                <a:cubicBezTo>
                  <a:pt x="14823" y="244038"/>
                  <a:pt x="14823" y="244038"/>
                  <a:pt x="13341" y="244038"/>
                </a:cubicBezTo>
                <a:cubicBezTo>
                  <a:pt x="13341" y="244038"/>
                  <a:pt x="10376" y="244038"/>
                  <a:pt x="10376" y="244038"/>
                </a:cubicBezTo>
                <a:cubicBezTo>
                  <a:pt x="8894" y="242533"/>
                  <a:pt x="8894" y="244038"/>
                  <a:pt x="8894" y="244038"/>
                </a:cubicBezTo>
                <a:cubicBezTo>
                  <a:pt x="8894" y="244038"/>
                  <a:pt x="8894" y="244038"/>
                  <a:pt x="4447" y="244038"/>
                </a:cubicBezTo>
                <a:cubicBezTo>
                  <a:pt x="-1483" y="242533"/>
                  <a:pt x="2964" y="242533"/>
                  <a:pt x="2964" y="242533"/>
                </a:cubicBezTo>
                <a:cubicBezTo>
                  <a:pt x="1482" y="241027"/>
                  <a:pt x="1482" y="241027"/>
                  <a:pt x="1482" y="239521"/>
                </a:cubicBezTo>
                <a:cubicBezTo>
                  <a:pt x="1482" y="239521"/>
                  <a:pt x="0" y="236510"/>
                  <a:pt x="0" y="235005"/>
                </a:cubicBezTo>
                <a:cubicBezTo>
                  <a:pt x="0" y="235005"/>
                  <a:pt x="0" y="230488"/>
                  <a:pt x="0" y="230488"/>
                </a:cubicBezTo>
                <a:cubicBezTo>
                  <a:pt x="0" y="230488"/>
                  <a:pt x="0" y="230488"/>
                  <a:pt x="4447" y="224465"/>
                </a:cubicBezTo>
                <a:close/>
                <a:moveTo>
                  <a:pt x="277183" y="0"/>
                </a:moveTo>
                <a:cubicBezTo>
                  <a:pt x="277183" y="0"/>
                  <a:pt x="277183" y="0"/>
                  <a:pt x="283168" y="5977"/>
                </a:cubicBezTo>
                <a:cubicBezTo>
                  <a:pt x="283168" y="5977"/>
                  <a:pt x="283168" y="5977"/>
                  <a:pt x="286160" y="10459"/>
                </a:cubicBezTo>
                <a:cubicBezTo>
                  <a:pt x="286160" y="10459"/>
                  <a:pt x="286160" y="10459"/>
                  <a:pt x="283168" y="10459"/>
                </a:cubicBezTo>
                <a:cubicBezTo>
                  <a:pt x="283168" y="10459"/>
                  <a:pt x="283168" y="10459"/>
                  <a:pt x="283168" y="14942"/>
                </a:cubicBezTo>
                <a:cubicBezTo>
                  <a:pt x="283168" y="14942"/>
                  <a:pt x="283168" y="14942"/>
                  <a:pt x="287656" y="17930"/>
                </a:cubicBezTo>
                <a:cubicBezTo>
                  <a:pt x="287656" y="17930"/>
                  <a:pt x="287656" y="17930"/>
                  <a:pt x="293640" y="17930"/>
                </a:cubicBezTo>
                <a:cubicBezTo>
                  <a:pt x="293640" y="17930"/>
                  <a:pt x="293640" y="17930"/>
                  <a:pt x="293640" y="13447"/>
                </a:cubicBezTo>
                <a:cubicBezTo>
                  <a:pt x="293640" y="13447"/>
                  <a:pt x="293640" y="13447"/>
                  <a:pt x="296632" y="10459"/>
                </a:cubicBezTo>
                <a:cubicBezTo>
                  <a:pt x="296632" y="10459"/>
                  <a:pt x="296632" y="10459"/>
                  <a:pt x="299624" y="13447"/>
                </a:cubicBezTo>
                <a:cubicBezTo>
                  <a:pt x="299624" y="13447"/>
                  <a:pt x="299624" y="13447"/>
                  <a:pt x="304113" y="19424"/>
                </a:cubicBezTo>
                <a:cubicBezTo>
                  <a:pt x="304113" y="19424"/>
                  <a:pt x="304113" y="19424"/>
                  <a:pt x="313089" y="17930"/>
                </a:cubicBezTo>
                <a:cubicBezTo>
                  <a:pt x="313089" y="17930"/>
                  <a:pt x="313089" y="17930"/>
                  <a:pt x="325058" y="20918"/>
                </a:cubicBezTo>
                <a:cubicBezTo>
                  <a:pt x="325058" y="20918"/>
                  <a:pt x="325058" y="20918"/>
                  <a:pt x="325058" y="25401"/>
                </a:cubicBezTo>
                <a:cubicBezTo>
                  <a:pt x="325058" y="25401"/>
                  <a:pt x="325058" y="25401"/>
                  <a:pt x="328050" y="31377"/>
                </a:cubicBezTo>
                <a:cubicBezTo>
                  <a:pt x="328050" y="31377"/>
                  <a:pt x="328050" y="31377"/>
                  <a:pt x="335530" y="37354"/>
                </a:cubicBezTo>
                <a:cubicBezTo>
                  <a:pt x="335530" y="37354"/>
                  <a:pt x="335530" y="37354"/>
                  <a:pt x="351987" y="37354"/>
                </a:cubicBezTo>
                <a:cubicBezTo>
                  <a:pt x="351987" y="37354"/>
                  <a:pt x="351987" y="37354"/>
                  <a:pt x="356475" y="37354"/>
                </a:cubicBezTo>
                <a:cubicBezTo>
                  <a:pt x="356475" y="37354"/>
                  <a:pt x="356475" y="37354"/>
                  <a:pt x="360963" y="34366"/>
                </a:cubicBezTo>
                <a:cubicBezTo>
                  <a:pt x="360963" y="34366"/>
                  <a:pt x="360963" y="34366"/>
                  <a:pt x="366948" y="34366"/>
                </a:cubicBezTo>
                <a:cubicBezTo>
                  <a:pt x="366948" y="34366"/>
                  <a:pt x="366948" y="34366"/>
                  <a:pt x="374428" y="38848"/>
                </a:cubicBezTo>
                <a:cubicBezTo>
                  <a:pt x="374428" y="38848"/>
                  <a:pt x="374428" y="38848"/>
                  <a:pt x="375924" y="43331"/>
                </a:cubicBezTo>
                <a:cubicBezTo>
                  <a:pt x="375924" y="43331"/>
                  <a:pt x="375924" y="43331"/>
                  <a:pt x="375924" y="47813"/>
                </a:cubicBezTo>
                <a:cubicBezTo>
                  <a:pt x="375924" y="47813"/>
                  <a:pt x="375924" y="47813"/>
                  <a:pt x="375924" y="48560"/>
                </a:cubicBezTo>
                <a:lnTo>
                  <a:pt x="375924" y="50802"/>
                </a:lnTo>
                <a:cubicBezTo>
                  <a:pt x="375924" y="50802"/>
                  <a:pt x="375924" y="50802"/>
                  <a:pt x="383404" y="46319"/>
                </a:cubicBezTo>
                <a:cubicBezTo>
                  <a:pt x="383404" y="46319"/>
                  <a:pt x="383404" y="46319"/>
                  <a:pt x="392381" y="43331"/>
                </a:cubicBezTo>
                <a:cubicBezTo>
                  <a:pt x="392381" y="43331"/>
                  <a:pt x="392381" y="43331"/>
                  <a:pt x="398365" y="43331"/>
                </a:cubicBezTo>
                <a:cubicBezTo>
                  <a:pt x="398365" y="43331"/>
                  <a:pt x="398365" y="43331"/>
                  <a:pt x="410334" y="47813"/>
                </a:cubicBezTo>
                <a:cubicBezTo>
                  <a:pt x="410334" y="47813"/>
                  <a:pt x="410334" y="47813"/>
                  <a:pt x="420806" y="50802"/>
                </a:cubicBezTo>
                <a:cubicBezTo>
                  <a:pt x="420806" y="50802"/>
                  <a:pt x="420806" y="50802"/>
                  <a:pt x="432775" y="47813"/>
                </a:cubicBezTo>
                <a:cubicBezTo>
                  <a:pt x="432775" y="47813"/>
                  <a:pt x="432775" y="47813"/>
                  <a:pt x="438759" y="43331"/>
                </a:cubicBezTo>
                <a:cubicBezTo>
                  <a:pt x="438759" y="43331"/>
                  <a:pt x="438759" y="43331"/>
                  <a:pt x="444743" y="43331"/>
                </a:cubicBezTo>
                <a:cubicBezTo>
                  <a:pt x="444743" y="43331"/>
                  <a:pt x="444743" y="43331"/>
                  <a:pt x="447736" y="43331"/>
                </a:cubicBezTo>
                <a:cubicBezTo>
                  <a:pt x="447736" y="43331"/>
                  <a:pt x="447736" y="43331"/>
                  <a:pt x="455216" y="50802"/>
                </a:cubicBezTo>
                <a:cubicBezTo>
                  <a:pt x="455216" y="50802"/>
                  <a:pt x="455216" y="50802"/>
                  <a:pt x="462696" y="56778"/>
                </a:cubicBezTo>
                <a:cubicBezTo>
                  <a:pt x="462696" y="56778"/>
                  <a:pt x="462696" y="56778"/>
                  <a:pt x="476161" y="58272"/>
                </a:cubicBezTo>
                <a:lnTo>
                  <a:pt x="482145" y="110568"/>
                </a:lnTo>
                <a:cubicBezTo>
                  <a:pt x="482145" y="110568"/>
                  <a:pt x="482145" y="110568"/>
                  <a:pt x="500098" y="242056"/>
                </a:cubicBezTo>
                <a:cubicBezTo>
                  <a:pt x="500098" y="242056"/>
                  <a:pt x="500098" y="242056"/>
                  <a:pt x="521043" y="400438"/>
                </a:cubicBezTo>
                <a:cubicBezTo>
                  <a:pt x="521043" y="400438"/>
                  <a:pt x="521043" y="400438"/>
                  <a:pt x="525531" y="409403"/>
                </a:cubicBezTo>
                <a:cubicBezTo>
                  <a:pt x="525531" y="409403"/>
                  <a:pt x="525531" y="409403"/>
                  <a:pt x="540492" y="409403"/>
                </a:cubicBezTo>
                <a:cubicBezTo>
                  <a:pt x="540492" y="409403"/>
                  <a:pt x="540492" y="409403"/>
                  <a:pt x="543484" y="400438"/>
                </a:cubicBezTo>
                <a:cubicBezTo>
                  <a:pt x="543484" y="400438"/>
                  <a:pt x="543484" y="400438"/>
                  <a:pt x="555453" y="400438"/>
                </a:cubicBezTo>
                <a:cubicBezTo>
                  <a:pt x="555453" y="400438"/>
                  <a:pt x="555453" y="400438"/>
                  <a:pt x="555453" y="404920"/>
                </a:cubicBezTo>
                <a:cubicBezTo>
                  <a:pt x="555453" y="404920"/>
                  <a:pt x="555453" y="404920"/>
                  <a:pt x="559941" y="410897"/>
                </a:cubicBezTo>
                <a:cubicBezTo>
                  <a:pt x="559941" y="410897"/>
                  <a:pt x="559941" y="410897"/>
                  <a:pt x="579390" y="424344"/>
                </a:cubicBezTo>
                <a:cubicBezTo>
                  <a:pt x="579390" y="424344"/>
                  <a:pt x="579390" y="424344"/>
                  <a:pt x="595847" y="442274"/>
                </a:cubicBezTo>
                <a:cubicBezTo>
                  <a:pt x="595847" y="442274"/>
                  <a:pt x="595847" y="442274"/>
                  <a:pt x="604823" y="434803"/>
                </a:cubicBezTo>
                <a:cubicBezTo>
                  <a:pt x="604823" y="434803"/>
                  <a:pt x="604823" y="434803"/>
                  <a:pt x="610807" y="419862"/>
                </a:cubicBezTo>
                <a:cubicBezTo>
                  <a:pt x="610807" y="419862"/>
                  <a:pt x="610807" y="419862"/>
                  <a:pt x="618288" y="412391"/>
                </a:cubicBezTo>
                <a:cubicBezTo>
                  <a:pt x="618288" y="412391"/>
                  <a:pt x="618288" y="412391"/>
                  <a:pt x="625768" y="407908"/>
                </a:cubicBezTo>
                <a:cubicBezTo>
                  <a:pt x="625768" y="407908"/>
                  <a:pt x="625768" y="407908"/>
                  <a:pt x="639233" y="413885"/>
                </a:cubicBezTo>
                <a:cubicBezTo>
                  <a:pt x="639233" y="413885"/>
                  <a:pt x="639233" y="413885"/>
                  <a:pt x="655690" y="425838"/>
                </a:cubicBezTo>
                <a:cubicBezTo>
                  <a:pt x="655690" y="425838"/>
                  <a:pt x="655690" y="425838"/>
                  <a:pt x="672146" y="442274"/>
                </a:cubicBezTo>
                <a:cubicBezTo>
                  <a:pt x="672146" y="442274"/>
                  <a:pt x="672146" y="442274"/>
                  <a:pt x="684115" y="455722"/>
                </a:cubicBezTo>
                <a:cubicBezTo>
                  <a:pt x="684115" y="455722"/>
                  <a:pt x="684115" y="455722"/>
                  <a:pt x="708052" y="479629"/>
                </a:cubicBezTo>
                <a:cubicBezTo>
                  <a:pt x="708052" y="479629"/>
                  <a:pt x="708052" y="479629"/>
                  <a:pt x="723013" y="500547"/>
                </a:cubicBezTo>
                <a:cubicBezTo>
                  <a:pt x="723013" y="500547"/>
                  <a:pt x="723013" y="500547"/>
                  <a:pt x="731989" y="502041"/>
                </a:cubicBezTo>
                <a:cubicBezTo>
                  <a:pt x="731989" y="502041"/>
                  <a:pt x="731989" y="502041"/>
                  <a:pt x="742462" y="503535"/>
                </a:cubicBezTo>
                <a:cubicBezTo>
                  <a:pt x="742462" y="503535"/>
                  <a:pt x="742462" y="503535"/>
                  <a:pt x="760415" y="509512"/>
                </a:cubicBezTo>
                <a:cubicBezTo>
                  <a:pt x="760415" y="509512"/>
                  <a:pt x="760415" y="509512"/>
                  <a:pt x="767895" y="513994"/>
                </a:cubicBezTo>
                <a:cubicBezTo>
                  <a:pt x="767895" y="513994"/>
                  <a:pt x="767895" y="513994"/>
                  <a:pt x="767895" y="519971"/>
                </a:cubicBezTo>
                <a:cubicBezTo>
                  <a:pt x="767895" y="519971"/>
                  <a:pt x="767895" y="519971"/>
                  <a:pt x="770887" y="533419"/>
                </a:cubicBezTo>
                <a:cubicBezTo>
                  <a:pt x="770887" y="533419"/>
                  <a:pt x="770887" y="533419"/>
                  <a:pt x="770887" y="539395"/>
                </a:cubicBezTo>
                <a:cubicBezTo>
                  <a:pt x="770887" y="539395"/>
                  <a:pt x="770887" y="539395"/>
                  <a:pt x="770887" y="545372"/>
                </a:cubicBezTo>
                <a:cubicBezTo>
                  <a:pt x="770887" y="545372"/>
                  <a:pt x="770887" y="545372"/>
                  <a:pt x="770887" y="558820"/>
                </a:cubicBezTo>
                <a:cubicBezTo>
                  <a:pt x="770887" y="558820"/>
                  <a:pt x="770887" y="558820"/>
                  <a:pt x="764903" y="563302"/>
                </a:cubicBezTo>
                <a:cubicBezTo>
                  <a:pt x="764903" y="563302"/>
                  <a:pt x="764903" y="563302"/>
                  <a:pt x="760415" y="557325"/>
                </a:cubicBezTo>
                <a:cubicBezTo>
                  <a:pt x="760415" y="557325"/>
                  <a:pt x="760415" y="557325"/>
                  <a:pt x="755926" y="549855"/>
                </a:cubicBezTo>
                <a:cubicBezTo>
                  <a:pt x="755926" y="549855"/>
                  <a:pt x="755926" y="549855"/>
                  <a:pt x="751438" y="552843"/>
                </a:cubicBezTo>
                <a:cubicBezTo>
                  <a:pt x="751438" y="552843"/>
                  <a:pt x="751438" y="552843"/>
                  <a:pt x="755926" y="560314"/>
                </a:cubicBezTo>
                <a:cubicBezTo>
                  <a:pt x="755926" y="560314"/>
                  <a:pt x="755926" y="560314"/>
                  <a:pt x="752934" y="561808"/>
                </a:cubicBezTo>
                <a:cubicBezTo>
                  <a:pt x="752934" y="561808"/>
                  <a:pt x="752934" y="561808"/>
                  <a:pt x="748446" y="558820"/>
                </a:cubicBezTo>
                <a:cubicBezTo>
                  <a:pt x="748446" y="558820"/>
                  <a:pt x="748446" y="558820"/>
                  <a:pt x="739470" y="555831"/>
                </a:cubicBezTo>
                <a:cubicBezTo>
                  <a:pt x="739470" y="555831"/>
                  <a:pt x="739470" y="555831"/>
                  <a:pt x="739470" y="549855"/>
                </a:cubicBezTo>
                <a:cubicBezTo>
                  <a:pt x="739470" y="549855"/>
                  <a:pt x="739470" y="549855"/>
                  <a:pt x="736478" y="542384"/>
                </a:cubicBezTo>
                <a:cubicBezTo>
                  <a:pt x="736478" y="542384"/>
                  <a:pt x="736478" y="542384"/>
                  <a:pt x="731989" y="539395"/>
                </a:cubicBezTo>
                <a:cubicBezTo>
                  <a:pt x="731989" y="539395"/>
                  <a:pt x="731989" y="539395"/>
                  <a:pt x="728997" y="533419"/>
                </a:cubicBezTo>
                <a:cubicBezTo>
                  <a:pt x="728997" y="533419"/>
                  <a:pt x="728997" y="533419"/>
                  <a:pt x="717029" y="524454"/>
                </a:cubicBezTo>
                <a:cubicBezTo>
                  <a:pt x="717029" y="524454"/>
                  <a:pt x="717029" y="524454"/>
                  <a:pt x="706556" y="525948"/>
                </a:cubicBezTo>
                <a:cubicBezTo>
                  <a:pt x="706556" y="525948"/>
                  <a:pt x="706556" y="525948"/>
                  <a:pt x="709548" y="530430"/>
                </a:cubicBezTo>
                <a:cubicBezTo>
                  <a:pt x="709548" y="530430"/>
                  <a:pt x="709548" y="530430"/>
                  <a:pt x="712540" y="533419"/>
                </a:cubicBezTo>
                <a:cubicBezTo>
                  <a:pt x="712540" y="533419"/>
                  <a:pt x="712540" y="533419"/>
                  <a:pt x="723013" y="539395"/>
                </a:cubicBezTo>
                <a:cubicBezTo>
                  <a:pt x="723013" y="539395"/>
                  <a:pt x="723013" y="539395"/>
                  <a:pt x="728997" y="545372"/>
                </a:cubicBezTo>
                <a:cubicBezTo>
                  <a:pt x="728997" y="545372"/>
                  <a:pt x="728997" y="545372"/>
                  <a:pt x="728997" y="549855"/>
                </a:cubicBezTo>
                <a:cubicBezTo>
                  <a:pt x="728997" y="549855"/>
                  <a:pt x="728997" y="549855"/>
                  <a:pt x="733485" y="554337"/>
                </a:cubicBezTo>
                <a:cubicBezTo>
                  <a:pt x="733485" y="554337"/>
                  <a:pt x="733485" y="554337"/>
                  <a:pt x="736478" y="558820"/>
                </a:cubicBezTo>
                <a:cubicBezTo>
                  <a:pt x="736478" y="558820"/>
                  <a:pt x="736478" y="558820"/>
                  <a:pt x="739470" y="569279"/>
                </a:cubicBezTo>
                <a:cubicBezTo>
                  <a:pt x="739470" y="569279"/>
                  <a:pt x="739470" y="569279"/>
                  <a:pt x="739470" y="572267"/>
                </a:cubicBezTo>
                <a:cubicBezTo>
                  <a:pt x="739470" y="572267"/>
                  <a:pt x="739470" y="572267"/>
                  <a:pt x="734981" y="573761"/>
                </a:cubicBezTo>
                <a:cubicBezTo>
                  <a:pt x="734981" y="573761"/>
                  <a:pt x="734981" y="573761"/>
                  <a:pt x="731989" y="566290"/>
                </a:cubicBezTo>
                <a:cubicBezTo>
                  <a:pt x="731989" y="566290"/>
                  <a:pt x="731989" y="566290"/>
                  <a:pt x="731989" y="573761"/>
                </a:cubicBezTo>
                <a:cubicBezTo>
                  <a:pt x="731989" y="573761"/>
                  <a:pt x="731989" y="573761"/>
                  <a:pt x="728997" y="579738"/>
                </a:cubicBezTo>
                <a:cubicBezTo>
                  <a:pt x="728997" y="579738"/>
                  <a:pt x="728997" y="579738"/>
                  <a:pt x="724509" y="578244"/>
                </a:cubicBezTo>
                <a:cubicBezTo>
                  <a:pt x="724509" y="578244"/>
                  <a:pt x="724509" y="578244"/>
                  <a:pt x="717029" y="570773"/>
                </a:cubicBezTo>
                <a:cubicBezTo>
                  <a:pt x="717029" y="570773"/>
                  <a:pt x="717029" y="570773"/>
                  <a:pt x="709548" y="561808"/>
                </a:cubicBezTo>
                <a:cubicBezTo>
                  <a:pt x="709548" y="561808"/>
                  <a:pt x="709548" y="561808"/>
                  <a:pt x="703564" y="564796"/>
                </a:cubicBezTo>
                <a:cubicBezTo>
                  <a:pt x="703564" y="564796"/>
                  <a:pt x="703564" y="564796"/>
                  <a:pt x="699076" y="564796"/>
                </a:cubicBezTo>
                <a:cubicBezTo>
                  <a:pt x="699076" y="564796"/>
                  <a:pt x="699076" y="564796"/>
                  <a:pt x="702068" y="555831"/>
                </a:cubicBezTo>
                <a:cubicBezTo>
                  <a:pt x="702068" y="555831"/>
                  <a:pt x="702068" y="555831"/>
                  <a:pt x="709548" y="554337"/>
                </a:cubicBezTo>
                <a:cubicBezTo>
                  <a:pt x="709548" y="554337"/>
                  <a:pt x="709548" y="554337"/>
                  <a:pt x="706556" y="545372"/>
                </a:cubicBezTo>
                <a:cubicBezTo>
                  <a:pt x="706556" y="545372"/>
                  <a:pt x="706556" y="545372"/>
                  <a:pt x="697580" y="549855"/>
                </a:cubicBezTo>
                <a:cubicBezTo>
                  <a:pt x="697580" y="549855"/>
                  <a:pt x="697580" y="549855"/>
                  <a:pt x="700572" y="540890"/>
                </a:cubicBezTo>
                <a:cubicBezTo>
                  <a:pt x="700572" y="540890"/>
                  <a:pt x="700572" y="540890"/>
                  <a:pt x="696084" y="534913"/>
                </a:cubicBezTo>
                <a:cubicBezTo>
                  <a:pt x="696084" y="534913"/>
                  <a:pt x="696084" y="534913"/>
                  <a:pt x="694588" y="530430"/>
                </a:cubicBezTo>
                <a:cubicBezTo>
                  <a:pt x="694588" y="530430"/>
                  <a:pt x="694588" y="530430"/>
                  <a:pt x="694588" y="525948"/>
                </a:cubicBezTo>
                <a:cubicBezTo>
                  <a:pt x="694588" y="525948"/>
                  <a:pt x="694588" y="525948"/>
                  <a:pt x="700572" y="516983"/>
                </a:cubicBezTo>
                <a:cubicBezTo>
                  <a:pt x="700572" y="516983"/>
                  <a:pt x="700572" y="516983"/>
                  <a:pt x="693091" y="516983"/>
                </a:cubicBezTo>
                <a:cubicBezTo>
                  <a:pt x="693091" y="516983"/>
                  <a:pt x="693091" y="516983"/>
                  <a:pt x="690099" y="519971"/>
                </a:cubicBezTo>
                <a:cubicBezTo>
                  <a:pt x="690099" y="519971"/>
                  <a:pt x="690099" y="519971"/>
                  <a:pt x="690099" y="522959"/>
                </a:cubicBezTo>
                <a:cubicBezTo>
                  <a:pt x="690099" y="522959"/>
                  <a:pt x="690099" y="522959"/>
                  <a:pt x="690099" y="531925"/>
                </a:cubicBezTo>
                <a:cubicBezTo>
                  <a:pt x="690099" y="531925"/>
                  <a:pt x="690099" y="531925"/>
                  <a:pt x="685611" y="534913"/>
                </a:cubicBezTo>
                <a:cubicBezTo>
                  <a:pt x="685611" y="534913"/>
                  <a:pt x="685611" y="534913"/>
                  <a:pt x="682619" y="537901"/>
                </a:cubicBezTo>
                <a:cubicBezTo>
                  <a:pt x="682619" y="537901"/>
                  <a:pt x="682619" y="534913"/>
                  <a:pt x="682619" y="533419"/>
                </a:cubicBezTo>
                <a:cubicBezTo>
                  <a:pt x="682619" y="531925"/>
                  <a:pt x="681123" y="527442"/>
                  <a:pt x="681123" y="527442"/>
                </a:cubicBezTo>
                <a:cubicBezTo>
                  <a:pt x="681123" y="527442"/>
                  <a:pt x="679627" y="522959"/>
                  <a:pt x="679627" y="519971"/>
                </a:cubicBezTo>
                <a:cubicBezTo>
                  <a:pt x="679627" y="518477"/>
                  <a:pt x="678131" y="515489"/>
                  <a:pt x="678131" y="515489"/>
                </a:cubicBezTo>
                <a:cubicBezTo>
                  <a:pt x="678131" y="515489"/>
                  <a:pt x="676635" y="512500"/>
                  <a:pt x="676635" y="511006"/>
                </a:cubicBezTo>
                <a:cubicBezTo>
                  <a:pt x="676635" y="508018"/>
                  <a:pt x="676635" y="506524"/>
                  <a:pt x="676635" y="506524"/>
                </a:cubicBezTo>
                <a:cubicBezTo>
                  <a:pt x="676635" y="506524"/>
                  <a:pt x="678131" y="503535"/>
                  <a:pt x="681123" y="503535"/>
                </a:cubicBezTo>
                <a:cubicBezTo>
                  <a:pt x="682619" y="502041"/>
                  <a:pt x="684115" y="499053"/>
                  <a:pt x="684115" y="499053"/>
                </a:cubicBezTo>
                <a:cubicBezTo>
                  <a:pt x="684115" y="499053"/>
                  <a:pt x="684115" y="499053"/>
                  <a:pt x="690099" y="493076"/>
                </a:cubicBezTo>
                <a:cubicBezTo>
                  <a:pt x="690099" y="493076"/>
                  <a:pt x="690099" y="493076"/>
                  <a:pt x="684115" y="482617"/>
                </a:cubicBezTo>
                <a:cubicBezTo>
                  <a:pt x="684115" y="482617"/>
                  <a:pt x="684115" y="482617"/>
                  <a:pt x="681123" y="484111"/>
                </a:cubicBezTo>
                <a:cubicBezTo>
                  <a:pt x="681123" y="484111"/>
                  <a:pt x="681123" y="484111"/>
                  <a:pt x="678131" y="491582"/>
                </a:cubicBezTo>
                <a:cubicBezTo>
                  <a:pt x="678131" y="491582"/>
                  <a:pt x="678131" y="491582"/>
                  <a:pt x="672146" y="499053"/>
                </a:cubicBezTo>
                <a:cubicBezTo>
                  <a:pt x="672146" y="499053"/>
                  <a:pt x="672146" y="499053"/>
                  <a:pt x="667658" y="502041"/>
                </a:cubicBezTo>
                <a:cubicBezTo>
                  <a:pt x="667658" y="502041"/>
                  <a:pt x="667658" y="502041"/>
                  <a:pt x="666162" y="505029"/>
                </a:cubicBezTo>
                <a:cubicBezTo>
                  <a:pt x="666162" y="505029"/>
                  <a:pt x="666162" y="505029"/>
                  <a:pt x="669154" y="516983"/>
                </a:cubicBezTo>
                <a:cubicBezTo>
                  <a:pt x="669154" y="516983"/>
                  <a:pt x="669154" y="516983"/>
                  <a:pt x="675139" y="533419"/>
                </a:cubicBezTo>
                <a:cubicBezTo>
                  <a:pt x="675139" y="533419"/>
                  <a:pt x="675139" y="533419"/>
                  <a:pt x="669154" y="531925"/>
                </a:cubicBezTo>
                <a:cubicBezTo>
                  <a:pt x="669154" y="531925"/>
                  <a:pt x="669154" y="531925"/>
                  <a:pt x="660178" y="513994"/>
                </a:cubicBezTo>
                <a:cubicBezTo>
                  <a:pt x="660178" y="513994"/>
                  <a:pt x="660178" y="513994"/>
                  <a:pt x="649705" y="499053"/>
                </a:cubicBezTo>
                <a:cubicBezTo>
                  <a:pt x="649705" y="499053"/>
                  <a:pt x="649705" y="499053"/>
                  <a:pt x="646713" y="508018"/>
                </a:cubicBezTo>
                <a:cubicBezTo>
                  <a:pt x="646713" y="508018"/>
                  <a:pt x="646713" y="508018"/>
                  <a:pt x="643721" y="506524"/>
                </a:cubicBezTo>
                <a:cubicBezTo>
                  <a:pt x="643721" y="506524"/>
                  <a:pt x="643721" y="506524"/>
                  <a:pt x="639233" y="496064"/>
                </a:cubicBezTo>
                <a:cubicBezTo>
                  <a:pt x="639233" y="496064"/>
                  <a:pt x="639233" y="496064"/>
                  <a:pt x="633249" y="491582"/>
                </a:cubicBezTo>
                <a:cubicBezTo>
                  <a:pt x="633249" y="491582"/>
                  <a:pt x="633249" y="491582"/>
                  <a:pt x="618288" y="475146"/>
                </a:cubicBezTo>
                <a:cubicBezTo>
                  <a:pt x="618288" y="475146"/>
                  <a:pt x="618288" y="475146"/>
                  <a:pt x="618288" y="464687"/>
                </a:cubicBezTo>
                <a:cubicBezTo>
                  <a:pt x="618288" y="464687"/>
                  <a:pt x="618288" y="464687"/>
                  <a:pt x="615296" y="470664"/>
                </a:cubicBezTo>
                <a:cubicBezTo>
                  <a:pt x="615296" y="470664"/>
                  <a:pt x="615296" y="470664"/>
                  <a:pt x="607815" y="467675"/>
                </a:cubicBezTo>
                <a:cubicBezTo>
                  <a:pt x="607815" y="467675"/>
                  <a:pt x="607815" y="467675"/>
                  <a:pt x="591358" y="452734"/>
                </a:cubicBezTo>
                <a:cubicBezTo>
                  <a:pt x="591358" y="452734"/>
                  <a:pt x="591358" y="452734"/>
                  <a:pt x="580886" y="440780"/>
                </a:cubicBezTo>
                <a:cubicBezTo>
                  <a:pt x="580886" y="440780"/>
                  <a:pt x="580886" y="440780"/>
                  <a:pt x="574902" y="442274"/>
                </a:cubicBezTo>
                <a:cubicBezTo>
                  <a:pt x="574902" y="442274"/>
                  <a:pt x="574902" y="442274"/>
                  <a:pt x="561437" y="439286"/>
                </a:cubicBezTo>
                <a:cubicBezTo>
                  <a:pt x="561437" y="439286"/>
                  <a:pt x="561437" y="439286"/>
                  <a:pt x="552461" y="430321"/>
                </a:cubicBezTo>
                <a:cubicBezTo>
                  <a:pt x="552461" y="430321"/>
                  <a:pt x="552461" y="430321"/>
                  <a:pt x="552461" y="419862"/>
                </a:cubicBezTo>
                <a:cubicBezTo>
                  <a:pt x="552461" y="419862"/>
                  <a:pt x="552461" y="419862"/>
                  <a:pt x="547972" y="422850"/>
                </a:cubicBezTo>
                <a:cubicBezTo>
                  <a:pt x="547972" y="422850"/>
                  <a:pt x="547972" y="422850"/>
                  <a:pt x="530020" y="422850"/>
                </a:cubicBezTo>
                <a:cubicBezTo>
                  <a:pt x="530020" y="422850"/>
                  <a:pt x="530020" y="422850"/>
                  <a:pt x="521043" y="421356"/>
                </a:cubicBezTo>
                <a:cubicBezTo>
                  <a:pt x="521043" y="421356"/>
                  <a:pt x="521043" y="421356"/>
                  <a:pt x="510571" y="418368"/>
                </a:cubicBezTo>
                <a:cubicBezTo>
                  <a:pt x="510571" y="418368"/>
                  <a:pt x="510571" y="418368"/>
                  <a:pt x="491122" y="416873"/>
                </a:cubicBezTo>
                <a:cubicBezTo>
                  <a:pt x="491122" y="416873"/>
                  <a:pt x="491122" y="416873"/>
                  <a:pt x="471673" y="421356"/>
                </a:cubicBezTo>
                <a:cubicBezTo>
                  <a:pt x="471673" y="421356"/>
                  <a:pt x="471673" y="421356"/>
                  <a:pt x="458208" y="424344"/>
                </a:cubicBezTo>
                <a:cubicBezTo>
                  <a:pt x="458208" y="424344"/>
                  <a:pt x="458208" y="424344"/>
                  <a:pt x="461200" y="412391"/>
                </a:cubicBezTo>
                <a:cubicBezTo>
                  <a:pt x="461200" y="412391"/>
                  <a:pt x="461200" y="412391"/>
                  <a:pt x="456712" y="415379"/>
                </a:cubicBezTo>
                <a:cubicBezTo>
                  <a:pt x="456712" y="415379"/>
                  <a:pt x="456712" y="415379"/>
                  <a:pt x="449232" y="410897"/>
                </a:cubicBezTo>
                <a:cubicBezTo>
                  <a:pt x="449232" y="410897"/>
                  <a:pt x="449232" y="410897"/>
                  <a:pt x="443247" y="407908"/>
                </a:cubicBezTo>
                <a:cubicBezTo>
                  <a:pt x="443247" y="407908"/>
                  <a:pt x="443247" y="407908"/>
                  <a:pt x="437263" y="407908"/>
                </a:cubicBezTo>
                <a:cubicBezTo>
                  <a:pt x="437263" y="407908"/>
                  <a:pt x="437263" y="407908"/>
                  <a:pt x="432775" y="407908"/>
                </a:cubicBezTo>
                <a:cubicBezTo>
                  <a:pt x="432775" y="407908"/>
                  <a:pt x="432775" y="407908"/>
                  <a:pt x="425294" y="412391"/>
                </a:cubicBezTo>
                <a:cubicBezTo>
                  <a:pt x="425294" y="412391"/>
                  <a:pt x="425294" y="412391"/>
                  <a:pt x="419310" y="415379"/>
                </a:cubicBezTo>
                <a:cubicBezTo>
                  <a:pt x="419310" y="415379"/>
                  <a:pt x="419310" y="415379"/>
                  <a:pt x="413326" y="422850"/>
                </a:cubicBezTo>
                <a:cubicBezTo>
                  <a:pt x="413326" y="422850"/>
                  <a:pt x="413326" y="422850"/>
                  <a:pt x="410334" y="425838"/>
                </a:cubicBezTo>
                <a:cubicBezTo>
                  <a:pt x="410334" y="425838"/>
                  <a:pt x="410334" y="425838"/>
                  <a:pt x="402853" y="424344"/>
                </a:cubicBezTo>
                <a:cubicBezTo>
                  <a:pt x="402853" y="424344"/>
                  <a:pt x="402853" y="424344"/>
                  <a:pt x="410334" y="418368"/>
                </a:cubicBezTo>
                <a:cubicBezTo>
                  <a:pt x="410334" y="418368"/>
                  <a:pt x="410334" y="418368"/>
                  <a:pt x="419310" y="409403"/>
                </a:cubicBezTo>
                <a:cubicBezTo>
                  <a:pt x="419310" y="409403"/>
                  <a:pt x="419310" y="409403"/>
                  <a:pt x="425294" y="403426"/>
                </a:cubicBezTo>
                <a:cubicBezTo>
                  <a:pt x="425294" y="403426"/>
                  <a:pt x="425294" y="403426"/>
                  <a:pt x="429783" y="397449"/>
                </a:cubicBezTo>
                <a:cubicBezTo>
                  <a:pt x="429783" y="397449"/>
                  <a:pt x="429783" y="397449"/>
                  <a:pt x="426791" y="397449"/>
                </a:cubicBezTo>
                <a:cubicBezTo>
                  <a:pt x="426791" y="397449"/>
                  <a:pt x="426791" y="397449"/>
                  <a:pt x="420806" y="394461"/>
                </a:cubicBezTo>
                <a:cubicBezTo>
                  <a:pt x="420806" y="394461"/>
                  <a:pt x="420806" y="394461"/>
                  <a:pt x="420806" y="384002"/>
                </a:cubicBezTo>
                <a:cubicBezTo>
                  <a:pt x="420806" y="384002"/>
                  <a:pt x="420806" y="384002"/>
                  <a:pt x="414822" y="388484"/>
                </a:cubicBezTo>
                <a:cubicBezTo>
                  <a:pt x="414822" y="388484"/>
                  <a:pt x="414822" y="388484"/>
                  <a:pt x="413326" y="389978"/>
                </a:cubicBezTo>
                <a:cubicBezTo>
                  <a:pt x="413326" y="389978"/>
                  <a:pt x="413326" y="389978"/>
                  <a:pt x="402853" y="389978"/>
                </a:cubicBezTo>
                <a:cubicBezTo>
                  <a:pt x="402853" y="389978"/>
                  <a:pt x="402853" y="389978"/>
                  <a:pt x="393877" y="388484"/>
                </a:cubicBezTo>
                <a:cubicBezTo>
                  <a:pt x="393877" y="388484"/>
                  <a:pt x="393877" y="388484"/>
                  <a:pt x="389389" y="392967"/>
                </a:cubicBezTo>
                <a:cubicBezTo>
                  <a:pt x="389389" y="392967"/>
                  <a:pt x="389389" y="392967"/>
                  <a:pt x="386397" y="401932"/>
                </a:cubicBezTo>
                <a:cubicBezTo>
                  <a:pt x="386397" y="401932"/>
                  <a:pt x="386397" y="401932"/>
                  <a:pt x="392381" y="409403"/>
                </a:cubicBezTo>
                <a:cubicBezTo>
                  <a:pt x="392381" y="409403"/>
                  <a:pt x="392381" y="409403"/>
                  <a:pt x="389389" y="421356"/>
                </a:cubicBezTo>
                <a:cubicBezTo>
                  <a:pt x="389389" y="421356"/>
                  <a:pt x="389389" y="421356"/>
                  <a:pt x="381908" y="428827"/>
                </a:cubicBezTo>
                <a:cubicBezTo>
                  <a:pt x="381908" y="428827"/>
                  <a:pt x="381908" y="428827"/>
                  <a:pt x="374428" y="428827"/>
                </a:cubicBezTo>
                <a:cubicBezTo>
                  <a:pt x="374428" y="428827"/>
                  <a:pt x="374428" y="428827"/>
                  <a:pt x="365452" y="428827"/>
                </a:cubicBezTo>
                <a:cubicBezTo>
                  <a:pt x="365452" y="428827"/>
                  <a:pt x="365452" y="428827"/>
                  <a:pt x="362459" y="439286"/>
                </a:cubicBezTo>
                <a:cubicBezTo>
                  <a:pt x="362459" y="439286"/>
                  <a:pt x="362459" y="439286"/>
                  <a:pt x="350491" y="443769"/>
                </a:cubicBezTo>
                <a:cubicBezTo>
                  <a:pt x="350491" y="443769"/>
                  <a:pt x="350491" y="443769"/>
                  <a:pt x="348995" y="446757"/>
                </a:cubicBezTo>
                <a:cubicBezTo>
                  <a:pt x="348995" y="446757"/>
                  <a:pt x="348995" y="446757"/>
                  <a:pt x="338522" y="454228"/>
                </a:cubicBezTo>
                <a:cubicBezTo>
                  <a:pt x="338522" y="454228"/>
                  <a:pt x="338522" y="454228"/>
                  <a:pt x="328050" y="457216"/>
                </a:cubicBezTo>
                <a:cubicBezTo>
                  <a:pt x="328050" y="457216"/>
                  <a:pt x="328050" y="457216"/>
                  <a:pt x="322065" y="458710"/>
                </a:cubicBezTo>
                <a:cubicBezTo>
                  <a:pt x="322065" y="458710"/>
                  <a:pt x="322065" y="458710"/>
                  <a:pt x="319073" y="454228"/>
                </a:cubicBezTo>
                <a:cubicBezTo>
                  <a:pt x="319073" y="454228"/>
                  <a:pt x="319073" y="454228"/>
                  <a:pt x="317577" y="451239"/>
                </a:cubicBezTo>
                <a:cubicBezTo>
                  <a:pt x="317577" y="451239"/>
                  <a:pt x="317577" y="451239"/>
                  <a:pt x="325058" y="448251"/>
                </a:cubicBezTo>
                <a:cubicBezTo>
                  <a:pt x="325058" y="448251"/>
                  <a:pt x="325058" y="448251"/>
                  <a:pt x="331042" y="440780"/>
                </a:cubicBezTo>
                <a:cubicBezTo>
                  <a:pt x="331042" y="440780"/>
                  <a:pt x="331042" y="440780"/>
                  <a:pt x="323561" y="440780"/>
                </a:cubicBezTo>
                <a:cubicBezTo>
                  <a:pt x="323561" y="440780"/>
                  <a:pt x="323561" y="440780"/>
                  <a:pt x="320569" y="436298"/>
                </a:cubicBezTo>
                <a:cubicBezTo>
                  <a:pt x="320569" y="436298"/>
                  <a:pt x="320569" y="436298"/>
                  <a:pt x="328050" y="425838"/>
                </a:cubicBezTo>
                <a:cubicBezTo>
                  <a:pt x="328050" y="425838"/>
                  <a:pt x="328050" y="425838"/>
                  <a:pt x="331042" y="415379"/>
                </a:cubicBezTo>
                <a:cubicBezTo>
                  <a:pt x="331042" y="415379"/>
                  <a:pt x="331042" y="415379"/>
                  <a:pt x="335530" y="400438"/>
                </a:cubicBezTo>
                <a:cubicBezTo>
                  <a:pt x="335530" y="400438"/>
                  <a:pt x="335530" y="400438"/>
                  <a:pt x="343010" y="391473"/>
                </a:cubicBezTo>
                <a:cubicBezTo>
                  <a:pt x="343010" y="391473"/>
                  <a:pt x="343010" y="391473"/>
                  <a:pt x="369940" y="394461"/>
                </a:cubicBezTo>
                <a:cubicBezTo>
                  <a:pt x="369940" y="394461"/>
                  <a:pt x="369940" y="394461"/>
                  <a:pt x="365452" y="388484"/>
                </a:cubicBezTo>
                <a:cubicBezTo>
                  <a:pt x="365452" y="388484"/>
                  <a:pt x="365452" y="388484"/>
                  <a:pt x="357971" y="386990"/>
                </a:cubicBezTo>
                <a:cubicBezTo>
                  <a:pt x="357971" y="386990"/>
                  <a:pt x="357971" y="386990"/>
                  <a:pt x="344507" y="381013"/>
                </a:cubicBezTo>
                <a:cubicBezTo>
                  <a:pt x="344507" y="381013"/>
                  <a:pt x="344507" y="381013"/>
                  <a:pt x="334034" y="385496"/>
                </a:cubicBezTo>
                <a:cubicBezTo>
                  <a:pt x="334034" y="385496"/>
                  <a:pt x="334034" y="385496"/>
                  <a:pt x="325058" y="392967"/>
                </a:cubicBezTo>
                <a:cubicBezTo>
                  <a:pt x="325058" y="392967"/>
                  <a:pt x="325058" y="392967"/>
                  <a:pt x="316081" y="400438"/>
                </a:cubicBezTo>
                <a:cubicBezTo>
                  <a:pt x="316081" y="400438"/>
                  <a:pt x="316081" y="400438"/>
                  <a:pt x="311593" y="409403"/>
                </a:cubicBezTo>
                <a:cubicBezTo>
                  <a:pt x="311593" y="409403"/>
                  <a:pt x="311593" y="409403"/>
                  <a:pt x="310097" y="416873"/>
                </a:cubicBezTo>
                <a:cubicBezTo>
                  <a:pt x="310097" y="416873"/>
                  <a:pt x="310097" y="416873"/>
                  <a:pt x="304113" y="416873"/>
                </a:cubicBezTo>
                <a:cubicBezTo>
                  <a:pt x="304113" y="416873"/>
                  <a:pt x="304113" y="416873"/>
                  <a:pt x="304113" y="419862"/>
                </a:cubicBezTo>
                <a:cubicBezTo>
                  <a:pt x="304113" y="419862"/>
                  <a:pt x="304113" y="419862"/>
                  <a:pt x="307105" y="425838"/>
                </a:cubicBezTo>
                <a:cubicBezTo>
                  <a:pt x="307105" y="425838"/>
                  <a:pt x="307105" y="425838"/>
                  <a:pt x="305609" y="430321"/>
                </a:cubicBezTo>
                <a:cubicBezTo>
                  <a:pt x="305609" y="430321"/>
                  <a:pt x="305609" y="430321"/>
                  <a:pt x="301120" y="434803"/>
                </a:cubicBezTo>
                <a:cubicBezTo>
                  <a:pt x="301120" y="434803"/>
                  <a:pt x="301120" y="434803"/>
                  <a:pt x="290648" y="440780"/>
                </a:cubicBezTo>
                <a:cubicBezTo>
                  <a:pt x="290648" y="440780"/>
                  <a:pt x="290648" y="440780"/>
                  <a:pt x="284664" y="445263"/>
                </a:cubicBezTo>
                <a:cubicBezTo>
                  <a:pt x="284664" y="445263"/>
                  <a:pt x="284664" y="445263"/>
                  <a:pt x="277183" y="452734"/>
                </a:cubicBezTo>
                <a:cubicBezTo>
                  <a:pt x="277183" y="452734"/>
                  <a:pt x="277183" y="452734"/>
                  <a:pt x="275687" y="460204"/>
                </a:cubicBezTo>
                <a:cubicBezTo>
                  <a:pt x="275687" y="460204"/>
                  <a:pt x="275687" y="460204"/>
                  <a:pt x="286160" y="463193"/>
                </a:cubicBezTo>
                <a:cubicBezTo>
                  <a:pt x="286160" y="463193"/>
                  <a:pt x="286160" y="463193"/>
                  <a:pt x="287656" y="473652"/>
                </a:cubicBezTo>
                <a:cubicBezTo>
                  <a:pt x="287656" y="473652"/>
                  <a:pt x="287656" y="473652"/>
                  <a:pt x="283168" y="479629"/>
                </a:cubicBezTo>
                <a:cubicBezTo>
                  <a:pt x="283168" y="479629"/>
                  <a:pt x="283168" y="479629"/>
                  <a:pt x="275687" y="484111"/>
                </a:cubicBezTo>
                <a:cubicBezTo>
                  <a:pt x="275687" y="484111"/>
                  <a:pt x="275687" y="484111"/>
                  <a:pt x="266711" y="496064"/>
                </a:cubicBezTo>
                <a:cubicBezTo>
                  <a:pt x="266711" y="496064"/>
                  <a:pt x="266711" y="496064"/>
                  <a:pt x="253246" y="505029"/>
                </a:cubicBezTo>
                <a:cubicBezTo>
                  <a:pt x="253246" y="505029"/>
                  <a:pt x="253246" y="505029"/>
                  <a:pt x="226317" y="518477"/>
                </a:cubicBezTo>
                <a:cubicBezTo>
                  <a:pt x="226317" y="518477"/>
                  <a:pt x="226317" y="518477"/>
                  <a:pt x="224821" y="530430"/>
                </a:cubicBezTo>
                <a:cubicBezTo>
                  <a:pt x="224821" y="530430"/>
                  <a:pt x="224821" y="530430"/>
                  <a:pt x="214348" y="534913"/>
                </a:cubicBezTo>
                <a:cubicBezTo>
                  <a:pt x="214348" y="534913"/>
                  <a:pt x="214348" y="534913"/>
                  <a:pt x="203876" y="540890"/>
                </a:cubicBezTo>
                <a:cubicBezTo>
                  <a:pt x="203876" y="540890"/>
                  <a:pt x="203876" y="540890"/>
                  <a:pt x="190411" y="545372"/>
                </a:cubicBezTo>
                <a:cubicBezTo>
                  <a:pt x="190411" y="545372"/>
                  <a:pt x="190411" y="545372"/>
                  <a:pt x="185923" y="548360"/>
                </a:cubicBezTo>
                <a:cubicBezTo>
                  <a:pt x="185923" y="548360"/>
                  <a:pt x="185923" y="548360"/>
                  <a:pt x="179939" y="552843"/>
                </a:cubicBezTo>
                <a:cubicBezTo>
                  <a:pt x="179939" y="552843"/>
                  <a:pt x="179939" y="552843"/>
                  <a:pt x="175450" y="557325"/>
                </a:cubicBezTo>
                <a:cubicBezTo>
                  <a:pt x="175450" y="557325"/>
                  <a:pt x="175450" y="557325"/>
                  <a:pt x="172458" y="566290"/>
                </a:cubicBezTo>
                <a:cubicBezTo>
                  <a:pt x="172458" y="566290"/>
                  <a:pt x="172458" y="566290"/>
                  <a:pt x="164978" y="567785"/>
                </a:cubicBezTo>
                <a:cubicBezTo>
                  <a:pt x="164978" y="567785"/>
                  <a:pt x="164978" y="567785"/>
                  <a:pt x="154505" y="570773"/>
                </a:cubicBezTo>
                <a:cubicBezTo>
                  <a:pt x="154505" y="570773"/>
                  <a:pt x="154505" y="570773"/>
                  <a:pt x="147025" y="570773"/>
                </a:cubicBezTo>
                <a:cubicBezTo>
                  <a:pt x="147025" y="570773"/>
                  <a:pt x="147025" y="570773"/>
                  <a:pt x="139545" y="573761"/>
                </a:cubicBezTo>
                <a:cubicBezTo>
                  <a:pt x="139545" y="573761"/>
                  <a:pt x="139545" y="573761"/>
                  <a:pt x="129072" y="579738"/>
                </a:cubicBezTo>
                <a:cubicBezTo>
                  <a:pt x="129072" y="579738"/>
                  <a:pt x="129072" y="579738"/>
                  <a:pt x="132064" y="587209"/>
                </a:cubicBezTo>
                <a:cubicBezTo>
                  <a:pt x="132064" y="587209"/>
                  <a:pt x="132064" y="587209"/>
                  <a:pt x="129072" y="588703"/>
                </a:cubicBezTo>
                <a:cubicBezTo>
                  <a:pt x="129072" y="588703"/>
                  <a:pt x="129072" y="588703"/>
                  <a:pt x="121592" y="584220"/>
                </a:cubicBezTo>
                <a:cubicBezTo>
                  <a:pt x="121592" y="584220"/>
                  <a:pt x="121592" y="584220"/>
                  <a:pt x="114111" y="581232"/>
                </a:cubicBezTo>
                <a:cubicBezTo>
                  <a:pt x="114111" y="581232"/>
                  <a:pt x="114111" y="581232"/>
                  <a:pt x="108127" y="572267"/>
                </a:cubicBezTo>
                <a:cubicBezTo>
                  <a:pt x="108127" y="572267"/>
                  <a:pt x="108127" y="572267"/>
                  <a:pt x="106631" y="575255"/>
                </a:cubicBezTo>
                <a:cubicBezTo>
                  <a:pt x="106631" y="575255"/>
                  <a:pt x="106631" y="575255"/>
                  <a:pt x="106631" y="587209"/>
                </a:cubicBezTo>
                <a:cubicBezTo>
                  <a:pt x="106631" y="587209"/>
                  <a:pt x="106631" y="587209"/>
                  <a:pt x="97655" y="587209"/>
                </a:cubicBezTo>
                <a:cubicBezTo>
                  <a:pt x="97655" y="587209"/>
                  <a:pt x="97655" y="587209"/>
                  <a:pt x="97655" y="591691"/>
                </a:cubicBezTo>
                <a:cubicBezTo>
                  <a:pt x="97655" y="591691"/>
                  <a:pt x="97655" y="591691"/>
                  <a:pt x="88678" y="591691"/>
                </a:cubicBezTo>
                <a:cubicBezTo>
                  <a:pt x="88678" y="591691"/>
                  <a:pt x="88678" y="591691"/>
                  <a:pt x="88678" y="590197"/>
                </a:cubicBezTo>
                <a:cubicBezTo>
                  <a:pt x="88678" y="588703"/>
                  <a:pt x="84190" y="588703"/>
                  <a:pt x="84190" y="588703"/>
                </a:cubicBezTo>
                <a:cubicBezTo>
                  <a:pt x="84190" y="588703"/>
                  <a:pt x="84190" y="588703"/>
                  <a:pt x="78206" y="588703"/>
                </a:cubicBezTo>
                <a:cubicBezTo>
                  <a:pt x="78206" y="588703"/>
                  <a:pt x="78206" y="588703"/>
                  <a:pt x="70725" y="590197"/>
                </a:cubicBezTo>
                <a:cubicBezTo>
                  <a:pt x="70725" y="590197"/>
                  <a:pt x="70725" y="590197"/>
                  <a:pt x="61749" y="599162"/>
                </a:cubicBezTo>
                <a:cubicBezTo>
                  <a:pt x="61749" y="599162"/>
                  <a:pt x="61749" y="599162"/>
                  <a:pt x="45292" y="599162"/>
                </a:cubicBezTo>
                <a:cubicBezTo>
                  <a:pt x="45292" y="599162"/>
                  <a:pt x="45292" y="599162"/>
                  <a:pt x="30331" y="599162"/>
                </a:cubicBezTo>
                <a:cubicBezTo>
                  <a:pt x="30331" y="599162"/>
                  <a:pt x="30331" y="599162"/>
                  <a:pt x="30331" y="593185"/>
                </a:cubicBezTo>
                <a:cubicBezTo>
                  <a:pt x="30331" y="593185"/>
                  <a:pt x="30331" y="593185"/>
                  <a:pt x="40804" y="581232"/>
                </a:cubicBezTo>
                <a:cubicBezTo>
                  <a:pt x="40804" y="581232"/>
                  <a:pt x="40804" y="581232"/>
                  <a:pt x="58757" y="581232"/>
                </a:cubicBezTo>
                <a:cubicBezTo>
                  <a:pt x="58757" y="581232"/>
                  <a:pt x="58757" y="581232"/>
                  <a:pt x="66237" y="581232"/>
                </a:cubicBezTo>
                <a:cubicBezTo>
                  <a:pt x="66237" y="581232"/>
                  <a:pt x="66237" y="581232"/>
                  <a:pt x="73717" y="576750"/>
                </a:cubicBezTo>
                <a:cubicBezTo>
                  <a:pt x="73717" y="576750"/>
                  <a:pt x="73717" y="576750"/>
                  <a:pt x="84190" y="573761"/>
                </a:cubicBezTo>
                <a:cubicBezTo>
                  <a:pt x="84190" y="573761"/>
                  <a:pt x="84190" y="573761"/>
                  <a:pt x="88678" y="570773"/>
                </a:cubicBezTo>
                <a:cubicBezTo>
                  <a:pt x="88678" y="570773"/>
                  <a:pt x="88678" y="570773"/>
                  <a:pt x="93166" y="563302"/>
                </a:cubicBezTo>
                <a:cubicBezTo>
                  <a:pt x="93166" y="563302"/>
                  <a:pt x="93166" y="563302"/>
                  <a:pt x="102143" y="558820"/>
                </a:cubicBezTo>
                <a:cubicBezTo>
                  <a:pt x="102143" y="558820"/>
                  <a:pt x="102143" y="558820"/>
                  <a:pt x="115607" y="557325"/>
                </a:cubicBezTo>
                <a:cubicBezTo>
                  <a:pt x="115607" y="557325"/>
                  <a:pt x="115607" y="557325"/>
                  <a:pt x="123088" y="557325"/>
                </a:cubicBezTo>
                <a:cubicBezTo>
                  <a:pt x="123088" y="557325"/>
                  <a:pt x="123088" y="557325"/>
                  <a:pt x="129072" y="563302"/>
                </a:cubicBezTo>
                <a:cubicBezTo>
                  <a:pt x="129072" y="563302"/>
                  <a:pt x="129072" y="563302"/>
                  <a:pt x="135056" y="558820"/>
                </a:cubicBezTo>
                <a:cubicBezTo>
                  <a:pt x="135056" y="558820"/>
                  <a:pt x="135056" y="558820"/>
                  <a:pt x="141041" y="549855"/>
                </a:cubicBezTo>
                <a:cubicBezTo>
                  <a:pt x="141041" y="549855"/>
                  <a:pt x="141041" y="549855"/>
                  <a:pt x="148521" y="542384"/>
                </a:cubicBezTo>
                <a:cubicBezTo>
                  <a:pt x="148521" y="542384"/>
                  <a:pt x="148521" y="542384"/>
                  <a:pt x="156001" y="537901"/>
                </a:cubicBezTo>
                <a:cubicBezTo>
                  <a:pt x="156001" y="537901"/>
                  <a:pt x="156001" y="537901"/>
                  <a:pt x="170962" y="534913"/>
                </a:cubicBezTo>
                <a:cubicBezTo>
                  <a:pt x="170962" y="534913"/>
                  <a:pt x="170962" y="534913"/>
                  <a:pt x="176946" y="528936"/>
                </a:cubicBezTo>
                <a:cubicBezTo>
                  <a:pt x="176946" y="528936"/>
                  <a:pt x="176946" y="528936"/>
                  <a:pt x="184427" y="521465"/>
                </a:cubicBezTo>
                <a:cubicBezTo>
                  <a:pt x="184427" y="521465"/>
                  <a:pt x="184427" y="521465"/>
                  <a:pt x="193403" y="513994"/>
                </a:cubicBezTo>
                <a:cubicBezTo>
                  <a:pt x="193403" y="513994"/>
                  <a:pt x="193403" y="513994"/>
                  <a:pt x="200884" y="509512"/>
                </a:cubicBezTo>
                <a:cubicBezTo>
                  <a:pt x="200884" y="509512"/>
                  <a:pt x="200884" y="509512"/>
                  <a:pt x="203876" y="500547"/>
                </a:cubicBezTo>
                <a:cubicBezTo>
                  <a:pt x="203876" y="500547"/>
                  <a:pt x="203876" y="500547"/>
                  <a:pt x="205372" y="487099"/>
                </a:cubicBezTo>
                <a:cubicBezTo>
                  <a:pt x="205372" y="487099"/>
                  <a:pt x="205372" y="487099"/>
                  <a:pt x="208364" y="478134"/>
                </a:cubicBezTo>
                <a:cubicBezTo>
                  <a:pt x="208364" y="478134"/>
                  <a:pt x="208364" y="478134"/>
                  <a:pt x="209860" y="475146"/>
                </a:cubicBezTo>
                <a:cubicBezTo>
                  <a:pt x="209860" y="475146"/>
                  <a:pt x="209860" y="475146"/>
                  <a:pt x="217340" y="464687"/>
                </a:cubicBezTo>
                <a:cubicBezTo>
                  <a:pt x="217340" y="464687"/>
                  <a:pt x="217340" y="464687"/>
                  <a:pt x="212852" y="464687"/>
                </a:cubicBezTo>
                <a:cubicBezTo>
                  <a:pt x="212852" y="464687"/>
                  <a:pt x="212852" y="464687"/>
                  <a:pt x="205372" y="466181"/>
                </a:cubicBezTo>
                <a:cubicBezTo>
                  <a:pt x="205372" y="466181"/>
                  <a:pt x="205372" y="466181"/>
                  <a:pt x="200884" y="466181"/>
                </a:cubicBezTo>
                <a:cubicBezTo>
                  <a:pt x="200884" y="466181"/>
                  <a:pt x="200884" y="466181"/>
                  <a:pt x="193403" y="464687"/>
                </a:cubicBezTo>
                <a:cubicBezTo>
                  <a:pt x="193403" y="464687"/>
                  <a:pt x="193403" y="464687"/>
                  <a:pt x="190411" y="461699"/>
                </a:cubicBezTo>
                <a:cubicBezTo>
                  <a:pt x="190411" y="461699"/>
                  <a:pt x="190411" y="461699"/>
                  <a:pt x="197891" y="454228"/>
                </a:cubicBezTo>
                <a:cubicBezTo>
                  <a:pt x="197891" y="454228"/>
                  <a:pt x="197891" y="454228"/>
                  <a:pt x="190411" y="455722"/>
                </a:cubicBezTo>
                <a:cubicBezTo>
                  <a:pt x="190411" y="455722"/>
                  <a:pt x="190411" y="455722"/>
                  <a:pt x="185923" y="460204"/>
                </a:cubicBezTo>
                <a:cubicBezTo>
                  <a:pt x="185923" y="460204"/>
                  <a:pt x="185923" y="460204"/>
                  <a:pt x="182931" y="470664"/>
                </a:cubicBezTo>
                <a:cubicBezTo>
                  <a:pt x="182931" y="470664"/>
                  <a:pt x="182931" y="470664"/>
                  <a:pt x="178442" y="475146"/>
                </a:cubicBezTo>
                <a:cubicBezTo>
                  <a:pt x="178442" y="475146"/>
                  <a:pt x="178442" y="475146"/>
                  <a:pt x="176946" y="470664"/>
                </a:cubicBezTo>
                <a:cubicBezTo>
                  <a:pt x="176946" y="470664"/>
                  <a:pt x="176946" y="470664"/>
                  <a:pt x="172458" y="464687"/>
                </a:cubicBezTo>
                <a:cubicBezTo>
                  <a:pt x="172458" y="464687"/>
                  <a:pt x="172458" y="464687"/>
                  <a:pt x="164978" y="457216"/>
                </a:cubicBezTo>
                <a:cubicBezTo>
                  <a:pt x="164978" y="457216"/>
                  <a:pt x="164978" y="457216"/>
                  <a:pt x="153009" y="449745"/>
                </a:cubicBezTo>
                <a:cubicBezTo>
                  <a:pt x="153009" y="449745"/>
                  <a:pt x="153009" y="449745"/>
                  <a:pt x="150017" y="449745"/>
                </a:cubicBezTo>
                <a:cubicBezTo>
                  <a:pt x="150017" y="449745"/>
                  <a:pt x="150017" y="449745"/>
                  <a:pt x="139545" y="457216"/>
                </a:cubicBezTo>
                <a:cubicBezTo>
                  <a:pt x="139545" y="457216"/>
                  <a:pt x="139545" y="457216"/>
                  <a:pt x="133560" y="457216"/>
                </a:cubicBezTo>
                <a:cubicBezTo>
                  <a:pt x="133560" y="457216"/>
                  <a:pt x="133560" y="457216"/>
                  <a:pt x="124584" y="457216"/>
                </a:cubicBezTo>
                <a:cubicBezTo>
                  <a:pt x="124584" y="457216"/>
                  <a:pt x="124584" y="457216"/>
                  <a:pt x="126080" y="437792"/>
                </a:cubicBezTo>
                <a:cubicBezTo>
                  <a:pt x="126080" y="437792"/>
                  <a:pt x="126080" y="437792"/>
                  <a:pt x="127576" y="431815"/>
                </a:cubicBezTo>
                <a:cubicBezTo>
                  <a:pt x="127576" y="431815"/>
                  <a:pt x="127576" y="431815"/>
                  <a:pt x="132064" y="425838"/>
                </a:cubicBezTo>
                <a:cubicBezTo>
                  <a:pt x="132064" y="425838"/>
                  <a:pt x="132064" y="425838"/>
                  <a:pt x="132064" y="418368"/>
                </a:cubicBezTo>
                <a:cubicBezTo>
                  <a:pt x="132064" y="418368"/>
                  <a:pt x="132064" y="418368"/>
                  <a:pt x="130568" y="406414"/>
                </a:cubicBezTo>
                <a:cubicBezTo>
                  <a:pt x="130568" y="406414"/>
                  <a:pt x="130568" y="406414"/>
                  <a:pt x="127576" y="394461"/>
                </a:cubicBezTo>
                <a:cubicBezTo>
                  <a:pt x="127576" y="394461"/>
                  <a:pt x="127576" y="394461"/>
                  <a:pt x="124584" y="397449"/>
                </a:cubicBezTo>
                <a:cubicBezTo>
                  <a:pt x="124584" y="397449"/>
                  <a:pt x="124584" y="397449"/>
                  <a:pt x="118600" y="403426"/>
                </a:cubicBezTo>
                <a:cubicBezTo>
                  <a:pt x="118600" y="403426"/>
                  <a:pt x="118600" y="403426"/>
                  <a:pt x="114111" y="406414"/>
                </a:cubicBezTo>
                <a:cubicBezTo>
                  <a:pt x="114111" y="406414"/>
                  <a:pt x="114111" y="406414"/>
                  <a:pt x="109623" y="406414"/>
                </a:cubicBezTo>
                <a:cubicBezTo>
                  <a:pt x="109623" y="406414"/>
                  <a:pt x="109623" y="406414"/>
                  <a:pt x="105135" y="401932"/>
                </a:cubicBezTo>
                <a:cubicBezTo>
                  <a:pt x="105135" y="401932"/>
                  <a:pt x="105135" y="401932"/>
                  <a:pt x="102143" y="401932"/>
                </a:cubicBezTo>
                <a:cubicBezTo>
                  <a:pt x="102143" y="401932"/>
                  <a:pt x="102143" y="401932"/>
                  <a:pt x="96158" y="398943"/>
                </a:cubicBezTo>
                <a:cubicBezTo>
                  <a:pt x="96158" y="398943"/>
                  <a:pt x="96158" y="398943"/>
                  <a:pt x="91670" y="394461"/>
                </a:cubicBezTo>
                <a:cubicBezTo>
                  <a:pt x="91670" y="394461"/>
                  <a:pt x="91670" y="394461"/>
                  <a:pt x="87182" y="391473"/>
                </a:cubicBezTo>
                <a:cubicBezTo>
                  <a:pt x="87182" y="391473"/>
                  <a:pt x="87182" y="391473"/>
                  <a:pt x="82694" y="386990"/>
                </a:cubicBezTo>
                <a:cubicBezTo>
                  <a:pt x="82694" y="386990"/>
                  <a:pt x="82694" y="386990"/>
                  <a:pt x="81198" y="382508"/>
                </a:cubicBezTo>
                <a:cubicBezTo>
                  <a:pt x="81198" y="382508"/>
                  <a:pt x="81198" y="382508"/>
                  <a:pt x="79702" y="372048"/>
                </a:cubicBezTo>
                <a:cubicBezTo>
                  <a:pt x="79702" y="372048"/>
                  <a:pt x="79702" y="372048"/>
                  <a:pt x="85686" y="367566"/>
                </a:cubicBezTo>
                <a:cubicBezTo>
                  <a:pt x="85686" y="367566"/>
                  <a:pt x="85686" y="367566"/>
                  <a:pt x="91670" y="367566"/>
                </a:cubicBezTo>
                <a:cubicBezTo>
                  <a:pt x="91670" y="367566"/>
                  <a:pt x="91670" y="367566"/>
                  <a:pt x="99151" y="367566"/>
                </a:cubicBezTo>
                <a:cubicBezTo>
                  <a:pt x="99151" y="367566"/>
                  <a:pt x="99151" y="367566"/>
                  <a:pt x="106631" y="372048"/>
                </a:cubicBezTo>
                <a:cubicBezTo>
                  <a:pt x="106631" y="372048"/>
                  <a:pt x="106631" y="372048"/>
                  <a:pt x="109623" y="364578"/>
                </a:cubicBezTo>
                <a:cubicBezTo>
                  <a:pt x="109623" y="364578"/>
                  <a:pt x="109623" y="364578"/>
                  <a:pt x="105135" y="360095"/>
                </a:cubicBezTo>
                <a:cubicBezTo>
                  <a:pt x="105135" y="360095"/>
                  <a:pt x="105135" y="360095"/>
                  <a:pt x="103639" y="360095"/>
                </a:cubicBezTo>
                <a:cubicBezTo>
                  <a:pt x="103639" y="360095"/>
                  <a:pt x="103639" y="360095"/>
                  <a:pt x="96158" y="360095"/>
                </a:cubicBezTo>
                <a:cubicBezTo>
                  <a:pt x="96158" y="360095"/>
                  <a:pt x="96158" y="360095"/>
                  <a:pt x="91670" y="360095"/>
                </a:cubicBezTo>
                <a:cubicBezTo>
                  <a:pt x="91670" y="360095"/>
                  <a:pt x="91670" y="360095"/>
                  <a:pt x="82694" y="354118"/>
                </a:cubicBezTo>
                <a:cubicBezTo>
                  <a:pt x="82694" y="354118"/>
                  <a:pt x="82694" y="354118"/>
                  <a:pt x="79702" y="348142"/>
                </a:cubicBezTo>
                <a:cubicBezTo>
                  <a:pt x="79702" y="348142"/>
                  <a:pt x="79702" y="348142"/>
                  <a:pt x="76710" y="340671"/>
                </a:cubicBezTo>
                <a:cubicBezTo>
                  <a:pt x="76710" y="340671"/>
                  <a:pt x="76710" y="340671"/>
                  <a:pt x="73717" y="333200"/>
                </a:cubicBezTo>
                <a:cubicBezTo>
                  <a:pt x="73717" y="333200"/>
                  <a:pt x="73717" y="333200"/>
                  <a:pt x="73717" y="330212"/>
                </a:cubicBezTo>
                <a:cubicBezTo>
                  <a:pt x="73717" y="330212"/>
                  <a:pt x="73717" y="330212"/>
                  <a:pt x="76710" y="327223"/>
                </a:cubicBezTo>
                <a:cubicBezTo>
                  <a:pt x="76710" y="327223"/>
                  <a:pt x="76710" y="327223"/>
                  <a:pt x="81198" y="319752"/>
                </a:cubicBezTo>
                <a:cubicBezTo>
                  <a:pt x="81198" y="319752"/>
                  <a:pt x="81198" y="319752"/>
                  <a:pt x="88678" y="310787"/>
                </a:cubicBezTo>
                <a:cubicBezTo>
                  <a:pt x="88678" y="310787"/>
                  <a:pt x="88678" y="310787"/>
                  <a:pt x="97655" y="304811"/>
                </a:cubicBezTo>
                <a:cubicBezTo>
                  <a:pt x="97655" y="304811"/>
                  <a:pt x="97655" y="304811"/>
                  <a:pt x="103639" y="297340"/>
                </a:cubicBezTo>
                <a:cubicBezTo>
                  <a:pt x="103639" y="297340"/>
                  <a:pt x="103639" y="297340"/>
                  <a:pt x="105135" y="289869"/>
                </a:cubicBezTo>
                <a:cubicBezTo>
                  <a:pt x="105135" y="289869"/>
                  <a:pt x="105135" y="289869"/>
                  <a:pt x="112615" y="282398"/>
                </a:cubicBezTo>
                <a:cubicBezTo>
                  <a:pt x="112615" y="282398"/>
                  <a:pt x="112615" y="282398"/>
                  <a:pt x="118600" y="280904"/>
                </a:cubicBezTo>
                <a:cubicBezTo>
                  <a:pt x="118600" y="280904"/>
                  <a:pt x="118600" y="280904"/>
                  <a:pt x="123088" y="283892"/>
                </a:cubicBezTo>
                <a:cubicBezTo>
                  <a:pt x="123088" y="283892"/>
                  <a:pt x="123088" y="283892"/>
                  <a:pt x="127576" y="289869"/>
                </a:cubicBezTo>
                <a:cubicBezTo>
                  <a:pt x="127576" y="289869"/>
                  <a:pt x="127576" y="289869"/>
                  <a:pt x="130568" y="289869"/>
                </a:cubicBezTo>
                <a:cubicBezTo>
                  <a:pt x="130568" y="289869"/>
                  <a:pt x="130568" y="289869"/>
                  <a:pt x="136552" y="289869"/>
                </a:cubicBezTo>
                <a:cubicBezTo>
                  <a:pt x="136552" y="289869"/>
                  <a:pt x="136552" y="289869"/>
                  <a:pt x="139545" y="289869"/>
                </a:cubicBezTo>
                <a:cubicBezTo>
                  <a:pt x="139545" y="289869"/>
                  <a:pt x="139545" y="289869"/>
                  <a:pt x="144033" y="283892"/>
                </a:cubicBezTo>
                <a:cubicBezTo>
                  <a:pt x="144033" y="283892"/>
                  <a:pt x="144033" y="283892"/>
                  <a:pt x="148521" y="283892"/>
                </a:cubicBezTo>
                <a:cubicBezTo>
                  <a:pt x="148521" y="283892"/>
                  <a:pt x="148521" y="283892"/>
                  <a:pt x="150017" y="280904"/>
                </a:cubicBezTo>
                <a:cubicBezTo>
                  <a:pt x="150017" y="280904"/>
                  <a:pt x="150017" y="280904"/>
                  <a:pt x="153009" y="276422"/>
                </a:cubicBezTo>
                <a:cubicBezTo>
                  <a:pt x="153009" y="276422"/>
                  <a:pt x="153009" y="276422"/>
                  <a:pt x="154505" y="280904"/>
                </a:cubicBezTo>
                <a:cubicBezTo>
                  <a:pt x="154505" y="280904"/>
                  <a:pt x="154505" y="280904"/>
                  <a:pt x="158994" y="280904"/>
                </a:cubicBezTo>
                <a:cubicBezTo>
                  <a:pt x="158994" y="280904"/>
                  <a:pt x="158994" y="280904"/>
                  <a:pt x="161986" y="280904"/>
                </a:cubicBezTo>
                <a:cubicBezTo>
                  <a:pt x="161986" y="280904"/>
                  <a:pt x="161986" y="280904"/>
                  <a:pt x="167970" y="280904"/>
                </a:cubicBezTo>
                <a:cubicBezTo>
                  <a:pt x="167970" y="280904"/>
                  <a:pt x="167970" y="280904"/>
                  <a:pt x="172458" y="276422"/>
                </a:cubicBezTo>
                <a:cubicBezTo>
                  <a:pt x="172458" y="276422"/>
                  <a:pt x="172458" y="276422"/>
                  <a:pt x="176946" y="276422"/>
                </a:cubicBezTo>
                <a:cubicBezTo>
                  <a:pt x="176946" y="276422"/>
                  <a:pt x="176946" y="276422"/>
                  <a:pt x="178442" y="265962"/>
                </a:cubicBezTo>
                <a:cubicBezTo>
                  <a:pt x="178442" y="265962"/>
                  <a:pt x="178442" y="265962"/>
                  <a:pt x="175450" y="258491"/>
                </a:cubicBezTo>
                <a:cubicBezTo>
                  <a:pt x="175450" y="258491"/>
                  <a:pt x="175450" y="258491"/>
                  <a:pt x="172458" y="246538"/>
                </a:cubicBezTo>
                <a:cubicBezTo>
                  <a:pt x="172458" y="246538"/>
                  <a:pt x="172458" y="246538"/>
                  <a:pt x="178442" y="246538"/>
                </a:cubicBezTo>
                <a:cubicBezTo>
                  <a:pt x="178442" y="246538"/>
                  <a:pt x="178442" y="246538"/>
                  <a:pt x="184427" y="240561"/>
                </a:cubicBezTo>
                <a:cubicBezTo>
                  <a:pt x="184427" y="240561"/>
                  <a:pt x="184427" y="240561"/>
                  <a:pt x="182931" y="231596"/>
                </a:cubicBezTo>
                <a:cubicBezTo>
                  <a:pt x="182931" y="231596"/>
                  <a:pt x="182931" y="231596"/>
                  <a:pt x="173954" y="230102"/>
                </a:cubicBezTo>
                <a:cubicBezTo>
                  <a:pt x="173954" y="230102"/>
                  <a:pt x="173954" y="230102"/>
                  <a:pt x="169466" y="230102"/>
                </a:cubicBezTo>
                <a:cubicBezTo>
                  <a:pt x="169466" y="230102"/>
                  <a:pt x="169466" y="230102"/>
                  <a:pt x="164978" y="231596"/>
                </a:cubicBezTo>
                <a:cubicBezTo>
                  <a:pt x="164978" y="231596"/>
                  <a:pt x="164978" y="231596"/>
                  <a:pt x="160490" y="234585"/>
                </a:cubicBezTo>
                <a:cubicBezTo>
                  <a:pt x="160490" y="234585"/>
                  <a:pt x="160490" y="234585"/>
                  <a:pt x="157497" y="240561"/>
                </a:cubicBezTo>
                <a:cubicBezTo>
                  <a:pt x="157497" y="240561"/>
                  <a:pt x="157497" y="240561"/>
                  <a:pt x="153009" y="240561"/>
                </a:cubicBezTo>
                <a:cubicBezTo>
                  <a:pt x="153009" y="240561"/>
                  <a:pt x="153009" y="240561"/>
                  <a:pt x="148521" y="231596"/>
                </a:cubicBezTo>
                <a:cubicBezTo>
                  <a:pt x="148521" y="231596"/>
                  <a:pt x="148521" y="231596"/>
                  <a:pt x="136552" y="231596"/>
                </a:cubicBezTo>
                <a:cubicBezTo>
                  <a:pt x="136552" y="231596"/>
                  <a:pt x="136552" y="231596"/>
                  <a:pt x="123088" y="231596"/>
                </a:cubicBezTo>
                <a:cubicBezTo>
                  <a:pt x="123088" y="231596"/>
                  <a:pt x="123088" y="231596"/>
                  <a:pt x="112615" y="228608"/>
                </a:cubicBezTo>
                <a:cubicBezTo>
                  <a:pt x="112615" y="228608"/>
                  <a:pt x="112615" y="228608"/>
                  <a:pt x="102143" y="224125"/>
                </a:cubicBezTo>
                <a:cubicBezTo>
                  <a:pt x="102143" y="224125"/>
                  <a:pt x="102143" y="224125"/>
                  <a:pt x="96158" y="216654"/>
                </a:cubicBezTo>
                <a:cubicBezTo>
                  <a:pt x="96158" y="216654"/>
                  <a:pt x="96158" y="216654"/>
                  <a:pt x="94662" y="201713"/>
                </a:cubicBezTo>
                <a:cubicBezTo>
                  <a:pt x="94662" y="201713"/>
                  <a:pt x="94662" y="201713"/>
                  <a:pt x="102143" y="198724"/>
                </a:cubicBezTo>
                <a:cubicBezTo>
                  <a:pt x="102143" y="198724"/>
                  <a:pt x="102143" y="198724"/>
                  <a:pt x="106631" y="195736"/>
                </a:cubicBezTo>
                <a:cubicBezTo>
                  <a:pt x="106631" y="195736"/>
                  <a:pt x="106631" y="195736"/>
                  <a:pt x="96158" y="191254"/>
                </a:cubicBezTo>
                <a:cubicBezTo>
                  <a:pt x="96158" y="191254"/>
                  <a:pt x="96158" y="191254"/>
                  <a:pt x="90174" y="186771"/>
                </a:cubicBezTo>
                <a:cubicBezTo>
                  <a:pt x="90174" y="186771"/>
                  <a:pt x="90174" y="186771"/>
                  <a:pt x="82694" y="180794"/>
                </a:cubicBezTo>
                <a:cubicBezTo>
                  <a:pt x="82694" y="180794"/>
                  <a:pt x="82694" y="180794"/>
                  <a:pt x="81198" y="177806"/>
                </a:cubicBezTo>
                <a:cubicBezTo>
                  <a:pt x="81198" y="177806"/>
                  <a:pt x="81198" y="177806"/>
                  <a:pt x="87182" y="173324"/>
                </a:cubicBezTo>
                <a:cubicBezTo>
                  <a:pt x="87182" y="173324"/>
                  <a:pt x="87182" y="173324"/>
                  <a:pt x="91670" y="173324"/>
                </a:cubicBezTo>
                <a:cubicBezTo>
                  <a:pt x="91670" y="173324"/>
                  <a:pt x="91670" y="173324"/>
                  <a:pt x="100647" y="171829"/>
                </a:cubicBezTo>
                <a:cubicBezTo>
                  <a:pt x="100647" y="171829"/>
                  <a:pt x="100647" y="171829"/>
                  <a:pt x="112615" y="164359"/>
                </a:cubicBezTo>
                <a:cubicBezTo>
                  <a:pt x="112615" y="164359"/>
                  <a:pt x="112615" y="164359"/>
                  <a:pt x="114111" y="167347"/>
                </a:cubicBezTo>
                <a:cubicBezTo>
                  <a:pt x="114111" y="167347"/>
                  <a:pt x="114111" y="167347"/>
                  <a:pt x="121592" y="164359"/>
                </a:cubicBezTo>
                <a:cubicBezTo>
                  <a:pt x="121592" y="164359"/>
                  <a:pt x="121592" y="164359"/>
                  <a:pt x="121592" y="162864"/>
                </a:cubicBezTo>
                <a:cubicBezTo>
                  <a:pt x="121592" y="162864"/>
                  <a:pt x="121592" y="162864"/>
                  <a:pt x="126080" y="161370"/>
                </a:cubicBezTo>
                <a:cubicBezTo>
                  <a:pt x="126080" y="161370"/>
                  <a:pt x="126080" y="161370"/>
                  <a:pt x="135056" y="159876"/>
                </a:cubicBezTo>
                <a:cubicBezTo>
                  <a:pt x="135056" y="159876"/>
                  <a:pt x="135056" y="159876"/>
                  <a:pt x="145529" y="159876"/>
                </a:cubicBezTo>
                <a:cubicBezTo>
                  <a:pt x="145529" y="159876"/>
                  <a:pt x="145529" y="159876"/>
                  <a:pt x="150017" y="162864"/>
                </a:cubicBezTo>
                <a:cubicBezTo>
                  <a:pt x="150017" y="162864"/>
                  <a:pt x="150017" y="162864"/>
                  <a:pt x="147025" y="170335"/>
                </a:cubicBezTo>
                <a:cubicBezTo>
                  <a:pt x="147025" y="170335"/>
                  <a:pt x="147025" y="170335"/>
                  <a:pt x="147025" y="173324"/>
                </a:cubicBezTo>
                <a:cubicBezTo>
                  <a:pt x="147025" y="173324"/>
                  <a:pt x="147025" y="173324"/>
                  <a:pt x="151513" y="176312"/>
                </a:cubicBezTo>
                <a:cubicBezTo>
                  <a:pt x="151513" y="176312"/>
                  <a:pt x="151513" y="176312"/>
                  <a:pt x="156001" y="180794"/>
                </a:cubicBezTo>
                <a:cubicBezTo>
                  <a:pt x="156001" y="180794"/>
                  <a:pt x="156001" y="180794"/>
                  <a:pt x="164978" y="180794"/>
                </a:cubicBezTo>
                <a:cubicBezTo>
                  <a:pt x="164978" y="180794"/>
                  <a:pt x="164978" y="180794"/>
                  <a:pt x="176946" y="183783"/>
                </a:cubicBezTo>
                <a:cubicBezTo>
                  <a:pt x="176946" y="183783"/>
                  <a:pt x="176946" y="183783"/>
                  <a:pt x="185923" y="179300"/>
                </a:cubicBezTo>
                <a:cubicBezTo>
                  <a:pt x="185923" y="179300"/>
                  <a:pt x="185923" y="179300"/>
                  <a:pt x="191907" y="173324"/>
                </a:cubicBezTo>
                <a:cubicBezTo>
                  <a:pt x="191907" y="173324"/>
                  <a:pt x="191907" y="173324"/>
                  <a:pt x="199387" y="168841"/>
                </a:cubicBezTo>
                <a:cubicBezTo>
                  <a:pt x="199387" y="168841"/>
                  <a:pt x="193403" y="165853"/>
                  <a:pt x="191907" y="165853"/>
                </a:cubicBezTo>
                <a:cubicBezTo>
                  <a:pt x="188915" y="165853"/>
                  <a:pt x="185923" y="162864"/>
                  <a:pt x="185923" y="162864"/>
                </a:cubicBezTo>
                <a:cubicBezTo>
                  <a:pt x="185923" y="162864"/>
                  <a:pt x="185923" y="162864"/>
                  <a:pt x="181435" y="159876"/>
                </a:cubicBezTo>
                <a:cubicBezTo>
                  <a:pt x="181435" y="159876"/>
                  <a:pt x="181435" y="159876"/>
                  <a:pt x="181435" y="153899"/>
                </a:cubicBezTo>
                <a:cubicBezTo>
                  <a:pt x="181435" y="153899"/>
                  <a:pt x="181435" y="153899"/>
                  <a:pt x="179939" y="146428"/>
                </a:cubicBezTo>
                <a:cubicBezTo>
                  <a:pt x="179939" y="146428"/>
                  <a:pt x="179939" y="146428"/>
                  <a:pt x="157497" y="140452"/>
                </a:cubicBezTo>
                <a:cubicBezTo>
                  <a:pt x="157497" y="140452"/>
                  <a:pt x="157497" y="140452"/>
                  <a:pt x="157497" y="118039"/>
                </a:cubicBezTo>
                <a:cubicBezTo>
                  <a:pt x="157497" y="118039"/>
                  <a:pt x="157497" y="118039"/>
                  <a:pt x="147025" y="107580"/>
                </a:cubicBezTo>
                <a:cubicBezTo>
                  <a:pt x="147025" y="107580"/>
                  <a:pt x="147025" y="107580"/>
                  <a:pt x="126080" y="85168"/>
                </a:cubicBezTo>
                <a:cubicBezTo>
                  <a:pt x="126080" y="85168"/>
                  <a:pt x="126080" y="85168"/>
                  <a:pt x="129072" y="85168"/>
                </a:cubicBezTo>
                <a:cubicBezTo>
                  <a:pt x="129072" y="85168"/>
                  <a:pt x="129072" y="85168"/>
                  <a:pt x="129072" y="80685"/>
                </a:cubicBezTo>
                <a:cubicBezTo>
                  <a:pt x="129072" y="80685"/>
                  <a:pt x="129072" y="80685"/>
                  <a:pt x="136552" y="80685"/>
                </a:cubicBezTo>
                <a:cubicBezTo>
                  <a:pt x="136552" y="80685"/>
                  <a:pt x="136552" y="80685"/>
                  <a:pt x="136552" y="74708"/>
                </a:cubicBezTo>
                <a:cubicBezTo>
                  <a:pt x="136552" y="74708"/>
                  <a:pt x="136552" y="74708"/>
                  <a:pt x="138048" y="67238"/>
                </a:cubicBezTo>
                <a:cubicBezTo>
                  <a:pt x="138048" y="67238"/>
                  <a:pt x="138048" y="67238"/>
                  <a:pt x="142537" y="67238"/>
                </a:cubicBezTo>
                <a:cubicBezTo>
                  <a:pt x="142537" y="67238"/>
                  <a:pt x="142537" y="67238"/>
                  <a:pt x="147025" y="70226"/>
                </a:cubicBezTo>
                <a:cubicBezTo>
                  <a:pt x="147025" y="70226"/>
                  <a:pt x="147025" y="70226"/>
                  <a:pt x="154505" y="70226"/>
                </a:cubicBezTo>
                <a:cubicBezTo>
                  <a:pt x="154505" y="70226"/>
                  <a:pt x="154505" y="70226"/>
                  <a:pt x="157497" y="70226"/>
                </a:cubicBezTo>
                <a:cubicBezTo>
                  <a:pt x="157497" y="70226"/>
                  <a:pt x="157497" y="70226"/>
                  <a:pt x="164978" y="70226"/>
                </a:cubicBezTo>
                <a:cubicBezTo>
                  <a:pt x="164978" y="70226"/>
                  <a:pt x="164978" y="70226"/>
                  <a:pt x="178442" y="65743"/>
                </a:cubicBezTo>
                <a:cubicBezTo>
                  <a:pt x="178442" y="65743"/>
                  <a:pt x="178442" y="65743"/>
                  <a:pt x="182931" y="61261"/>
                </a:cubicBezTo>
                <a:cubicBezTo>
                  <a:pt x="182931" y="61261"/>
                  <a:pt x="182931" y="61261"/>
                  <a:pt x="187419" y="53790"/>
                </a:cubicBezTo>
                <a:cubicBezTo>
                  <a:pt x="187419" y="53790"/>
                  <a:pt x="187419" y="53790"/>
                  <a:pt x="187419" y="41837"/>
                </a:cubicBezTo>
                <a:cubicBezTo>
                  <a:pt x="187419" y="41837"/>
                  <a:pt x="187419" y="41837"/>
                  <a:pt x="191907" y="41837"/>
                </a:cubicBezTo>
                <a:cubicBezTo>
                  <a:pt x="191907" y="41837"/>
                  <a:pt x="191907" y="41837"/>
                  <a:pt x="196395" y="37354"/>
                </a:cubicBezTo>
                <a:cubicBezTo>
                  <a:pt x="196395" y="37354"/>
                  <a:pt x="196395" y="37354"/>
                  <a:pt x="205372" y="29883"/>
                </a:cubicBezTo>
                <a:cubicBezTo>
                  <a:pt x="205372" y="29883"/>
                  <a:pt x="205372" y="29883"/>
                  <a:pt x="221829" y="26895"/>
                </a:cubicBezTo>
                <a:cubicBezTo>
                  <a:pt x="221829" y="26895"/>
                  <a:pt x="221829" y="26895"/>
                  <a:pt x="227813" y="19424"/>
                </a:cubicBezTo>
                <a:cubicBezTo>
                  <a:pt x="227813" y="19424"/>
                  <a:pt x="227813" y="19424"/>
                  <a:pt x="233797" y="16436"/>
                </a:cubicBezTo>
                <a:cubicBezTo>
                  <a:pt x="233797" y="16436"/>
                  <a:pt x="233797" y="16436"/>
                  <a:pt x="238285" y="11953"/>
                </a:cubicBezTo>
                <a:cubicBezTo>
                  <a:pt x="238285" y="11953"/>
                  <a:pt x="238285" y="11953"/>
                  <a:pt x="262223" y="13447"/>
                </a:cubicBezTo>
                <a:cubicBezTo>
                  <a:pt x="262223" y="13447"/>
                  <a:pt x="262223" y="13447"/>
                  <a:pt x="265215" y="5977"/>
                </a:cubicBezTo>
                <a:cubicBezTo>
                  <a:pt x="265215" y="5977"/>
                  <a:pt x="265215" y="5977"/>
                  <a:pt x="2771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8" name="Freeform 57"/>
          <p:cNvSpPr>
            <a:spLocks/>
          </p:cNvSpPr>
          <p:nvPr/>
        </p:nvSpPr>
        <p:spPr bwMode="auto">
          <a:xfrm>
            <a:off x="7034642" y="4770569"/>
            <a:ext cx="914783" cy="581350"/>
          </a:xfrm>
          <a:custGeom>
            <a:avLst/>
            <a:gdLst>
              <a:gd name="connsiteX0" fmla="*/ 373837 w 470138"/>
              <a:gd name="connsiteY0" fmla="*/ 178512 h 298698"/>
              <a:gd name="connsiteX1" fmla="*/ 376847 w 470138"/>
              <a:gd name="connsiteY1" fmla="*/ 178512 h 298698"/>
              <a:gd name="connsiteX2" fmla="*/ 382865 w 470138"/>
              <a:gd name="connsiteY2" fmla="*/ 178512 h 298698"/>
              <a:gd name="connsiteX3" fmla="*/ 391894 w 470138"/>
              <a:gd name="connsiteY3" fmla="*/ 184447 h 298698"/>
              <a:gd name="connsiteX4" fmla="*/ 399417 w 470138"/>
              <a:gd name="connsiteY4" fmla="*/ 191866 h 298698"/>
              <a:gd name="connsiteX5" fmla="*/ 405436 w 470138"/>
              <a:gd name="connsiteY5" fmla="*/ 193350 h 298698"/>
              <a:gd name="connsiteX6" fmla="*/ 409950 w 470138"/>
              <a:gd name="connsiteY6" fmla="*/ 193350 h 298698"/>
              <a:gd name="connsiteX7" fmla="*/ 417474 w 470138"/>
              <a:gd name="connsiteY7" fmla="*/ 193350 h 298698"/>
              <a:gd name="connsiteX8" fmla="*/ 432521 w 470138"/>
              <a:gd name="connsiteY8" fmla="*/ 199285 h 298698"/>
              <a:gd name="connsiteX9" fmla="*/ 441549 w 470138"/>
              <a:gd name="connsiteY9" fmla="*/ 206704 h 298698"/>
              <a:gd name="connsiteX10" fmla="*/ 441549 w 470138"/>
              <a:gd name="connsiteY10" fmla="*/ 212639 h 298698"/>
              <a:gd name="connsiteX11" fmla="*/ 444558 w 470138"/>
              <a:gd name="connsiteY11" fmla="*/ 225993 h 298698"/>
              <a:gd name="connsiteX12" fmla="*/ 449072 w 470138"/>
              <a:gd name="connsiteY12" fmla="*/ 225993 h 298698"/>
              <a:gd name="connsiteX13" fmla="*/ 452082 w 470138"/>
              <a:gd name="connsiteY13" fmla="*/ 225993 h 298698"/>
              <a:gd name="connsiteX14" fmla="*/ 452082 w 470138"/>
              <a:gd name="connsiteY14" fmla="*/ 234896 h 298698"/>
              <a:gd name="connsiteX15" fmla="*/ 456596 w 470138"/>
              <a:gd name="connsiteY15" fmla="*/ 234896 h 298698"/>
              <a:gd name="connsiteX16" fmla="*/ 462615 w 470138"/>
              <a:gd name="connsiteY16" fmla="*/ 240831 h 298698"/>
              <a:gd name="connsiteX17" fmla="*/ 470138 w 470138"/>
              <a:gd name="connsiteY17" fmla="*/ 240831 h 298698"/>
              <a:gd name="connsiteX18" fmla="*/ 462615 w 470138"/>
              <a:gd name="connsiteY18" fmla="*/ 251217 h 298698"/>
              <a:gd name="connsiteX19" fmla="*/ 456596 w 470138"/>
              <a:gd name="connsiteY19" fmla="*/ 254185 h 298698"/>
              <a:gd name="connsiteX20" fmla="*/ 449072 w 470138"/>
              <a:gd name="connsiteY20" fmla="*/ 267539 h 298698"/>
              <a:gd name="connsiteX21" fmla="*/ 440044 w 470138"/>
              <a:gd name="connsiteY21" fmla="*/ 270506 h 298698"/>
              <a:gd name="connsiteX22" fmla="*/ 421988 w 470138"/>
              <a:gd name="connsiteY22" fmla="*/ 270506 h 298698"/>
              <a:gd name="connsiteX23" fmla="*/ 418978 w 470138"/>
              <a:gd name="connsiteY23" fmla="*/ 274958 h 298698"/>
              <a:gd name="connsiteX24" fmla="*/ 406941 w 470138"/>
              <a:gd name="connsiteY24" fmla="*/ 274958 h 298698"/>
              <a:gd name="connsiteX25" fmla="*/ 403931 w 470138"/>
              <a:gd name="connsiteY25" fmla="*/ 285344 h 298698"/>
              <a:gd name="connsiteX26" fmla="*/ 402427 w 470138"/>
              <a:gd name="connsiteY26" fmla="*/ 292763 h 298698"/>
              <a:gd name="connsiteX27" fmla="*/ 399417 w 470138"/>
              <a:gd name="connsiteY27" fmla="*/ 295731 h 298698"/>
              <a:gd name="connsiteX28" fmla="*/ 396408 w 470138"/>
              <a:gd name="connsiteY28" fmla="*/ 298698 h 298698"/>
              <a:gd name="connsiteX29" fmla="*/ 391894 w 470138"/>
              <a:gd name="connsiteY29" fmla="*/ 298698 h 298698"/>
              <a:gd name="connsiteX30" fmla="*/ 387380 w 470138"/>
              <a:gd name="connsiteY30" fmla="*/ 291279 h 298698"/>
              <a:gd name="connsiteX31" fmla="*/ 376847 w 470138"/>
              <a:gd name="connsiteY31" fmla="*/ 286828 h 298698"/>
              <a:gd name="connsiteX32" fmla="*/ 370828 w 470138"/>
              <a:gd name="connsiteY32" fmla="*/ 280893 h 298698"/>
              <a:gd name="connsiteX33" fmla="*/ 370828 w 470138"/>
              <a:gd name="connsiteY33" fmla="*/ 277925 h 298698"/>
              <a:gd name="connsiteX34" fmla="*/ 370828 w 470138"/>
              <a:gd name="connsiteY34" fmla="*/ 273474 h 298698"/>
              <a:gd name="connsiteX35" fmla="*/ 370828 w 470138"/>
              <a:gd name="connsiteY35" fmla="*/ 267539 h 298698"/>
              <a:gd name="connsiteX36" fmla="*/ 370828 w 470138"/>
              <a:gd name="connsiteY36" fmla="*/ 264571 h 298698"/>
              <a:gd name="connsiteX37" fmla="*/ 370828 w 470138"/>
              <a:gd name="connsiteY37" fmla="*/ 252701 h 298698"/>
              <a:gd name="connsiteX38" fmla="*/ 370828 w 470138"/>
              <a:gd name="connsiteY38" fmla="*/ 249733 h 298698"/>
              <a:gd name="connsiteX39" fmla="*/ 370828 w 470138"/>
              <a:gd name="connsiteY39" fmla="*/ 242315 h 298698"/>
              <a:gd name="connsiteX40" fmla="*/ 363304 w 470138"/>
              <a:gd name="connsiteY40" fmla="*/ 231928 h 298698"/>
              <a:gd name="connsiteX41" fmla="*/ 358790 w 470138"/>
              <a:gd name="connsiteY41" fmla="*/ 227477 h 298698"/>
              <a:gd name="connsiteX42" fmla="*/ 358790 w 470138"/>
              <a:gd name="connsiteY42" fmla="*/ 223025 h 298698"/>
              <a:gd name="connsiteX43" fmla="*/ 358790 w 470138"/>
              <a:gd name="connsiteY43" fmla="*/ 220058 h 298698"/>
              <a:gd name="connsiteX44" fmla="*/ 363304 w 470138"/>
              <a:gd name="connsiteY44" fmla="*/ 214123 h 298698"/>
              <a:gd name="connsiteX45" fmla="*/ 370828 w 470138"/>
              <a:gd name="connsiteY45" fmla="*/ 212639 h 298698"/>
              <a:gd name="connsiteX46" fmla="*/ 376847 w 470138"/>
              <a:gd name="connsiteY46" fmla="*/ 206704 h 298698"/>
              <a:gd name="connsiteX47" fmla="*/ 376847 w 470138"/>
              <a:gd name="connsiteY47" fmla="*/ 199285 h 298698"/>
              <a:gd name="connsiteX48" fmla="*/ 373837 w 470138"/>
              <a:gd name="connsiteY48" fmla="*/ 185931 h 298698"/>
              <a:gd name="connsiteX49" fmla="*/ 373837 w 470138"/>
              <a:gd name="connsiteY49" fmla="*/ 182963 h 298698"/>
              <a:gd name="connsiteX50" fmla="*/ 373837 w 470138"/>
              <a:gd name="connsiteY50" fmla="*/ 178512 h 298698"/>
              <a:gd name="connsiteX51" fmla="*/ 275720 w 470138"/>
              <a:gd name="connsiteY51" fmla="*/ 116651 h 298698"/>
              <a:gd name="connsiteX52" fmla="*/ 281022 w 470138"/>
              <a:gd name="connsiteY52" fmla="*/ 116651 h 298698"/>
              <a:gd name="connsiteX53" fmla="*/ 284556 w 470138"/>
              <a:gd name="connsiteY53" fmla="*/ 116651 h 298698"/>
              <a:gd name="connsiteX54" fmla="*/ 288091 w 470138"/>
              <a:gd name="connsiteY54" fmla="*/ 120186 h 298698"/>
              <a:gd name="connsiteX55" fmla="*/ 291626 w 470138"/>
              <a:gd name="connsiteY55" fmla="*/ 125488 h 298698"/>
              <a:gd name="connsiteX56" fmla="*/ 291626 w 470138"/>
              <a:gd name="connsiteY56" fmla="*/ 130790 h 298698"/>
              <a:gd name="connsiteX57" fmla="*/ 284556 w 470138"/>
              <a:gd name="connsiteY57" fmla="*/ 134325 h 298698"/>
              <a:gd name="connsiteX58" fmla="*/ 281022 w 470138"/>
              <a:gd name="connsiteY58" fmla="*/ 130790 h 298698"/>
              <a:gd name="connsiteX59" fmla="*/ 281022 w 470138"/>
              <a:gd name="connsiteY59" fmla="*/ 125488 h 298698"/>
              <a:gd name="connsiteX60" fmla="*/ 275720 w 470138"/>
              <a:gd name="connsiteY60" fmla="*/ 121953 h 298698"/>
              <a:gd name="connsiteX61" fmla="*/ 275720 w 470138"/>
              <a:gd name="connsiteY61" fmla="*/ 120186 h 298698"/>
              <a:gd name="connsiteX62" fmla="*/ 309302 w 470138"/>
              <a:gd name="connsiteY62" fmla="*/ 107814 h 298698"/>
              <a:gd name="connsiteX63" fmla="*/ 314604 w 470138"/>
              <a:gd name="connsiteY63" fmla="*/ 107814 h 298698"/>
              <a:gd name="connsiteX64" fmla="*/ 319906 w 470138"/>
              <a:gd name="connsiteY64" fmla="*/ 113116 h 298698"/>
              <a:gd name="connsiteX65" fmla="*/ 323441 w 470138"/>
              <a:gd name="connsiteY65" fmla="*/ 116651 h 298698"/>
              <a:gd name="connsiteX66" fmla="*/ 330511 w 470138"/>
              <a:gd name="connsiteY66" fmla="*/ 120186 h 298698"/>
              <a:gd name="connsiteX67" fmla="*/ 330511 w 470138"/>
              <a:gd name="connsiteY67" fmla="*/ 116651 h 298698"/>
              <a:gd name="connsiteX68" fmla="*/ 339348 w 470138"/>
              <a:gd name="connsiteY68" fmla="*/ 116651 h 298698"/>
              <a:gd name="connsiteX69" fmla="*/ 344650 w 470138"/>
              <a:gd name="connsiteY69" fmla="*/ 116651 h 298698"/>
              <a:gd name="connsiteX70" fmla="*/ 351720 w 470138"/>
              <a:gd name="connsiteY70" fmla="*/ 121954 h 298698"/>
              <a:gd name="connsiteX71" fmla="*/ 364092 w 470138"/>
              <a:gd name="connsiteY71" fmla="*/ 130791 h 298698"/>
              <a:gd name="connsiteX72" fmla="*/ 364092 w 470138"/>
              <a:gd name="connsiteY72" fmla="*/ 139628 h 298698"/>
              <a:gd name="connsiteX73" fmla="*/ 358789 w 470138"/>
              <a:gd name="connsiteY73" fmla="*/ 144930 h 298698"/>
              <a:gd name="connsiteX74" fmla="*/ 353487 w 470138"/>
              <a:gd name="connsiteY74" fmla="*/ 144930 h 298698"/>
              <a:gd name="connsiteX75" fmla="*/ 348185 w 470138"/>
              <a:gd name="connsiteY75" fmla="*/ 144930 h 298698"/>
              <a:gd name="connsiteX76" fmla="*/ 348185 w 470138"/>
              <a:gd name="connsiteY76" fmla="*/ 146698 h 298698"/>
              <a:gd name="connsiteX77" fmla="*/ 335813 w 470138"/>
              <a:gd name="connsiteY77" fmla="*/ 146698 h 298698"/>
              <a:gd name="connsiteX78" fmla="*/ 330511 w 470138"/>
              <a:gd name="connsiteY78" fmla="*/ 146698 h 298698"/>
              <a:gd name="connsiteX79" fmla="*/ 328743 w 470138"/>
              <a:gd name="connsiteY79" fmla="*/ 146698 h 298698"/>
              <a:gd name="connsiteX80" fmla="*/ 325209 w 470138"/>
              <a:gd name="connsiteY80" fmla="*/ 141396 h 298698"/>
              <a:gd name="connsiteX81" fmla="*/ 323441 w 470138"/>
              <a:gd name="connsiteY81" fmla="*/ 134326 h 298698"/>
              <a:gd name="connsiteX82" fmla="*/ 325209 w 470138"/>
              <a:gd name="connsiteY82" fmla="*/ 127256 h 298698"/>
              <a:gd name="connsiteX83" fmla="*/ 316371 w 470138"/>
              <a:gd name="connsiteY83" fmla="*/ 127256 h 298698"/>
              <a:gd name="connsiteX84" fmla="*/ 309302 w 470138"/>
              <a:gd name="connsiteY84" fmla="*/ 125488 h 298698"/>
              <a:gd name="connsiteX85" fmla="*/ 309302 w 470138"/>
              <a:gd name="connsiteY85" fmla="*/ 120186 h 298698"/>
              <a:gd name="connsiteX86" fmla="*/ 309302 w 470138"/>
              <a:gd name="connsiteY86" fmla="*/ 116651 h 298698"/>
              <a:gd name="connsiteX87" fmla="*/ 309302 w 470138"/>
              <a:gd name="connsiteY87" fmla="*/ 111349 h 298698"/>
              <a:gd name="connsiteX88" fmla="*/ 258045 w 470138"/>
              <a:gd name="connsiteY88" fmla="*/ 93675 h 298698"/>
              <a:gd name="connsiteX89" fmla="*/ 261580 w 470138"/>
              <a:gd name="connsiteY89" fmla="*/ 93675 h 298698"/>
              <a:gd name="connsiteX90" fmla="*/ 272184 w 470138"/>
              <a:gd name="connsiteY90" fmla="*/ 93675 h 298698"/>
              <a:gd name="connsiteX91" fmla="*/ 281021 w 470138"/>
              <a:gd name="connsiteY91" fmla="*/ 93675 h 298698"/>
              <a:gd name="connsiteX92" fmla="*/ 282788 w 470138"/>
              <a:gd name="connsiteY92" fmla="*/ 100745 h 298698"/>
              <a:gd name="connsiteX93" fmla="*/ 302230 w 470138"/>
              <a:gd name="connsiteY93" fmla="*/ 100745 h 298698"/>
              <a:gd name="connsiteX94" fmla="*/ 293393 w 470138"/>
              <a:gd name="connsiteY94" fmla="*/ 106047 h 298698"/>
              <a:gd name="connsiteX95" fmla="*/ 291625 w 470138"/>
              <a:gd name="connsiteY95" fmla="*/ 107815 h 298698"/>
              <a:gd name="connsiteX96" fmla="*/ 291625 w 470138"/>
              <a:gd name="connsiteY96" fmla="*/ 104280 h 298698"/>
              <a:gd name="connsiteX97" fmla="*/ 286323 w 470138"/>
              <a:gd name="connsiteY97" fmla="*/ 104280 h 298698"/>
              <a:gd name="connsiteX98" fmla="*/ 282788 w 470138"/>
              <a:gd name="connsiteY98" fmla="*/ 104280 h 298698"/>
              <a:gd name="connsiteX99" fmla="*/ 277486 w 470138"/>
              <a:gd name="connsiteY99" fmla="*/ 104280 h 298698"/>
              <a:gd name="connsiteX100" fmla="*/ 273951 w 470138"/>
              <a:gd name="connsiteY100" fmla="*/ 104280 h 298698"/>
              <a:gd name="connsiteX101" fmla="*/ 270417 w 470138"/>
              <a:gd name="connsiteY101" fmla="*/ 104280 h 298698"/>
              <a:gd name="connsiteX102" fmla="*/ 265114 w 470138"/>
              <a:gd name="connsiteY102" fmla="*/ 104280 h 298698"/>
              <a:gd name="connsiteX103" fmla="*/ 258045 w 470138"/>
              <a:gd name="connsiteY103" fmla="*/ 102512 h 298698"/>
              <a:gd name="connsiteX104" fmla="*/ 258045 w 470138"/>
              <a:gd name="connsiteY104" fmla="*/ 100745 h 298698"/>
              <a:gd name="connsiteX105" fmla="*/ 258045 w 470138"/>
              <a:gd name="connsiteY105" fmla="*/ 97210 h 298698"/>
              <a:gd name="connsiteX106" fmla="*/ 187348 w 470138"/>
              <a:gd name="connsiteY106" fmla="*/ 51256 h 298698"/>
              <a:gd name="connsiteX107" fmla="*/ 194417 w 470138"/>
              <a:gd name="connsiteY107" fmla="*/ 51256 h 298698"/>
              <a:gd name="connsiteX108" fmla="*/ 197952 w 470138"/>
              <a:gd name="connsiteY108" fmla="*/ 51256 h 298698"/>
              <a:gd name="connsiteX109" fmla="*/ 201487 w 470138"/>
              <a:gd name="connsiteY109" fmla="*/ 53023 h 298698"/>
              <a:gd name="connsiteX110" fmla="*/ 203254 w 470138"/>
              <a:gd name="connsiteY110" fmla="*/ 56558 h 298698"/>
              <a:gd name="connsiteX111" fmla="*/ 208557 w 470138"/>
              <a:gd name="connsiteY111" fmla="*/ 65395 h 298698"/>
              <a:gd name="connsiteX112" fmla="*/ 213859 w 470138"/>
              <a:gd name="connsiteY112" fmla="*/ 65395 h 298698"/>
              <a:gd name="connsiteX113" fmla="*/ 217394 w 470138"/>
              <a:gd name="connsiteY113" fmla="*/ 74233 h 298698"/>
              <a:gd name="connsiteX114" fmla="*/ 217394 w 470138"/>
              <a:gd name="connsiteY114" fmla="*/ 81303 h 298698"/>
              <a:gd name="connsiteX115" fmla="*/ 217394 w 470138"/>
              <a:gd name="connsiteY115" fmla="*/ 86605 h 298698"/>
              <a:gd name="connsiteX116" fmla="*/ 212092 w 470138"/>
              <a:gd name="connsiteY116" fmla="*/ 86605 h 298698"/>
              <a:gd name="connsiteX117" fmla="*/ 206789 w 470138"/>
              <a:gd name="connsiteY117" fmla="*/ 81303 h 298698"/>
              <a:gd name="connsiteX118" fmla="*/ 203254 w 470138"/>
              <a:gd name="connsiteY118" fmla="*/ 77768 h 298698"/>
              <a:gd name="connsiteX119" fmla="*/ 194417 w 470138"/>
              <a:gd name="connsiteY119" fmla="*/ 81303 h 298698"/>
              <a:gd name="connsiteX120" fmla="*/ 187348 w 470138"/>
              <a:gd name="connsiteY120" fmla="*/ 83070 h 298698"/>
              <a:gd name="connsiteX121" fmla="*/ 182046 w 470138"/>
              <a:gd name="connsiteY121" fmla="*/ 79535 h 298698"/>
              <a:gd name="connsiteX122" fmla="*/ 178511 w 470138"/>
              <a:gd name="connsiteY122" fmla="*/ 74233 h 298698"/>
              <a:gd name="connsiteX123" fmla="*/ 169674 w 470138"/>
              <a:gd name="connsiteY123" fmla="*/ 68930 h 298698"/>
              <a:gd name="connsiteX124" fmla="*/ 169674 w 470138"/>
              <a:gd name="connsiteY124" fmla="*/ 63628 h 298698"/>
              <a:gd name="connsiteX125" fmla="*/ 169674 w 470138"/>
              <a:gd name="connsiteY125" fmla="*/ 56558 h 298698"/>
              <a:gd name="connsiteX126" fmla="*/ 174976 w 470138"/>
              <a:gd name="connsiteY126" fmla="*/ 56558 h 298698"/>
              <a:gd name="connsiteX127" fmla="*/ 180278 w 470138"/>
              <a:gd name="connsiteY127" fmla="*/ 56558 h 298698"/>
              <a:gd name="connsiteX128" fmla="*/ 180278 w 470138"/>
              <a:gd name="connsiteY128" fmla="*/ 53023 h 298698"/>
              <a:gd name="connsiteX129" fmla="*/ 12372 w 470138"/>
              <a:gd name="connsiteY129" fmla="*/ 15908 h 298698"/>
              <a:gd name="connsiteX130" fmla="*/ 12372 w 470138"/>
              <a:gd name="connsiteY130" fmla="*/ 21210 h 298698"/>
              <a:gd name="connsiteX131" fmla="*/ 12372 w 470138"/>
              <a:gd name="connsiteY131" fmla="*/ 24745 h 298698"/>
              <a:gd name="connsiteX132" fmla="*/ 8837 w 470138"/>
              <a:gd name="connsiteY132" fmla="*/ 28280 h 298698"/>
              <a:gd name="connsiteX133" fmla="*/ 7069 w 470138"/>
              <a:gd name="connsiteY133" fmla="*/ 31815 h 298698"/>
              <a:gd name="connsiteX134" fmla="*/ 7069 w 470138"/>
              <a:gd name="connsiteY134" fmla="*/ 38885 h 298698"/>
              <a:gd name="connsiteX135" fmla="*/ 0 w 470138"/>
              <a:gd name="connsiteY135" fmla="*/ 35350 h 298698"/>
              <a:gd name="connsiteX136" fmla="*/ 0 w 470138"/>
              <a:gd name="connsiteY136" fmla="*/ 31815 h 298698"/>
              <a:gd name="connsiteX137" fmla="*/ 0 w 470138"/>
              <a:gd name="connsiteY137" fmla="*/ 28280 h 298698"/>
              <a:gd name="connsiteX138" fmla="*/ 7069 w 470138"/>
              <a:gd name="connsiteY138" fmla="*/ 21210 h 298698"/>
              <a:gd name="connsiteX139" fmla="*/ 58325 w 470138"/>
              <a:gd name="connsiteY139" fmla="*/ 0 h 298698"/>
              <a:gd name="connsiteX140" fmla="*/ 63627 w 470138"/>
              <a:gd name="connsiteY140" fmla="*/ 0 h 298698"/>
              <a:gd name="connsiteX141" fmla="*/ 77767 w 470138"/>
              <a:gd name="connsiteY141" fmla="*/ 0 h 298698"/>
              <a:gd name="connsiteX142" fmla="*/ 83069 w 470138"/>
              <a:gd name="connsiteY142" fmla="*/ 0 h 298698"/>
              <a:gd name="connsiteX143" fmla="*/ 88372 w 470138"/>
              <a:gd name="connsiteY143" fmla="*/ 8837 h 298698"/>
              <a:gd name="connsiteX144" fmla="*/ 88372 w 470138"/>
              <a:gd name="connsiteY144" fmla="*/ 10604 h 298698"/>
              <a:gd name="connsiteX145" fmla="*/ 88372 w 470138"/>
              <a:gd name="connsiteY145" fmla="*/ 15907 h 298698"/>
              <a:gd name="connsiteX146" fmla="*/ 86604 w 470138"/>
              <a:gd name="connsiteY146" fmla="*/ 21209 h 298698"/>
              <a:gd name="connsiteX147" fmla="*/ 86604 w 470138"/>
              <a:gd name="connsiteY147" fmla="*/ 22977 h 298698"/>
              <a:gd name="connsiteX148" fmla="*/ 81302 w 470138"/>
              <a:gd name="connsiteY148" fmla="*/ 28279 h 298698"/>
              <a:gd name="connsiteX149" fmla="*/ 77767 w 470138"/>
              <a:gd name="connsiteY149" fmla="*/ 28279 h 298698"/>
              <a:gd name="connsiteX150" fmla="*/ 72465 w 470138"/>
              <a:gd name="connsiteY150" fmla="*/ 28279 h 298698"/>
              <a:gd name="connsiteX151" fmla="*/ 68930 w 470138"/>
              <a:gd name="connsiteY151" fmla="*/ 28279 h 298698"/>
              <a:gd name="connsiteX152" fmla="*/ 60092 w 470138"/>
              <a:gd name="connsiteY152" fmla="*/ 22977 h 298698"/>
              <a:gd name="connsiteX153" fmla="*/ 58325 w 470138"/>
              <a:gd name="connsiteY153" fmla="*/ 22977 h 298698"/>
              <a:gd name="connsiteX154" fmla="*/ 49488 w 470138"/>
              <a:gd name="connsiteY154" fmla="*/ 15907 h 298698"/>
              <a:gd name="connsiteX155" fmla="*/ 49488 w 470138"/>
              <a:gd name="connsiteY155" fmla="*/ 7070 h 298698"/>
              <a:gd name="connsiteX156" fmla="*/ 49488 w 470138"/>
              <a:gd name="connsiteY156" fmla="*/ 3535 h 29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470138" h="298698">
                <a:moveTo>
                  <a:pt x="373837" y="178512"/>
                </a:moveTo>
                <a:cubicBezTo>
                  <a:pt x="376847" y="178512"/>
                  <a:pt x="376847" y="178512"/>
                  <a:pt x="376847" y="178512"/>
                </a:cubicBezTo>
                <a:cubicBezTo>
                  <a:pt x="382865" y="178512"/>
                  <a:pt x="382865" y="178512"/>
                  <a:pt x="382865" y="178512"/>
                </a:cubicBezTo>
                <a:cubicBezTo>
                  <a:pt x="391894" y="184447"/>
                  <a:pt x="391894" y="184447"/>
                  <a:pt x="391894" y="184447"/>
                </a:cubicBezTo>
                <a:cubicBezTo>
                  <a:pt x="399417" y="191866"/>
                  <a:pt x="399417" y="191866"/>
                  <a:pt x="399417" y="191866"/>
                </a:cubicBezTo>
                <a:cubicBezTo>
                  <a:pt x="399417" y="191866"/>
                  <a:pt x="403931" y="193350"/>
                  <a:pt x="405436" y="193350"/>
                </a:cubicBezTo>
                <a:cubicBezTo>
                  <a:pt x="406941" y="193350"/>
                  <a:pt x="408445" y="193350"/>
                  <a:pt x="409950" y="193350"/>
                </a:cubicBezTo>
                <a:cubicBezTo>
                  <a:pt x="411455" y="193350"/>
                  <a:pt x="417474" y="193350"/>
                  <a:pt x="417474" y="193350"/>
                </a:cubicBezTo>
                <a:cubicBezTo>
                  <a:pt x="432521" y="199285"/>
                  <a:pt x="432521" y="199285"/>
                  <a:pt x="432521" y="199285"/>
                </a:cubicBezTo>
                <a:cubicBezTo>
                  <a:pt x="441549" y="206704"/>
                  <a:pt x="441549" y="206704"/>
                  <a:pt x="441549" y="206704"/>
                </a:cubicBezTo>
                <a:cubicBezTo>
                  <a:pt x="441549" y="212639"/>
                  <a:pt x="441549" y="212639"/>
                  <a:pt x="441549" y="212639"/>
                </a:cubicBezTo>
                <a:cubicBezTo>
                  <a:pt x="444558" y="225993"/>
                  <a:pt x="444558" y="225993"/>
                  <a:pt x="444558" y="225993"/>
                </a:cubicBezTo>
                <a:cubicBezTo>
                  <a:pt x="449072" y="225993"/>
                  <a:pt x="449072" y="225993"/>
                  <a:pt x="449072" y="225993"/>
                </a:cubicBezTo>
                <a:cubicBezTo>
                  <a:pt x="452082" y="225993"/>
                  <a:pt x="452082" y="225993"/>
                  <a:pt x="452082" y="225993"/>
                </a:cubicBezTo>
                <a:cubicBezTo>
                  <a:pt x="452082" y="234896"/>
                  <a:pt x="452082" y="234896"/>
                  <a:pt x="452082" y="234896"/>
                </a:cubicBezTo>
                <a:cubicBezTo>
                  <a:pt x="456596" y="234896"/>
                  <a:pt x="456596" y="234896"/>
                  <a:pt x="456596" y="234896"/>
                </a:cubicBezTo>
                <a:cubicBezTo>
                  <a:pt x="462615" y="240831"/>
                  <a:pt x="462615" y="240831"/>
                  <a:pt x="462615" y="240831"/>
                </a:cubicBezTo>
                <a:cubicBezTo>
                  <a:pt x="470138" y="240831"/>
                  <a:pt x="470138" y="240831"/>
                  <a:pt x="470138" y="240831"/>
                </a:cubicBezTo>
                <a:cubicBezTo>
                  <a:pt x="462615" y="251217"/>
                  <a:pt x="462615" y="251217"/>
                  <a:pt x="462615" y="251217"/>
                </a:cubicBezTo>
                <a:cubicBezTo>
                  <a:pt x="456596" y="254185"/>
                  <a:pt x="456596" y="254185"/>
                  <a:pt x="456596" y="254185"/>
                </a:cubicBezTo>
                <a:cubicBezTo>
                  <a:pt x="449072" y="267539"/>
                  <a:pt x="449072" y="267539"/>
                  <a:pt x="449072" y="267539"/>
                </a:cubicBezTo>
                <a:cubicBezTo>
                  <a:pt x="440044" y="270506"/>
                  <a:pt x="440044" y="270506"/>
                  <a:pt x="440044" y="270506"/>
                </a:cubicBezTo>
                <a:cubicBezTo>
                  <a:pt x="421988" y="270506"/>
                  <a:pt x="421988" y="270506"/>
                  <a:pt x="421988" y="270506"/>
                </a:cubicBezTo>
                <a:cubicBezTo>
                  <a:pt x="418978" y="274958"/>
                  <a:pt x="418978" y="274958"/>
                  <a:pt x="418978" y="274958"/>
                </a:cubicBezTo>
                <a:cubicBezTo>
                  <a:pt x="406941" y="274958"/>
                  <a:pt x="406941" y="274958"/>
                  <a:pt x="406941" y="274958"/>
                </a:cubicBezTo>
                <a:cubicBezTo>
                  <a:pt x="403931" y="285344"/>
                  <a:pt x="403931" y="285344"/>
                  <a:pt x="403931" y="285344"/>
                </a:cubicBezTo>
                <a:cubicBezTo>
                  <a:pt x="402427" y="292763"/>
                  <a:pt x="402427" y="292763"/>
                  <a:pt x="402427" y="292763"/>
                </a:cubicBezTo>
                <a:cubicBezTo>
                  <a:pt x="399417" y="295731"/>
                  <a:pt x="399417" y="295731"/>
                  <a:pt x="399417" y="295731"/>
                </a:cubicBezTo>
                <a:cubicBezTo>
                  <a:pt x="396408" y="298698"/>
                  <a:pt x="396408" y="298698"/>
                  <a:pt x="396408" y="298698"/>
                </a:cubicBezTo>
                <a:cubicBezTo>
                  <a:pt x="391894" y="298698"/>
                  <a:pt x="391894" y="298698"/>
                  <a:pt x="391894" y="298698"/>
                </a:cubicBezTo>
                <a:cubicBezTo>
                  <a:pt x="387380" y="291279"/>
                  <a:pt x="387380" y="291279"/>
                  <a:pt x="387380" y="291279"/>
                </a:cubicBezTo>
                <a:cubicBezTo>
                  <a:pt x="376847" y="286828"/>
                  <a:pt x="376847" y="286828"/>
                  <a:pt x="376847" y="286828"/>
                </a:cubicBezTo>
                <a:cubicBezTo>
                  <a:pt x="370828" y="280893"/>
                  <a:pt x="370828" y="280893"/>
                  <a:pt x="370828" y="280893"/>
                </a:cubicBezTo>
                <a:cubicBezTo>
                  <a:pt x="370828" y="277925"/>
                  <a:pt x="370828" y="277925"/>
                  <a:pt x="370828" y="277925"/>
                </a:cubicBezTo>
                <a:cubicBezTo>
                  <a:pt x="370828" y="273474"/>
                  <a:pt x="370828" y="273474"/>
                  <a:pt x="370828" y="273474"/>
                </a:cubicBezTo>
                <a:cubicBezTo>
                  <a:pt x="370828" y="267539"/>
                  <a:pt x="370828" y="267539"/>
                  <a:pt x="370828" y="267539"/>
                </a:cubicBezTo>
                <a:cubicBezTo>
                  <a:pt x="370828" y="264571"/>
                  <a:pt x="370828" y="264571"/>
                  <a:pt x="370828" y="264571"/>
                </a:cubicBezTo>
                <a:cubicBezTo>
                  <a:pt x="370828" y="252701"/>
                  <a:pt x="370828" y="252701"/>
                  <a:pt x="370828" y="252701"/>
                </a:cubicBezTo>
                <a:cubicBezTo>
                  <a:pt x="370828" y="249733"/>
                  <a:pt x="370828" y="249733"/>
                  <a:pt x="370828" y="249733"/>
                </a:cubicBezTo>
                <a:cubicBezTo>
                  <a:pt x="370828" y="242315"/>
                  <a:pt x="370828" y="242315"/>
                  <a:pt x="370828" y="242315"/>
                </a:cubicBezTo>
                <a:cubicBezTo>
                  <a:pt x="363304" y="231928"/>
                  <a:pt x="363304" y="231928"/>
                  <a:pt x="363304" y="231928"/>
                </a:cubicBezTo>
                <a:cubicBezTo>
                  <a:pt x="358790" y="227477"/>
                  <a:pt x="358790" y="227477"/>
                  <a:pt x="358790" y="227477"/>
                </a:cubicBezTo>
                <a:cubicBezTo>
                  <a:pt x="358790" y="223025"/>
                  <a:pt x="358790" y="223025"/>
                  <a:pt x="358790" y="223025"/>
                </a:cubicBezTo>
                <a:cubicBezTo>
                  <a:pt x="358790" y="220058"/>
                  <a:pt x="358790" y="220058"/>
                  <a:pt x="358790" y="220058"/>
                </a:cubicBezTo>
                <a:cubicBezTo>
                  <a:pt x="363304" y="214123"/>
                  <a:pt x="363304" y="214123"/>
                  <a:pt x="363304" y="214123"/>
                </a:cubicBezTo>
                <a:cubicBezTo>
                  <a:pt x="370828" y="212639"/>
                  <a:pt x="370828" y="212639"/>
                  <a:pt x="370828" y="212639"/>
                </a:cubicBezTo>
                <a:cubicBezTo>
                  <a:pt x="376847" y="206704"/>
                  <a:pt x="376847" y="206704"/>
                  <a:pt x="376847" y="206704"/>
                </a:cubicBezTo>
                <a:lnTo>
                  <a:pt x="376847" y="199285"/>
                </a:lnTo>
                <a:cubicBezTo>
                  <a:pt x="373837" y="185931"/>
                  <a:pt x="373837" y="185931"/>
                  <a:pt x="373837" y="185931"/>
                </a:cubicBezTo>
                <a:cubicBezTo>
                  <a:pt x="373837" y="182963"/>
                  <a:pt x="373837" y="182963"/>
                  <a:pt x="373837" y="182963"/>
                </a:cubicBezTo>
                <a:cubicBezTo>
                  <a:pt x="373837" y="178512"/>
                  <a:pt x="373837" y="178512"/>
                  <a:pt x="373837" y="178512"/>
                </a:cubicBezTo>
                <a:close/>
                <a:moveTo>
                  <a:pt x="275720" y="116651"/>
                </a:moveTo>
                <a:lnTo>
                  <a:pt x="281022" y="116651"/>
                </a:lnTo>
                <a:lnTo>
                  <a:pt x="284556" y="116651"/>
                </a:lnTo>
                <a:lnTo>
                  <a:pt x="288091" y="120186"/>
                </a:lnTo>
                <a:lnTo>
                  <a:pt x="291626" y="125488"/>
                </a:lnTo>
                <a:lnTo>
                  <a:pt x="291626" y="130790"/>
                </a:lnTo>
                <a:lnTo>
                  <a:pt x="284556" y="134325"/>
                </a:lnTo>
                <a:lnTo>
                  <a:pt x="281022" y="130790"/>
                </a:lnTo>
                <a:lnTo>
                  <a:pt x="281022" y="125488"/>
                </a:lnTo>
                <a:lnTo>
                  <a:pt x="275720" y="121953"/>
                </a:lnTo>
                <a:lnTo>
                  <a:pt x="275720" y="120186"/>
                </a:lnTo>
                <a:close/>
                <a:moveTo>
                  <a:pt x="309302" y="107814"/>
                </a:moveTo>
                <a:lnTo>
                  <a:pt x="314604" y="107814"/>
                </a:lnTo>
                <a:lnTo>
                  <a:pt x="319906" y="113116"/>
                </a:lnTo>
                <a:lnTo>
                  <a:pt x="323441" y="116651"/>
                </a:lnTo>
                <a:lnTo>
                  <a:pt x="330511" y="120186"/>
                </a:lnTo>
                <a:lnTo>
                  <a:pt x="330511" y="116651"/>
                </a:lnTo>
                <a:lnTo>
                  <a:pt x="339348" y="116651"/>
                </a:lnTo>
                <a:lnTo>
                  <a:pt x="344650" y="116651"/>
                </a:lnTo>
                <a:lnTo>
                  <a:pt x="351720" y="121954"/>
                </a:lnTo>
                <a:lnTo>
                  <a:pt x="364092" y="130791"/>
                </a:lnTo>
                <a:lnTo>
                  <a:pt x="364092" y="139628"/>
                </a:lnTo>
                <a:lnTo>
                  <a:pt x="358789" y="144930"/>
                </a:lnTo>
                <a:lnTo>
                  <a:pt x="353487" y="144930"/>
                </a:lnTo>
                <a:lnTo>
                  <a:pt x="348185" y="144930"/>
                </a:lnTo>
                <a:lnTo>
                  <a:pt x="348185" y="146698"/>
                </a:lnTo>
                <a:lnTo>
                  <a:pt x="335813" y="146698"/>
                </a:lnTo>
                <a:lnTo>
                  <a:pt x="330511" y="146698"/>
                </a:lnTo>
                <a:lnTo>
                  <a:pt x="328743" y="146698"/>
                </a:lnTo>
                <a:lnTo>
                  <a:pt x="325209" y="141396"/>
                </a:lnTo>
                <a:lnTo>
                  <a:pt x="323441" y="134326"/>
                </a:lnTo>
                <a:lnTo>
                  <a:pt x="325209" y="127256"/>
                </a:lnTo>
                <a:lnTo>
                  <a:pt x="316371" y="127256"/>
                </a:lnTo>
                <a:lnTo>
                  <a:pt x="309302" y="125488"/>
                </a:lnTo>
                <a:lnTo>
                  <a:pt x="309302" y="120186"/>
                </a:lnTo>
                <a:lnTo>
                  <a:pt x="309302" y="116651"/>
                </a:lnTo>
                <a:lnTo>
                  <a:pt x="309302" y="111349"/>
                </a:lnTo>
                <a:close/>
                <a:moveTo>
                  <a:pt x="258045" y="93675"/>
                </a:moveTo>
                <a:lnTo>
                  <a:pt x="261580" y="93675"/>
                </a:lnTo>
                <a:lnTo>
                  <a:pt x="272184" y="93675"/>
                </a:lnTo>
                <a:lnTo>
                  <a:pt x="281021" y="93675"/>
                </a:lnTo>
                <a:lnTo>
                  <a:pt x="282788" y="100745"/>
                </a:lnTo>
                <a:lnTo>
                  <a:pt x="302230" y="100745"/>
                </a:lnTo>
                <a:lnTo>
                  <a:pt x="293393" y="106047"/>
                </a:lnTo>
                <a:lnTo>
                  <a:pt x="291625" y="107815"/>
                </a:lnTo>
                <a:lnTo>
                  <a:pt x="291625" y="104280"/>
                </a:lnTo>
                <a:lnTo>
                  <a:pt x="286323" y="104280"/>
                </a:lnTo>
                <a:lnTo>
                  <a:pt x="282788" y="104280"/>
                </a:lnTo>
                <a:lnTo>
                  <a:pt x="277486" y="104280"/>
                </a:lnTo>
                <a:lnTo>
                  <a:pt x="273951" y="104280"/>
                </a:lnTo>
                <a:lnTo>
                  <a:pt x="270417" y="104280"/>
                </a:lnTo>
                <a:lnTo>
                  <a:pt x="265114" y="104280"/>
                </a:lnTo>
                <a:lnTo>
                  <a:pt x="258045" y="102512"/>
                </a:lnTo>
                <a:lnTo>
                  <a:pt x="258045" y="100745"/>
                </a:lnTo>
                <a:lnTo>
                  <a:pt x="258045" y="97210"/>
                </a:lnTo>
                <a:close/>
                <a:moveTo>
                  <a:pt x="187348" y="51256"/>
                </a:moveTo>
                <a:lnTo>
                  <a:pt x="194417" y="51256"/>
                </a:lnTo>
                <a:lnTo>
                  <a:pt x="197952" y="51256"/>
                </a:lnTo>
                <a:lnTo>
                  <a:pt x="201487" y="53023"/>
                </a:lnTo>
                <a:lnTo>
                  <a:pt x="203254" y="56558"/>
                </a:lnTo>
                <a:lnTo>
                  <a:pt x="208557" y="65395"/>
                </a:lnTo>
                <a:lnTo>
                  <a:pt x="213859" y="65395"/>
                </a:lnTo>
                <a:lnTo>
                  <a:pt x="217394" y="74233"/>
                </a:lnTo>
                <a:lnTo>
                  <a:pt x="217394" y="81303"/>
                </a:lnTo>
                <a:lnTo>
                  <a:pt x="217394" y="86605"/>
                </a:lnTo>
                <a:lnTo>
                  <a:pt x="212092" y="86605"/>
                </a:lnTo>
                <a:lnTo>
                  <a:pt x="206789" y="81303"/>
                </a:lnTo>
                <a:lnTo>
                  <a:pt x="203254" y="77768"/>
                </a:lnTo>
                <a:lnTo>
                  <a:pt x="194417" y="81303"/>
                </a:lnTo>
                <a:lnTo>
                  <a:pt x="187348" y="83070"/>
                </a:lnTo>
                <a:lnTo>
                  <a:pt x="182046" y="79535"/>
                </a:lnTo>
                <a:lnTo>
                  <a:pt x="178511" y="74233"/>
                </a:lnTo>
                <a:lnTo>
                  <a:pt x="169674" y="68930"/>
                </a:lnTo>
                <a:lnTo>
                  <a:pt x="169674" y="63628"/>
                </a:lnTo>
                <a:lnTo>
                  <a:pt x="169674" y="56558"/>
                </a:lnTo>
                <a:lnTo>
                  <a:pt x="174976" y="56558"/>
                </a:lnTo>
                <a:lnTo>
                  <a:pt x="180278" y="56558"/>
                </a:lnTo>
                <a:lnTo>
                  <a:pt x="180278" y="53023"/>
                </a:lnTo>
                <a:close/>
                <a:moveTo>
                  <a:pt x="12372" y="15908"/>
                </a:moveTo>
                <a:lnTo>
                  <a:pt x="12372" y="21210"/>
                </a:lnTo>
                <a:lnTo>
                  <a:pt x="12372" y="24745"/>
                </a:lnTo>
                <a:lnTo>
                  <a:pt x="8837" y="28280"/>
                </a:lnTo>
                <a:lnTo>
                  <a:pt x="7069" y="31815"/>
                </a:lnTo>
                <a:lnTo>
                  <a:pt x="7069" y="38885"/>
                </a:lnTo>
                <a:lnTo>
                  <a:pt x="0" y="35350"/>
                </a:lnTo>
                <a:lnTo>
                  <a:pt x="0" y="31815"/>
                </a:lnTo>
                <a:lnTo>
                  <a:pt x="0" y="28280"/>
                </a:lnTo>
                <a:lnTo>
                  <a:pt x="7069" y="21210"/>
                </a:lnTo>
                <a:close/>
                <a:moveTo>
                  <a:pt x="58325" y="0"/>
                </a:moveTo>
                <a:lnTo>
                  <a:pt x="63627" y="0"/>
                </a:lnTo>
                <a:lnTo>
                  <a:pt x="77767" y="0"/>
                </a:lnTo>
                <a:lnTo>
                  <a:pt x="83069" y="0"/>
                </a:lnTo>
                <a:lnTo>
                  <a:pt x="88372" y="8837"/>
                </a:lnTo>
                <a:lnTo>
                  <a:pt x="88372" y="10604"/>
                </a:lnTo>
                <a:lnTo>
                  <a:pt x="88372" y="15907"/>
                </a:lnTo>
                <a:lnTo>
                  <a:pt x="86604" y="21209"/>
                </a:lnTo>
                <a:lnTo>
                  <a:pt x="86604" y="22977"/>
                </a:lnTo>
                <a:lnTo>
                  <a:pt x="81302" y="28279"/>
                </a:lnTo>
                <a:lnTo>
                  <a:pt x="77767" y="28279"/>
                </a:lnTo>
                <a:lnTo>
                  <a:pt x="72465" y="28279"/>
                </a:lnTo>
                <a:lnTo>
                  <a:pt x="68930" y="28279"/>
                </a:lnTo>
                <a:lnTo>
                  <a:pt x="60092" y="22977"/>
                </a:lnTo>
                <a:lnTo>
                  <a:pt x="58325" y="22977"/>
                </a:lnTo>
                <a:lnTo>
                  <a:pt x="49488" y="15907"/>
                </a:lnTo>
                <a:lnTo>
                  <a:pt x="49488" y="7070"/>
                </a:lnTo>
                <a:lnTo>
                  <a:pt x="49488" y="35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64F664D-ED1A-48C0-A243-13F342C90AB6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37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0901" y="3779620"/>
            <a:ext cx="3653258" cy="1075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/>
              <a:t>Lorem ipsum dolor sit amet, consectetur adipisc</a:t>
            </a:r>
          </a:p>
          <a:p>
            <a:pPr>
              <a:lnSpc>
                <a:spcPct val="150000"/>
              </a:lnSpc>
            </a:pPr>
            <a:r>
              <a:rPr lang="en-US" sz="1200"/>
              <a:t>ing elit. Fusce at efficitur tortor. Donec congue odio bibendum metus congue tincidunt. Lorem ipsum dolor sit amet, consectetur adipiscing elit.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10900" y="5199058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</a:rPr>
              <a:t>Minimal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/>
              <a:t>Presentation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8D58F50-93F8-40C9-AD75-FE99D6D15F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68DFBA-2029-416F-B8E9-98D022849C50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5BEEB-A77C-4276-B8EB-AB1E03E5D078}"/>
              </a:ext>
            </a:extLst>
          </p:cNvPr>
          <p:cNvCxnSpPr>
            <a:cxnSpLocks/>
          </p:cNvCxnSpPr>
          <p:nvPr/>
        </p:nvCxnSpPr>
        <p:spPr>
          <a:xfrm flipH="1">
            <a:off x="7228236" y="3317905"/>
            <a:ext cx="70580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2B2AA2-869E-4477-886E-1D0A71875F69}"/>
              </a:ext>
            </a:extLst>
          </p:cNvPr>
          <p:cNvCxnSpPr>
            <a:cxnSpLocks/>
          </p:cNvCxnSpPr>
          <p:nvPr/>
        </p:nvCxnSpPr>
        <p:spPr>
          <a:xfrm flipH="1">
            <a:off x="7228237" y="3317904"/>
            <a:ext cx="290512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E4FDD1-F39C-458C-9E51-80B89A40E17F}"/>
              </a:ext>
            </a:extLst>
          </p:cNvPr>
          <p:cNvSpPr txBox="1"/>
          <p:nvPr/>
        </p:nvSpPr>
        <p:spPr>
          <a:xfrm>
            <a:off x="7128350" y="2432050"/>
            <a:ext cx="404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spc="30" dirty="0">
                <a:solidFill>
                  <a:schemeClr val="tx2"/>
                </a:solidFill>
                <a:latin typeface="+mj-lt"/>
              </a:rPr>
              <a:t>Thank </a:t>
            </a:r>
            <a:r>
              <a:rPr lang="en-US" sz="4000" spc="30" dirty="0">
                <a:solidFill>
                  <a:schemeClr val="accent1"/>
                </a:solidFill>
                <a:latin typeface="+mj-lt"/>
              </a:rPr>
              <a:t>You.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9110ED0-18E0-49EA-8FC5-E793B1C14AE8}"/>
              </a:ext>
            </a:extLst>
          </p:cNvPr>
          <p:cNvSpPr/>
          <p:nvPr/>
        </p:nvSpPr>
        <p:spPr>
          <a:xfrm>
            <a:off x="7228236" y="1783445"/>
            <a:ext cx="1311007" cy="210855"/>
          </a:xfrm>
          <a:custGeom>
            <a:avLst/>
            <a:gdLst/>
            <a:ahLst/>
            <a:cxnLst/>
            <a:rect l="l" t="t" r="r" b="b"/>
            <a:pathLst>
              <a:path w="5704065" h="917411">
                <a:moveTo>
                  <a:pt x="4313796" y="213818"/>
                </a:moveTo>
                <a:cubicBezTo>
                  <a:pt x="4285754" y="213818"/>
                  <a:pt x="4261218" y="216447"/>
                  <a:pt x="4240187" y="221704"/>
                </a:cubicBezTo>
                <a:cubicBezTo>
                  <a:pt x="4219156" y="226962"/>
                  <a:pt x="4201338" y="236894"/>
                  <a:pt x="4186732" y="251499"/>
                </a:cubicBezTo>
                <a:cubicBezTo>
                  <a:pt x="4172127" y="266104"/>
                  <a:pt x="4159275" y="288011"/>
                  <a:pt x="4148175" y="317221"/>
                </a:cubicBezTo>
                <a:cubicBezTo>
                  <a:pt x="4137075" y="346431"/>
                  <a:pt x="4128020" y="384988"/>
                  <a:pt x="4121010" y="432893"/>
                </a:cubicBezTo>
                <a:cubicBezTo>
                  <a:pt x="4111663" y="498323"/>
                  <a:pt x="4106113" y="548272"/>
                  <a:pt x="4104360" y="582740"/>
                </a:cubicBezTo>
                <a:cubicBezTo>
                  <a:pt x="4102607" y="617208"/>
                  <a:pt x="4106989" y="640284"/>
                  <a:pt x="4117504" y="651968"/>
                </a:cubicBezTo>
                <a:cubicBezTo>
                  <a:pt x="4128020" y="663652"/>
                  <a:pt x="4146131" y="669494"/>
                  <a:pt x="4171835" y="669494"/>
                </a:cubicBezTo>
                <a:cubicBezTo>
                  <a:pt x="4198709" y="667157"/>
                  <a:pt x="4227334" y="655765"/>
                  <a:pt x="4257712" y="635318"/>
                </a:cubicBezTo>
                <a:cubicBezTo>
                  <a:pt x="4288091" y="614871"/>
                  <a:pt x="4317593" y="587706"/>
                  <a:pt x="4346219" y="553822"/>
                </a:cubicBezTo>
                <a:lnTo>
                  <a:pt x="4377532" y="512965"/>
                </a:lnTo>
                <a:lnTo>
                  <a:pt x="4420252" y="214727"/>
                </a:lnTo>
                <a:lnTo>
                  <a:pt x="4418952" y="214694"/>
                </a:lnTo>
                <a:cubicBezTo>
                  <a:pt x="4386237" y="214110"/>
                  <a:pt x="4351185" y="213818"/>
                  <a:pt x="4313796" y="213818"/>
                </a:cubicBezTo>
                <a:close/>
                <a:moveTo>
                  <a:pt x="1446771" y="213818"/>
                </a:moveTo>
                <a:cubicBezTo>
                  <a:pt x="1418729" y="213818"/>
                  <a:pt x="1394193" y="216447"/>
                  <a:pt x="1373162" y="221704"/>
                </a:cubicBezTo>
                <a:cubicBezTo>
                  <a:pt x="1352131" y="226962"/>
                  <a:pt x="1334312" y="236894"/>
                  <a:pt x="1319707" y="251499"/>
                </a:cubicBezTo>
                <a:cubicBezTo>
                  <a:pt x="1305102" y="266104"/>
                  <a:pt x="1292250" y="288011"/>
                  <a:pt x="1281150" y="317221"/>
                </a:cubicBezTo>
                <a:cubicBezTo>
                  <a:pt x="1270050" y="346431"/>
                  <a:pt x="1260995" y="384988"/>
                  <a:pt x="1253985" y="432893"/>
                </a:cubicBezTo>
                <a:cubicBezTo>
                  <a:pt x="1244638" y="498323"/>
                  <a:pt x="1239088" y="548272"/>
                  <a:pt x="1237335" y="582740"/>
                </a:cubicBezTo>
                <a:cubicBezTo>
                  <a:pt x="1235583" y="617208"/>
                  <a:pt x="1239964" y="640284"/>
                  <a:pt x="1250480" y="651968"/>
                </a:cubicBezTo>
                <a:cubicBezTo>
                  <a:pt x="1260995" y="663652"/>
                  <a:pt x="1279105" y="669494"/>
                  <a:pt x="1304810" y="669494"/>
                </a:cubicBezTo>
                <a:cubicBezTo>
                  <a:pt x="1331683" y="667157"/>
                  <a:pt x="1360309" y="655765"/>
                  <a:pt x="1390688" y="635318"/>
                </a:cubicBezTo>
                <a:cubicBezTo>
                  <a:pt x="1421066" y="614871"/>
                  <a:pt x="1450568" y="587706"/>
                  <a:pt x="1479194" y="553822"/>
                </a:cubicBezTo>
                <a:lnTo>
                  <a:pt x="1510507" y="512965"/>
                </a:lnTo>
                <a:lnTo>
                  <a:pt x="1553227" y="214727"/>
                </a:lnTo>
                <a:lnTo>
                  <a:pt x="1551927" y="214694"/>
                </a:lnTo>
                <a:cubicBezTo>
                  <a:pt x="1519212" y="214110"/>
                  <a:pt x="1484160" y="213818"/>
                  <a:pt x="1446771" y="213818"/>
                </a:cubicBezTo>
                <a:close/>
                <a:moveTo>
                  <a:pt x="2765564" y="24537"/>
                </a:moveTo>
                <a:lnTo>
                  <a:pt x="3112579" y="24537"/>
                </a:lnTo>
                <a:lnTo>
                  <a:pt x="3137115" y="697535"/>
                </a:lnTo>
                <a:lnTo>
                  <a:pt x="3156394" y="697535"/>
                </a:lnTo>
                <a:cubicBezTo>
                  <a:pt x="3179762" y="697535"/>
                  <a:pt x="3197288" y="691401"/>
                  <a:pt x="3208972" y="679133"/>
                </a:cubicBezTo>
                <a:cubicBezTo>
                  <a:pt x="3220656" y="666865"/>
                  <a:pt x="3235261" y="640284"/>
                  <a:pt x="3252787" y="599390"/>
                </a:cubicBezTo>
                <a:cubicBezTo>
                  <a:pt x="3265639" y="570180"/>
                  <a:pt x="3278784" y="537172"/>
                  <a:pt x="3292220" y="500368"/>
                </a:cubicBezTo>
                <a:cubicBezTo>
                  <a:pt x="3305657" y="463563"/>
                  <a:pt x="3318802" y="420040"/>
                  <a:pt x="3331654" y="369799"/>
                </a:cubicBezTo>
                <a:cubicBezTo>
                  <a:pt x="3349180" y="306706"/>
                  <a:pt x="3362616" y="245073"/>
                  <a:pt x="3371964" y="184900"/>
                </a:cubicBezTo>
                <a:cubicBezTo>
                  <a:pt x="3381311" y="124727"/>
                  <a:pt x="3388906" y="71273"/>
                  <a:pt x="3394748" y="24537"/>
                </a:cubicBezTo>
                <a:lnTo>
                  <a:pt x="3740010" y="24537"/>
                </a:lnTo>
                <a:cubicBezTo>
                  <a:pt x="3732999" y="71273"/>
                  <a:pt x="3723944" y="118885"/>
                  <a:pt x="3712844" y="167374"/>
                </a:cubicBezTo>
                <a:cubicBezTo>
                  <a:pt x="3701745" y="215862"/>
                  <a:pt x="3689769" y="262306"/>
                  <a:pt x="3676916" y="306706"/>
                </a:cubicBezTo>
                <a:cubicBezTo>
                  <a:pt x="3664064" y="351105"/>
                  <a:pt x="3650627" y="391415"/>
                  <a:pt x="3636606" y="427635"/>
                </a:cubicBezTo>
                <a:cubicBezTo>
                  <a:pt x="3612070" y="498907"/>
                  <a:pt x="3586949" y="561417"/>
                  <a:pt x="3561244" y="615163"/>
                </a:cubicBezTo>
                <a:cubicBezTo>
                  <a:pt x="3535540" y="668910"/>
                  <a:pt x="3514508" y="708635"/>
                  <a:pt x="3498151" y="734340"/>
                </a:cubicBezTo>
                <a:cubicBezTo>
                  <a:pt x="3472446" y="779908"/>
                  <a:pt x="3445573" y="814083"/>
                  <a:pt x="3417531" y="836867"/>
                </a:cubicBezTo>
                <a:cubicBezTo>
                  <a:pt x="3389490" y="859651"/>
                  <a:pt x="3357943" y="875132"/>
                  <a:pt x="3322891" y="883311"/>
                </a:cubicBezTo>
                <a:cubicBezTo>
                  <a:pt x="3287839" y="891490"/>
                  <a:pt x="3245777" y="895579"/>
                  <a:pt x="3196704" y="895579"/>
                </a:cubicBezTo>
                <a:lnTo>
                  <a:pt x="2965361" y="895579"/>
                </a:lnTo>
                <a:cubicBezTo>
                  <a:pt x="2941993" y="895579"/>
                  <a:pt x="2921546" y="887692"/>
                  <a:pt x="2904020" y="871919"/>
                </a:cubicBezTo>
                <a:cubicBezTo>
                  <a:pt x="2886494" y="856146"/>
                  <a:pt x="2876562" y="837159"/>
                  <a:pt x="2874225" y="814960"/>
                </a:cubicBezTo>
                <a:close/>
                <a:moveTo>
                  <a:pt x="5281688" y="0"/>
                </a:moveTo>
                <a:cubicBezTo>
                  <a:pt x="5326087" y="0"/>
                  <a:pt x="5374576" y="1753"/>
                  <a:pt x="5427154" y="5258"/>
                </a:cubicBezTo>
                <a:cubicBezTo>
                  <a:pt x="5479732" y="8763"/>
                  <a:pt x="5530557" y="13145"/>
                  <a:pt x="5579630" y="18403"/>
                </a:cubicBezTo>
                <a:cubicBezTo>
                  <a:pt x="5628703" y="23660"/>
                  <a:pt x="5670181" y="30379"/>
                  <a:pt x="5704065" y="38558"/>
                </a:cubicBezTo>
                <a:lnTo>
                  <a:pt x="5677776" y="226086"/>
                </a:lnTo>
                <a:cubicBezTo>
                  <a:pt x="5620524" y="226086"/>
                  <a:pt x="5563857" y="225794"/>
                  <a:pt x="5507773" y="225210"/>
                </a:cubicBezTo>
                <a:cubicBezTo>
                  <a:pt x="5451690" y="224625"/>
                  <a:pt x="5396191" y="224333"/>
                  <a:pt x="5341277" y="224333"/>
                </a:cubicBezTo>
                <a:cubicBezTo>
                  <a:pt x="5299214" y="224333"/>
                  <a:pt x="5266207" y="224918"/>
                  <a:pt x="5242255" y="226086"/>
                </a:cubicBezTo>
                <a:cubicBezTo>
                  <a:pt x="5218302" y="227254"/>
                  <a:pt x="5201653" y="230175"/>
                  <a:pt x="5192305" y="234849"/>
                </a:cubicBezTo>
                <a:cubicBezTo>
                  <a:pt x="5182958" y="239523"/>
                  <a:pt x="5177116" y="247117"/>
                  <a:pt x="5174780" y="257633"/>
                </a:cubicBezTo>
                <a:cubicBezTo>
                  <a:pt x="5172443" y="271654"/>
                  <a:pt x="5177701" y="283338"/>
                  <a:pt x="5190553" y="292685"/>
                </a:cubicBezTo>
                <a:cubicBezTo>
                  <a:pt x="5203405" y="302032"/>
                  <a:pt x="5227942" y="311963"/>
                  <a:pt x="5264162" y="322479"/>
                </a:cubicBezTo>
                <a:lnTo>
                  <a:pt x="5467464" y="385573"/>
                </a:lnTo>
                <a:cubicBezTo>
                  <a:pt x="5514199" y="399593"/>
                  <a:pt x="5552757" y="418288"/>
                  <a:pt x="5583135" y="441656"/>
                </a:cubicBezTo>
                <a:cubicBezTo>
                  <a:pt x="5613513" y="465024"/>
                  <a:pt x="5635421" y="494234"/>
                  <a:pt x="5648858" y="529286"/>
                </a:cubicBezTo>
                <a:cubicBezTo>
                  <a:pt x="5662294" y="564338"/>
                  <a:pt x="5666092" y="605816"/>
                  <a:pt x="5660250" y="653720"/>
                </a:cubicBezTo>
                <a:cubicBezTo>
                  <a:pt x="5650902" y="728498"/>
                  <a:pt x="5628118" y="784289"/>
                  <a:pt x="5591899" y="821094"/>
                </a:cubicBezTo>
                <a:cubicBezTo>
                  <a:pt x="5555678" y="857898"/>
                  <a:pt x="5506897" y="882727"/>
                  <a:pt x="5445556" y="895579"/>
                </a:cubicBezTo>
                <a:cubicBezTo>
                  <a:pt x="5384215" y="908432"/>
                  <a:pt x="5310898" y="914858"/>
                  <a:pt x="5225605" y="914858"/>
                </a:cubicBezTo>
                <a:cubicBezTo>
                  <a:pt x="5184711" y="914858"/>
                  <a:pt x="5142648" y="913981"/>
                  <a:pt x="5099418" y="912229"/>
                </a:cubicBezTo>
                <a:cubicBezTo>
                  <a:pt x="5056187" y="910476"/>
                  <a:pt x="5010619" y="906971"/>
                  <a:pt x="4962715" y="901713"/>
                </a:cubicBezTo>
                <a:cubicBezTo>
                  <a:pt x="4914810" y="896455"/>
                  <a:pt x="4861648" y="889153"/>
                  <a:pt x="4803229" y="879806"/>
                </a:cubicBezTo>
                <a:lnTo>
                  <a:pt x="4831270" y="690525"/>
                </a:lnTo>
                <a:cubicBezTo>
                  <a:pt x="4848796" y="691693"/>
                  <a:pt x="4873916" y="692278"/>
                  <a:pt x="4906632" y="692278"/>
                </a:cubicBezTo>
                <a:cubicBezTo>
                  <a:pt x="4939346" y="692278"/>
                  <a:pt x="4974691" y="692278"/>
                  <a:pt x="5012664" y="692278"/>
                </a:cubicBezTo>
                <a:cubicBezTo>
                  <a:pt x="5050637" y="692278"/>
                  <a:pt x="5086565" y="692278"/>
                  <a:pt x="5120449" y="692278"/>
                </a:cubicBezTo>
                <a:cubicBezTo>
                  <a:pt x="5183543" y="692278"/>
                  <a:pt x="5231447" y="691109"/>
                  <a:pt x="5264162" y="688772"/>
                </a:cubicBezTo>
                <a:cubicBezTo>
                  <a:pt x="5296877" y="686436"/>
                  <a:pt x="5319661" y="682054"/>
                  <a:pt x="5332514" y="675628"/>
                </a:cubicBezTo>
                <a:cubicBezTo>
                  <a:pt x="5345366" y="669202"/>
                  <a:pt x="5352376" y="660147"/>
                  <a:pt x="5353544" y="648463"/>
                </a:cubicBezTo>
                <a:cubicBezTo>
                  <a:pt x="5355882" y="637947"/>
                  <a:pt x="5354421" y="629768"/>
                  <a:pt x="5349163" y="623926"/>
                </a:cubicBezTo>
                <a:cubicBezTo>
                  <a:pt x="5343905" y="618084"/>
                  <a:pt x="5333682" y="612242"/>
                  <a:pt x="5318493" y="606400"/>
                </a:cubicBezTo>
                <a:cubicBezTo>
                  <a:pt x="5303303" y="600558"/>
                  <a:pt x="5282272" y="593548"/>
                  <a:pt x="5255399" y="585369"/>
                </a:cubicBezTo>
                <a:lnTo>
                  <a:pt x="5059108" y="520523"/>
                </a:lnTo>
                <a:cubicBezTo>
                  <a:pt x="5007698" y="502997"/>
                  <a:pt x="4967097" y="480797"/>
                  <a:pt x="4937302" y="453924"/>
                </a:cubicBezTo>
                <a:cubicBezTo>
                  <a:pt x="4907508" y="427051"/>
                  <a:pt x="4887645" y="394920"/>
                  <a:pt x="4877714" y="357531"/>
                </a:cubicBezTo>
                <a:cubicBezTo>
                  <a:pt x="4867782" y="320142"/>
                  <a:pt x="4865738" y="278664"/>
                  <a:pt x="4871580" y="233096"/>
                </a:cubicBezTo>
                <a:cubicBezTo>
                  <a:pt x="4879758" y="180518"/>
                  <a:pt x="4897576" y="137287"/>
                  <a:pt x="4925034" y="103404"/>
                </a:cubicBezTo>
                <a:cubicBezTo>
                  <a:pt x="4952491" y="69520"/>
                  <a:pt x="4994846" y="43815"/>
                  <a:pt x="5052098" y="26289"/>
                </a:cubicBezTo>
                <a:cubicBezTo>
                  <a:pt x="5109349" y="8763"/>
                  <a:pt x="5185879" y="0"/>
                  <a:pt x="5281688" y="0"/>
                </a:cubicBezTo>
                <a:close/>
                <a:moveTo>
                  <a:pt x="4338332" y="0"/>
                </a:moveTo>
                <a:cubicBezTo>
                  <a:pt x="4368711" y="0"/>
                  <a:pt x="4404055" y="1753"/>
                  <a:pt x="4444364" y="5258"/>
                </a:cubicBezTo>
                <a:cubicBezTo>
                  <a:pt x="4484674" y="8763"/>
                  <a:pt x="4525276" y="13145"/>
                  <a:pt x="4566170" y="18403"/>
                </a:cubicBezTo>
                <a:cubicBezTo>
                  <a:pt x="4607064" y="23660"/>
                  <a:pt x="4644745" y="29210"/>
                  <a:pt x="4679213" y="35052"/>
                </a:cubicBezTo>
                <a:cubicBezTo>
                  <a:pt x="4713681" y="40894"/>
                  <a:pt x="4740262" y="46736"/>
                  <a:pt x="4758956" y="52578"/>
                </a:cubicBezTo>
                <a:lnTo>
                  <a:pt x="4639779" y="895579"/>
                </a:lnTo>
                <a:lnTo>
                  <a:pt x="4394415" y="895579"/>
                </a:lnTo>
                <a:lnTo>
                  <a:pt x="4394415" y="720894"/>
                </a:lnTo>
                <a:lnTo>
                  <a:pt x="4385652" y="734340"/>
                </a:lnTo>
                <a:cubicBezTo>
                  <a:pt x="4344759" y="790423"/>
                  <a:pt x="4295686" y="833654"/>
                  <a:pt x="4238434" y="864032"/>
                </a:cubicBezTo>
                <a:cubicBezTo>
                  <a:pt x="4181183" y="894411"/>
                  <a:pt x="4116337" y="911937"/>
                  <a:pt x="4043895" y="916610"/>
                </a:cubicBezTo>
                <a:cubicBezTo>
                  <a:pt x="3963276" y="921284"/>
                  <a:pt x="3902519" y="905511"/>
                  <a:pt x="3861625" y="869290"/>
                </a:cubicBezTo>
                <a:cubicBezTo>
                  <a:pt x="3820731" y="833070"/>
                  <a:pt x="3795902" y="778447"/>
                  <a:pt x="3787139" y="705422"/>
                </a:cubicBezTo>
                <a:cubicBezTo>
                  <a:pt x="3778376" y="632397"/>
                  <a:pt x="3781590" y="543307"/>
                  <a:pt x="3796779" y="438151"/>
                </a:cubicBezTo>
                <a:cubicBezTo>
                  <a:pt x="3811968" y="336500"/>
                  <a:pt x="3834752" y="256172"/>
                  <a:pt x="3865130" y="197168"/>
                </a:cubicBezTo>
                <a:cubicBezTo>
                  <a:pt x="3895509" y="138164"/>
                  <a:pt x="3933481" y="94641"/>
                  <a:pt x="3979049" y="66599"/>
                </a:cubicBezTo>
                <a:cubicBezTo>
                  <a:pt x="4024617" y="38558"/>
                  <a:pt x="4077487" y="20447"/>
                  <a:pt x="4137660" y="12269"/>
                </a:cubicBezTo>
                <a:cubicBezTo>
                  <a:pt x="4197832" y="4090"/>
                  <a:pt x="4264723" y="0"/>
                  <a:pt x="4338332" y="0"/>
                </a:cubicBezTo>
                <a:close/>
                <a:moveTo>
                  <a:pt x="2686316" y="0"/>
                </a:moveTo>
                <a:lnTo>
                  <a:pt x="2745905" y="0"/>
                </a:lnTo>
                <a:lnTo>
                  <a:pt x="2679306" y="292685"/>
                </a:lnTo>
                <a:lnTo>
                  <a:pt x="2605697" y="292685"/>
                </a:lnTo>
                <a:cubicBezTo>
                  <a:pt x="2569476" y="292685"/>
                  <a:pt x="2530043" y="297943"/>
                  <a:pt x="2487396" y="308458"/>
                </a:cubicBezTo>
                <a:cubicBezTo>
                  <a:pt x="2455411" y="316345"/>
                  <a:pt x="2416690" y="327189"/>
                  <a:pt x="2371232" y="340991"/>
                </a:cubicBezTo>
                <a:lnTo>
                  <a:pt x="2345280" y="349036"/>
                </a:lnTo>
                <a:lnTo>
                  <a:pt x="2270950" y="895579"/>
                </a:lnTo>
                <a:lnTo>
                  <a:pt x="1950224" y="895579"/>
                </a:lnTo>
                <a:lnTo>
                  <a:pt x="2072906" y="24537"/>
                </a:lnTo>
                <a:lnTo>
                  <a:pt x="2321775" y="24537"/>
                </a:lnTo>
                <a:lnTo>
                  <a:pt x="2329241" y="160159"/>
                </a:lnTo>
                <a:lnTo>
                  <a:pt x="2360168" y="134184"/>
                </a:lnTo>
                <a:cubicBezTo>
                  <a:pt x="2408912" y="95846"/>
                  <a:pt x="2457164" y="65723"/>
                  <a:pt x="2504922" y="43815"/>
                </a:cubicBezTo>
                <a:cubicBezTo>
                  <a:pt x="2568600" y="14605"/>
                  <a:pt x="2629065" y="0"/>
                  <a:pt x="2686316" y="0"/>
                </a:cubicBezTo>
                <a:close/>
                <a:moveTo>
                  <a:pt x="1471307" y="0"/>
                </a:moveTo>
                <a:cubicBezTo>
                  <a:pt x="1501686" y="0"/>
                  <a:pt x="1537030" y="1753"/>
                  <a:pt x="1577340" y="5258"/>
                </a:cubicBezTo>
                <a:cubicBezTo>
                  <a:pt x="1617649" y="8763"/>
                  <a:pt x="1658251" y="13145"/>
                  <a:pt x="1699145" y="18403"/>
                </a:cubicBezTo>
                <a:cubicBezTo>
                  <a:pt x="1740039" y="23660"/>
                  <a:pt x="1777720" y="29210"/>
                  <a:pt x="1812188" y="35052"/>
                </a:cubicBezTo>
                <a:cubicBezTo>
                  <a:pt x="1846656" y="40894"/>
                  <a:pt x="1873237" y="46736"/>
                  <a:pt x="1891931" y="52578"/>
                </a:cubicBezTo>
                <a:lnTo>
                  <a:pt x="1772755" y="895579"/>
                </a:lnTo>
                <a:lnTo>
                  <a:pt x="1527391" y="895579"/>
                </a:lnTo>
                <a:lnTo>
                  <a:pt x="1527391" y="720894"/>
                </a:lnTo>
                <a:lnTo>
                  <a:pt x="1518627" y="734340"/>
                </a:lnTo>
                <a:cubicBezTo>
                  <a:pt x="1477734" y="790423"/>
                  <a:pt x="1428661" y="833654"/>
                  <a:pt x="1371409" y="864032"/>
                </a:cubicBezTo>
                <a:cubicBezTo>
                  <a:pt x="1314157" y="894411"/>
                  <a:pt x="1249311" y="911937"/>
                  <a:pt x="1176871" y="916610"/>
                </a:cubicBezTo>
                <a:cubicBezTo>
                  <a:pt x="1096251" y="921284"/>
                  <a:pt x="1035494" y="905511"/>
                  <a:pt x="994600" y="869290"/>
                </a:cubicBezTo>
                <a:cubicBezTo>
                  <a:pt x="953706" y="833070"/>
                  <a:pt x="928878" y="778447"/>
                  <a:pt x="920115" y="705422"/>
                </a:cubicBezTo>
                <a:cubicBezTo>
                  <a:pt x="911352" y="632397"/>
                  <a:pt x="914565" y="543307"/>
                  <a:pt x="929754" y="438151"/>
                </a:cubicBezTo>
                <a:cubicBezTo>
                  <a:pt x="944943" y="336500"/>
                  <a:pt x="967727" y="256172"/>
                  <a:pt x="998105" y="197168"/>
                </a:cubicBezTo>
                <a:cubicBezTo>
                  <a:pt x="1028484" y="138164"/>
                  <a:pt x="1066457" y="94641"/>
                  <a:pt x="1112024" y="66599"/>
                </a:cubicBezTo>
                <a:cubicBezTo>
                  <a:pt x="1157592" y="38558"/>
                  <a:pt x="1210462" y="20447"/>
                  <a:pt x="1270635" y="12269"/>
                </a:cubicBezTo>
                <a:cubicBezTo>
                  <a:pt x="1330807" y="4090"/>
                  <a:pt x="1397698" y="0"/>
                  <a:pt x="1471307" y="0"/>
                </a:cubicBezTo>
                <a:close/>
                <a:moveTo>
                  <a:pt x="493814" y="0"/>
                </a:moveTo>
                <a:cubicBezTo>
                  <a:pt x="555739" y="0"/>
                  <a:pt x="620585" y="4966"/>
                  <a:pt x="688352" y="14897"/>
                </a:cubicBezTo>
                <a:cubicBezTo>
                  <a:pt x="756119" y="24829"/>
                  <a:pt x="815708" y="40894"/>
                  <a:pt x="867117" y="63094"/>
                </a:cubicBezTo>
                <a:lnTo>
                  <a:pt x="823302" y="257633"/>
                </a:lnTo>
                <a:cubicBezTo>
                  <a:pt x="763714" y="256464"/>
                  <a:pt x="709383" y="255880"/>
                  <a:pt x="660311" y="255880"/>
                </a:cubicBezTo>
                <a:cubicBezTo>
                  <a:pt x="611238" y="255880"/>
                  <a:pt x="569175" y="255880"/>
                  <a:pt x="534123" y="255880"/>
                </a:cubicBezTo>
                <a:cubicBezTo>
                  <a:pt x="490893" y="255880"/>
                  <a:pt x="456425" y="262014"/>
                  <a:pt x="430720" y="274283"/>
                </a:cubicBezTo>
                <a:cubicBezTo>
                  <a:pt x="405015" y="286551"/>
                  <a:pt x="385153" y="306998"/>
                  <a:pt x="371132" y="335624"/>
                </a:cubicBezTo>
                <a:cubicBezTo>
                  <a:pt x="357111" y="364249"/>
                  <a:pt x="346595" y="404851"/>
                  <a:pt x="339585" y="457429"/>
                </a:cubicBezTo>
                <a:cubicBezTo>
                  <a:pt x="331406" y="514681"/>
                  <a:pt x="330238" y="557912"/>
                  <a:pt x="336080" y="587122"/>
                </a:cubicBezTo>
                <a:cubicBezTo>
                  <a:pt x="341922" y="616332"/>
                  <a:pt x="355942" y="636194"/>
                  <a:pt x="378142" y="646710"/>
                </a:cubicBezTo>
                <a:cubicBezTo>
                  <a:pt x="400342" y="657226"/>
                  <a:pt x="432473" y="662483"/>
                  <a:pt x="474535" y="662483"/>
                </a:cubicBezTo>
                <a:cubicBezTo>
                  <a:pt x="496735" y="662483"/>
                  <a:pt x="523316" y="662191"/>
                  <a:pt x="554278" y="661607"/>
                </a:cubicBezTo>
                <a:cubicBezTo>
                  <a:pt x="585241" y="661023"/>
                  <a:pt x="618540" y="659855"/>
                  <a:pt x="654177" y="658102"/>
                </a:cubicBezTo>
                <a:cubicBezTo>
                  <a:pt x="689813" y="656349"/>
                  <a:pt x="725157" y="653720"/>
                  <a:pt x="760209" y="650215"/>
                </a:cubicBezTo>
                <a:lnTo>
                  <a:pt x="782993" y="853517"/>
                </a:lnTo>
                <a:cubicBezTo>
                  <a:pt x="728078" y="876885"/>
                  <a:pt x="668489" y="893242"/>
                  <a:pt x="604227" y="902590"/>
                </a:cubicBezTo>
                <a:cubicBezTo>
                  <a:pt x="539965" y="911937"/>
                  <a:pt x="478040" y="916610"/>
                  <a:pt x="418452" y="916610"/>
                </a:cubicBezTo>
                <a:cubicBezTo>
                  <a:pt x="315633" y="916610"/>
                  <a:pt x="230924" y="900837"/>
                  <a:pt x="164325" y="869290"/>
                </a:cubicBezTo>
                <a:cubicBezTo>
                  <a:pt x="97726" y="837743"/>
                  <a:pt x="51282" y="787502"/>
                  <a:pt x="24993" y="718567"/>
                </a:cubicBezTo>
                <a:cubicBezTo>
                  <a:pt x="-1296" y="649631"/>
                  <a:pt x="-6846" y="559080"/>
                  <a:pt x="8343" y="446914"/>
                </a:cubicBezTo>
                <a:cubicBezTo>
                  <a:pt x="23532" y="340589"/>
                  <a:pt x="48653" y="254712"/>
                  <a:pt x="83705" y="189281"/>
                </a:cubicBezTo>
                <a:cubicBezTo>
                  <a:pt x="118757" y="123851"/>
                  <a:pt x="169291" y="75946"/>
                  <a:pt x="235305" y="45568"/>
                </a:cubicBezTo>
                <a:cubicBezTo>
                  <a:pt x="301320" y="15190"/>
                  <a:pt x="387489" y="0"/>
                  <a:pt x="4938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2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DE1E2E7C-E51C-4E47-A97C-14932E7D42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/>
          <p:cNvSpPr/>
          <p:nvPr/>
        </p:nvSpPr>
        <p:spPr>
          <a:xfrm>
            <a:off x="0" y="0"/>
            <a:ext cx="2783541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76003" y="2360418"/>
            <a:ext cx="4041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spc="30" dirty="0">
                <a:solidFill>
                  <a:schemeClr val="tx2"/>
                </a:solidFill>
                <a:latin typeface="+mj-lt"/>
              </a:rPr>
              <a:t>The Way</a:t>
            </a:r>
          </a:p>
          <a:p>
            <a:pPr>
              <a:lnSpc>
                <a:spcPct val="90000"/>
              </a:lnSpc>
            </a:pPr>
            <a:r>
              <a:rPr lang="en-US" sz="4000" spc="30" dirty="0">
                <a:solidFill>
                  <a:schemeClr val="tx2"/>
                </a:solidFill>
                <a:latin typeface="+mj-lt"/>
              </a:rPr>
              <a:t>To </a:t>
            </a:r>
            <a:r>
              <a:rPr lang="en-US" sz="4000" spc="30" dirty="0">
                <a:solidFill>
                  <a:schemeClr val="accent4"/>
                </a:solidFill>
                <a:latin typeface="+mj-lt"/>
              </a:rPr>
              <a:t>Success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80675" y="3684430"/>
            <a:ext cx="5006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Etiam</a:t>
            </a:r>
            <a:r>
              <a:rPr lang="en-US" sz="1200" dirty="0"/>
              <a:t> </a:t>
            </a:r>
            <a:r>
              <a:rPr lang="en-US" sz="1200" dirty="0" err="1"/>
              <a:t>lobortis</a:t>
            </a:r>
            <a:r>
              <a:rPr lang="en-US" sz="1200" dirty="0"/>
              <a:t> libero id </a:t>
            </a:r>
            <a:r>
              <a:rPr lang="en-US" sz="1200" dirty="0" err="1"/>
              <a:t>luctus</a:t>
            </a:r>
            <a:r>
              <a:rPr lang="en-US" sz="1200" dirty="0"/>
              <a:t> </a:t>
            </a:r>
            <a:r>
              <a:rPr lang="en-US" sz="1200" dirty="0" err="1"/>
              <a:t>consequat.Nunc</a:t>
            </a:r>
            <a:r>
              <a:rPr lang="en-US" sz="1200" dirty="0"/>
              <a:t> sed </a:t>
            </a:r>
            <a:r>
              <a:rPr lang="en-US" sz="1200" dirty="0" err="1"/>
              <a:t>arcu</a:t>
            </a:r>
            <a:r>
              <a:rPr lang="en-US" sz="1200" dirty="0"/>
              <a:t> dui. Nam at </a:t>
            </a:r>
            <a:r>
              <a:rPr lang="en-US" sz="1200" dirty="0" err="1"/>
              <a:t>lectus</a:t>
            </a:r>
            <a:r>
              <a:rPr lang="en-US" sz="1200" dirty="0"/>
              <a:t> </a:t>
            </a:r>
            <a:r>
              <a:rPr lang="en-US" sz="1200" dirty="0" err="1"/>
              <a:t>leo</a:t>
            </a:r>
            <a:r>
              <a:rPr lang="en-US" sz="1200" dirty="0"/>
              <a:t>. Ut a ex </a:t>
            </a:r>
            <a:r>
              <a:rPr lang="en-US" sz="1200" dirty="0" err="1"/>
              <a:t>quis</a:t>
            </a:r>
            <a:r>
              <a:rPr lang="en-US" sz="1200" dirty="0"/>
              <a:t> </a:t>
            </a:r>
            <a:r>
              <a:rPr lang="en-US" sz="1200" dirty="0" err="1"/>
              <a:t>nulla</a:t>
            </a:r>
            <a:r>
              <a:rPr lang="en-US" sz="1200" dirty="0"/>
              <a:t> cursus </a:t>
            </a:r>
            <a:r>
              <a:rPr lang="en-US" sz="1200" dirty="0" err="1"/>
              <a:t>blandit</a:t>
            </a:r>
            <a:r>
              <a:rPr lang="en-US" sz="1200" dirty="0"/>
              <a:t>. Donec pretium </a:t>
            </a:r>
            <a:r>
              <a:rPr lang="en-US" sz="1200" dirty="0" err="1"/>
              <a:t>consectetur</a:t>
            </a:r>
            <a:r>
              <a:rPr lang="en-US" sz="1200" dirty="0"/>
              <a:t> libero ac tempus. Integer </a:t>
            </a:r>
            <a:r>
              <a:rPr lang="en-US" sz="1200" dirty="0" err="1"/>
              <a:t>elementum</a:t>
            </a:r>
            <a:r>
              <a:rPr lang="en-US" sz="1200" dirty="0"/>
              <a:t>, ligula in pulvinar </a:t>
            </a:r>
            <a:r>
              <a:rPr lang="en-US" sz="1200" dirty="0" err="1"/>
              <a:t>tincidunt</a:t>
            </a:r>
            <a:r>
              <a:rPr lang="en-US" sz="1200" dirty="0"/>
              <a:t>, ipsum </a:t>
            </a:r>
            <a:r>
              <a:rPr lang="en-US" sz="1200" dirty="0" err="1"/>
              <a:t>enim</a:t>
            </a:r>
            <a:r>
              <a:rPr lang="en-US" sz="1200" dirty="0"/>
              <a:t> </a:t>
            </a:r>
            <a:r>
              <a:rPr lang="en-US" sz="1200" dirty="0" err="1"/>
              <a:t>aliquam</a:t>
            </a:r>
            <a:r>
              <a:rPr lang="en-US" sz="1200" dirty="0"/>
              <a:t> </a:t>
            </a:r>
            <a:r>
              <a:rPr lang="en-US" sz="1200" dirty="0" err="1"/>
              <a:t>arcu</a:t>
            </a:r>
            <a:r>
              <a:rPr lang="en-US" sz="1200" dirty="0"/>
              <a:t>, sed gravida </a:t>
            </a:r>
            <a:r>
              <a:rPr lang="en-US" sz="1200" dirty="0" err="1"/>
              <a:t>est</a:t>
            </a:r>
            <a:r>
              <a:rPr lang="en-US" sz="1200" dirty="0"/>
              <a:t> </a:t>
            </a:r>
            <a:r>
              <a:rPr lang="en-US" sz="1200" dirty="0" err="1"/>
              <a:t>sem</a:t>
            </a:r>
            <a:r>
              <a:rPr lang="en-US" sz="1200" dirty="0"/>
              <a:t> non magna. 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474813" y="3112753"/>
            <a:ext cx="61745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3DE8F93-766B-412C-A332-F50F92B0D64D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7665FF-B26C-41FD-953C-0DAD07A08CE8}"/>
              </a:ext>
            </a:extLst>
          </p:cNvPr>
          <p:cNvSpPr/>
          <p:nvPr/>
        </p:nvSpPr>
        <p:spPr>
          <a:xfrm>
            <a:off x="1257040" y="1707108"/>
            <a:ext cx="3053001" cy="34437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10BE06-20AF-4D70-87DD-BAAB42FE66AA}"/>
              </a:ext>
            </a:extLst>
          </p:cNvPr>
          <p:cNvSpPr txBox="1"/>
          <p:nvPr/>
        </p:nvSpPr>
        <p:spPr>
          <a:xfrm>
            <a:off x="1613921" y="2274480"/>
            <a:ext cx="2339238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500" spc="3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0309" y="4075181"/>
            <a:ext cx="296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50" dirty="0">
                <a:solidFill>
                  <a:schemeClr val="bg1"/>
                </a:solidFill>
              </a:rPr>
              <a:t>YEAR OF EXPERIENCE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5FCBF2-43D7-4241-BDE1-F3BC36D1CA21}"/>
              </a:ext>
            </a:extLst>
          </p:cNvPr>
          <p:cNvSpPr/>
          <p:nvPr/>
        </p:nvSpPr>
        <p:spPr>
          <a:xfrm>
            <a:off x="5764672" y="1808654"/>
            <a:ext cx="1174916" cy="188967"/>
          </a:xfrm>
          <a:custGeom>
            <a:avLst/>
            <a:gdLst/>
            <a:ahLst/>
            <a:cxnLst/>
            <a:rect l="l" t="t" r="r" b="b"/>
            <a:pathLst>
              <a:path w="5704065" h="917411">
                <a:moveTo>
                  <a:pt x="4313796" y="213818"/>
                </a:moveTo>
                <a:cubicBezTo>
                  <a:pt x="4285754" y="213818"/>
                  <a:pt x="4261218" y="216447"/>
                  <a:pt x="4240187" y="221704"/>
                </a:cubicBezTo>
                <a:cubicBezTo>
                  <a:pt x="4219156" y="226962"/>
                  <a:pt x="4201338" y="236894"/>
                  <a:pt x="4186732" y="251499"/>
                </a:cubicBezTo>
                <a:cubicBezTo>
                  <a:pt x="4172127" y="266104"/>
                  <a:pt x="4159275" y="288011"/>
                  <a:pt x="4148175" y="317221"/>
                </a:cubicBezTo>
                <a:cubicBezTo>
                  <a:pt x="4137075" y="346431"/>
                  <a:pt x="4128020" y="384988"/>
                  <a:pt x="4121010" y="432893"/>
                </a:cubicBezTo>
                <a:cubicBezTo>
                  <a:pt x="4111663" y="498323"/>
                  <a:pt x="4106113" y="548272"/>
                  <a:pt x="4104360" y="582740"/>
                </a:cubicBezTo>
                <a:cubicBezTo>
                  <a:pt x="4102607" y="617208"/>
                  <a:pt x="4106989" y="640284"/>
                  <a:pt x="4117504" y="651968"/>
                </a:cubicBezTo>
                <a:cubicBezTo>
                  <a:pt x="4128020" y="663652"/>
                  <a:pt x="4146131" y="669494"/>
                  <a:pt x="4171835" y="669494"/>
                </a:cubicBezTo>
                <a:cubicBezTo>
                  <a:pt x="4198709" y="667157"/>
                  <a:pt x="4227334" y="655765"/>
                  <a:pt x="4257712" y="635318"/>
                </a:cubicBezTo>
                <a:cubicBezTo>
                  <a:pt x="4288091" y="614871"/>
                  <a:pt x="4317593" y="587706"/>
                  <a:pt x="4346219" y="553822"/>
                </a:cubicBezTo>
                <a:lnTo>
                  <a:pt x="4377532" y="512965"/>
                </a:lnTo>
                <a:lnTo>
                  <a:pt x="4420252" y="214727"/>
                </a:lnTo>
                <a:lnTo>
                  <a:pt x="4418952" y="214694"/>
                </a:lnTo>
                <a:cubicBezTo>
                  <a:pt x="4386237" y="214110"/>
                  <a:pt x="4351185" y="213818"/>
                  <a:pt x="4313796" y="213818"/>
                </a:cubicBezTo>
                <a:close/>
                <a:moveTo>
                  <a:pt x="1446771" y="213818"/>
                </a:moveTo>
                <a:cubicBezTo>
                  <a:pt x="1418729" y="213818"/>
                  <a:pt x="1394193" y="216447"/>
                  <a:pt x="1373162" y="221704"/>
                </a:cubicBezTo>
                <a:cubicBezTo>
                  <a:pt x="1352131" y="226962"/>
                  <a:pt x="1334312" y="236894"/>
                  <a:pt x="1319707" y="251499"/>
                </a:cubicBezTo>
                <a:cubicBezTo>
                  <a:pt x="1305102" y="266104"/>
                  <a:pt x="1292250" y="288011"/>
                  <a:pt x="1281150" y="317221"/>
                </a:cubicBezTo>
                <a:cubicBezTo>
                  <a:pt x="1270050" y="346431"/>
                  <a:pt x="1260995" y="384988"/>
                  <a:pt x="1253985" y="432893"/>
                </a:cubicBezTo>
                <a:cubicBezTo>
                  <a:pt x="1244638" y="498323"/>
                  <a:pt x="1239088" y="548272"/>
                  <a:pt x="1237335" y="582740"/>
                </a:cubicBezTo>
                <a:cubicBezTo>
                  <a:pt x="1235583" y="617208"/>
                  <a:pt x="1239964" y="640284"/>
                  <a:pt x="1250480" y="651968"/>
                </a:cubicBezTo>
                <a:cubicBezTo>
                  <a:pt x="1260995" y="663652"/>
                  <a:pt x="1279105" y="669494"/>
                  <a:pt x="1304810" y="669494"/>
                </a:cubicBezTo>
                <a:cubicBezTo>
                  <a:pt x="1331683" y="667157"/>
                  <a:pt x="1360309" y="655765"/>
                  <a:pt x="1390688" y="635318"/>
                </a:cubicBezTo>
                <a:cubicBezTo>
                  <a:pt x="1421066" y="614871"/>
                  <a:pt x="1450568" y="587706"/>
                  <a:pt x="1479194" y="553822"/>
                </a:cubicBezTo>
                <a:lnTo>
                  <a:pt x="1510507" y="512965"/>
                </a:lnTo>
                <a:lnTo>
                  <a:pt x="1553227" y="214727"/>
                </a:lnTo>
                <a:lnTo>
                  <a:pt x="1551927" y="214694"/>
                </a:lnTo>
                <a:cubicBezTo>
                  <a:pt x="1519212" y="214110"/>
                  <a:pt x="1484160" y="213818"/>
                  <a:pt x="1446771" y="213818"/>
                </a:cubicBezTo>
                <a:close/>
                <a:moveTo>
                  <a:pt x="2765564" y="24537"/>
                </a:moveTo>
                <a:lnTo>
                  <a:pt x="3112579" y="24537"/>
                </a:lnTo>
                <a:lnTo>
                  <a:pt x="3137115" y="697535"/>
                </a:lnTo>
                <a:lnTo>
                  <a:pt x="3156394" y="697535"/>
                </a:lnTo>
                <a:cubicBezTo>
                  <a:pt x="3179762" y="697535"/>
                  <a:pt x="3197288" y="691401"/>
                  <a:pt x="3208972" y="679133"/>
                </a:cubicBezTo>
                <a:cubicBezTo>
                  <a:pt x="3220656" y="666865"/>
                  <a:pt x="3235261" y="640284"/>
                  <a:pt x="3252787" y="599390"/>
                </a:cubicBezTo>
                <a:cubicBezTo>
                  <a:pt x="3265639" y="570180"/>
                  <a:pt x="3278784" y="537172"/>
                  <a:pt x="3292220" y="500368"/>
                </a:cubicBezTo>
                <a:cubicBezTo>
                  <a:pt x="3305657" y="463563"/>
                  <a:pt x="3318802" y="420040"/>
                  <a:pt x="3331654" y="369799"/>
                </a:cubicBezTo>
                <a:cubicBezTo>
                  <a:pt x="3349180" y="306706"/>
                  <a:pt x="3362616" y="245073"/>
                  <a:pt x="3371964" y="184900"/>
                </a:cubicBezTo>
                <a:cubicBezTo>
                  <a:pt x="3381311" y="124727"/>
                  <a:pt x="3388906" y="71273"/>
                  <a:pt x="3394748" y="24537"/>
                </a:cubicBezTo>
                <a:lnTo>
                  <a:pt x="3740010" y="24537"/>
                </a:lnTo>
                <a:cubicBezTo>
                  <a:pt x="3732999" y="71273"/>
                  <a:pt x="3723944" y="118885"/>
                  <a:pt x="3712844" y="167374"/>
                </a:cubicBezTo>
                <a:cubicBezTo>
                  <a:pt x="3701745" y="215862"/>
                  <a:pt x="3689769" y="262306"/>
                  <a:pt x="3676916" y="306706"/>
                </a:cubicBezTo>
                <a:cubicBezTo>
                  <a:pt x="3664064" y="351105"/>
                  <a:pt x="3650627" y="391415"/>
                  <a:pt x="3636606" y="427635"/>
                </a:cubicBezTo>
                <a:cubicBezTo>
                  <a:pt x="3612070" y="498907"/>
                  <a:pt x="3586949" y="561417"/>
                  <a:pt x="3561244" y="615163"/>
                </a:cubicBezTo>
                <a:cubicBezTo>
                  <a:pt x="3535540" y="668910"/>
                  <a:pt x="3514508" y="708635"/>
                  <a:pt x="3498151" y="734340"/>
                </a:cubicBezTo>
                <a:cubicBezTo>
                  <a:pt x="3472446" y="779908"/>
                  <a:pt x="3445573" y="814083"/>
                  <a:pt x="3417531" y="836867"/>
                </a:cubicBezTo>
                <a:cubicBezTo>
                  <a:pt x="3389490" y="859651"/>
                  <a:pt x="3357943" y="875132"/>
                  <a:pt x="3322891" y="883311"/>
                </a:cubicBezTo>
                <a:cubicBezTo>
                  <a:pt x="3287839" y="891490"/>
                  <a:pt x="3245777" y="895579"/>
                  <a:pt x="3196704" y="895579"/>
                </a:cubicBezTo>
                <a:lnTo>
                  <a:pt x="2965361" y="895579"/>
                </a:lnTo>
                <a:cubicBezTo>
                  <a:pt x="2941993" y="895579"/>
                  <a:pt x="2921546" y="887692"/>
                  <a:pt x="2904020" y="871919"/>
                </a:cubicBezTo>
                <a:cubicBezTo>
                  <a:pt x="2886494" y="856146"/>
                  <a:pt x="2876562" y="837159"/>
                  <a:pt x="2874225" y="814960"/>
                </a:cubicBezTo>
                <a:close/>
                <a:moveTo>
                  <a:pt x="5281688" y="0"/>
                </a:moveTo>
                <a:cubicBezTo>
                  <a:pt x="5326087" y="0"/>
                  <a:pt x="5374576" y="1753"/>
                  <a:pt x="5427154" y="5258"/>
                </a:cubicBezTo>
                <a:cubicBezTo>
                  <a:pt x="5479732" y="8763"/>
                  <a:pt x="5530557" y="13145"/>
                  <a:pt x="5579630" y="18403"/>
                </a:cubicBezTo>
                <a:cubicBezTo>
                  <a:pt x="5628703" y="23660"/>
                  <a:pt x="5670181" y="30379"/>
                  <a:pt x="5704065" y="38558"/>
                </a:cubicBezTo>
                <a:lnTo>
                  <a:pt x="5677776" y="226086"/>
                </a:lnTo>
                <a:cubicBezTo>
                  <a:pt x="5620524" y="226086"/>
                  <a:pt x="5563857" y="225794"/>
                  <a:pt x="5507773" y="225210"/>
                </a:cubicBezTo>
                <a:cubicBezTo>
                  <a:pt x="5451690" y="224625"/>
                  <a:pt x="5396191" y="224333"/>
                  <a:pt x="5341277" y="224333"/>
                </a:cubicBezTo>
                <a:cubicBezTo>
                  <a:pt x="5299214" y="224333"/>
                  <a:pt x="5266207" y="224918"/>
                  <a:pt x="5242255" y="226086"/>
                </a:cubicBezTo>
                <a:cubicBezTo>
                  <a:pt x="5218302" y="227254"/>
                  <a:pt x="5201653" y="230175"/>
                  <a:pt x="5192305" y="234849"/>
                </a:cubicBezTo>
                <a:cubicBezTo>
                  <a:pt x="5182958" y="239523"/>
                  <a:pt x="5177116" y="247117"/>
                  <a:pt x="5174780" y="257633"/>
                </a:cubicBezTo>
                <a:cubicBezTo>
                  <a:pt x="5172443" y="271654"/>
                  <a:pt x="5177701" y="283338"/>
                  <a:pt x="5190553" y="292685"/>
                </a:cubicBezTo>
                <a:cubicBezTo>
                  <a:pt x="5203405" y="302032"/>
                  <a:pt x="5227942" y="311963"/>
                  <a:pt x="5264162" y="322479"/>
                </a:cubicBezTo>
                <a:lnTo>
                  <a:pt x="5467464" y="385573"/>
                </a:lnTo>
                <a:cubicBezTo>
                  <a:pt x="5514199" y="399593"/>
                  <a:pt x="5552757" y="418288"/>
                  <a:pt x="5583135" y="441656"/>
                </a:cubicBezTo>
                <a:cubicBezTo>
                  <a:pt x="5613513" y="465024"/>
                  <a:pt x="5635421" y="494234"/>
                  <a:pt x="5648858" y="529286"/>
                </a:cubicBezTo>
                <a:cubicBezTo>
                  <a:pt x="5662294" y="564338"/>
                  <a:pt x="5666092" y="605816"/>
                  <a:pt x="5660250" y="653720"/>
                </a:cubicBezTo>
                <a:cubicBezTo>
                  <a:pt x="5650902" y="728498"/>
                  <a:pt x="5628118" y="784289"/>
                  <a:pt x="5591899" y="821094"/>
                </a:cubicBezTo>
                <a:cubicBezTo>
                  <a:pt x="5555678" y="857898"/>
                  <a:pt x="5506897" y="882727"/>
                  <a:pt x="5445556" y="895579"/>
                </a:cubicBezTo>
                <a:cubicBezTo>
                  <a:pt x="5384215" y="908432"/>
                  <a:pt x="5310898" y="914858"/>
                  <a:pt x="5225605" y="914858"/>
                </a:cubicBezTo>
                <a:cubicBezTo>
                  <a:pt x="5184711" y="914858"/>
                  <a:pt x="5142648" y="913981"/>
                  <a:pt x="5099418" y="912229"/>
                </a:cubicBezTo>
                <a:cubicBezTo>
                  <a:pt x="5056187" y="910476"/>
                  <a:pt x="5010619" y="906971"/>
                  <a:pt x="4962715" y="901713"/>
                </a:cubicBezTo>
                <a:cubicBezTo>
                  <a:pt x="4914810" y="896455"/>
                  <a:pt x="4861648" y="889153"/>
                  <a:pt x="4803229" y="879806"/>
                </a:cubicBezTo>
                <a:lnTo>
                  <a:pt x="4831270" y="690525"/>
                </a:lnTo>
                <a:cubicBezTo>
                  <a:pt x="4848796" y="691693"/>
                  <a:pt x="4873916" y="692278"/>
                  <a:pt x="4906632" y="692278"/>
                </a:cubicBezTo>
                <a:cubicBezTo>
                  <a:pt x="4939346" y="692278"/>
                  <a:pt x="4974691" y="692278"/>
                  <a:pt x="5012664" y="692278"/>
                </a:cubicBezTo>
                <a:cubicBezTo>
                  <a:pt x="5050637" y="692278"/>
                  <a:pt x="5086565" y="692278"/>
                  <a:pt x="5120449" y="692278"/>
                </a:cubicBezTo>
                <a:cubicBezTo>
                  <a:pt x="5183543" y="692278"/>
                  <a:pt x="5231447" y="691109"/>
                  <a:pt x="5264162" y="688772"/>
                </a:cubicBezTo>
                <a:cubicBezTo>
                  <a:pt x="5296877" y="686436"/>
                  <a:pt x="5319661" y="682054"/>
                  <a:pt x="5332514" y="675628"/>
                </a:cubicBezTo>
                <a:cubicBezTo>
                  <a:pt x="5345366" y="669202"/>
                  <a:pt x="5352376" y="660147"/>
                  <a:pt x="5353544" y="648463"/>
                </a:cubicBezTo>
                <a:cubicBezTo>
                  <a:pt x="5355882" y="637947"/>
                  <a:pt x="5354421" y="629768"/>
                  <a:pt x="5349163" y="623926"/>
                </a:cubicBezTo>
                <a:cubicBezTo>
                  <a:pt x="5343905" y="618084"/>
                  <a:pt x="5333682" y="612242"/>
                  <a:pt x="5318493" y="606400"/>
                </a:cubicBezTo>
                <a:cubicBezTo>
                  <a:pt x="5303303" y="600558"/>
                  <a:pt x="5282272" y="593548"/>
                  <a:pt x="5255399" y="585369"/>
                </a:cubicBezTo>
                <a:lnTo>
                  <a:pt x="5059108" y="520523"/>
                </a:lnTo>
                <a:cubicBezTo>
                  <a:pt x="5007698" y="502997"/>
                  <a:pt x="4967097" y="480797"/>
                  <a:pt x="4937302" y="453924"/>
                </a:cubicBezTo>
                <a:cubicBezTo>
                  <a:pt x="4907508" y="427051"/>
                  <a:pt x="4887645" y="394920"/>
                  <a:pt x="4877714" y="357531"/>
                </a:cubicBezTo>
                <a:cubicBezTo>
                  <a:pt x="4867782" y="320142"/>
                  <a:pt x="4865738" y="278664"/>
                  <a:pt x="4871580" y="233096"/>
                </a:cubicBezTo>
                <a:cubicBezTo>
                  <a:pt x="4879758" y="180518"/>
                  <a:pt x="4897576" y="137287"/>
                  <a:pt x="4925034" y="103404"/>
                </a:cubicBezTo>
                <a:cubicBezTo>
                  <a:pt x="4952491" y="69520"/>
                  <a:pt x="4994846" y="43815"/>
                  <a:pt x="5052098" y="26289"/>
                </a:cubicBezTo>
                <a:cubicBezTo>
                  <a:pt x="5109349" y="8763"/>
                  <a:pt x="5185879" y="0"/>
                  <a:pt x="5281688" y="0"/>
                </a:cubicBezTo>
                <a:close/>
                <a:moveTo>
                  <a:pt x="4338332" y="0"/>
                </a:moveTo>
                <a:cubicBezTo>
                  <a:pt x="4368711" y="0"/>
                  <a:pt x="4404055" y="1753"/>
                  <a:pt x="4444364" y="5258"/>
                </a:cubicBezTo>
                <a:cubicBezTo>
                  <a:pt x="4484674" y="8763"/>
                  <a:pt x="4525276" y="13145"/>
                  <a:pt x="4566170" y="18403"/>
                </a:cubicBezTo>
                <a:cubicBezTo>
                  <a:pt x="4607064" y="23660"/>
                  <a:pt x="4644745" y="29210"/>
                  <a:pt x="4679213" y="35052"/>
                </a:cubicBezTo>
                <a:cubicBezTo>
                  <a:pt x="4713681" y="40894"/>
                  <a:pt x="4740262" y="46736"/>
                  <a:pt x="4758956" y="52578"/>
                </a:cubicBezTo>
                <a:lnTo>
                  <a:pt x="4639779" y="895579"/>
                </a:lnTo>
                <a:lnTo>
                  <a:pt x="4394415" y="895579"/>
                </a:lnTo>
                <a:lnTo>
                  <a:pt x="4394415" y="720894"/>
                </a:lnTo>
                <a:lnTo>
                  <a:pt x="4385652" y="734340"/>
                </a:lnTo>
                <a:cubicBezTo>
                  <a:pt x="4344759" y="790423"/>
                  <a:pt x="4295686" y="833654"/>
                  <a:pt x="4238434" y="864032"/>
                </a:cubicBezTo>
                <a:cubicBezTo>
                  <a:pt x="4181183" y="894411"/>
                  <a:pt x="4116337" y="911937"/>
                  <a:pt x="4043895" y="916610"/>
                </a:cubicBezTo>
                <a:cubicBezTo>
                  <a:pt x="3963276" y="921284"/>
                  <a:pt x="3902519" y="905511"/>
                  <a:pt x="3861625" y="869290"/>
                </a:cubicBezTo>
                <a:cubicBezTo>
                  <a:pt x="3820731" y="833070"/>
                  <a:pt x="3795902" y="778447"/>
                  <a:pt x="3787139" y="705422"/>
                </a:cubicBezTo>
                <a:cubicBezTo>
                  <a:pt x="3778376" y="632397"/>
                  <a:pt x="3781590" y="543307"/>
                  <a:pt x="3796779" y="438151"/>
                </a:cubicBezTo>
                <a:cubicBezTo>
                  <a:pt x="3811968" y="336500"/>
                  <a:pt x="3834752" y="256172"/>
                  <a:pt x="3865130" y="197168"/>
                </a:cubicBezTo>
                <a:cubicBezTo>
                  <a:pt x="3895509" y="138164"/>
                  <a:pt x="3933481" y="94641"/>
                  <a:pt x="3979049" y="66599"/>
                </a:cubicBezTo>
                <a:cubicBezTo>
                  <a:pt x="4024617" y="38558"/>
                  <a:pt x="4077487" y="20447"/>
                  <a:pt x="4137660" y="12269"/>
                </a:cubicBezTo>
                <a:cubicBezTo>
                  <a:pt x="4197832" y="4090"/>
                  <a:pt x="4264723" y="0"/>
                  <a:pt x="4338332" y="0"/>
                </a:cubicBezTo>
                <a:close/>
                <a:moveTo>
                  <a:pt x="2686316" y="0"/>
                </a:moveTo>
                <a:lnTo>
                  <a:pt x="2745905" y="0"/>
                </a:lnTo>
                <a:lnTo>
                  <a:pt x="2679306" y="292685"/>
                </a:lnTo>
                <a:lnTo>
                  <a:pt x="2605697" y="292685"/>
                </a:lnTo>
                <a:cubicBezTo>
                  <a:pt x="2569476" y="292685"/>
                  <a:pt x="2530043" y="297943"/>
                  <a:pt x="2487396" y="308458"/>
                </a:cubicBezTo>
                <a:cubicBezTo>
                  <a:pt x="2455411" y="316345"/>
                  <a:pt x="2416690" y="327189"/>
                  <a:pt x="2371232" y="340991"/>
                </a:cubicBezTo>
                <a:lnTo>
                  <a:pt x="2345280" y="349036"/>
                </a:lnTo>
                <a:lnTo>
                  <a:pt x="2270950" y="895579"/>
                </a:lnTo>
                <a:lnTo>
                  <a:pt x="1950224" y="895579"/>
                </a:lnTo>
                <a:lnTo>
                  <a:pt x="2072906" y="24537"/>
                </a:lnTo>
                <a:lnTo>
                  <a:pt x="2321775" y="24537"/>
                </a:lnTo>
                <a:lnTo>
                  <a:pt x="2329241" y="160159"/>
                </a:lnTo>
                <a:lnTo>
                  <a:pt x="2360168" y="134184"/>
                </a:lnTo>
                <a:cubicBezTo>
                  <a:pt x="2408912" y="95846"/>
                  <a:pt x="2457164" y="65723"/>
                  <a:pt x="2504922" y="43815"/>
                </a:cubicBezTo>
                <a:cubicBezTo>
                  <a:pt x="2568600" y="14605"/>
                  <a:pt x="2629065" y="0"/>
                  <a:pt x="2686316" y="0"/>
                </a:cubicBezTo>
                <a:close/>
                <a:moveTo>
                  <a:pt x="1471307" y="0"/>
                </a:moveTo>
                <a:cubicBezTo>
                  <a:pt x="1501686" y="0"/>
                  <a:pt x="1537030" y="1753"/>
                  <a:pt x="1577340" y="5258"/>
                </a:cubicBezTo>
                <a:cubicBezTo>
                  <a:pt x="1617649" y="8763"/>
                  <a:pt x="1658251" y="13145"/>
                  <a:pt x="1699145" y="18403"/>
                </a:cubicBezTo>
                <a:cubicBezTo>
                  <a:pt x="1740039" y="23660"/>
                  <a:pt x="1777720" y="29210"/>
                  <a:pt x="1812188" y="35052"/>
                </a:cubicBezTo>
                <a:cubicBezTo>
                  <a:pt x="1846656" y="40894"/>
                  <a:pt x="1873237" y="46736"/>
                  <a:pt x="1891931" y="52578"/>
                </a:cubicBezTo>
                <a:lnTo>
                  <a:pt x="1772755" y="895579"/>
                </a:lnTo>
                <a:lnTo>
                  <a:pt x="1527391" y="895579"/>
                </a:lnTo>
                <a:lnTo>
                  <a:pt x="1527391" y="720894"/>
                </a:lnTo>
                <a:lnTo>
                  <a:pt x="1518627" y="734340"/>
                </a:lnTo>
                <a:cubicBezTo>
                  <a:pt x="1477734" y="790423"/>
                  <a:pt x="1428661" y="833654"/>
                  <a:pt x="1371409" y="864032"/>
                </a:cubicBezTo>
                <a:cubicBezTo>
                  <a:pt x="1314157" y="894411"/>
                  <a:pt x="1249311" y="911937"/>
                  <a:pt x="1176871" y="916610"/>
                </a:cubicBezTo>
                <a:cubicBezTo>
                  <a:pt x="1096251" y="921284"/>
                  <a:pt x="1035494" y="905511"/>
                  <a:pt x="994600" y="869290"/>
                </a:cubicBezTo>
                <a:cubicBezTo>
                  <a:pt x="953706" y="833070"/>
                  <a:pt x="928878" y="778447"/>
                  <a:pt x="920115" y="705422"/>
                </a:cubicBezTo>
                <a:cubicBezTo>
                  <a:pt x="911352" y="632397"/>
                  <a:pt x="914565" y="543307"/>
                  <a:pt x="929754" y="438151"/>
                </a:cubicBezTo>
                <a:cubicBezTo>
                  <a:pt x="944943" y="336500"/>
                  <a:pt x="967727" y="256172"/>
                  <a:pt x="998105" y="197168"/>
                </a:cubicBezTo>
                <a:cubicBezTo>
                  <a:pt x="1028484" y="138164"/>
                  <a:pt x="1066457" y="94641"/>
                  <a:pt x="1112024" y="66599"/>
                </a:cubicBezTo>
                <a:cubicBezTo>
                  <a:pt x="1157592" y="38558"/>
                  <a:pt x="1210462" y="20447"/>
                  <a:pt x="1270635" y="12269"/>
                </a:cubicBezTo>
                <a:cubicBezTo>
                  <a:pt x="1330807" y="4090"/>
                  <a:pt x="1397698" y="0"/>
                  <a:pt x="1471307" y="0"/>
                </a:cubicBezTo>
                <a:close/>
                <a:moveTo>
                  <a:pt x="493814" y="0"/>
                </a:moveTo>
                <a:cubicBezTo>
                  <a:pt x="555739" y="0"/>
                  <a:pt x="620585" y="4966"/>
                  <a:pt x="688352" y="14897"/>
                </a:cubicBezTo>
                <a:cubicBezTo>
                  <a:pt x="756119" y="24829"/>
                  <a:pt x="815708" y="40894"/>
                  <a:pt x="867117" y="63094"/>
                </a:cubicBezTo>
                <a:lnTo>
                  <a:pt x="823302" y="257633"/>
                </a:lnTo>
                <a:cubicBezTo>
                  <a:pt x="763714" y="256464"/>
                  <a:pt x="709383" y="255880"/>
                  <a:pt x="660311" y="255880"/>
                </a:cubicBezTo>
                <a:cubicBezTo>
                  <a:pt x="611238" y="255880"/>
                  <a:pt x="569175" y="255880"/>
                  <a:pt x="534123" y="255880"/>
                </a:cubicBezTo>
                <a:cubicBezTo>
                  <a:pt x="490893" y="255880"/>
                  <a:pt x="456425" y="262014"/>
                  <a:pt x="430720" y="274283"/>
                </a:cubicBezTo>
                <a:cubicBezTo>
                  <a:pt x="405015" y="286551"/>
                  <a:pt x="385153" y="306998"/>
                  <a:pt x="371132" y="335624"/>
                </a:cubicBezTo>
                <a:cubicBezTo>
                  <a:pt x="357111" y="364249"/>
                  <a:pt x="346595" y="404851"/>
                  <a:pt x="339585" y="457429"/>
                </a:cubicBezTo>
                <a:cubicBezTo>
                  <a:pt x="331406" y="514681"/>
                  <a:pt x="330238" y="557912"/>
                  <a:pt x="336080" y="587122"/>
                </a:cubicBezTo>
                <a:cubicBezTo>
                  <a:pt x="341922" y="616332"/>
                  <a:pt x="355942" y="636194"/>
                  <a:pt x="378142" y="646710"/>
                </a:cubicBezTo>
                <a:cubicBezTo>
                  <a:pt x="400342" y="657226"/>
                  <a:pt x="432473" y="662483"/>
                  <a:pt x="474535" y="662483"/>
                </a:cubicBezTo>
                <a:cubicBezTo>
                  <a:pt x="496735" y="662483"/>
                  <a:pt x="523316" y="662191"/>
                  <a:pt x="554278" y="661607"/>
                </a:cubicBezTo>
                <a:cubicBezTo>
                  <a:pt x="585241" y="661023"/>
                  <a:pt x="618540" y="659855"/>
                  <a:pt x="654177" y="658102"/>
                </a:cubicBezTo>
                <a:cubicBezTo>
                  <a:pt x="689813" y="656349"/>
                  <a:pt x="725157" y="653720"/>
                  <a:pt x="760209" y="650215"/>
                </a:cubicBezTo>
                <a:lnTo>
                  <a:pt x="782993" y="853517"/>
                </a:lnTo>
                <a:cubicBezTo>
                  <a:pt x="728078" y="876885"/>
                  <a:pt x="668489" y="893242"/>
                  <a:pt x="604227" y="902590"/>
                </a:cubicBezTo>
                <a:cubicBezTo>
                  <a:pt x="539965" y="911937"/>
                  <a:pt x="478040" y="916610"/>
                  <a:pt x="418452" y="916610"/>
                </a:cubicBezTo>
                <a:cubicBezTo>
                  <a:pt x="315633" y="916610"/>
                  <a:pt x="230924" y="900837"/>
                  <a:pt x="164325" y="869290"/>
                </a:cubicBezTo>
                <a:cubicBezTo>
                  <a:pt x="97726" y="837743"/>
                  <a:pt x="51282" y="787502"/>
                  <a:pt x="24993" y="718567"/>
                </a:cubicBezTo>
                <a:cubicBezTo>
                  <a:pt x="-1296" y="649631"/>
                  <a:pt x="-6846" y="559080"/>
                  <a:pt x="8343" y="446914"/>
                </a:cubicBezTo>
                <a:cubicBezTo>
                  <a:pt x="23532" y="340589"/>
                  <a:pt x="48653" y="254712"/>
                  <a:pt x="83705" y="189281"/>
                </a:cubicBezTo>
                <a:cubicBezTo>
                  <a:pt x="118757" y="123851"/>
                  <a:pt x="169291" y="75946"/>
                  <a:pt x="235305" y="45568"/>
                </a:cubicBezTo>
                <a:cubicBezTo>
                  <a:pt x="301320" y="15190"/>
                  <a:pt x="387489" y="0"/>
                  <a:pt x="4938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6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3482" y="567036"/>
            <a:ext cx="5325035" cy="930389"/>
            <a:chOff x="3433482" y="567036"/>
            <a:chExt cx="5325035" cy="930389"/>
          </a:xfrm>
        </p:grpSpPr>
        <p:sp>
          <p:nvSpPr>
            <p:cNvPr id="3" name="TextBox 2"/>
            <p:cNvSpPr txBox="1"/>
            <p:nvPr/>
          </p:nvSpPr>
          <p:spPr>
            <a:xfrm>
              <a:off x="3433482" y="844035"/>
              <a:ext cx="5325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150" dirty="0">
                  <a:solidFill>
                    <a:schemeClr val="tx2"/>
                  </a:solidFill>
                  <a:latin typeface="Montserrat" panose="02000505000000020004" pitchFamily="2" charset="0"/>
                </a:rPr>
                <a:t>WHY </a:t>
              </a:r>
              <a:r>
                <a:rPr lang="en-US" sz="2800" spc="150" dirty="0">
                  <a:solidFill>
                    <a:schemeClr val="accent4"/>
                  </a:solidFill>
                  <a:latin typeface="Montserrat" panose="02000505000000020004" pitchFamily="2" charset="0"/>
                </a:rPr>
                <a:t>CHOOSE</a:t>
              </a:r>
              <a:r>
                <a:rPr lang="en-US" sz="2800" spc="150" dirty="0">
                  <a:solidFill>
                    <a:schemeClr val="tx2"/>
                  </a:solidFill>
                  <a:latin typeface="Montserrat" panose="02000505000000020004" pitchFamily="2" charset="0"/>
                </a:rPr>
                <a:t> US?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7970" y="567036"/>
              <a:ext cx="19960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spc="200">
                  <a:latin typeface="Raleway" panose="020B0503030101060003" pitchFamily="34" charset="0"/>
                  <a:ea typeface="Roboto Medium" charset="0"/>
                  <a:cs typeface="Poppins" panose="02000000000000000000" pitchFamily="2" charset="0"/>
                </a:rPr>
                <a:t>WE ARE CREATIVE </a:t>
              </a:r>
              <a:endParaRPr lang="en-US" sz="1200" spc="200" dirty="0">
                <a:latin typeface="Raleway" panose="020B0503030101060003" pitchFamily="34" charset="0"/>
                <a:ea typeface="Roboto Medium" charset="0"/>
                <a:cs typeface="Poppins" panose="02000000000000000000" pitchFamily="2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743098" y="1497424"/>
              <a:ext cx="705803" cy="1"/>
              <a:chOff x="5743098" y="1497424"/>
              <a:chExt cx="705803" cy="1"/>
            </a:xfrm>
          </p:grpSpPr>
          <p:cxnSp>
            <p:nvCxnSpPr>
              <p:cNvPr id="6" name="Straight Connector 5"/>
              <p:cNvCxnSpPr>
                <a:cxnSpLocks/>
              </p:cNvCxnSpPr>
              <p:nvPr/>
            </p:nvCxnSpPr>
            <p:spPr>
              <a:xfrm flipH="1">
                <a:off x="5743098" y="1497425"/>
                <a:ext cx="705803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>
                <a:cxnSpLocks/>
              </p:cNvCxnSpPr>
              <p:nvPr/>
            </p:nvCxnSpPr>
            <p:spPr>
              <a:xfrm flipH="1">
                <a:off x="5743099" y="1497424"/>
                <a:ext cx="290512" cy="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Group 74"/>
          <p:cNvGrpSpPr/>
          <p:nvPr/>
        </p:nvGrpSpPr>
        <p:grpSpPr>
          <a:xfrm>
            <a:off x="838202" y="4371375"/>
            <a:ext cx="3109770" cy="1838892"/>
            <a:chOff x="838202" y="4371375"/>
            <a:chExt cx="3109770" cy="1838892"/>
          </a:xfrm>
        </p:grpSpPr>
        <p:sp>
          <p:nvSpPr>
            <p:cNvPr id="41" name="Rectangle: Folded Corner 40"/>
            <p:cNvSpPr/>
            <p:nvPr/>
          </p:nvSpPr>
          <p:spPr>
            <a:xfrm>
              <a:off x="838202" y="4371375"/>
              <a:ext cx="3109770" cy="1838892"/>
            </a:xfrm>
            <a:prstGeom prst="foldedCorne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250947" y="4609429"/>
              <a:ext cx="2534970" cy="1398738"/>
              <a:chOff x="1158734" y="4609429"/>
              <a:chExt cx="2534970" cy="1398738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158734" y="5140237"/>
                <a:ext cx="2274750" cy="867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Lorem ipsum dolor amet,con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secteturadipiscing elit roin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cursus ligula. 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759536" y="4648374"/>
                <a:ext cx="19341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Raleway Medium" panose="020B0603030101060003" pitchFamily="34" charset="0"/>
                  </a:rPr>
                  <a:t>Clean &amp; Creative</a:t>
                </a:r>
              </a:p>
            </p:txBody>
          </p:sp>
          <p:sp>
            <p:nvSpPr>
              <p:cNvPr id="52" name="Shape 2368"/>
              <p:cNvSpPr/>
              <p:nvPr/>
            </p:nvSpPr>
            <p:spPr>
              <a:xfrm>
                <a:off x="1283412" y="4609429"/>
                <a:ext cx="368737" cy="368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91" y="17673"/>
                    </a:moveTo>
                    <a:cubicBezTo>
                      <a:pt x="11562" y="17673"/>
                      <a:pt x="11782" y="17453"/>
                      <a:pt x="11782" y="17182"/>
                    </a:cubicBezTo>
                    <a:cubicBezTo>
                      <a:pt x="11782" y="16911"/>
                      <a:pt x="11562" y="16691"/>
                      <a:pt x="11291" y="16691"/>
                    </a:cubicBezTo>
                    <a:cubicBezTo>
                      <a:pt x="11020" y="16691"/>
                      <a:pt x="10800" y="16911"/>
                      <a:pt x="10800" y="17182"/>
                    </a:cubicBezTo>
                    <a:cubicBezTo>
                      <a:pt x="10800" y="17453"/>
                      <a:pt x="11020" y="17673"/>
                      <a:pt x="11291" y="17673"/>
                    </a:cubicBezTo>
                    <a:moveTo>
                      <a:pt x="17673" y="18655"/>
                    </a:moveTo>
                    <a:lnTo>
                      <a:pt x="13745" y="18655"/>
                    </a:lnTo>
                    <a:lnTo>
                      <a:pt x="13745" y="12273"/>
                    </a:lnTo>
                    <a:cubicBezTo>
                      <a:pt x="13745" y="12002"/>
                      <a:pt x="13525" y="11782"/>
                      <a:pt x="13255" y="11782"/>
                    </a:cubicBezTo>
                    <a:lnTo>
                      <a:pt x="8345" y="11782"/>
                    </a:lnTo>
                    <a:cubicBezTo>
                      <a:pt x="8075" y="11782"/>
                      <a:pt x="7855" y="12002"/>
                      <a:pt x="7855" y="12273"/>
                    </a:cubicBezTo>
                    <a:lnTo>
                      <a:pt x="7855" y="18655"/>
                    </a:lnTo>
                    <a:lnTo>
                      <a:pt x="3927" y="18655"/>
                    </a:lnTo>
                    <a:lnTo>
                      <a:pt x="3927" y="8058"/>
                    </a:lnTo>
                    <a:lnTo>
                      <a:pt x="10800" y="1185"/>
                    </a:lnTo>
                    <a:lnTo>
                      <a:pt x="17673" y="8058"/>
                    </a:lnTo>
                    <a:cubicBezTo>
                      <a:pt x="17673" y="8058"/>
                      <a:pt x="17673" y="18655"/>
                      <a:pt x="17673" y="18655"/>
                    </a:cubicBezTo>
                    <a:close/>
                    <a:moveTo>
                      <a:pt x="17673" y="20618"/>
                    </a:moveTo>
                    <a:lnTo>
                      <a:pt x="13745" y="20618"/>
                    </a:lnTo>
                    <a:lnTo>
                      <a:pt x="13745" y="19636"/>
                    </a:lnTo>
                    <a:lnTo>
                      <a:pt x="17673" y="19636"/>
                    </a:lnTo>
                    <a:cubicBezTo>
                      <a:pt x="17673" y="19636"/>
                      <a:pt x="17673" y="20618"/>
                      <a:pt x="17673" y="20618"/>
                    </a:cubicBezTo>
                    <a:close/>
                    <a:moveTo>
                      <a:pt x="12764" y="20618"/>
                    </a:moveTo>
                    <a:lnTo>
                      <a:pt x="8836" y="20618"/>
                    </a:lnTo>
                    <a:lnTo>
                      <a:pt x="8836" y="12764"/>
                    </a:lnTo>
                    <a:lnTo>
                      <a:pt x="12764" y="12764"/>
                    </a:lnTo>
                    <a:cubicBezTo>
                      <a:pt x="12764" y="12764"/>
                      <a:pt x="12764" y="20618"/>
                      <a:pt x="12764" y="20618"/>
                    </a:cubicBezTo>
                    <a:close/>
                    <a:moveTo>
                      <a:pt x="7855" y="20618"/>
                    </a:moveTo>
                    <a:lnTo>
                      <a:pt x="3927" y="20618"/>
                    </a:lnTo>
                    <a:lnTo>
                      <a:pt x="3927" y="19636"/>
                    </a:lnTo>
                    <a:lnTo>
                      <a:pt x="7855" y="19636"/>
                    </a:lnTo>
                    <a:cubicBezTo>
                      <a:pt x="7855" y="19636"/>
                      <a:pt x="7855" y="20618"/>
                      <a:pt x="7855" y="20618"/>
                    </a:cubicBezTo>
                    <a:close/>
                    <a:moveTo>
                      <a:pt x="14727" y="1964"/>
                    </a:moveTo>
                    <a:lnTo>
                      <a:pt x="16691" y="1964"/>
                    </a:lnTo>
                    <a:lnTo>
                      <a:pt x="16691" y="5688"/>
                    </a:lnTo>
                    <a:lnTo>
                      <a:pt x="14727" y="3724"/>
                    </a:lnTo>
                    <a:cubicBezTo>
                      <a:pt x="14727" y="3724"/>
                      <a:pt x="14727" y="1964"/>
                      <a:pt x="14727" y="1964"/>
                    </a:cubicBezTo>
                    <a:close/>
                    <a:moveTo>
                      <a:pt x="21456" y="10453"/>
                    </a:moveTo>
                    <a:lnTo>
                      <a:pt x="17673" y="6670"/>
                    </a:lnTo>
                    <a:lnTo>
                      <a:pt x="17673" y="1473"/>
                    </a:lnTo>
                    <a:cubicBezTo>
                      <a:pt x="17673" y="1202"/>
                      <a:pt x="17453" y="982"/>
                      <a:pt x="17182" y="982"/>
                    </a:cubicBezTo>
                    <a:lnTo>
                      <a:pt x="14236" y="982"/>
                    </a:lnTo>
                    <a:cubicBezTo>
                      <a:pt x="13966" y="982"/>
                      <a:pt x="13745" y="1202"/>
                      <a:pt x="13745" y="1473"/>
                    </a:cubicBezTo>
                    <a:lnTo>
                      <a:pt x="13745" y="2742"/>
                    </a:lnTo>
                    <a:lnTo>
                      <a:pt x="11147" y="144"/>
                    </a:lnTo>
                    <a:cubicBezTo>
                      <a:pt x="11058" y="55"/>
                      <a:pt x="10935" y="0"/>
                      <a:pt x="10800" y="0"/>
                    </a:cubicBezTo>
                    <a:cubicBezTo>
                      <a:pt x="10665" y="0"/>
                      <a:pt x="10542" y="55"/>
                      <a:pt x="10453" y="144"/>
                    </a:cubicBezTo>
                    <a:lnTo>
                      <a:pt x="144" y="10453"/>
                    </a:lnTo>
                    <a:cubicBezTo>
                      <a:pt x="55" y="10542"/>
                      <a:pt x="0" y="10665"/>
                      <a:pt x="0" y="10800"/>
                    </a:cubicBezTo>
                    <a:cubicBezTo>
                      <a:pt x="0" y="11072"/>
                      <a:pt x="220" y="11291"/>
                      <a:pt x="491" y="11291"/>
                    </a:cubicBezTo>
                    <a:cubicBezTo>
                      <a:pt x="626" y="11291"/>
                      <a:pt x="749" y="11236"/>
                      <a:pt x="838" y="11147"/>
                    </a:cubicBezTo>
                    <a:lnTo>
                      <a:pt x="2945" y="9040"/>
                    </a:lnTo>
                    <a:lnTo>
                      <a:pt x="2945" y="21109"/>
                    </a:lnTo>
                    <a:cubicBezTo>
                      <a:pt x="2945" y="21381"/>
                      <a:pt x="3166" y="21600"/>
                      <a:pt x="3436" y="21600"/>
                    </a:cubicBezTo>
                    <a:lnTo>
                      <a:pt x="18164" y="21600"/>
                    </a:lnTo>
                    <a:cubicBezTo>
                      <a:pt x="18434" y="21600"/>
                      <a:pt x="18655" y="21381"/>
                      <a:pt x="18655" y="21109"/>
                    </a:cubicBezTo>
                    <a:lnTo>
                      <a:pt x="18655" y="9040"/>
                    </a:lnTo>
                    <a:lnTo>
                      <a:pt x="20762" y="11147"/>
                    </a:lnTo>
                    <a:cubicBezTo>
                      <a:pt x="20851" y="11236"/>
                      <a:pt x="20974" y="11291"/>
                      <a:pt x="21109" y="11291"/>
                    </a:cubicBezTo>
                    <a:cubicBezTo>
                      <a:pt x="21380" y="11291"/>
                      <a:pt x="21600" y="11072"/>
                      <a:pt x="21600" y="10800"/>
                    </a:cubicBezTo>
                    <a:cubicBezTo>
                      <a:pt x="21600" y="10665"/>
                      <a:pt x="21545" y="10542"/>
                      <a:pt x="21456" y="10453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8244030" y="4282199"/>
            <a:ext cx="3109770" cy="1838892"/>
            <a:chOff x="8244030" y="4282199"/>
            <a:chExt cx="3109770" cy="1838892"/>
          </a:xfrm>
        </p:grpSpPr>
        <p:sp>
          <p:nvSpPr>
            <p:cNvPr id="49" name="Rectangle: Folded Corner 48"/>
            <p:cNvSpPr/>
            <p:nvPr/>
          </p:nvSpPr>
          <p:spPr>
            <a:xfrm>
              <a:off x="8244030" y="4282199"/>
              <a:ext cx="3109770" cy="1838892"/>
            </a:xfrm>
            <a:prstGeom prst="foldedCorne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8697460" y="4559198"/>
              <a:ext cx="2274750" cy="1359793"/>
              <a:chOff x="8564562" y="4559198"/>
              <a:chExt cx="2274750" cy="1359793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8564562" y="5051061"/>
                <a:ext cx="2274750" cy="867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Lorem ipsum dolor amet,con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secteturadipiscing elit roin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cursus ligula. 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9165364" y="4559198"/>
                <a:ext cx="16635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Raleway Medium" panose="020B0603030101060003" pitchFamily="34" charset="0"/>
                  </a:rPr>
                  <a:t>Unique Layout</a:t>
                </a:r>
              </a:p>
            </p:txBody>
          </p:sp>
          <p:sp>
            <p:nvSpPr>
              <p:cNvPr id="53" name="Shape 2390"/>
              <p:cNvSpPr/>
              <p:nvPr/>
            </p:nvSpPr>
            <p:spPr>
              <a:xfrm>
                <a:off x="8641847" y="4603786"/>
                <a:ext cx="368737" cy="368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73" y="17379"/>
                    </a:moveTo>
                    <a:lnTo>
                      <a:pt x="15643" y="14949"/>
                    </a:lnTo>
                    <a:cubicBezTo>
                      <a:pt x="16600" y="13832"/>
                      <a:pt x="17182" y="12386"/>
                      <a:pt x="17182" y="10800"/>
                    </a:cubicBezTo>
                    <a:cubicBezTo>
                      <a:pt x="17182" y="9214"/>
                      <a:pt x="16600" y="7767"/>
                      <a:pt x="15643" y="6651"/>
                    </a:cubicBezTo>
                    <a:lnTo>
                      <a:pt x="18073" y="4221"/>
                    </a:lnTo>
                    <a:cubicBezTo>
                      <a:pt x="19649" y="5963"/>
                      <a:pt x="20618" y="8266"/>
                      <a:pt x="20618" y="10800"/>
                    </a:cubicBezTo>
                    <a:cubicBezTo>
                      <a:pt x="20618" y="13335"/>
                      <a:pt x="19649" y="15637"/>
                      <a:pt x="18073" y="17379"/>
                    </a:cubicBezTo>
                    <a:moveTo>
                      <a:pt x="10800" y="20619"/>
                    </a:moveTo>
                    <a:cubicBezTo>
                      <a:pt x="8265" y="20619"/>
                      <a:pt x="5963" y="19650"/>
                      <a:pt x="4221" y="18073"/>
                    </a:cubicBezTo>
                    <a:lnTo>
                      <a:pt x="6651" y="15643"/>
                    </a:lnTo>
                    <a:cubicBezTo>
                      <a:pt x="7767" y="16600"/>
                      <a:pt x="9214" y="17182"/>
                      <a:pt x="10800" y="17182"/>
                    </a:cubicBezTo>
                    <a:cubicBezTo>
                      <a:pt x="12386" y="17182"/>
                      <a:pt x="13833" y="16600"/>
                      <a:pt x="14949" y="15643"/>
                    </a:cubicBezTo>
                    <a:lnTo>
                      <a:pt x="17379" y="18073"/>
                    </a:lnTo>
                    <a:cubicBezTo>
                      <a:pt x="15637" y="19650"/>
                      <a:pt x="13334" y="20619"/>
                      <a:pt x="10800" y="20619"/>
                    </a:cubicBezTo>
                    <a:moveTo>
                      <a:pt x="982" y="10800"/>
                    </a:moveTo>
                    <a:cubicBezTo>
                      <a:pt x="982" y="8266"/>
                      <a:pt x="1950" y="5963"/>
                      <a:pt x="3527" y="4221"/>
                    </a:cubicBezTo>
                    <a:lnTo>
                      <a:pt x="5957" y="6651"/>
                    </a:lnTo>
                    <a:cubicBezTo>
                      <a:pt x="4999" y="7767"/>
                      <a:pt x="4418" y="9214"/>
                      <a:pt x="4418" y="10800"/>
                    </a:cubicBezTo>
                    <a:cubicBezTo>
                      <a:pt x="4418" y="12386"/>
                      <a:pt x="4999" y="13832"/>
                      <a:pt x="5957" y="14949"/>
                    </a:cubicBezTo>
                    <a:lnTo>
                      <a:pt x="3527" y="17379"/>
                    </a:lnTo>
                    <a:cubicBezTo>
                      <a:pt x="1950" y="15637"/>
                      <a:pt x="982" y="13335"/>
                      <a:pt x="982" y="10800"/>
                    </a:cubicBezTo>
                    <a:moveTo>
                      <a:pt x="16200" y="10800"/>
                    </a:moveTo>
                    <a:cubicBezTo>
                      <a:pt x="16200" y="13782"/>
                      <a:pt x="13782" y="16200"/>
                      <a:pt x="10800" y="16200"/>
                    </a:cubicBezTo>
                    <a:cubicBezTo>
                      <a:pt x="7817" y="16200"/>
                      <a:pt x="5400" y="13782"/>
                      <a:pt x="5400" y="10800"/>
                    </a:cubicBez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400"/>
                      <a:pt x="16200" y="7817"/>
                      <a:pt x="16200" y="10800"/>
                    </a:cubicBezTo>
                    <a:moveTo>
                      <a:pt x="10800" y="982"/>
                    </a:moveTo>
                    <a:cubicBezTo>
                      <a:pt x="13334" y="982"/>
                      <a:pt x="15637" y="1950"/>
                      <a:pt x="17379" y="3527"/>
                    </a:cubicBezTo>
                    <a:lnTo>
                      <a:pt x="14949" y="5957"/>
                    </a:lnTo>
                    <a:cubicBezTo>
                      <a:pt x="13832" y="4999"/>
                      <a:pt x="12386" y="4418"/>
                      <a:pt x="10800" y="4418"/>
                    </a:cubicBezTo>
                    <a:cubicBezTo>
                      <a:pt x="9214" y="4418"/>
                      <a:pt x="7767" y="4999"/>
                      <a:pt x="6651" y="5957"/>
                    </a:cubicBezTo>
                    <a:lnTo>
                      <a:pt x="4221" y="3527"/>
                    </a:lnTo>
                    <a:cubicBezTo>
                      <a:pt x="5963" y="1950"/>
                      <a:pt x="8265" y="982"/>
                      <a:pt x="10800" y="982"/>
                    </a:cubicBezTo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4541114" y="1994457"/>
            <a:ext cx="3109770" cy="1838892"/>
            <a:chOff x="4541114" y="1994457"/>
            <a:chExt cx="3109770" cy="1838892"/>
          </a:xfrm>
        </p:grpSpPr>
        <p:sp>
          <p:nvSpPr>
            <p:cNvPr id="33" name="Rectangle: Folded Corner 32"/>
            <p:cNvSpPr/>
            <p:nvPr/>
          </p:nvSpPr>
          <p:spPr>
            <a:xfrm>
              <a:off x="4541114" y="1994457"/>
              <a:ext cx="3109770" cy="1838892"/>
            </a:xfrm>
            <a:prstGeom prst="foldedCorne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4958624" y="2291557"/>
              <a:ext cx="2274750" cy="1339692"/>
              <a:chOff x="4861646" y="2291557"/>
              <a:chExt cx="2274750" cy="133969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861646" y="2763319"/>
                <a:ext cx="2274750" cy="867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Lorem ipsum dolor amet,con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secteturadipiscing elit roin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cursus ligula. 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36336" y="2299287"/>
                <a:ext cx="16815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Raleway Medium" panose="020B0603030101060003" pitchFamily="34" charset="0"/>
                  </a:rPr>
                  <a:t>Fully Editable</a:t>
                </a:r>
              </a:p>
            </p:txBody>
          </p:sp>
          <p:sp>
            <p:nvSpPr>
              <p:cNvPr id="54" name="Shape 2435"/>
              <p:cNvSpPr/>
              <p:nvPr/>
            </p:nvSpPr>
            <p:spPr>
              <a:xfrm>
                <a:off x="4931490" y="2291557"/>
                <a:ext cx="368737" cy="368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12012"/>
                    </a:moveTo>
                    <a:cubicBezTo>
                      <a:pt x="20614" y="12014"/>
                      <a:pt x="20611" y="12016"/>
                      <a:pt x="20607" y="12016"/>
                    </a:cubicBezTo>
                    <a:lnTo>
                      <a:pt x="19602" y="12268"/>
                    </a:lnTo>
                    <a:cubicBezTo>
                      <a:pt x="19256" y="12354"/>
                      <a:pt x="18984" y="12622"/>
                      <a:pt x="18892" y="12966"/>
                    </a:cubicBezTo>
                    <a:cubicBezTo>
                      <a:pt x="18703" y="13672"/>
                      <a:pt x="18421" y="14352"/>
                      <a:pt x="18053" y="14986"/>
                    </a:cubicBezTo>
                    <a:cubicBezTo>
                      <a:pt x="17873" y="15295"/>
                      <a:pt x="17876" y="15677"/>
                      <a:pt x="18060" y="15984"/>
                    </a:cubicBezTo>
                    <a:lnTo>
                      <a:pt x="18601" y="16885"/>
                    </a:lnTo>
                    <a:lnTo>
                      <a:pt x="16886" y="18600"/>
                    </a:lnTo>
                    <a:cubicBezTo>
                      <a:pt x="16882" y="18598"/>
                      <a:pt x="16878" y="18597"/>
                      <a:pt x="16875" y="18595"/>
                    </a:cubicBezTo>
                    <a:lnTo>
                      <a:pt x="15978" y="18057"/>
                    </a:lnTo>
                    <a:cubicBezTo>
                      <a:pt x="15822" y="17964"/>
                      <a:pt x="15648" y="17917"/>
                      <a:pt x="15473" y="17917"/>
                    </a:cubicBezTo>
                    <a:cubicBezTo>
                      <a:pt x="15304" y="17917"/>
                      <a:pt x="15134" y="17961"/>
                      <a:pt x="14982" y="18049"/>
                    </a:cubicBezTo>
                    <a:cubicBezTo>
                      <a:pt x="14348" y="18415"/>
                      <a:pt x="13671" y="18696"/>
                      <a:pt x="12968" y="18884"/>
                    </a:cubicBezTo>
                    <a:cubicBezTo>
                      <a:pt x="12624" y="18976"/>
                      <a:pt x="12356" y="19248"/>
                      <a:pt x="12269" y="19594"/>
                    </a:cubicBezTo>
                    <a:lnTo>
                      <a:pt x="12016" y="20607"/>
                    </a:lnTo>
                    <a:cubicBezTo>
                      <a:pt x="12015" y="20611"/>
                      <a:pt x="12014" y="20614"/>
                      <a:pt x="12012" y="20619"/>
                    </a:cubicBezTo>
                    <a:lnTo>
                      <a:pt x="9587" y="20619"/>
                    </a:lnTo>
                    <a:lnTo>
                      <a:pt x="9331" y="19594"/>
                    </a:lnTo>
                    <a:cubicBezTo>
                      <a:pt x="9244" y="19248"/>
                      <a:pt x="8976" y="18976"/>
                      <a:pt x="8632" y="18884"/>
                    </a:cubicBezTo>
                    <a:cubicBezTo>
                      <a:pt x="7929" y="18696"/>
                      <a:pt x="7252" y="18415"/>
                      <a:pt x="6617" y="18049"/>
                    </a:cubicBezTo>
                    <a:cubicBezTo>
                      <a:pt x="6465" y="17961"/>
                      <a:pt x="6296" y="17917"/>
                      <a:pt x="6127" y="17917"/>
                    </a:cubicBezTo>
                    <a:cubicBezTo>
                      <a:pt x="5951" y="17917"/>
                      <a:pt x="5777" y="17964"/>
                      <a:pt x="5621" y="18057"/>
                    </a:cubicBezTo>
                    <a:lnTo>
                      <a:pt x="4725" y="18595"/>
                    </a:lnTo>
                    <a:cubicBezTo>
                      <a:pt x="4722" y="18597"/>
                      <a:pt x="4718" y="18598"/>
                      <a:pt x="4714" y="18600"/>
                    </a:cubicBezTo>
                    <a:lnTo>
                      <a:pt x="3000" y="16885"/>
                    </a:lnTo>
                    <a:lnTo>
                      <a:pt x="3540" y="15984"/>
                    </a:lnTo>
                    <a:cubicBezTo>
                      <a:pt x="3724" y="15677"/>
                      <a:pt x="3727" y="15295"/>
                      <a:pt x="3548" y="14986"/>
                    </a:cubicBezTo>
                    <a:cubicBezTo>
                      <a:pt x="3179" y="14351"/>
                      <a:pt x="2897" y="13672"/>
                      <a:pt x="2708" y="12966"/>
                    </a:cubicBezTo>
                    <a:cubicBezTo>
                      <a:pt x="2616" y="12622"/>
                      <a:pt x="2343" y="12354"/>
                      <a:pt x="1998" y="12268"/>
                    </a:cubicBezTo>
                    <a:lnTo>
                      <a:pt x="993" y="12016"/>
                    </a:lnTo>
                    <a:cubicBezTo>
                      <a:pt x="989" y="12016"/>
                      <a:pt x="986" y="12014"/>
                      <a:pt x="982" y="12012"/>
                    </a:cubicBezTo>
                    <a:lnTo>
                      <a:pt x="982" y="9587"/>
                    </a:lnTo>
                    <a:lnTo>
                      <a:pt x="1998" y="9333"/>
                    </a:lnTo>
                    <a:cubicBezTo>
                      <a:pt x="2343" y="9246"/>
                      <a:pt x="2616" y="8979"/>
                      <a:pt x="2708" y="8634"/>
                    </a:cubicBezTo>
                    <a:cubicBezTo>
                      <a:pt x="2897" y="7929"/>
                      <a:pt x="3179" y="7249"/>
                      <a:pt x="3548" y="6615"/>
                    </a:cubicBezTo>
                    <a:cubicBezTo>
                      <a:pt x="3727" y="6305"/>
                      <a:pt x="3724" y="5923"/>
                      <a:pt x="3540" y="5617"/>
                    </a:cubicBezTo>
                    <a:lnTo>
                      <a:pt x="3005" y="4725"/>
                    </a:lnTo>
                    <a:cubicBezTo>
                      <a:pt x="3004" y="4722"/>
                      <a:pt x="3002" y="4719"/>
                      <a:pt x="3000" y="4715"/>
                    </a:cubicBezTo>
                    <a:lnTo>
                      <a:pt x="4715" y="3000"/>
                    </a:lnTo>
                    <a:lnTo>
                      <a:pt x="5621" y="3543"/>
                    </a:lnTo>
                    <a:cubicBezTo>
                      <a:pt x="5777" y="3637"/>
                      <a:pt x="5951" y="3683"/>
                      <a:pt x="6127" y="3683"/>
                    </a:cubicBezTo>
                    <a:cubicBezTo>
                      <a:pt x="6296" y="3683"/>
                      <a:pt x="6465" y="3639"/>
                      <a:pt x="6618" y="3552"/>
                    </a:cubicBezTo>
                    <a:cubicBezTo>
                      <a:pt x="7251" y="3185"/>
                      <a:pt x="7929" y="2904"/>
                      <a:pt x="8632" y="2717"/>
                    </a:cubicBezTo>
                    <a:cubicBezTo>
                      <a:pt x="8976" y="2624"/>
                      <a:pt x="9244" y="2352"/>
                      <a:pt x="9331" y="2006"/>
                    </a:cubicBezTo>
                    <a:lnTo>
                      <a:pt x="9587" y="982"/>
                    </a:lnTo>
                    <a:lnTo>
                      <a:pt x="12012" y="982"/>
                    </a:lnTo>
                    <a:cubicBezTo>
                      <a:pt x="12014" y="986"/>
                      <a:pt x="12015" y="989"/>
                      <a:pt x="12016" y="993"/>
                    </a:cubicBezTo>
                    <a:lnTo>
                      <a:pt x="12269" y="2006"/>
                    </a:lnTo>
                    <a:cubicBezTo>
                      <a:pt x="12356" y="2352"/>
                      <a:pt x="12624" y="2624"/>
                      <a:pt x="12968" y="2717"/>
                    </a:cubicBezTo>
                    <a:cubicBezTo>
                      <a:pt x="13671" y="2904"/>
                      <a:pt x="14348" y="3185"/>
                      <a:pt x="14982" y="3552"/>
                    </a:cubicBezTo>
                    <a:cubicBezTo>
                      <a:pt x="15134" y="3639"/>
                      <a:pt x="15304" y="3683"/>
                      <a:pt x="15473" y="3683"/>
                    </a:cubicBezTo>
                    <a:cubicBezTo>
                      <a:pt x="15648" y="3683"/>
                      <a:pt x="15822" y="3637"/>
                      <a:pt x="15978" y="3543"/>
                    </a:cubicBezTo>
                    <a:lnTo>
                      <a:pt x="16884" y="3000"/>
                    </a:lnTo>
                    <a:lnTo>
                      <a:pt x="18600" y="4715"/>
                    </a:lnTo>
                    <a:cubicBezTo>
                      <a:pt x="18598" y="4719"/>
                      <a:pt x="18597" y="4722"/>
                      <a:pt x="18595" y="4725"/>
                    </a:cubicBezTo>
                    <a:lnTo>
                      <a:pt x="18060" y="5616"/>
                    </a:lnTo>
                    <a:cubicBezTo>
                      <a:pt x="17876" y="5923"/>
                      <a:pt x="17873" y="6305"/>
                      <a:pt x="18053" y="6615"/>
                    </a:cubicBezTo>
                    <a:cubicBezTo>
                      <a:pt x="18421" y="7249"/>
                      <a:pt x="18703" y="7928"/>
                      <a:pt x="18892" y="8634"/>
                    </a:cubicBezTo>
                    <a:cubicBezTo>
                      <a:pt x="18984" y="8979"/>
                      <a:pt x="19256" y="9246"/>
                      <a:pt x="19602" y="9333"/>
                    </a:cubicBezTo>
                    <a:lnTo>
                      <a:pt x="20618" y="9587"/>
                    </a:lnTo>
                    <a:cubicBezTo>
                      <a:pt x="20618" y="9587"/>
                      <a:pt x="20618" y="12012"/>
                      <a:pt x="20618" y="12012"/>
                    </a:cubicBezTo>
                    <a:close/>
                    <a:moveTo>
                      <a:pt x="20880" y="8641"/>
                    </a:moveTo>
                    <a:lnTo>
                      <a:pt x="19841" y="8380"/>
                    </a:lnTo>
                    <a:cubicBezTo>
                      <a:pt x="19626" y="7580"/>
                      <a:pt x="19308" y="6822"/>
                      <a:pt x="18902" y="6122"/>
                    </a:cubicBezTo>
                    <a:lnTo>
                      <a:pt x="19455" y="5200"/>
                    </a:lnTo>
                    <a:cubicBezTo>
                      <a:pt x="19625" y="4871"/>
                      <a:pt x="19736" y="4463"/>
                      <a:pt x="19455" y="4182"/>
                    </a:cubicBezTo>
                    <a:lnTo>
                      <a:pt x="17419" y="2145"/>
                    </a:lnTo>
                    <a:cubicBezTo>
                      <a:pt x="17292" y="2019"/>
                      <a:pt x="17136" y="1968"/>
                      <a:pt x="16975" y="1968"/>
                    </a:cubicBezTo>
                    <a:cubicBezTo>
                      <a:pt x="16778" y="1968"/>
                      <a:pt x="16572" y="2043"/>
                      <a:pt x="16400" y="2145"/>
                    </a:cubicBezTo>
                    <a:lnTo>
                      <a:pt x="15473" y="2701"/>
                    </a:lnTo>
                    <a:cubicBezTo>
                      <a:pt x="14775" y="2298"/>
                      <a:pt x="14020" y="1982"/>
                      <a:pt x="13222" y="1768"/>
                    </a:cubicBezTo>
                    <a:lnTo>
                      <a:pt x="12960" y="720"/>
                    </a:lnTo>
                    <a:cubicBezTo>
                      <a:pt x="12848" y="367"/>
                      <a:pt x="12638" y="0"/>
                      <a:pt x="12240" y="0"/>
                    </a:cubicBezTo>
                    <a:lnTo>
                      <a:pt x="9360" y="0"/>
                    </a:lnTo>
                    <a:cubicBezTo>
                      <a:pt x="8962" y="0"/>
                      <a:pt x="8730" y="367"/>
                      <a:pt x="8640" y="720"/>
                    </a:cubicBezTo>
                    <a:lnTo>
                      <a:pt x="8378" y="1768"/>
                    </a:lnTo>
                    <a:cubicBezTo>
                      <a:pt x="7580" y="1982"/>
                      <a:pt x="6825" y="2298"/>
                      <a:pt x="6127" y="2701"/>
                    </a:cubicBezTo>
                    <a:lnTo>
                      <a:pt x="5200" y="2145"/>
                    </a:lnTo>
                    <a:cubicBezTo>
                      <a:pt x="5028" y="2043"/>
                      <a:pt x="4822" y="1968"/>
                      <a:pt x="4625" y="1968"/>
                    </a:cubicBezTo>
                    <a:cubicBezTo>
                      <a:pt x="4464" y="1968"/>
                      <a:pt x="4308" y="2019"/>
                      <a:pt x="4181" y="2145"/>
                    </a:cubicBezTo>
                    <a:lnTo>
                      <a:pt x="2145" y="4182"/>
                    </a:lnTo>
                    <a:cubicBezTo>
                      <a:pt x="1864" y="4463"/>
                      <a:pt x="1975" y="4871"/>
                      <a:pt x="2145" y="5200"/>
                    </a:cubicBezTo>
                    <a:lnTo>
                      <a:pt x="2698" y="6122"/>
                    </a:lnTo>
                    <a:cubicBezTo>
                      <a:pt x="2292" y="6822"/>
                      <a:pt x="1973" y="7580"/>
                      <a:pt x="1759" y="8380"/>
                    </a:cubicBezTo>
                    <a:lnTo>
                      <a:pt x="720" y="8641"/>
                    </a:lnTo>
                    <a:cubicBezTo>
                      <a:pt x="367" y="8730"/>
                      <a:pt x="0" y="8962"/>
                      <a:pt x="0" y="9361"/>
                    </a:cubicBezTo>
                    <a:lnTo>
                      <a:pt x="0" y="12240"/>
                    </a:lnTo>
                    <a:cubicBezTo>
                      <a:pt x="0" y="12638"/>
                      <a:pt x="367" y="12848"/>
                      <a:pt x="720" y="12960"/>
                    </a:cubicBezTo>
                    <a:lnTo>
                      <a:pt x="1759" y="13220"/>
                    </a:lnTo>
                    <a:cubicBezTo>
                      <a:pt x="1973" y="14021"/>
                      <a:pt x="2292" y="14778"/>
                      <a:pt x="2698" y="15479"/>
                    </a:cubicBezTo>
                    <a:lnTo>
                      <a:pt x="2145" y="16400"/>
                    </a:lnTo>
                    <a:cubicBezTo>
                      <a:pt x="1959" y="16713"/>
                      <a:pt x="1864" y="17137"/>
                      <a:pt x="2145" y="17419"/>
                    </a:cubicBezTo>
                    <a:lnTo>
                      <a:pt x="4181" y="19455"/>
                    </a:lnTo>
                    <a:cubicBezTo>
                      <a:pt x="4305" y="19579"/>
                      <a:pt x="4454" y="19627"/>
                      <a:pt x="4610" y="19627"/>
                    </a:cubicBezTo>
                    <a:cubicBezTo>
                      <a:pt x="4807" y="19627"/>
                      <a:pt x="5016" y="19550"/>
                      <a:pt x="5200" y="19455"/>
                    </a:cubicBezTo>
                    <a:lnTo>
                      <a:pt x="6127" y="18899"/>
                    </a:lnTo>
                    <a:cubicBezTo>
                      <a:pt x="6825" y="19302"/>
                      <a:pt x="7580" y="19619"/>
                      <a:pt x="8378" y="19832"/>
                    </a:cubicBezTo>
                    <a:lnTo>
                      <a:pt x="8640" y="20880"/>
                    </a:lnTo>
                    <a:cubicBezTo>
                      <a:pt x="8730" y="21233"/>
                      <a:pt x="8962" y="21600"/>
                      <a:pt x="9360" y="21600"/>
                    </a:cubicBezTo>
                    <a:lnTo>
                      <a:pt x="12240" y="21600"/>
                    </a:lnTo>
                    <a:cubicBezTo>
                      <a:pt x="12638" y="21600"/>
                      <a:pt x="12848" y="21233"/>
                      <a:pt x="12960" y="20880"/>
                    </a:cubicBezTo>
                    <a:lnTo>
                      <a:pt x="13222" y="19832"/>
                    </a:lnTo>
                    <a:cubicBezTo>
                      <a:pt x="14020" y="19619"/>
                      <a:pt x="14775" y="19302"/>
                      <a:pt x="15473" y="18899"/>
                    </a:cubicBezTo>
                    <a:lnTo>
                      <a:pt x="16400" y="19455"/>
                    </a:lnTo>
                    <a:cubicBezTo>
                      <a:pt x="16584" y="19550"/>
                      <a:pt x="16793" y="19627"/>
                      <a:pt x="16990" y="19627"/>
                    </a:cubicBezTo>
                    <a:cubicBezTo>
                      <a:pt x="17146" y="19627"/>
                      <a:pt x="17294" y="19579"/>
                      <a:pt x="17419" y="19455"/>
                    </a:cubicBezTo>
                    <a:lnTo>
                      <a:pt x="19455" y="17419"/>
                    </a:lnTo>
                    <a:cubicBezTo>
                      <a:pt x="19736" y="17137"/>
                      <a:pt x="19641" y="16713"/>
                      <a:pt x="19455" y="16400"/>
                    </a:cubicBezTo>
                    <a:lnTo>
                      <a:pt x="18902" y="15479"/>
                    </a:lnTo>
                    <a:cubicBezTo>
                      <a:pt x="19308" y="14778"/>
                      <a:pt x="19626" y="14021"/>
                      <a:pt x="19841" y="13220"/>
                    </a:cubicBezTo>
                    <a:lnTo>
                      <a:pt x="20880" y="12960"/>
                    </a:lnTo>
                    <a:cubicBezTo>
                      <a:pt x="21233" y="12848"/>
                      <a:pt x="21600" y="12638"/>
                      <a:pt x="21600" y="12240"/>
                    </a:cubicBezTo>
                    <a:lnTo>
                      <a:pt x="21600" y="9361"/>
                    </a:lnTo>
                    <a:cubicBezTo>
                      <a:pt x="21600" y="8962"/>
                      <a:pt x="21233" y="8730"/>
                      <a:pt x="20880" y="8641"/>
                    </a:cubicBezTo>
                    <a:moveTo>
                      <a:pt x="15709" y="10800"/>
                    </a:moveTo>
                    <a:cubicBezTo>
                      <a:pt x="15709" y="13346"/>
                      <a:pt x="13771" y="15438"/>
                      <a:pt x="11291" y="15685"/>
                    </a:cubicBezTo>
                    <a:lnTo>
                      <a:pt x="11291" y="12694"/>
                    </a:lnTo>
                    <a:cubicBezTo>
                      <a:pt x="12137" y="12476"/>
                      <a:pt x="12764" y="11714"/>
                      <a:pt x="12764" y="10800"/>
                    </a:cubicBezTo>
                    <a:cubicBezTo>
                      <a:pt x="12764" y="10630"/>
                      <a:pt x="12735" y="10468"/>
                      <a:pt x="12694" y="10310"/>
                    </a:cubicBezTo>
                    <a:lnTo>
                      <a:pt x="15308" y="8857"/>
                    </a:lnTo>
                    <a:cubicBezTo>
                      <a:pt x="15565" y="9453"/>
                      <a:pt x="15709" y="10110"/>
                      <a:pt x="15709" y="10800"/>
                    </a:cubicBezTo>
                    <a:moveTo>
                      <a:pt x="9818" y="10800"/>
                    </a:moveTo>
                    <a:cubicBezTo>
                      <a:pt x="9818" y="10258"/>
                      <a:pt x="10258" y="9818"/>
                      <a:pt x="10800" y="9818"/>
                    </a:cubicBezTo>
                    <a:cubicBezTo>
                      <a:pt x="11342" y="9818"/>
                      <a:pt x="11782" y="10258"/>
                      <a:pt x="11782" y="10800"/>
                    </a:cubicBezTo>
                    <a:cubicBezTo>
                      <a:pt x="11782" y="11342"/>
                      <a:pt x="11342" y="11782"/>
                      <a:pt x="10800" y="11782"/>
                    </a:cubicBezTo>
                    <a:cubicBezTo>
                      <a:pt x="10258" y="11782"/>
                      <a:pt x="9818" y="11342"/>
                      <a:pt x="9818" y="10800"/>
                    </a:cubicBezTo>
                    <a:moveTo>
                      <a:pt x="10309" y="15685"/>
                    </a:moveTo>
                    <a:cubicBezTo>
                      <a:pt x="7829" y="15438"/>
                      <a:pt x="5891" y="13346"/>
                      <a:pt x="5891" y="10800"/>
                    </a:cubicBezTo>
                    <a:cubicBezTo>
                      <a:pt x="5891" y="10110"/>
                      <a:pt x="6035" y="9453"/>
                      <a:pt x="6292" y="8857"/>
                    </a:cubicBezTo>
                    <a:lnTo>
                      <a:pt x="8906" y="10310"/>
                    </a:lnTo>
                    <a:cubicBezTo>
                      <a:pt x="8865" y="10468"/>
                      <a:pt x="8836" y="10630"/>
                      <a:pt x="8836" y="10800"/>
                    </a:cubicBezTo>
                    <a:cubicBezTo>
                      <a:pt x="8836" y="11714"/>
                      <a:pt x="9463" y="12476"/>
                      <a:pt x="10309" y="12694"/>
                    </a:cubicBezTo>
                    <a:cubicBezTo>
                      <a:pt x="10309" y="12694"/>
                      <a:pt x="10309" y="15685"/>
                      <a:pt x="10309" y="15685"/>
                    </a:cubicBezTo>
                    <a:close/>
                    <a:moveTo>
                      <a:pt x="10800" y="5891"/>
                    </a:moveTo>
                    <a:cubicBezTo>
                      <a:pt x="12470" y="5891"/>
                      <a:pt x="13942" y="6727"/>
                      <a:pt x="14829" y="8000"/>
                    </a:cubicBezTo>
                    <a:lnTo>
                      <a:pt x="12220" y="9450"/>
                    </a:lnTo>
                    <a:cubicBezTo>
                      <a:pt x="11862" y="9074"/>
                      <a:pt x="11360" y="8836"/>
                      <a:pt x="10800" y="8836"/>
                    </a:cubicBezTo>
                    <a:cubicBezTo>
                      <a:pt x="10240" y="8836"/>
                      <a:pt x="9738" y="9074"/>
                      <a:pt x="9380" y="9450"/>
                    </a:cubicBezTo>
                    <a:lnTo>
                      <a:pt x="6771" y="8000"/>
                    </a:lnTo>
                    <a:cubicBezTo>
                      <a:pt x="7658" y="6727"/>
                      <a:pt x="9130" y="5891"/>
                      <a:pt x="10800" y="5891"/>
                    </a:cubicBezTo>
                    <a:moveTo>
                      <a:pt x="10800" y="4909"/>
                    </a:moveTo>
                    <a:cubicBezTo>
                      <a:pt x="7547" y="4909"/>
                      <a:pt x="4909" y="7547"/>
                      <a:pt x="4909" y="10800"/>
                    </a:cubicBezTo>
                    <a:cubicBezTo>
                      <a:pt x="4909" y="14054"/>
                      <a:pt x="7547" y="16691"/>
                      <a:pt x="10800" y="16691"/>
                    </a:cubicBezTo>
                    <a:cubicBezTo>
                      <a:pt x="14053" y="16691"/>
                      <a:pt x="16691" y="14054"/>
                      <a:pt x="16691" y="10800"/>
                    </a:cubicBezTo>
                    <a:cubicBezTo>
                      <a:pt x="16691" y="7547"/>
                      <a:pt x="14053" y="4909"/>
                      <a:pt x="10800" y="4909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4541116" y="4326787"/>
            <a:ext cx="3109770" cy="1838892"/>
            <a:chOff x="4541116" y="4326787"/>
            <a:chExt cx="3109770" cy="1838892"/>
          </a:xfrm>
        </p:grpSpPr>
        <p:sp>
          <p:nvSpPr>
            <p:cNvPr id="45" name="Rectangle: Folded Corner 44"/>
            <p:cNvSpPr/>
            <p:nvPr/>
          </p:nvSpPr>
          <p:spPr>
            <a:xfrm>
              <a:off x="4541116" y="4326787"/>
              <a:ext cx="3109770" cy="1838892"/>
            </a:xfrm>
            <a:prstGeom prst="foldedCorner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4958626" y="4602211"/>
              <a:ext cx="2274750" cy="1359793"/>
              <a:chOff x="4861648" y="4603786"/>
              <a:chExt cx="2274750" cy="1359793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4861648" y="5095649"/>
                <a:ext cx="2274750" cy="867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Lorem ipsum dolor amet,con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secteturadipiscing elit roin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cursus ligula. 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436336" y="4603786"/>
                <a:ext cx="16815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Raleway Medium" panose="020B0603030101060003" pitchFamily="34" charset="0"/>
                  </a:rPr>
                  <a:t>Multipurpose</a:t>
                </a:r>
              </a:p>
            </p:txBody>
          </p:sp>
          <p:sp>
            <p:nvSpPr>
              <p:cNvPr id="55" name="Shape 2621"/>
              <p:cNvSpPr/>
              <p:nvPr/>
            </p:nvSpPr>
            <p:spPr>
              <a:xfrm>
                <a:off x="4931490" y="4609429"/>
                <a:ext cx="368737" cy="368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1" y="12956"/>
                    </a:moveTo>
                    <a:cubicBezTo>
                      <a:pt x="17070" y="12258"/>
                      <a:pt x="16576" y="11533"/>
                      <a:pt x="16011" y="10795"/>
                    </a:cubicBezTo>
                    <a:cubicBezTo>
                      <a:pt x="16573" y="10063"/>
                      <a:pt x="17072" y="9339"/>
                      <a:pt x="17481" y="8644"/>
                    </a:cubicBezTo>
                    <a:cubicBezTo>
                      <a:pt x="19410" y="9181"/>
                      <a:pt x="20618" y="9948"/>
                      <a:pt x="20618" y="10800"/>
                    </a:cubicBezTo>
                    <a:cubicBezTo>
                      <a:pt x="20618" y="11652"/>
                      <a:pt x="19410" y="12419"/>
                      <a:pt x="17481" y="12956"/>
                    </a:cubicBezTo>
                    <a:moveTo>
                      <a:pt x="17742" y="17743"/>
                    </a:moveTo>
                    <a:cubicBezTo>
                      <a:pt x="17140" y="18345"/>
                      <a:pt x="15740" y="18028"/>
                      <a:pt x="13996" y="17045"/>
                    </a:cubicBezTo>
                    <a:cubicBezTo>
                      <a:pt x="14198" y="16261"/>
                      <a:pt x="14365" y="15406"/>
                      <a:pt x="14487" y="14488"/>
                    </a:cubicBezTo>
                    <a:cubicBezTo>
                      <a:pt x="15405" y="14366"/>
                      <a:pt x="16261" y="14198"/>
                      <a:pt x="17044" y="13996"/>
                    </a:cubicBezTo>
                    <a:cubicBezTo>
                      <a:pt x="18028" y="15740"/>
                      <a:pt x="18345" y="17140"/>
                      <a:pt x="17742" y="17743"/>
                    </a:cubicBezTo>
                    <a:moveTo>
                      <a:pt x="15404" y="11561"/>
                    </a:moveTo>
                    <a:cubicBezTo>
                      <a:pt x="15837" y="12119"/>
                      <a:pt x="16219" y="12662"/>
                      <a:pt x="16554" y="13185"/>
                    </a:cubicBezTo>
                    <a:cubicBezTo>
                      <a:pt x="15950" y="13317"/>
                      <a:pt x="15295" y="13429"/>
                      <a:pt x="14597" y="13517"/>
                    </a:cubicBezTo>
                    <a:cubicBezTo>
                      <a:pt x="14631" y="13155"/>
                      <a:pt x="14655" y="12784"/>
                      <a:pt x="14677" y="12409"/>
                    </a:cubicBezTo>
                    <a:cubicBezTo>
                      <a:pt x="14930" y="12127"/>
                      <a:pt x="15170" y="11844"/>
                      <a:pt x="15404" y="11561"/>
                    </a:cubicBezTo>
                    <a:moveTo>
                      <a:pt x="15402" y="10032"/>
                    </a:moveTo>
                    <a:cubicBezTo>
                      <a:pt x="15170" y="9752"/>
                      <a:pt x="14928" y="9471"/>
                      <a:pt x="14677" y="9191"/>
                    </a:cubicBezTo>
                    <a:cubicBezTo>
                      <a:pt x="14655" y="8817"/>
                      <a:pt x="14631" y="8445"/>
                      <a:pt x="14597" y="8084"/>
                    </a:cubicBezTo>
                    <a:cubicBezTo>
                      <a:pt x="15295" y="8171"/>
                      <a:pt x="15950" y="8283"/>
                      <a:pt x="16554" y="8415"/>
                    </a:cubicBezTo>
                    <a:cubicBezTo>
                      <a:pt x="16221" y="8935"/>
                      <a:pt x="15832" y="9478"/>
                      <a:pt x="15402" y="10032"/>
                    </a:cubicBezTo>
                    <a:moveTo>
                      <a:pt x="17742" y="3857"/>
                    </a:moveTo>
                    <a:cubicBezTo>
                      <a:pt x="18345" y="4460"/>
                      <a:pt x="18028" y="5860"/>
                      <a:pt x="17044" y="7604"/>
                    </a:cubicBezTo>
                    <a:cubicBezTo>
                      <a:pt x="16261" y="7402"/>
                      <a:pt x="15405" y="7234"/>
                      <a:pt x="14487" y="7112"/>
                    </a:cubicBezTo>
                    <a:cubicBezTo>
                      <a:pt x="14365" y="6194"/>
                      <a:pt x="14198" y="5339"/>
                      <a:pt x="13996" y="4555"/>
                    </a:cubicBezTo>
                    <a:cubicBezTo>
                      <a:pt x="15740" y="3572"/>
                      <a:pt x="17140" y="3255"/>
                      <a:pt x="17742" y="3857"/>
                    </a:cubicBezTo>
                    <a:moveTo>
                      <a:pt x="13718" y="12012"/>
                    </a:moveTo>
                    <a:cubicBezTo>
                      <a:pt x="13448" y="12303"/>
                      <a:pt x="13172" y="12593"/>
                      <a:pt x="12882" y="12883"/>
                    </a:cubicBezTo>
                    <a:cubicBezTo>
                      <a:pt x="12593" y="13172"/>
                      <a:pt x="12303" y="13449"/>
                      <a:pt x="12012" y="13719"/>
                    </a:cubicBezTo>
                    <a:cubicBezTo>
                      <a:pt x="11614" y="13733"/>
                      <a:pt x="11212" y="13745"/>
                      <a:pt x="10800" y="13745"/>
                    </a:cubicBezTo>
                    <a:cubicBezTo>
                      <a:pt x="10387" y="13745"/>
                      <a:pt x="9985" y="13733"/>
                      <a:pt x="9587" y="13719"/>
                    </a:cubicBezTo>
                    <a:cubicBezTo>
                      <a:pt x="9297" y="13449"/>
                      <a:pt x="9006" y="13172"/>
                      <a:pt x="8717" y="12883"/>
                    </a:cubicBezTo>
                    <a:cubicBezTo>
                      <a:pt x="8428" y="12593"/>
                      <a:pt x="8152" y="12303"/>
                      <a:pt x="7881" y="12012"/>
                    </a:cubicBezTo>
                    <a:cubicBezTo>
                      <a:pt x="7866" y="11614"/>
                      <a:pt x="7855" y="11212"/>
                      <a:pt x="7855" y="10800"/>
                    </a:cubicBezTo>
                    <a:cubicBezTo>
                      <a:pt x="7855" y="10388"/>
                      <a:pt x="7866" y="9986"/>
                      <a:pt x="7881" y="9587"/>
                    </a:cubicBezTo>
                    <a:cubicBezTo>
                      <a:pt x="8152" y="9297"/>
                      <a:pt x="8428" y="9007"/>
                      <a:pt x="8717" y="8717"/>
                    </a:cubicBezTo>
                    <a:cubicBezTo>
                      <a:pt x="9006" y="8428"/>
                      <a:pt x="9297" y="8151"/>
                      <a:pt x="9587" y="7881"/>
                    </a:cubicBezTo>
                    <a:cubicBezTo>
                      <a:pt x="9985" y="7867"/>
                      <a:pt x="10387" y="7855"/>
                      <a:pt x="10800" y="7855"/>
                    </a:cubicBezTo>
                    <a:cubicBezTo>
                      <a:pt x="11212" y="7855"/>
                      <a:pt x="11614" y="7867"/>
                      <a:pt x="12012" y="7881"/>
                    </a:cubicBezTo>
                    <a:cubicBezTo>
                      <a:pt x="12303" y="8151"/>
                      <a:pt x="12593" y="8428"/>
                      <a:pt x="12882" y="8717"/>
                    </a:cubicBezTo>
                    <a:cubicBezTo>
                      <a:pt x="13172" y="9007"/>
                      <a:pt x="13448" y="9297"/>
                      <a:pt x="13718" y="9587"/>
                    </a:cubicBezTo>
                    <a:cubicBezTo>
                      <a:pt x="13733" y="9986"/>
                      <a:pt x="13745" y="10388"/>
                      <a:pt x="13745" y="10800"/>
                    </a:cubicBezTo>
                    <a:cubicBezTo>
                      <a:pt x="13745" y="11212"/>
                      <a:pt x="13733" y="11614"/>
                      <a:pt x="13718" y="12012"/>
                    </a:cubicBezTo>
                    <a:moveTo>
                      <a:pt x="13185" y="16555"/>
                    </a:moveTo>
                    <a:cubicBezTo>
                      <a:pt x="12662" y="16219"/>
                      <a:pt x="12120" y="15837"/>
                      <a:pt x="11561" y="15404"/>
                    </a:cubicBezTo>
                    <a:cubicBezTo>
                      <a:pt x="11844" y="15170"/>
                      <a:pt x="12127" y="14931"/>
                      <a:pt x="12409" y="14677"/>
                    </a:cubicBezTo>
                    <a:cubicBezTo>
                      <a:pt x="12783" y="14655"/>
                      <a:pt x="13155" y="14631"/>
                      <a:pt x="13517" y="14597"/>
                    </a:cubicBezTo>
                    <a:cubicBezTo>
                      <a:pt x="13429" y="15295"/>
                      <a:pt x="13316" y="15950"/>
                      <a:pt x="13185" y="16555"/>
                    </a:cubicBezTo>
                    <a:moveTo>
                      <a:pt x="10800" y="20618"/>
                    </a:moveTo>
                    <a:cubicBezTo>
                      <a:pt x="9948" y="20618"/>
                      <a:pt x="9181" y="19410"/>
                      <a:pt x="8643" y="17481"/>
                    </a:cubicBezTo>
                    <a:cubicBezTo>
                      <a:pt x="9339" y="17072"/>
                      <a:pt x="10062" y="16573"/>
                      <a:pt x="10795" y="16011"/>
                    </a:cubicBezTo>
                    <a:cubicBezTo>
                      <a:pt x="11532" y="16576"/>
                      <a:pt x="12258" y="17070"/>
                      <a:pt x="12957" y="17481"/>
                    </a:cubicBezTo>
                    <a:cubicBezTo>
                      <a:pt x="12419" y="19410"/>
                      <a:pt x="11652" y="20618"/>
                      <a:pt x="10800" y="20618"/>
                    </a:cubicBezTo>
                    <a:moveTo>
                      <a:pt x="8083" y="14597"/>
                    </a:moveTo>
                    <a:cubicBezTo>
                      <a:pt x="8445" y="14631"/>
                      <a:pt x="8816" y="14655"/>
                      <a:pt x="9190" y="14677"/>
                    </a:cubicBezTo>
                    <a:cubicBezTo>
                      <a:pt x="9471" y="14929"/>
                      <a:pt x="9751" y="15170"/>
                      <a:pt x="10032" y="15403"/>
                    </a:cubicBezTo>
                    <a:cubicBezTo>
                      <a:pt x="9478" y="15832"/>
                      <a:pt x="8935" y="16221"/>
                      <a:pt x="8415" y="16555"/>
                    </a:cubicBezTo>
                    <a:cubicBezTo>
                      <a:pt x="8283" y="15950"/>
                      <a:pt x="8171" y="15295"/>
                      <a:pt x="8083" y="14597"/>
                    </a:cubicBezTo>
                    <a:moveTo>
                      <a:pt x="8415" y="5045"/>
                    </a:moveTo>
                    <a:cubicBezTo>
                      <a:pt x="8938" y="5381"/>
                      <a:pt x="9480" y="5762"/>
                      <a:pt x="10038" y="6196"/>
                    </a:cubicBezTo>
                    <a:cubicBezTo>
                      <a:pt x="9756" y="6430"/>
                      <a:pt x="9473" y="6670"/>
                      <a:pt x="9190" y="6924"/>
                    </a:cubicBezTo>
                    <a:cubicBezTo>
                      <a:pt x="8816" y="6945"/>
                      <a:pt x="8445" y="6969"/>
                      <a:pt x="8083" y="7003"/>
                    </a:cubicBezTo>
                    <a:cubicBezTo>
                      <a:pt x="8171" y="6305"/>
                      <a:pt x="8283" y="5650"/>
                      <a:pt x="8415" y="5045"/>
                    </a:cubicBezTo>
                    <a:moveTo>
                      <a:pt x="10800" y="982"/>
                    </a:moveTo>
                    <a:cubicBezTo>
                      <a:pt x="11652" y="982"/>
                      <a:pt x="12419" y="2191"/>
                      <a:pt x="12957" y="4119"/>
                    </a:cubicBezTo>
                    <a:cubicBezTo>
                      <a:pt x="12261" y="4528"/>
                      <a:pt x="11537" y="5027"/>
                      <a:pt x="10804" y="5589"/>
                    </a:cubicBezTo>
                    <a:cubicBezTo>
                      <a:pt x="10067" y="5024"/>
                      <a:pt x="9341" y="4530"/>
                      <a:pt x="8643" y="4119"/>
                    </a:cubicBezTo>
                    <a:cubicBezTo>
                      <a:pt x="9181" y="2191"/>
                      <a:pt x="9948" y="982"/>
                      <a:pt x="10800" y="982"/>
                    </a:cubicBezTo>
                    <a:moveTo>
                      <a:pt x="13517" y="7003"/>
                    </a:moveTo>
                    <a:cubicBezTo>
                      <a:pt x="13155" y="6969"/>
                      <a:pt x="12783" y="6945"/>
                      <a:pt x="12409" y="6924"/>
                    </a:cubicBezTo>
                    <a:cubicBezTo>
                      <a:pt x="12129" y="6671"/>
                      <a:pt x="11848" y="6430"/>
                      <a:pt x="11568" y="6198"/>
                    </a:cubicBezTo>
                    <a:cubicBezTo>
                      <a:pt x="12122" y="5768"/>
                      <a:pt x="12665" y="5379"/>
                      <a:pt x="13185" y="5045"/>
                    </a:cubicBezTo>
                    <a:cubicBezTo>
                      <a:pt x="13316" y="5650"/>
                      <a:pt x="13429" y="6305"/>
                      <a:pt x="13517" y="7003"/>
                    </a:cubicBezTo>
                    <a:moveTo>
                      <a:pt x="7112" y="7112"/>
                    </a:moveTo>
                    <a:cubicBezTo>
                      <a:pt x="6194" y="7234"/>
                      <a:pt x="5339" y="7402"/>
                      <a:pt x="4555" y="7604"/>
                    </a:cubicBezTo>
                    <a:cubicBezTo>
                      <a:pt x="3572" y="5860"/>
                      <a:pt x="3255" y="4460"/>
                      <a:pt x="3858" y="3857"/>
                    </a:cubicBezTo>
                    <a:cubicBezTo>
                      <a:pt x="4460" y="3255"/>
                      <a:pt x="5860" y="3572"/>
                      <a:pt x="7604" y="4555"/>
                    </a:cubicBezTo>
                    <a:cubicBezTo>
                      <a:pt x="7402" y="5339"/>
                      <a:pt x="7234" y="6194"/>
                      <a:pt x="7112" y="7112"/>
                    </a:cubicBezTo>
                    <a:moveTo>
                      <a:pt x="3858" y="17743"/>
                    </a:moveTo>
                    <a:cubicBezTo>
                      <a:pt x="3255" y="17140"/>
                      <a:pt x="3572" y="15740"/>
                      <a:pt x="4555" y="13996"/>
                    </a:cubicBezTo>
                    <a:cubicBezTo>
                      <a:pt x="5339" y="14198"/>
                      <a:pt x="6194" y="14366"/>
                      <a:pt x="7112" y="14488"/>
                    </a:cubicBezTo>
                    <a:cubicBezTo>
                      <a:pt x="7234" y="15406"/>
                      <a:pt x="7402" y="16261"/>
                      <a:pt x="7604" y="17045"/>
                    </a:cubicBezTo>
                    <a:cubicBezTo>
                      <a:pt x="5860" y="18028"/>
                      <a:pt x="4460" y="18345"/>
                      <a:pt x="3858" y="17743"/>
                    </a:cubicBezTo>
                    <a:moveTo>
                      <a:pt x="7003" y="13517"/>
                    </a:moveTo>
                    <a:cubicBezTo>
                      <a:pt x="6305" y="13429"/>
                      <a:pt x="5650" y="13317"/>
                      <a:pt x="5045" y="13185"/>
                    </a:cubicBezTo>
                    <a:cubicBezTo>
                      <a:pt x="5379" y="12665"/>
                      <a:pt x="5768" y="12122"/>
                      <a:pt x="6197" y="11568"/>
                    </a:cubicBezTo>
                    <a:cubicBezTo>
                      <a:pt x="6429" y="11848"/>
                      <a:pt x="6671" y="12129"/>
                      <a:pt x="6923" y="12409"/>
                    </a:cubicBezTo>
                    <a:cubicBezTo>
                      <a:pt x="6944" y="12784"/>
                      <a:pt x="6968" y="13155"/>
                      <a:pt x="7003" y="13517"/>
                    </a:cubicBezTo>
                    <a:moveTo>
                      <a:pt x="6923" y="9191"/>
                    </a:moveTo>
                    <a:cubicBezTo>
                      <a:pt x="6669" y="9473"/>
                      <a:pt x="6429" y="9756"/>
                      <a:pt x="6196" y="10039"/>
                    </a:cubicBezTo>
                    <a:cubicBezTo>
                      <a:pt x="5763" y="9481"/>
                      <a:pt x="5381" y="8938"/>
                      <a:pt x="5045" y="8415"/>
                    </a:cubicBezTo>
                    <a:cubicBezTo>
                      <a:pt x="5650" y="8283"/>
                      <a:pt x="6305" y="8171"/>
                      <a:pt x="7003" y="8084"/>
                    </a:cubicBezTo>
                    <a:cubicBezTo>
                      <a:pt x="6968" y="8445"/>
                      <a:pt x="6944" y="8816"/>
                      <a:pt x="6923" y="9191"/>
                    </a:cubicBezTo>
                    <a:moveTo>
                      <a:pt x="982" y="10800"/>
                    </a:moveTo>
                    <a:cubicBezTo>
                      <a:pt x="982" y="9948"/>
                      <a:pt x="2190" y="9181"/>
                      <a:pt x="4119" y="8644"/>
                    </a:cubicBezTo>
                    <a:cubicBezTo>
                      <a:pt x="4530" y="9342"/>
                      <a:pt x="5023" y="10067"/>
                      <a:pt x="5588" y="10805"/>
                    </a:cubicBezTo>
                    <a:cubicBezTo>
                      <a:pt x="5027" y="11537"/>
                      <a:pt x="4528" y="12262"/>
                      <a:pt x="4119" y="12956"/>
                    </a:cubicBezTo>
                    <a:cubicBezTo>
                      <a:pt x="2190" y="12419"/>
                      <a:pt x="982" y="11652"/>
                      <a:pt x="982" y="10800"/>
                    </a:cubicBezTo>
                    <a:moveTo>
                      <a:pt x="21600" y="10800"/>
                    </a:moveTo>
                    <a:cubicBezTo>
                      <a:pt x="21600" y="9624"/>
                      <a:pt x="20173" y="8571"/>
                      <a:pt x="17918" y="7853"/>
                    </a:cubicBezTo>
                    <a:cubicBezTo>
                      <a:pt x="19002" y="5750"/>
                      <a:pt x="19269" y="3995"/>
                      <a:pt x="18437" y="3163"/>
                    </a:cubicBezTo>
                    <a:cubicBezTo>
                      <a:pt x="17605" y="2332"/>
                      <a:pt x="15850" y="2598"/>
                      <a:pt x="13748" y="3682"/>
                    </a:cubicBezTo>
                    <a:cubicBezTo>
                      <a:pt x="13029" y="1427"/>
                      <a:pt x="11976" y="0"/>
                      <a:pt x="10800" y="0"/>
                    </a:cubicBezTo>
                    <a:cubicBezTo>
                      <a:pt x="9623" y="0"/>
                      <a:pt x="8571" y="1427"/>
                      <a:pt x="7852" y="3682"/>
                    </a:cubicBezTo>
                    <a:cubicBezTo>
                      <a:pt x="5750" y="2598"/>
                      <a:pt x="3995" y="2332"/>
                      <a:pt x="3163" y="3163"/>
                    </a:cubicBezTo>
                    <a:cubicBezTo>
                      <a:pt x="2331" y="3995"/>
                      <a:pt x="2598" y="5750"/>
                      <a:pt x="3682" y="7853"/>
                    </a:cubicBezTo>
                    <a:cubicBezTo>
                      <a:pt x="1426" y="8571"/>
                      <a:pt x="0" y="9624"/>
                      <a:pt x="0" y="10800"/>
                    </a:cubicBezTo>
                    <a:cubicBezTo>
                      <a:pt x="0" y="11976"/>
                      <a:pt x="1426" y="13029"/>
                      <a:pt x="3682" y="13748"/>
                    </a:cubicBezTo>
                    <a:cubicBezTo>
                      <a:pt x="2598" y="15851"/>
                      <a:pt x="2331" y="17605"/>
                      <a:pt x="3163" y="18437"/>
                    </a:cubicBezTo>
                    <a:cubicBezTo>
                      <a:pt x="3995" y="19268"/>
                      <a:pt x="5750" y="19002"/>
                      <a:pt x="7852" y="17918"/>
                    </a:cubicBezTo>
                    <a:cubicBezTo>
                      <a:pt x="8571" y="20173"/>
                      <a:pt x="9623" y="21600"/>
                      <a:pt x="10800" y="21600"/>
                    </a:cubicBezTo>
                    <a:cubicBezTo>
                      <a:pt x="11976" y="21600"/>
                      <a:pt x="13029" y="20173"/>
                      <a:pt x="13748" y="17918"/>
                    </a:cubicBezTo>
                    <a:cubicBezTo>
                      <a:pt x="15850" y="19002"/>
                      <a:pt x="17605" y="19268"/>
                      <a:pt x="18437" y="18437"/>
                    </a:cubicBezTo>
                    <a:cubicBezTo>
                      <a:pt x="19269" y="17605"/>
                      <a:pt x="19002" y="15851"/>
                      <a:pt x="17918" y="13748"/>
                    </a:cubicBezTo>
                    <a:cubicBezTo>
                      <a:pt x="20173" y="13029"/>
                      <a:pt x="21600" y="11976"/>
                      <a:pt x="21600" y="10800"/>
                    </a:cubicBezTo>
                    <a:moveTo>
                      <a:pt x="10800" y="9818"/>
                    </a:moveTo>
                    <a:cubicBezTo>
                      <a:pt x="10258" y="9818"/>
                      <a:pt x="9818" y="10258"/>
                      <a:pt x="9818" y="10800"/>
                    </a:cubicBezTo>
                    <a:cubicBezTo>
                      <a:pt x="9818" y="11342"/>
                      <a:pt x="10258" y="11782"/>
                      <a:pt x="10800" y="11782"/>
                    </a:cubicBezTo>
                    <a:cubicBezTo>
                      <a:pt x="11342" y="11782"/>
                      <a:pt x="11782" y="11342"/>
                      <a:pt x="11782" y="10800"/>
                    </a:cubicBezTo>
                    <a:cubicBezTo>
                      <a:pt x="11782" y="10258"/>
                      <a:pt x="11342" y="9818"/>
                      <a:pt x="10800" y="9818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8244028" y="1949869"/>
            <a:ext cx="3109770" cy="1838892"/>
            <a:chOff x="8244028" y="1949869"/>
            <a:chExt cx="3109770" cy="1838892"/>
          </a:xfrm>
        </p:grpSpPr>
        <p:sp>
          <p:nvSpPr>
            <p:cNvPr id="37" name="Rectangle: Folded Corner 36"/>
            <p:cNvSpPr/>
            <p:nvPr/>
          </p:nvSpPr>
          <p:spPr>
            <a:xfrm>
              <a:off x="8244028" y="1949869"/>
              <a:ext cx="3109770" cy="1838892"/>
            </a:xfrm>
            <a:prstGeom prst="foldedCorne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8625616" y="2271456"/>
              <a:ext cx="2346594" cy="1315205"/>
              <a:chOff x="8564560" y="2271456"/>
              <a:chExt cx="2346594" cy="1315205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8564560" y="2718731"/>
                <a:ext cx="2274750" cy="867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Lorem ipsum dolor amet,con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secteturadipiscing elit roin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cursus ligula. 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9165363" y="2271456"/>
                <a:ext cx="17457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Raleway Medium" panose="020B0603030101060003" pitchFamily="34" charset="0"/>
                  </a:rPr>
                  <a:t>Good Support</a:t>
                </a:r>
              </a:p>
            </p:txBody>
          </p:sp>
          <p:sp>
            <p:nvSpPr>
              <p:cNvPr id="56" name="Shape 2628"/>
              <p:cNvSpPr/>
              <p:nvPr/>
            </p:nvSpPr>
            <p:spPr>
              <a:xfrm>
                <a:off x="8634404" y="2352927"/>
                <a:ext cx="368737" cy="301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91" y="20400"/>
                    </a:moveTo>
                    <a:cubicBezTo>
                      <a:pt x="14522" y="20400"/>
                      <a:pt x="12764" y="18251"/>
                      <a:pt x="12764" y="15600"/>
                    </a:cubicBezTo>
                    <a:cubicBezTo>
                      <a:pt x="12764" y="12949"/>
                      <a:pt x="14522" y="10800"/>
                      <a:pt x="16691" y="10800"/>
                    </a:cubicBezTo>
                    <a:cubicBezTo>
                      <a:pt x="18860" y="10800"/>
                      <a:pt x="20618" y="12949"/>
                      <a:pt x="20618" y="15600"/>
                    </a:cubicBezTo>
                    <a:cubicBezTo>
                      <a:pt x="20618" y="18251"/>
                      <a:pt x="18860" y="20400"/>
                      <a:pt x="16691" y="20400"/>
                    </a:cubicBezTo>
                    <a:moveTo>
                      <a:pt x="12762" y="3393"/>
                    </a:moveTo>
                    <a:lnTo>
                      <a:pt x="12781" y="3388"/>
                    </a:lnTo>
                    <a:cubicBezTo>
                      <a:pt x="12870" y="2164"/>
                      <a:pt x="13702" y="1200"/>
                      <a:pt x="14727" y="1200"/>
                    </a:cubicBezTo>
                    <a:cubicBezTo>
                      <a:pt x="15521" y="1200"/>
                      <a:pt x="16202" y="1779"/>
                      <a:pt x="16511" y="2609"/>
                    </a:cubicBezTo>
                    <a:lnTo>
                      <a:pt x="16509" y="2609"/>
                    </a:lnTo>
                    <a:lnTo>
                      <a:pt x="19162" y="10421"/>
                    </a:lnTo>
                    <a:cubicBezTo>
                      <a:pt x="18436" y="9902"/>
                      <a:pt x="17593" y="9600"/>
                      <a:pt x="16691" y="9600"/>
                    </a:cubicBezTo>
                    <a:cubicBezTo>
                      <a:pt x="15082" y="9600"/>
                      <a:pt x="13658" y="10550"/>
                      <a:pt x="12763" y="12012"/>
                    </a:cubicBezTo>
                    <a:cubicBezTo>
                      <a:pt x="12763" y="12012"/>
                      <a:pt x="12762" y="3393"/>
                      <a:pt x="12762" y="3393"/>
                    </a:cubicBezTo>
                    <a:close/>
                    <a:moveTo>
                      <a:pt x="11782" y="13200"/>
                    </a:moveTo>
                    <a:lnTo>
                      <a:pt x="9818" y="13200"/>
                    </a:lnTo>
                    <a:lnTo>
                      <a:pt x="9818" y="4800"/>
                    </a:lnTo>
                    <a:lnTo>
                      <a:pt x="11782" y="4800"/>
                    </a:lnTo>
                    <a:cubicBezTo>
                      <a:pt x="11782" y="4800"/>
                      <a:pt x="11782" y="13200"/>
                      <a:pt x="11782" y="13200"/>
                    </a:cubicBezTo>
                    <a:close/>
                    <a:moveTo>
                      <a:pt x="11782" y="15600"/>
                    </a:moveTo>
                    <a:lnTo>
                      <a:pt x="9818" y="15600"/>
                    </a:lnTo>
                    <a:lnTo>
                      <a:pt x="9818" y="14400"/>
                    </a:lnTo>
                    <a:lnTo>
                      <a:pt x="11782" y="14400"/>
                    </a:lnTo>
                    <a:cubicBezTo>
                      <a:pt x="11782" y="14400"/>
                      <a:pt x="11782" y="15600"/>
                      <a:pt x="11782" y="15600"/>
                    </a:cubicBezTo>
                    <a:close/>
                    <a:moveTo>
                      <a:pt x="8837" y="12012"/>
                    </a:moveTo>
                    <a:cubicBezTo>
                      <a:pt x="7942" y="10550"/>
                      <a:pt x="6518" y="9600"/>
                      <a:pt x="4909" y="9600"/>
                    </a:cubicBezTo>
                    <a:cubicBezTo>
                      <a:pt x="4007" y="9600"/>
                      <a:pt x="3164" y="9902"/>
                      <a:pt x="2438" y="10421"/>
                    </a:cubicBezTo>
                    <a:lnTo>
                      <a:pt x="5091" y="2609"/>
                    </a:lnTo>
                    <a:lnTo>
                      <a:pt x="5089" y="2609"/>
                    </a:lnTo>
                    <a:cubicBezTo>
                      <a:pt x="5398" y="1779"/>
                      <a:pt x="6079" y="1200"/>
                      <a:pt x="6873" y="1200"/>
                    </a:cubicBezTo>
                    <a:cubicBezTo>
                      <a:pt x="7898" y="1200"/>
                      <a:pt x="8730" y="2164"/>
                      <a:pt x="8819" y="3388"/>
                    </a:cubicBezTo>
                    <a:lnTo>
                      <a:pt x="8838" y="3393"/>
                    </a:lnTo>
                    <a:cubicBezTo>
                      <a:pt x="8838" y="3393"/>
                      <a:pt x="8837" y="12012"/>
                      <a:pt x="8837" y="12012"/>
                    </a:cubicBezTo>
                    <a:close/>
                    <a:moveTo>
                      <a:pt x="4909" y="20400"/>
                    </a:moveTo>
                    <a:cubicBezTo>
                      <a:pt x="2740" y="20400"/>
                      <a:pt x="982" y="18251"/>
                      <a:pt x="982" y="15600"/>
                    </a:cubicBezTo>
                    <a:cubicBezTo>
                      <a:pt x="982" y="12949"/>
                      <a:pt x="2740" y="10800"/>
                      <a:pt x="4909" y="10800"/>
                    </a:cubicBezTo>
                    <a:cubicBezTo>
                      <a:pt x="7078" y="10800"/>
                      <a:pt x="8836" y="12949"/>
                      <a:pt x="8836" y="15600"/>
                    </a:cubicBezTo>
                    <a:cubicBezTo>
                      <a:pt x="8836" y="18251"/>
                      <a:pt x="7078" y="20400"/>
                      <a:pt x="4909" y="20400"/>
                    </a:cubicBezTo>
                    <a:moveTo>
                      <a:pt x="21102" y="12980"/>
                    </a:moveTo>
                    <a:lnTo>
                      <a:pt x="17504" y="2400"/>
                    </a:lnTo>
                    <a:lnTo>
                      <a:pt x="17493" y="2402"/>
                    </a:lnTo>
                    <a:cubicBezTo>
                      <a:pt x="17088" y="1006"/>
                      <a:pt x="16009" y="0"/>
                      <a:pt x="14727" y="0"/>
                    </a:cubicBezTo>
                    <a:cubicBezTo>
                      <a:pt x="13101" y="0"/>
                      <a:pt x="11782" y="1612"/>
                      <a:pt x="11782" y="3600"/>
                    </a:cubicBezTo>
                    <a:lnTo>
                      <a:pt x="9818" y="3600"/>
                    </a:lnTo>
                    <a:cubicBezTo>
                      <a:pt x="9818" y="1612"/>
                      <a:pt x="8499" y="0"/>
                      <a:pt x="6873" y="0"/>
                    </a:cubicBezTo>
                    <a:cubicBezTo>
                      <a:pt x="5592" y="0"/>
                      <a:pt x="4512" y="1006"/>
                      <a:pt x="4107" y="2402"/>
                    </a:cubicBezTo>
                    <a:lnTo>
                      <a:pt x="4096" y="2400"/>
                    </a:lnTo>
                    <a:lnTo>
                      <a:pt x="498" y="12980"/>
                    </a:lnTo>
                    <a:cubicBezTo>
                      <a:pt x="182" y="13772"/>
                      <a:pt x="0" y="14659"/>
                      <a:pt x="0" y="15600"/>
                    </a:cubicBezTo>
                    <a:cubicBezTo>
                      <a:pt x="0" y="18914"/>
                      <a:pt x="2198" y="21600"/>
                      <a:pt x="4909" y="21600"/>
                    </a:cubicBezTo>
                    <a:cubicBezTo>
                      <a:pt x="7284" y="21600"/>
                      <a:pt x="9265" y="19539"/>
                      <a:pt x="9719" y="16800"/>
                    </a:cubicBezTo>
                    <a:lnTo>
                      <a:pt x="11881" y="16800"/>
                    </a:lnTo>
                    <a:cubicBezTo>
                      <a:pt x="12335" y="19539"/>
                      <a:pt x="14316" y="21600"/>
                      <a:pt x="16691" y="21600"/>
                    </a:cubicBezTo>
                    <a:cubicBezTo>
                      <a:pt x="19402" y="21600"/>
                      <a:pt x="21600" y="18914"/>
                      <a:pt x="21600" y="15600"/>
                    </a:cubicBezTo>
                    <a:cubicBezTo>
                      <a:pt x="21600" y="14659"/>
                      <a:pt x="21418" y="13772"/>
                      <a:pt x="21102" y="12980"/>
                    </a:cubicBezTo>
                    <a:moveTo>
                      <a:pt x="16691" y="12000"/>
                    </a:moveTo>
                    <a:cubicBezTo>
                      <a:pt x="15064" y="12000"/>
                      <a:pt x="13745" y="13612"/>
                      <a:pt x="13745" y="15600"/>
                    </a:cubicBezTo>
                    <a:cubicBezTo>
                      <a:pt x="13745" y="15932"/>
                      <a:pt x="13965" y="16200"/>
                      <a:pt x="14236" y="16200"/>
                    </a:cubicBezTo>
                    <a:cubicBezTo>
                      <a:pt x="14508" y="16200"/>
                      <a:pt x="14727" y="15932"/>
                      <a:pt x="14727" y="15600"/>
                    </a:cubicBezTo>
                    <a:cubicBezTo>
                      <a:pt x="14727" y="14275"/>
                      <a:pt x="15606" y="13200"/>
                      <a:pt x="16691" y="13200"/>
                    </a:cubicBezTo>
                    <a:cubicBezTo>
                      <a:pt x="16962" y="13200"/>
                      <a:pt x="17182" y="12932"/>
                      <a:pt x="17182" y="12600"/>
                    </a:cubicBezTo>
                    <a:cubicBezTo>
                      <a:pt x="17182" y="12268"/>
                      <a:pt x="16962" y="12000"/>
                      <a:pt x="16691" y="12000"/>
                    </a:cubicBezTo>
                    <a:moveTo>
                      <a:pt x="4909" y="12000"/>
                    </a:moveTo>
                    <a:cubicBezTo>
                      <a:pt x="3282" y="12000"/>
                      <a:pt x="1964" y="13612"/>
                      <a:pt x="1964" y="15600"/>
                    </a:cubicBezTo>
                    <a:cubicBezTo>
                      <a:pt x="1964" y="15932"/>
                      <a:pt x="2183" y="16200"/>
                      <a:pt x="2455" y="16200"/>
                    </a:cubicBezTo>
                    <a:cubicBezTo>
                      <a:pt x="2726" y="16200"/>
                      <a:pt x="2945" y="15932"/>
                      <a:pt x="2945" y="15600"/>
                    </a:cubicBezTo>
                    <a:cubicBezTo>
                      <a:pt x="2945" y="14275"/>
                      <a:pt x="3825" y="13200"/>
                      <a:pt x="4909" y="13200"/>
                    </a:cubicBezTo>
                    <a:cubicBezTo>
                      <a:pt x="5180" y="13200"/>
                      <a:pt x="5400" y="12932"/>
                      <a:pt x="5400" y="12600"/>
                    </a:cubicBezTo>
                    <a:cubicBezTo>
                      <a:pt x="5400" y="12268"/>
                      <a:pt x="5180" y="12000"/>
                      <a:pt x="4909" y="1200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838200" y="2039045"/>
            <a:ext cx="3109770" cy="1838892"/>
            <a:chOff x="838200" y="2039045"/>
            <a:chExt cx="3109770" cy="1838892"/>
          </a:xfrm>
        </p:grpSpPr>
        <p:sp>
          <p:nvSpPr>
            <p:cNvPr id="10" name="Rectangle: Folded Corner 9"/>
            <p:cNvSpPr/>
            <p:nvPr/>
          </p:nvSpPr>
          <p:spPr>
            <a:xfrm>
              <a:off x="838200" y="2039045"/>
              <a:ext cx="3109770" cy="1838892"/>
            </a:xfrm>
            <a:prstGeom prst="foldedCorne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255710" y="2323152"/>
              <a:ext cx="2274750" cy="1352685"/>
              <a:chOff x="1158732" y="2323152"/>
              <a:chExt cx="2274750" cy="135268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158732" y="2807907"/>
                <a:ext cx="2274750" cy="867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Lorem ipsum dolor amet,con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secteturadipiscing elit roin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cursus ligula. 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759536" y="2323152"/>
                <a:ext cx="13671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Raleway Medium" panose="020B0603030101060003" pitchFamily="34" charset="0"/>
                  </a:rPr>
                  <a:t>Minimalist</a:t>
                </a:r>
              </a:p>
            </p:txBody>
          </p:sp>
          <p:sp>
            <p:nvSpPr>
              <p:cNvPr id="57" name="Shape 2630"/>
              <p:cNvSpPr/>
              <p:nvPr/>
            </p:nvSpPr>
            <p:spPr>
              <a:xfrm>
                <a:off x="1289245" y="2348349"/>
                <a:ext cx="368507" cy="368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extrusionOk="0">
                    <a:moveTo>
                      <a:pt x="11502" y="10309"/>
                    </a:moveTo>
                    <a:cubicBezTo>
                      <a:pt x="11767" y="10309"/>
                      <a:pt x="11981" y="10090"/>
                      <a:pt x="11981" y="9818"/>
                    </a:cubicBezTo>
                    <a:cubicBezTo>
                      <a:pt x="11981" y="9547"/>
                      <a:pt x="11767" y="9327"/>
                      <a:pt x="11502" y="9327"/>
                    </a:cubicBezTo>
                    <a:cubicBezTo>
                      <a:pt x="11237" y="9327"/>
                      <a:pt x="11022" y="9547"/>
                      <a:pt x="11022" y="9818"/>
                    </a:cubicBezTo>
                    <a:cubicBezTo>
                      <a:pt x="11022" y="10090"/>
                      <a:pt x="11237" y="10309"/>
                      <a:pt x="11502" y="10309"/>
                    </a:cubicBezTo>
                    <a:moveTo>
                      <a:pt x="15818" y="4909"/>
                    </a:moveTo>
                    <a:cubicBezTo>
                      <a:pt x="16083" y="4909"/>
                      <a:pt x="16297" y="5129"/>
                      <a:pt x="16297" y="5400"/>
                    </a:cubicBezTo>
                    <a:cubicBezTo>
                      <a:pt x="16297" y="5672"/>
                      <a:pt x="16083" y="5891"/>
                      <a:pt x="15818" y="5891"/>
                    </a:cubicBezTo>
                    <a:cubicBezTo>
                      <a:pt x="15553" y="5891"/>
                      <a:pt x="15338" y="5672"/>
                      <a:pt x="15338" y="5400"/>
                    </a:cubicBezTo>
                    <a:cubicBezTo>
                      <a:pt x="15338" y="5129"/>
                      <a:pt x="15553" y="4909"/>
                      <a:pt x="15818" y="4909"/>
                    </a:cubicBezTo>
                    <a:moveTo>
                      <a:pt x="15818" y="6873"/>
                    </a:moveTo>
                    <a:cubicBezTo>
                      <a:pt x="16612" y="6873"/>
                      <a:pt x="17256" y="6213"/>
                      <a:pt x="17256" y="5400"/>
                    </a:cubicBezTo>
                    <a:cubicBezTo>
                      <a:pt x="17256" y="4587"/>
                      <a:pt x="16612" y="3928"/>
                      <a:pt x="15818" y="3928"/>
                    </a:cubicBezTo>
                    <a:cubicBezTo>
                      <a:pt x="15023" y="3928"/>
                      <a:pt x="14379" y="4587"/>
                      <a:pt x="14379" y="5400"/>
                    </a:cubicBezTo>
                    <a:cubicBezTo>
                      <a:pt x="14379" y="6213"/>
                      <a:pt x="15023" y="6873"/>
                      <a:pt x="15818" y="6873"/>
                    </a:cubicBezTo>
                    <a:moveTo>
                      <a:pt x="12941" y="11782"/>
                    </a:moveTo>
                    <a:cubicBezTo>
                      <a:pt x="13206" y="11782"/>
                      <a:pt x="13420" y="11562"/>
                      <a:pt x="13420" y="11291"/>
                    </a:cubicBezTo>
                    <a:cubicBezTo>
                      <a:pt x="13420" y="11020"/>
                      <a:pt x="13206" y="10800"/>
                      <a:pt x="12941" y="10800"/>
                    </a:cubicBezTo>
                    <a:cubicBezTo>
                      <a:pt x="12675" y="10800"/>
                      <a:pt x="12461" y="11020"/>
                      <a:pt x="12461" y="11291"/>
                    </a:cubicBezTo>
                    <a:cubicBezTo>
                      <a:pt x="12461" y="11562"/>
                      <a:pt x="12675" y="11782"/>
                      <a:pt x="12941" y="11782"/>
                    </a:cubicBezTo>
                    <a:moveTo>
                      <a:pt x="10063" y="7855"/>
                    </a:moveTo>
                    <a:cubicBezTo>
                      <a:pt x="9798" y="7855"/>
                      <a:pt x="9584" y="8074"/>
                      <a:pt x="9584" y="8346"/>
                    </a:cubicBezTo>
                    <a:cubicBezTo>
                      <a:pt x="9584" y="8617"/>
                      <a:pt x="9798" y="8836"/>
                      <a:pt x="10063" y="8836"/>
                    </a:cubicBezTo>
                    <a:cubicBezTo>
                      <a:pt x="10328" y="8836"/>
                      <a:pt x="10543" y="8617"/>
                      <a:pt x="10543" y="8346"/>
                    </a:cubicBezTo>
                    <a:cubicBezTo>
                      <a:pt x="10543" y="8074"/>
                      <a:pt x="10328" y="7855"/>
                      <a:pt x="10063" y="7855"/>
                    </a:cubicBezTo>
                    <a:moveTo>
                      <a:pt x="1718" y="19842"/>
                    </a:moveTo>
                    <a:lnTo>
                      <a:pt x="3451" y="15392"/>
                    </a:lnTo>
                    <a:cubicBezTo>
                      <a:pt x="3684" y="15834"/>
                      <a:pt x="3973" y="16253"/>
                      <a:pt x="4312" y="16642"/>
                    </a:cubicBezTo>
                    <a:cubicBezTo>
                      <a:pt x="4824" y="17230"/>
                      <a:pt x="5418" y="17711"/>
                      <a:pt x="6061" y="18068"/>
                    </a:cubicBezTo>
                    <a:cubicBezTo>
                      <a:pt x="6061" y="18068"/>
                      <a:pt x="1718" y="19842"/>
                      <a:pt x="1718" y="19842"/>
                    </a:cubicBezTo>
                    <a:close/>
                    <a:moveTo>
                      <a:pt x="3717" y="12060"/>
                    </a:moveTo>
                    <a:lnTo>
                      <a:pt x="0" y="21600"/>
                    </a:lnTo>
                    <a:lnTo>
                      <a:pt x="9319" y="17795"/>
                    </a:lnTo>
                    <a:cubicBezTo>
                      <a:pt x="9153" y="17815"/>
                      <a:pt x="8987" y="17824"/>
                      <a:pt x="8822" y="17824"/>
                    </a:cubicBezTo>
                    <a:cubicBezTo>
                      <a:pt x="5971" y="17824"/>
                      <a:pt x="3389" y="15002"/>
                      <a:pt x="3717" y="12060"/>
                    </a:cubicBezTo>
                    <a:moveTo>
                      <a:pt x="16115" y="10657"/>
                    </a:moveTo>
                    <a:cubicBezTo>
                      <a:pt x="15925" y="10851"/>
                      <a:pt x="15627" y="11171"/>
                      <a:pt x="15280" y="11542"/>
                    </a:cubicBezTo>
                    <a:cubicBezTo>
                      <a:pt x="14662" y="12204"/>
                      <a:pt x="13712" y="13221"/>
                      <a:pt x="13147" y="13753"/>
                    </a:cubicBezTo>
                    <a:lnTo>
                      <a:pt x="7665" y="8141"/>
                    </a:lnTo>
                    <a:cubicBezTo>
                      <a:pt x="8185" y="7563"/>
                      <a:pt x="9179" y="6590"/>
                      <a:pt x="9825" y="5958"/>
                    </a:cubicBezTo>
                    <a:cubicBezTo>
                      <a:pt x="10188" y="5603"/>
                      <a:pt x="10500" y="5298"/>
                      <a:pt x="10690" y="5103"/>
                    </a:cubicBezTo>
                    <a:cubicBezTo>
                      <a:pt x="13284" y="2447"/>
                      <a:pt x="18271" y="993"/>
                      <a:pt x="20136" y="982"/>
                    </a:cubicBezTo>
                    <a:cubicBezTo>
                      <a:pt x="20132" y="2572"/>
                      <a:pt x="18824" y="7884"/>
                      <a:pt x="16115" y="10657"/>
                    </a:cubicBezTo>
                    <a:moveTo>
                      <a:pt x="12477" y="14563"/>
                    </a:moveTo>
                    <a:cubicBezTo>
                      <a:pt x="12127" y="15873"/>
                      <a:pt x="11665" y="17072"/>
                      <a:pt x="11154" y="18035"/>
                    </a:cubicBezTo>
                    <a:cubicBezTo>
                      <a:pt x="10943" y="17454"/>
                      <a:pt x="10642" y="16798"/>
                      <a:pt x="10214" y="16110"/>
                    </a:cubicBezTo>
                    <a:cubicBezTo>
                      <a:pt x="10035" y="15823"/>
                      <a:pt x="9728" y="15656"/>
                      <a:pt x="9405" y="15656"/>
                    </a:cubicBezTo>
                    <a:cubicBezTo>
                      <a:pt x="9329" y="15656"/>
                      <a:pt x="9252" y="15665"/>
                      <a:pt x="9176" y="15684"/>
                    </a:cubicBezTo>
                    <a:cubicBezTo>
                      <a:pt x="8990" y="15731"/>
                      <a:pt x="8799" y="15755"/>
                      <a:pt x="8610" y="15755"/>
                    </a:cubicBezTo>
                    <a:cubicBezTo>
                      <a:pt x="7905" y="15755"/>
                      <a:pt x="7217" y="15432"/>
                      <a:pt x="6621" y="14822"/>
                    </a:cubicBezTo>
                    <a:cubicBezTo>
                      <a:pt x="5861" y="14044"/>
                      <a:pt x="5561" y="13114"/>
                      <a:pt x="5779" y="12206"/>
                    </a:cubicBezTo>
                    <a:cubicBezTo>
                      <a:pt x="5877" y="11797"/>
                      <a:pt x="5709" y="11370"/>
                      <a:pt x="5363" y="11144"/>
                    </a:cubicBezTo>
                    <a:cubicBezTo>
                      <a:pt x="4690" y="10706"/>
                      <a:pt x="4050" y="10398"/>
                      <a:pt x="3482" y="10183"/>
                    </a:cubicBezTo>
                    <a:cubicBezTo>
                      <a:pt x="4423" y="9658"/>
                      <a:pt x="5594" y="9186"/>
                      <a:pt x="6874" y="8827"/>
                    </a:cubicBezTo>
                    <a:cubicBezTo>
                      <a:pt x="6900" y="8820"/>
                      <a:pt x="6921" y="8803"/>
                      <a:pt x="6946" y="8793"/>
                    </a:cubicBezTo>
                    <a:lnTo>
                      <a:pt x="12510" y="14490"/>
                    </a:lnTo>
                    <a:cubicBezTo>
                      <a:pt x="12501" y="14515"/>
                      <a:pt x="12484" y="14536"/>
                      <a:pt x="12477" y="14563"/>
                    </a:cubicBezTo>
                    <a:moveTo>
                      <a:pt x="20922" y="167"/>
                    </a:moveTo>
                    <a:cubicBezTo>
                      <a:pt x="20813" y="55"/>
                      <a:pt x="20545" y="0"/>
                      <a:pt x="20157" y="0"/>
                    </a:cubicBezTo>
                    <a:cubicBezTo>
                      <a:pt x="18131" y="0"/>
                      <a:pt x="12842" y="1511"/>
                      <a:pt x="10012" y="4409"/>
                    </a:cubicBezTo>
                    <a:cubicBezTo>
                      <a:pt x="9345" y="5092"/>
                      <a:pt x="7134" y="7175"/>
                      <a:pt x="6621" y="7880"/>
                    </a:cubicBezTo>
                    <a:cubicBezTo>
                      <a:pt x="4961" y="8346"/>
                      <a:pt x="2544" y="9277"/>
                      <a:pt x="1196" y="10657"/>
                    </a:cubicBezTo>
                    <a:cubicBezTo>
                      <a:pt x="1196" y="10657"/>
                      <a:pt x="2841" y="10663"/>
                      <a:pt x="4848" y="11972"/>
                    </a:cubicBezTo>
                    <a:cubicBezTo>
                      <a:pt x="4556" y="13190"/>
                      <a:pt x="4926" y="14475"/>
                      <a:pt x="5943" y="15516"/>
                    </a:cubicBezTo>
                    <a:cubicBezTo>
                      <a:pt x="6735" y="16327"/>
                      <a:pt x="7672" y="16737"/>
                      <a:pt x="8610" y="16737"/>
                    </a:cubicBezTo>
                    <a:cubicBezTo>
                      <a:pt x="8876" y="16737"/>
                      <a:pt x="9142" y="16704"/>
                      <a:pt x="9405" y="16637"/>
                    </a:cubicBezTo>
                    <a:cubicBezTo>
                      <a:pt x="10683" y="18692"/>
                      <a:pt x="10690" y="20376"/>
                      <a:pt x="10690" y="20376"/>
                    </a:cubicBezTo>
                    <a:cubicBezTo>
                      <a:pt x="12038" y="18996"/>
                      <a:pt x="12948" y="16521"/>
                      <a:pt x="13402" y="14822"/>
                    </a:cubicBezTo>
                    <a:cubicBezTo>
                      <a:pt x="14091" y="14297"/>
                      <a:pt x="16126" y="12034"/>
                      <a:pt x="16793" y="11351"/>
                    </a:cubicBezTo>
                    <a:cubicBezTo>
                      <a:pt x="20164" y="7900"/>
                      <a:pt x="21600" y="861"/>
                      <a:pt x="20922" y="167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3A4DED-61C4-48EB-8AFA-8DCDB50242D8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6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210900" y="1528978"/>
            <a:ext cx="3101658" cy="162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>
                <a:solidFill>
                  <a:schemeClr val="tx2"/>
                </a:solidFill>
                <a:latin typeface="+mj-lt"/>
              </a:rPr>
              <a:t>Left</a:t>
            </a:r>
          </a:p>
          <a:p>
            <a:pPr>
              <a:lnSpc>
                <a:spcPct val="80000"/>
              </a:lnSpc>
            </a:pPr>
            <a:r>
              <a:rPr lang="en-US" sz="4400">
                <a:solidFill>
                  <a:schemeClr val="tx2"/>
                </a:solidFill>
                <a:latin typeface="+mj-lt"/>
              </a:rPr>
              <a:t>Picture</a:t>
            </a:r>
          </a:p>
          <a:p>
            <a:pPr>
              <a:lnSpc>
                <a:spcPct val="80000"/>
              </a:lnSpc>
            </a:pPr>
            <a:r>
              <a:rPr lang="en-US" sz="4400">
                <a:solidFill>
                  <a:schemeClr val="tx2"/>
                </a:solidFill>
                <a:latin typeface="+mj-lt"/>
              </a:rPr>
              <a:t>Slide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10901" y="3994399"/>
            <a:ext cx="3653258" cy="1075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 err="1"/>
              <a:t>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Fusce</a:t>
            </a:r>
            <a:r>
              <a:rPr lang="en-US" sz="1200" dirty="0"/>
              <a:t> at </a:t>
            </a:r>
            <a:r>
              <a:rPr lang="en-US" sz="1200" dirty="0" err="1"/>
              <a:t>efficitur</a:t>
            </a:r>
            <a:r>
              <a:rPr lang="en-US" sz="1200" dirty="0"/>
              <a:t> </a:t>
            </a:r>
            <a:r>
              <a:rPr lang="en-US" sz="1200" dirty="0" err="1"/>
              <a:t>tortor</a:t>
            </a:r>
            <a:r>
              <a:rPr lang="en-US" sz="1200" dirty="0"/>
              <a:t>. Donec </a:t>
            </a:r>
            <a:r>
              <a:rPr lang="en-US" sz="1200" dirty="0" err="1"/>
              <a:t>congue</a:t>
            </a:r>
            <a:r>
              <a:rPr lang="en-US" sz="1200" dirty="0"/>
              <a:t> </a:t>
            </a:r>
            <a:r>
              <a:rPr lang="en-US" sz="1200" dirty="0" err="1"/>
              <a:t>odio</a:t>
            </a:r>
            <a:r>
              <a:rPr lang="en-US" sz="1200" dirty="0"/>
              <a:t> </a:t>
            </a:r>
            <a:r>
              <a:rPr lang="en-US" sz="1200" dirty="0" err="1"/>
              <a:t>bibendum</a:t>
            </a:r>
            <a:r>
              <a:rPr lang="en-US" sz="1200" dirty="0"/>
              <a:t> </a:t>
            </a:r>
            <a:r>
              <a:rPr lang="en-US" sz="1200" dirty="0" err="1"/>
              <a:t>metus</a:t>
            </a:r>
            <a:r>
              <a:rPr lang="en-US" sz="1200" dirty="0"/>
              <a:t> </a:t>
            </a:r>
            <a:r>
              <a:rPr lang="en-US" sz="1200" dirty="0" err="1"/>
              <a:t>congue</a:t>
            </a:r>
            <a:r>
              <a:rPr lang="en-US" sz="1200" dirty="0"/>
              <a:t> </a:t>
            </a:r>
            <a:r>
              <a:rPr lang="en-US" sz="1200" dirty="0" err="1"/>
              <a:t>tincidunt</a:t>
            </a:r>
            <a:r>
              <a:rPr lang="en-US" sz="1200" dirty="0"/>
              <a:t>. 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7210900" y="3526971"/>
            <a:ext cx="6203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21F1060-43E0-4CFE-BC32-00564CD2E9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2DE621-EFD9-4C63-8793-527ADE9942B1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430049" cy="68580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7606A6DF-9438-4C2A-B8CE-6C9E6E8D0C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0BE648E-2D6E-456D-A411-48406D2FE971}"/>
              </a:ext>
            </a:extLst>
          </p:cNvPr>
          <p:cNvSpPr txBox="1">
            <a:spLocks/>
          </p:cNvSpPr>
          <p:nvPr/>
        </p:nvSpPr>
        <p:spPr>
          <a:xfrm>
            <a:off x="1191634" y="2128911"/>
            <a:ext cx="2478442" cy="2478442"/>
          </a:xfrm>
          <a:custGeom>
            <a:avLst/>
            <a:gdLst>
              <a:gd name="connsiteX0" fmla="*/ 1239221 w 2478442"/>
              <a:gd name="connsiteY0" fmla="*/ 0 h 2478442"/>
              <a:gd name="connsiteX1" fmla="*/ 2478442 w 2478442"/>
              <a:gd name="connsiteY1" fmla="*/ 1239221 h 2478442"/>
              <a:gd name="connsiteX2" fmla="*/ 1239221 w 2478442"/>
              <a:gd name="connsiteY2" fmla="*/ 2478442 h 2478442"/>
              <a:gd name="connsiteX3" fmla="*/ 0 w 2478442"/>
              <a:gd name="connsiteY3" fmla="*/ 1239221 h 2478442"/>
              <a:gd name="connsiteX4" fmla="*/ 1239221 w 2478442"/>
              <a:gd name="connsiteY4" fmla="*/ 0 h 247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8442" h="2478442">
                <a:moveTo>
                  <a:pt x="1239221" y="0"/>
                </a:moveTo>
                <a:cubicBezTo>
                  <a:pt x="1923624" y="0"/>
                  <a:pt x="2478442" y="554818"/>
                  <a:pt x="2478442" y="1239221"/>
                </a:cubicBezTo>
                <a:cubicBezTo>
                  <a:pt x="2478442" y="1923624"/>
                  <a:pt x="1923624" y="2478442"/>
                  <a:pt x="1239221" y="2478442"/>
                </a:cubicBezTo>
                <a:cubicBezTo>
                  <a:pt x="554818" y="2478442"/>
                  <a:pt x="0" y="1923624"/>
                  <a:pt x="0" y="1239221"/>
                </a:cubicBezTo>
                <a:cubicBezTo>
                  <a:pt x="0" y="554818"/>
                  <a:pt x="554818" y="0"/>
                  <a:pt x="1239221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</p:spPr>
      </p:sp>
      <p:sp>
        <p:nvSpPr>
          <p:cNvPr id="5" name="Arc 4"/>
          <p:cNvSpPr/>
          <p:nvPr/>
        </p:nvSpPr>
        <p:spPr>
          <a:xfrm>
            <a:off x="859902" y="1841766"/>
            <a:ext cx="3085019" cy="3085017"/>
          </a:xfrm>
          <a:prstGeom prst="arc">
            <a:avLst>
              <a:gd name="adj1" fmla="val 16200000"/>
              <a:gd name="adj2" fmla="val 15868332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>
            <a:off x="596293" y="1595244"/>
            <a:ext cx="3667511" cy="3667511"/>
          </a:xfrm>
          <a:prstGeom prst="arc">
            <a:avLst>
              <a:gd name="adj1" fmla="val 18630302"/>
              <a:gd name="adj2" fmla="val 17797691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02117" y="2932226"/>
            <a:ext cx="2200588" cy="87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OUR SERVICES</a:t>
            </a:r>
          </a:p>
        </p:txBody>
      </p:sp>
      <p:sp>
        <p:nvSpPr>
          <p:cNvPr id="20" name="Arc 19"/>
          <p:cNvSpPr/>
          <p:nvPr/>
        </p:nvSpPr>
        <p:spPr>
          <a:xfrm>
            <a:off x="1420533" y="2392045"/>
            <a:ext cx="2019030" cy="2019028"/>
          </a:xfrm>
          <a:prstGeom prst="arc">
            <a:avLst>
              <a:gd name="adj1" fmla="val 97012"/>
              <a:gd name="adj2" fmla="val 248172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1420533" y="2397605"/>
            <a:ext cx="2019030" cy="2019028"/>
          </a:xfrm>
          <a:prstGeom prst="arc">
            <a:avLst>
              <a:gd name="adj1" fmla="val 10697532"/>
              <a:gd name="adj2" fmla="val 13381277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978355" y="1534270"/>
            <a:ext cx="614995" cy="614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02438" y="1438397"/>
            <a:ext cx="1192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">
                <a:solidFill>
                  <a:schemeClr val="tx2"/>
                </a:solidFill>
              </a:rPr>
              <a:t>Service 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02438" y="1687131"/>
            <a:ext cx="20749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conse</a:t>
            </a:r>
          </a:p>
          <a:p>
            <a:pPr>
              <a:lnSpc>
                <a:spcPct val="140000"/>
              </a:lnSpc>
            </a:pPr>
            <a:r>
              <a:rPr lang="en-US" sz="1200"/>
              <a:t>adipiscing elitoin cursus</a:t>
            </a:r>
          </a:p>
        </p:txBody>
      </p:sp>
      <p:sp>
        <p:nvSpPr>
          <p:cNvPr id="27" name="Oval 26"/>
          <p:cNvSpPr/>
          <p:nvPr/>
        </p:nvSpPr>
        <p:spPr>
          <a:xfrm>
            <a:off x="8297062" y="1534270"/>
            <a:ext cx="614995" cy="6149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021145" y="1430092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">
                <a:solidFill>
                  <a:schemeClr val="tx2"/>
                </a:solidFill>
              </a:rPr>
              <a:t>Service 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21145" y="1678826"/>
            <a:ext cx="20749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conse</a:t>
            </a:r>
          </a:p>
          <a:p>
            <a:pPr>
              <a:lnSpc>
                <a:spcPct val="140000"/>
              </a:lnSpc>
            </a:pPr>
            <a:r>
              <a:rPr lang="en-US" sz="1200"/>
              <a:t>adipiscing elitoin cursus</a:t>
            </a:r>
          </a:p>
        </p:txBody>
      </p:sp>
      <p:sp>
        <p:nvSpPr>
          <p:cNvPr id="22" name="Oval 21"/>
          <p:cNvSpPr/>
          <p:nvPr/>
        </p:nvSpPr>
        <p:spPr>
          <a:xfrm>
            <a:off x="4978355" y="3125451"/>
            <a:ext cx="614995" cy="6149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702438" y="3029578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">
                <a:solidFill>
                  <a:schemeClr val="tx2"/>
                </a:solidFill>
              </a:rPr>
              <a:t>Service 03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02438" y="3278312"/>
            <a:ext cx="20749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conse</a:t>
            </a:r>
          </a:p>
          <a:p>
            <a:pPr>
              <a:lnSpc>
                <a:spcPct val="140000"/>
              </a:lnSpc>
            </a:pPr>
            <a:r>
              <a:rPr lang="en-US" sz="1200"/>
              <a:t>adipiscing elitoin cursus</a:t>
            </a:r>
          </a:p>
        </p:txBody>
      </p:sp>
      <p:sp>
        <p:nvSpPr>
          <p:cNvPr id="32" name="Oval 31"/>
          <p:cNvSpPr/>
          <p:nvPr/>
        </p:nvSpPr>
        <p:spPr>
          <a:xfrm>
            <a:off x="8297062" y="3125451"/>
            <a:ext cx="614995" cy="6149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021145" y="3021273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">
                <a:solidFill>
                  <a:schemeClr val="tx2"/>
                </a:solidFill>
              </a:rPr>
              <a:t>Service 04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021145" y="3270007"/>
            <a:ext cx="20749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conse</a:t>
            </a:r>
          </a:p>
          <a:p>
            <a:pPr>
              <a:lnSpc>
                <a:spcPct val="140000"/>
              </a:lnSpc>
            </a:pPr>
            <a:r>
              <a:rPr lang="en-US" sz="1200"/>
              <a:t>adipiscing elitoin cursus</a:t>
            </a:r>
          </a:p>
        </p:txBody>
      </p:sp>
      <p:sp>
        <p:nvSpPr>
          <p:cNvPr id="47" name="Oval 46"/>
          <p:cNvSpPr/>
          <p:nvPr/>
        </p:nvSpPr>
        <p:spPr>
          <a:xfrm>
            <a:off x="4978355" y="4716631"/>
            <a:ext cx="614995" cy="6149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702438" y="4620758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">
                <a:solidFill>
                  <a:schemeClr val="tx2"/>
                </a:solidFill>
              </a:rPr>
              <a:t>Service 05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702438" y="4869492"/>
            <a:ext cx="20749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conse</a:t>
            </a:r>
          </a:p>
          <a:p>
            <a:pPr>
              <a:lnSpc>
                <a:spcPct val="140000"/>
              </a:lnSpc>
            </a:pPr>
            <a:r>
              <a:rPr lang="en-US" sz="1200"/>
              <a:t>adipiscing elitoin cursus</a:t>
            </a:r>
          </a:p>
        </p:txBody>
      </p:sp>
      <p:sp>
        <p:nvSpPr>
          <p:cNvPr id="52" name="Oval 51"/>
          <p:cNvSpPr/>
          <p:nvPr/>
        </p:nvSpPr>
        <p:spPr>
          <a:xfrm>
            <a:off x="8297062" y="4716631"/>
            <a:ext cx="614995" cy="6149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9021145" y="4612453"/>
            <a:ext cx="1228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">
                <a:solidFill>
                  <a:schemeClr val="tx2"/>
                </a:solidFill>
              </a:rPr>
              <a:t>Service 06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021145" y="4861187"/>
            <a:ext cx="20749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/>
              <a:t>Lorem ipsum dolor conse</a:t>
            </a:r>
          </a:p>
          <a:p>
            <a:pPr>
              <a:lnSpc>
                <a:spcPct val="140000"/>
              </a:lnSpc>
            </a:pPr>
            <a:r>
              <a:rPr lang="en-US" sz="1200"/>
              <a:t>adipiscing elitoin cursus</a:t>
            </a:r>
          </a:p>
        </p:txBody>
      </p:sp>
      <p:sp>
        <p:nvSpPr>
          <p:cNvPr id="58" name="Shape 2369"/>
          <p:cNvSpPr/>
          <p:nvPr/>
        </p:nvSpPr>
        <p:spPr>
          <a:xfrm>
            <a:off x="8476727" y="4896306"/>
            <a:ext cx="255664" cy="25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59" name="Shape 2390"/>
          <p:cNvSpPr/>
          <p:nvPr/>
        </p:nvSpPr>
        <p:spPr>
          <a:xfrm>
            <a:off x="8476727" y="1713945"/>
            <a:ext cx="255664" cy="25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DBA022-731F-4755-838F-6016C6A99407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6816032D-3258-4140-A004-7D2E9634A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8020" y="4896296"/>
            <a:ext cx="255664" cy="25566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70BD5F0-0F07-4C5E-9421-0F6E4336D2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8020" y="1713935"/>
            <a:ext cx="255664" cy="2556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47A6FA50-5E1E-4356-9700-9AD9966932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58020" y="3305116"/>
            <a:ext cx="255664" cy="255664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4627C472-9D23-43A1-B7B9-93E0CB97A7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76727" y="3305116"/>
            <a:ext cx="255664" cy="2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41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370175" y="1674791"/>
            <a:ext cx="3101658" cy="162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Right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Picture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Slide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95576" y="4002063"/>
            <a:ext cx="3653258" cy="1075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 err="1"/>
              <a:t>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Fusce</a:t>
            </a:r>
            <a:r>
              <a:rPr lang="en-US" sz="1200" dirty="0"/>
              <a:t> at </a:t>
            </a:r>
            <a:r>
              <a:rPr lang="en-US" sz="1200" dirty="0" err="1"/>
              <a:t>efficitur</a:t>
            </a:r>
            <a:r>
              <a:rPr lang="en-US" sz="1200" dirty="0"/>
              <a:t> </a:t>
            </a:r>
            <a:r>
              <a:rPr lang="en-US" sz="1200" dirty="0" err="1"/>
              <a:t>tortor</a:t>
            </a:r>
            <a:r>
              <a:rPr lang="en-US" sz="1200" dirty="0"/>
              <a:t>. Donec </a:t>
            </a:r>
            <a:r>
              <a:rPr lang="en-US" sz="1200" dirty="0" err="1"/>
              <a:t>congue</a:t>
            </a:r>
            <a:r>
              <a:rPr lang="en-US" sz="1200" dirty="0"/>
              <a:t> </a:t>
            </a:r>
            <a:r>
              <a:rPr lang="en-US" sz="1200" dirty="0" err="1"/>
              <a:t>odio</a:t>
            </a:r>
            <a:r>
              <a:rPr lang="en-US" sz="1200" dirty="0"/>
              <a:t> </a:t>
            </a:r>
            <a:r>
              <a:rPr lang="en-US" sz="1200" dirty="0" err="1"/>
              <a:t>bibendum</a:t>
            </a:r>
            <a:r>
              <a:rPr lang="en-US" sz="1200" dirty="0"/>
              <a:t> </a:t>
            </a:r>
            <a:r>
              <a:rPr lang="en-US" sz="1200" dirty="0" err="1"/>
              <a:t>metus</a:t>
            </a:r>
            <a:r>
              <a:rPr lang="en-US" sz="1200" dirty="0"/>
              <a:t> </a:t>
            </a:r>
            <a:r>
              <a:rPr lang="en-US" sz="1200" dirty="0" err="1"/>
              <a:t>congue</a:t>
            </a:r>
            <a:r>
              <a:rPr lang="en-US" sz="1200" dirty="0"/>
              <a:t> </a:t>
            </a:r>
            <a:r>
              <a:rPr lang="en-US" sz="1200" dirty="0" err="1"/>
              <a:t>tincidunt</a:t>
            </a:r>
            <a:r>
              <a:rPr lang="en-US" sz="1200" dirty="0"/>
              <a:t>. 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95575" y="5775787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</a:rPr>
              <a:t>Medical </a:t>
            </a:r>
            <a:r>
              <a:rPr lang="en-US" sz="1100" dirty="0"/>
              <a:t>Presentation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C5D1F89-AA4C-4655-AEF0-F3836E064E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D8A62F-4ACA-4997-AA0A-09FAECEC18A7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E6E160-A58F-46B2-BB15-FECC3395B146}"/>
              </a:ext>
            </a:extLst>
          </p:cNvPr>
          <p:cNvCxnSpPr>
            <a:cxnSpLocks/>
          </p:cNvCxnSpPr>
          <p:nvPr/>
        </p:nvCxnSpPr>
        <p:spPr>
          <a:xfrm flipH="1">
            <a:off x="1434586" y="3531423"/>
            <a:ext cx="70580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17537A-9379-4B8E-898C-4896DAB25C28}"/>
              </a:ext>
            </a:extLst>
          </p:cNvPr>
          <p:cNvCxnSpPr>
            <a:cxnSpLocks/>
          </p:cNvCxnSpPr>
          <p:nvPr/>
        </p:nvCxnSpPr>
        <p:spPr>
          <a:xfrm flipH="1">
            <a:off x="1434587" y="3531422"/>
            <a:ext cx="290512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4771C1-71FE-43F4-8BDF-D482E343E738}"/>
              </a:ext>
            </a:extLst>
          </p:cNvPr>
          <p:cNvSpPr/>
          <p:nvPr/>
        </p:nvSpPr>
        <p:spPr>
          <a:xfrm>
            <a:off x="1440464" y="1030327"/>
            <a:ext cx="1311007" cy="210855"/>
          </a:xfrm>
          <a:custGeom>
            <a:avLst/>
            <a:gdLst/>
            <a:ahLst/>
            <a:cxnLst/>
            <a:rect l="l" t="t" r="r" b="b"/>
            <a:pathLst>
              <a:path w="5704065" h="917411">
                <a:moveTo>
                  <a:pt x="4313796" y="213818"/>
                </a:moveTo>
                <a:cubicBezTo>
                  <a:pt x="4285754" y="213818"/>
                  <a:pt x="4261218" y="216447"/>
                  <a:pt x="4240187" y="221704"/>
                </a:cubicBezTo>
                <a:cubicBezTo>
                  <a:pt x="4219156" y="226962"/>
                  <a:pt x="4201338" y="236894"/>
                  <a:pt x="4186732" y="251499"/>
                </a:cubicBezTo>
                <a:cubicBezTo>
                  <a:pt x="4172127" y="266104"/>
                  <a:pt x="4159275" y="288011"/>
                  <a:pt x="4148175" y="317221"/>
                </a:cubicBezTo>
                <a:cubicBezTo>
                  <a:pt x="4137075" y="346431"/>
                  <a:pt x="4128020" y="384988"/>
                  <a:pt x="4121010" y="432893"/>
                </a:cubicBezTo>
                <a:cubicBezTo>
                  <a:pt x="4111663" y="498323"/>
                  <a:pt x="4106113" y="548272"/>
                  <a:pt x="4104360" y="582740"/>
                </a:cubicBezTo>
                <a:cubicBezTo>
                  <a:pt x="4102607" y="617208"/>
                  <a:pt x="4106989" y="640284"/>
                  <a:pt x="4117504" y="651968"/>
                </a:cubicBezTo>
                <a:cubicBezTo>
                  <a:pt x="4128020" y="663652"/>
                  <a:pt x="4146131" y="669494"/>
                  <a:pt x="4171835" y="669494"/>
                </a:cubicBezTo>
                <a:cubicBezTo>
                  <a:pt x="4198709" y="667157"/>
                  <a:pt x="4227334" y="655765"/>
                  <a:pt x="4257712" y="635318"/>
                </a:cubicBezTo>
                <a:cubicBezTo>
                  <a:pt x="4288091" y="614871"/>
                  <a:pt x="4317593" y="587706"/>
                  <a:pt x="4346219" y="553822"/>
                </a:cubicBezTo>
                <a:lnTo>
                  <a:pt x="4377532" y="512965"/>
                </a:lnTo>
                <a:lnTo>
                  <a:pt x="4420252" y="214727"/>
                </a:lnTo>
                <a:lnTo>
                  <a:pt x="4418952" y="214694"/>
                </a:lnTo>
                <a:cubicBezTo>
                  <a:pt x="4386237" y="214110"/>
                  <a:pt x="4351185" y="213818"/>
                  <a:pt x="4313796" y="213818"/>
                </a:cubicBezTo>
                <a:close/>
                <a:moveTo>
                  <a:pt x="1446771" y="213818"/>
                </a:moveTo>
                <a:cubicBezTo>
                  <a:pt x="1418729" y="213818"/>
                  <a:pt x="1394193" y="216447"/>
                  <a:pt x="1373162" y="221704"/>
                </a:cubicBezTo>
                <a:cubicBezTo>
                  <a:pt x="1352131" y="226962"/>
                  <a:pt x="1334312" y="236894"/>
                  <a:pt x="1319707" y="251499"/>
                </a:cubicBezTo>
                <a:cubicBezTo>
                  <a:pt x="1305102" y="266104"/>
                  <a:pt x="1292250" y="288011"/>
                  <a:pt x="1281150" y="317221"/>
                </a:cubicBezTo>
                <a:cubicBezTo>
                  <a:pt x="1270050" y="346431"/>
                  <a:pt x="1260995" y="384988"/>
                  <a:pt x="1253985" y="432893"/>
                </a:cubicBezTo>
                <a:cubicBezTo>
                  <a:pt x="1244638" y="498323"/>
                  <a:pt x="1239088" y="548272"/>
                  <a:pt x="1237335" y="582740"/>
                </a:cubicBezTo>
                <a:cubicBezTo>
                  <a:pt x="1235583" y="617208"/>
                  <a:pt x="1239964" y="640284"/>
                  <a:pt x="1250480" y="651968"/>
                </a:cubicBezTo>
                <a:cubicBezTo>
                  <a:pt x="1260995" y="663652"/>
                  <a:pt x="1279105" y="669494"/>
                  <a:pt x="1304810" y="669494"/>
                </a:cubicBezTo>
                <a:cubicBezTo>
                  <a:pt x="1331683" y="667157"/>
                  <a:pt x="1360309" y="655765"/>
                  <a:pt x="1390688" y="635318"/>
                </a:cubicBezTo>
                <a:cubicBezTo>
                  <a:pt x="1421066" y="614871"/>
                  <a:pt x="1450568" y="587706"/>
                  <a:pt x="1479194" y="553822"/>
                </a:cubicBezTo>
                <a:lnTo>
                  <a:pt x="1510507" y="512965"/>
                </a:lnTo>
                <a:lnTo>
                  <a:pt x="1553227" y="214727"/>
                </a:lnTo>
                <a:lnTo>
                  <a:pt x="1551927" y="214694"/>
                </a:lnTo>
                <a:cubicBezTo>
                  <a:pt x="1519212" y="214110"/>
                  <a:pt x="1484160" y="213818"/>
                  <a:pt x="1446771" y="213818"/>
                </a:cubicBezTo>
                <a:close/>
                <a:moveTo>
                  <a:pt x="2765564" y="24537"/>
                </a:moveTo>
                <a:lnTo>
                  <a:pt x="3112579" y="24537"/>
                </a:lnTo>
                <a:lnTo>
                  <a:pt x="3137115" y="697535"/>
                </a:lnTo>
                <a:lnTo>
                  <a:pt x="3156394" y="697535"/>
                </a:lnTo>
                <a:cubicBezTo>
                  <a:pt x="3179762" y="697535"/>
                  <a:pt x="3197288" y="691401"/>
                  <a:pt x="3208972" y="679133"/>
                </a:cubicBezTo>
                <a:cubicBezTo>
                  <a:pt x="3220656" y="666865"/>
                  <a:pt x="3235261" y="640284"/>
                  <a:pt x="3252787" y="599390"/>
                </a:cubicBezTo>
                <a:cubicBezTo>
                  <a:pt x="3265639" y="570180"/>
                  <a:pt x="3278784" y="537172"/>
                  <a:pt x="3292220" y="500368"/>
                </a:cubicBezTo>
                <a:cubicBezTo>
                  <a:pt x="3305657" y="463563"/>
                  <a:pt x="3318802" y="420040"/>
                  <a:pt x="3331654" y="369799"/>
                </a:cubicBezTo>
                <a:cubicBezTo>
                  <a:pt x="3349180" y="306706"/>
                  <a:pt x="3362616" y="245073"/>
                  <a:pt x="3371964" y="184900"/>
                </a:cubicBezTo>
                <a:cubicBezTo>
                  <a:pt x="3381311" y="124727"/>
                  <a:pt x="3388906" y="71273"/>
                  <a:pt x="3394748" y="24537"/>
                </a:cubicBezTo>
                <a:lnTo>
                  <a:pt x="3740010" y="24537"/>
                </a:lnTo>
                <a:cubicBezTo>
                  <a:pt x="3732999" y="71273"/>
                  <a:pt x="3723944" y="118885"/>
                  <a:pt x="3712844" y="167374"/>
                </a:cubicBezTo>
                <a:cubicBezTo>
                  <a:pt x="3701745" y="215862"/>
                  <a:pt x="3689769" y="262306"/>
                  <a:pt x="3676916" y="306706"/>
                </a:cubicBezTo>
                <a:cubicBezTo>
                  <a:pt x="3664064" y="351105"/>
                  <a:pt x="3650627" y="391415"/>
                  <a:pt x="3636606" y="427635"/>
                </a:cubicBezTo>
                <a:cubicBezTo>
                  <a:pt x="3612070" y="498907"/>
                  <a:pt x="3586949" y="561417"/>
                  <a:pt x="3561244" y="615163"/>
                </a:cubicBezTo>
                <a:cubicBezTo>
                  <a:pt x="3535540" y="668910"/>
                  <a:pt x="3514508" y="708635"/>
                  <a:pt x="3498151" y="734340"/>
                </a:cubicBezTo>
                <a:cubicBezTo>
                  <a:pt x="3472446" y="779908"/>
                  <a:pt x="3445573" y="814083"/>
                  <a:pt x="3417531" y="836867"/>
                </a:cubicBezTo>
                <a:cubicBezTo>
                  <a:pt x="3389490" y="859651"/>
                  <a:pt x="3357943" y="875132"/>
                  <a:pt x="3322891" y="883311"/>
                </a:cubicBezTo>
                <a:cubicBezTo>
                  <a:pt x="3287839" y="891490"/>
                  <a:pt x="3245777" y="895579"/>
                  <a:pt x="3196704" y="895579"/>
                </a:cubicBezTo>
                <a:lnTo>
                  <a:pt x="2965361" y="895579"/>
                </a:lnTo>
                <a:cubicBezTo>
                  <a:pt x="2941993" y="895579"/>
                  <a:pt x="2921546" y="887692"/>
                  <a:pt x="2904020" y="871919"/>
                </a:cubicBezTo>
                <a:cubicBezTo>
                  <a:pt x="2886494" y="856146"/>
                  <a:pt x="2876562" y="837159"/>
                  <a:pt x="2874225" y="814960"/>
                </a:cubicBezTo>
                <a:close/>
                <a:moveTo>
                  <a:pt x="5281688" y="0"/>
                </a:moveTo>
                <a:cubicBezTo>
                  <a:pt x="5326087" y="0"/>
                  <a:pt x="5374576" y="1753"/>
                  <a:pt x="5427154" y="5258"/>
                </a:cubicBezTo>
                <a:cubicBezTo>
                  <a:pt x="5479732" y="8763"/>
                  <a:pt x="5530557" y="13145"/>
                  <a:pt x="5579630" y="18403"/>
                </a:cubicBezTo>
                <a:cubicBezTo>
                  <a:pt x="5628703" y="23660"/>
                  <a:pt x="5670181" y="30379"/>
                  <a:pt x="5704065" y="38558"/>
                </a:cubicBezTo>
                <a:lnTo>
                  <a:pt x="5677776" y="226086"/>
                </a:lnTo>
                <a:cubicBezTo>
                  <a:pt x="5620524" y="226086"/>
                  <a:pt x="5563857" y="225794"/>
                  <a:pt x="5507773" y="225210"/>
                </a:cubicBezTo>
                <a:cubicBezTo>
                  <a:pt x="5451690" y="224625"/>
                  <a:pt x="5396191" y="224333"/>
                  <a:pt x="5341277" y="224333"/>
                </a:cubicBezTo>
                <a:cubicBezTo>
                  <a:pt x="5299214" y="224333"/>
                  <a:pt x="5266207" y="224918"/>
                  <a:pt x="5242255" y="226086"/>
                </a:cubicBezTo>
                <a:cubicBezTo>
                  <a:pt x="5218302" y="227254"/>
                  <a:pt x="5201653" y="230175"/>
                  <a:pt x="5192305" y="234849"/>
                </a:cubicBezTo>
                <a:cubicBezTo>
                  <a:pt x="5182958" y="239523"/>
                  <a:pt x="5177116" y="247117"/>
                  <a:pt x="5174780" y="257633"/>
                </a:cubicBezTo>
                <a:cubicBezTo>
                  <a:pt x="5172443" y="271654"/>
                  <a:pt x="5177701" y="283338"/>
                  <a:pt x="5190553" y="292685"/>
                </a:cubicBezTo>
                <a:cubicBezTo>
                  <a:pt x="5203405" y="302032"/>
                  <a:pt x="5227942" y="311963"/>
                  <a:pt x="5264162" y="322479"/>
                </a:cubicBezTo>
                <a:lnTo>
                  <a:pt x="5467464" y="385573"/>
                </a:lnTo>
                <a:cubicBezTo>
                  <a:pt x="5514199" y="399593"/>
                  <a:pt x="5552757" y="418288"/>
                  <a:pt x="5583135" y="441656"/>
                </a:cubicBezTo>
                <a:cubicBezTo>
                  <a:pt x="5613513" y="465024"/>
                  <a:pt x="5635421" y="494234"/>
                  <a:pt x="5648858" y="529286"/>
                </a:cubicBezTo>
                <a:cubicBezTo>
                  <a:pt x="5662294" y="564338"/>
                  <a:pt x="5666092" y="605816"/>
                  <a:pt x="5660250" y="653720"/>
                </a:cubicBezTo>
                <a:cubicBezTo>
                  <a:pt x="5650902" y="728498"/>
                  <a:pt x="5628118" y="784289"/>
                  <a:pt x="5591899" y="821094"/>
                </a:cubicBezTo>
                <a:cubicBezTo>
                  <a:pt x="5555678" y="857898"/>
                  <a:pt x="5506897" y="882727"/>
                  <a:pt x="5445556" y="895579"/>
                </a:cubicBezTo>
                <a:cubicBezTo>
                  <a:pt x="5384215" y="908432"/>
                  <a:pt x="5310898" y="914858"/>
                  <a:pt x="5225605" y="914858"/>
                </a:cubicBezTo>
                <a:cubicBezTo>
                  <a:pt x="5184711" y="914858"/>
                  <a:pt x="5142648" y="913981"/>
                  <a:pt x="5099418" y="912229"/>
                </a:cubicBezTo>
                <a:cubicBezTo>
                  <a:pt x="5056187" y="910476"/>
                  <a:pt x="5010619" y="906971"/>
                  <a:pt x="4962715" y="901713"/>
                </a:cubicBezTo>
                <a:cubicBezTo>
                  <a:pt x="4914810" y="896455"/>
                  <a:pt x="4861648" y="889153"/>
                  <a:pt x="4803229" y="879806"/>
                </a:cubicBezTo>
                <a:lnTo>
                  <a:pt x="4831270" y="690525"/>
                </a:lnTo>
                <a:cubicBezTo>
                  <a:pt x="4848796" y="691693"/>
                  <a:pt x="4873916" y="692278"/>
                  <a:pt x="4906632" y="692278"/>
                </a:cubicBezTo>
                <a:cubicBezTo>
                  <a:pt x="4939346" y="692278"/>
                  <a:pt x="4974691" y="692278"/>
                  <a:pt x="5012664" y="692278"/>
                </a:cubicBezTo>
                <a:cubicBezTo>
                  <a:pt x="5050637" y="692278"/>
                  <a:pt x="5086565" y="692278"/>
                  <a:pt x="5120449" y="692278"/>
                </a:cubicBezTo>
                <a:cubicBezTo>
                  <a:pt x="5183543" y="692278"/>
                  <a:pt x="5231447" y="691109"/>
                  <a:pt x="5264162" y="688772"/>
                </a:cubicBezTo>
                <a:cubicBezTo>
                  <a:pt x="5296877" y="686436"/>
                  <a:pt x="5319661" y="682054"/>
                  <a:pt x="5332514" y="675628"/>
                </a:cubicBezTo>
                <a:cubicBezTo>
                  <a:pt x="5345366" y="669202"/>
                  <a:pt x="5352376" y="660147"/>
                  <a:pt x="5353544" y="648463"/>
                </a:cubicBezTo>
                <a:cubicBezTo>
                  <a:pt x="5355882" y="637947"/>
                  <a:pt x="5354421" y="629768"/>
                  <a:pt x="5349163" y="623926"/>
                </a:cubicBezTo>
                <a:cubicBezTo>
                  <a:pt x="5343905" y="618084"/>
                  <a:pt x="5333682" y="612242"/>
                  <a:pt x="5318493" y="606400"/>
                </a:cubicBezTo>
                <a:cubicBezTo>
                  <a:pt x="5303303" y="600558"/>
                  <a:pt x="5282272" y="593548"/>
                  <a:pt x="5255399" y="585369"/>
                </a:cubicBezTo>
                <a:lnTo>
                  <a:pt x="5059108" y="520523"/>
                </a:lnTo>
                <a:cubicBezTo>
                  <a:pt x="5007698" y="502997"/>
                  <a:pt x="4967097" y="480797"/>
                  <a:pt x="4937302" y="453924"/>
                </a:cubicBezTo>
                <a:cubicBezTo>
                  <a:pt x="4907508" y="427051"/>
                  <a:pt x="4887645" y="394920"/>
                  <a:pt x="4877714" y="357531"/>
                </a:cubicBezTo>
                <a:cubicBezTo>
                  <a:pt x="4867782" y="320142"/>
                  <a:pt x="4865738" y="278664"/>
                  <a:pt x="4871580" y="233096"/>
                </a:cubicBezTo>
                <a:cubicBezTo>
                  <a:pt x="4879758" y="180518"/>
                  <a:pt x="4897576" y="137287"/>
                  <a:pt x="4925034" y="103404"/>
                </a:cubicBezTo>
                <a:cubicBezTo>
                  <a:pt x="4952491" y="69520"/>
                  <a:pt x="4994846" y="43815"/>
                  <a:pt x="5052098" y="26289"/>
                </a:cubicBezTo>
                <a:cubicBezTo>
                  <a:pt x="5109349" y="8763"/>
                  <a:pt x="5185879" y="0"/>
                  <a:pt x="5281688" y="0"/>
                </a:cubicBezTo>
                <a:close/>
                <a:moveTo>
                  <a:pt x="4338332" y="0"/>
                </a:moveTo>
                <a:cubicBezTo>
                  <a:pt x="4368711" y="0"/>
                  <a:pt x="4404055" y="1753"/>
                  <a:pt x="4444364" y="5258"/>
                </a:cubicBezTo>
                <a:cubicBezTo>
                  <a:pt x="4484674" y="8763"/>
                  <a:pt x="4525276" y="13145"/>
                  <a:pt x="4566170" y="18403"/>
                </a:cubicBezTo>
                <a:cubicBezTo>
                  <a:pt x="4607064" y="23660"/>
                  <a:pt x="4644745" y="29210"/>
                  <a:pt x="4679213" y="35052"/>
                </a:cubicBezTo>
                <a:cubicBezTo>
                  <a:pt x="4713681" y="40894"/>
                  <a:pt x="4740262" y="46736"/>
                  <a:pt x="4758956" y="52578"/>
                </a:cubicBezTo>
                <a:lnTo>
                  <a:pt x="4639779" y="895579"/>
                </a:lnTo>
                <a:lnTo>
                  <a:pt x="4394415" y="895579"/>
                </a:lnTo>
                <a:lnTo>
                  <a:pt x="4394415" y="720894"/>
                </a:lnTo>
                <a:lnTo>
                  <a:pt x="4385652" y="734340"/>
                </a:lnTo>
                <a:cubicBezTo>
                  <a:pt x="4344759" y="790423"/>
                  <a:pt x="4295686" y="833654"/>
                  <a:pt x="4238434" y="864032"/>
                </a:cubicBezTo>
                <a:cubicBezTo>
                  <a:pt x="4181183" y="894411"/>
                  <a:pt x="4116337" y="911937"/>
                  <a:pt x="4043895" y="916610"/>
                </a:cubicBezTo>
                <a:cubicBezTo>
                  <a:pt x="3963276" y="921284"/>
                  <a:pt x="3902519" y="905511"/>
                  <a:pt x="3861625" y="869290"/>
                </a:cubicBezTo>
                <a:cubicBezTo>
                  <a:pt x="3820731" y="833070"/>
                  <a:pt x="3795902" y="778447"/>
                  <a:pt x="3787139" y="705422"/>
                </a:cubicBezTo>
                <a:cubicBezTo>
                  <a:pt x="3778376" y="632397"/>
                  <a:pt x="3781590" y="543307"/>
                  <a:pt x="3796779" y="438151"/>
                </a:cubicBezTo>
                <a:cubicBezTo>
                  <a:pt x="3811968" y="336500"/>
                  <a:pt x="3834752" y="256172"/>
                  <a:pt x="3865130" y="197168"/>
                </a:cubicBezTo>
                <a:cubicBezTo>
                  <a:pt x="3895509" y="138164"/>
                  <a:pt x="3933481" y="94641"/>
                  <a:pt x="3979049" y="66599"/>
                </a:cubicBezTo>
                <a:cubicBezTo>
                  <a:pt x="4024617" y="38558"/>
                  <a:pt x="4077487" y="20447"/>
                  <a:pt x="4137660" y="12269"/>
                </a:cubicBezTo>
                <a:cubicBezTo>
                  <a:pt x="4197832" y="4090"/>
                  <a:pt x="4264723" y="0"/>
                  <a:pt x="4338332" y="0"/>
                </a:cubicBezTo>
                <a:close/>
                <a:moveTo>
                  <a:pt x="2686316" y="0"/>
                </a:moveTo>
                <a:lnTo>
                  <a:pt x="2745905" y="0"/>
                </a:lnTo>
                <a:lnTo>
                  <a:pt x="2679306" y="292685"/>
                </a:lnTo>
                <a:lnTo>
                  <a:pt x="2605697" y="292685"/>
                </a:lnTo>
                <a:cubicBezTo>
                  <a:pt x="2569476" y="292685"/>
                  <a:pt x="2530043" y="297943"/>
                  <a:pt x="2487396" y="308458"/>
                </a:cubicBezTo>
                <a:cubicBezTo>
                  <a:pt x="2455411" y="316345"/>
                  <a:pt x="2416690" y="327189"/>
                  <a:pt x="2371232" y="340991"/>
                </a:cubicBezTo>
                <a:lnTo>
                  <a:pt x="2345280" y="349036"/>
                </a:lnTo>
                <a:lnTo>
                  <a:pt x="2270950" y="895579"/>
                </a:lnTo>
                <a:lnTo>
                  <a:pt x="1950224" y="895579"/>
                </a:lnTo>
                <a:lnTo>
                  <a:pt x="2072906" y="24537"/>
                </a:lnTo>
                <a:lnTo>
                  <a:pt x="2321775" y="24537"/>
                </a:lnTo>
                <a:lnTo>
                  <a:pt x="2329241" y="160159"/>
                </a:lnTo>
                <a:lnTo>
                  <a:pt x="2360168" y="134184"/>
                </a:lnTo>
                <a:cubicBezTo>
                  <a:pt x="2408912" y="95846"/>
                  <a:pt x="2457164" y="65723"/>
                  <a:pt x="2504922" y="43815"/>
                </a:cubicBezTo>
                <a:cubicBezTo>
                  <a:pt x="2568600" y="14605"/>
                  <a:pt x="2629065" y="0"/>
                  <a:pt x="2686316" y="0"/>
                </a:cubicBezTo>
                <a:close/>
                <a:moveTo>
                  <a:pt x="1471307" y="0"/>
                </a:moveTo>
                <a:cubicBezTo>
                  <a:pt x="1501686" y="0"/>
                  <a:pt x="1537030" y="1753"/>
                  <a:pt x="1577340" y="5258"/>
                </a:cubicBezTo>
                <a:cubicBezTo>
                  <a:pt x="1617649" y="8763"/>
                  <a:pt x="1658251" y="13145"/>
                  <a:pt x="1699145" y="18403"/>
                </a:cubicBezTo>
                <a:cubicBezTo>
                  <a:pt x="1740039" y="23660"/>
                  <a:pt x="1777720" y="29210"/>
                  <a:pt x="1812188" y="35052"/>
                </a:cubicBezTo>
                <a:cubicBezTo>
                  <a:pt x="1846656" y="40894"/>
                  <a:pt x="1873237" y="46736"/>
                  <a:pt x="1891931" y="52578"/>
                </a:cubicBezTo>
                <a:lnTo>
                  <a:pt x="1772755" y="895579"/>
                </a:lnTo>
                <a:lnTo>
                  <a:pt x="1527391" y="895579"/>
                </a:lnTo>
                <a:lnTo>
                  <a:pt x="1527391" y="720894"/>
                </a:lnTo>
                <a:lnTo>
                  <a:pt x="1518627" y="734340"/>
                </a:lnTo>
                <a:cubicBezTo>
                  <a:pt x="1477734" y="790423"/>
                  <a:pt x="1428661" y="833654"/>
                  <a:pt x="1371409" y="864032"/>
                </a:cubicBezTo>
                <a:cubicBezTo>
                  <a:pt x="1314157" y="894411"/>
                  <a:pt x="1249311" y="911937"/>
                  <a:pt x="1176871" y="916610"/>
                </a:cubicBezTo>
                <a:cubicBezTo>
                  <a:pt x="1096251" y="921284"/>
                  <a:pt x="1035494" y="905511"/>
                  <a:pt x="994600" y="869290"/>
                </a:cubicBezTo>
                <a:cubicBezTo>
                  <a:pt x="953706" y="833070"/>
                  <a:pt x="928878" y="778447"/>
                  <a:pt x="920115" y="705422"/>
                </a:cubicBezTo>
                <a:cubicBezTo>
                  <a:pt x="911352" y="632397"/>
                  <a:pt x="914565" y="543307"/>
                  <a:pt x="929754" y="438151"/>
                </a:cubicBezTo>
                <a:cubicBezTo>
                  <a:pt x="944943" y="336500"/>
                  <a:pt x="967727" y="256172"/>
                  <a:pt x="998105" y="197168"/>
                </a:cubicBezTo>
                <a:cubicBezTo>
                  <a:pt x="1028484" y="138164"/>
                  <a:pt x="1066457" y="94641"/>
                  <a:pt x="1112024" y="66599"/>
                </a:cubicBezTo>
                <a:cubicBezTo>
                  <a:pt x="1157592" y="38558"/>
                  <a:pt x="1210462" y="20447"/>
                  <a:pt x="1270635" y="12269"/>
                </a:cubicBezTo>
                <a:cubicBezTo>
                  <a:pt x="1330807" y="4090"/>
                  <a:pt x="1397698" y="0"/>
                  <a:pt x="1471307" y="0"/>
                </a:cubicBezTo>
                <a:close/>
                <a:moveTo>
                  <a:pt x="493814" y="0"/>
                </a:moveTo>
                <a:cubicBezTo>
                  <a:pt x="555739" y="0"/>
                  <a:pt x="620585" y="4966"/>
                  <a:pt x="688352" y="14897"/>
                </a:cubicBezTo>
                <a:cubicBezTo>
                  <a:pt x="756119" y="24829"/>
                  <a:pt x="815708" y="40894"/>
                  <a:pt x="867117" y="63094"/>
                </a:cubicBezTo>
                <a:lnTo>
                  <a:pt x="823302" y="257633"/>
                </a:lnTo>
                <a:cubicBezTo>
                  <a:pt x="763714" y="256464"/>
                  <a:pt x="709383" y="255880"/>
                  <a:pt x="660311" y="255880"/>
                </a:cubicBezTo>
                <a:cubicBezTo>
                  <a:pt x="611238" y="255880"/>
                  <a:pt x="569175" y="255880"/>
                  <a:pt x="534123" y="255880"/>
                </a:cubicBezTo>
                <a:cubicBezTo>
                  <a:pt x="490893" y="255880"/>
                  <a:pt x="456425" y="262014"/>
                  <a:pt x="430720" y="274283"/>
                </a:cubicBezTo>
                <a:cubicBezTo>
                  <a:pt x="405015" y="286551"/>
                  <a:pt x="385153" y="306998"/>
                  <a:pt x="371132" y="335624"/>
                </a:cubicBezTo>
                <a:cubicBezTo>
                  <a:pt x="357111" y="364249"/>
                  <a:pt x="346595" y="404851"/>
                  <a:pt x="339585" y="457429"/>
                </a:cubicBezTo>
                <a:cubicBezTo>
                  <a:pt x="331406" y="514681"/>
                  <a:pt x="330238" y="557912"/>
                  <a:pt x="336080" y="587122"/>
                </a:cubicBezTo>
                <a:cubicBezTo>
                  <a:pt x="341922" y="616332"/>
                  <a:pt x="355942" y="636194"/>
                  <a:pt x="378142" y="646710"/>
                </a:cubicBezTo>
                <a:cubicBezTo>
                  <a:pt x="400342" y="657226"/>
                  <a:pt x="432473" y="662483"/>
                  <a:pt x="474535" y="662483"/>
                </a:cubicBezTo>
                <a:cubicBezTo>
                  <a:pt x="496735" y="662483"/>
                  <a:pt x="523316" y="662191"/>
                  <a:pt x="554278" y="661607"/>
                </a:cubicBezTo>
                <a:cubicBezTo>
                  <a:pt x="585241" y="661023"/>
                  <a:pt x="618540" y="659855"/>
                  <a:pt x="654177" y="658102"/>
                </a:cubicBezTo>
                <a:cubicBezTo>
                  <a:pt x="689813" y="656349"/>
                  <a:pt x="725157" y="653720"/>
                  <a:pt x="760209" y="650215"/>
                </a:cubicBezTo>
                <a:lnTo>
                  <a:pt x="782993" y="853517"/>
                </a:lnTo>
                <a:cubicBezTo>
                  <a:pt x="728078" y="876885"/>
                  <a:pt x="668489" y="893242"/>
                  <a:pt x="604227" y="902590"/>
                </a:cubicBezTo>
                <a:cubicBezTo>
                  <a:pt x="539965" y="911937"/>
                  <a:pt x="478040" y="916610"/>
                  <a:pt x="418452" y="916610"/>
                </a:cubicBezTo>
                <a:cubicBezTo>
                  <a:pt x="315633" y="916610"/>
                  <a:pt x="230924" y="900837"/>
                  <a:pt x="164325" y="869290"/>
                </a:cubicBezTo>
                <a:cubicBezTo>
                  <a:pt x="97726" y="837743"/>
                  <a:pt x="51282" y="787502"/>
                  <a:pt x="24993" y="718567"/>
                </a:cubicBezTo>
                <a:cubicBezTo>
                  <a:pt x="-1296" y="649631"/>
                  <a:pt x="-6846" y="559080"/>
                  <a:pt x="8343" y="446914"/>
                </a:cubicBezTo>
                <a:cubicBezTo>
                  <a:pt x="23532" y="340589"/>
                  <a:pt x="48653" y="254712"/>
                  <a:pt x="83705" y="189281"/>
                </a:cubicBezTo>
                <a:cubicBezTo>
                  <a:pt x="118757" y="123851"/>
                  <a:pt x="169291" y="75946"/>
                  <a:pt x="235305" y="45568"/>
                </a:cubicBezTo>
                <a:cubicBezTo>
                  <a:pt x="301320" y="15190"/>
                  <a:pt x="387489" y="0"/>
                  <a:pt x="4938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53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8076E6A-A949-4DBA-800A-1CC4242D5F72}"/>
              </a:ext>
            </a:extLst>
          </p:cNvPr>
          <p:cNvGrpSpPr/>
          <p:nvPr/>
        </p:nvGrpSpPr>
        <p:grpSpPr>
          <a:xfrm>
            <a:off x="1370175" y="1030327"/>
            <a:ext cx="3678659" cy="4914737"/>
            <a:chOff x="1370175" y="1030327"/>
            <a:chExt cx="3678659" cy="491473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CC5392-FA51-4EB5-B963-9DB711AD873A}"/>
                </a:ext>
              </a:extLst>
            </p:cNvPr>
            <p:cNvSpPr txBox="1"/>
            <p:nvPr/>
          </p:nvSpPr>
          <p:spPr>
            <a:xfrm>
              <a:off x="1370175" y="1674791"/>
              <a:ext cx="3101658" cy="1629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4400" dirty="0">
                  <a:solidFill>
                    <a:schemeClr val="tx2"/>
                  </a:solidFill>
                  <a:latin typeface="+mj-lt"/>
                </a:rPr>
                <a:t>Gallery</a:t>
              </a:r>
            </a:p>
            <a:p>
              <a:pPr>
                <a:lnSpc>
                  <a:spcPct val="80000"/>
                </a:lnSpc>
              </a:pPr>
              <a:r>
                <a:rPr lang="en-US" sz="4400" dirty="0">
                  <a:solidFill>
                    <a:schemeClr val="tx2"/>
                  </a:solidFill>
                  <a:latin typeface="+mj-lt"/>
                </a:rPr>
                <a:t>Picture</a:t>
              </a:r>
            </a:p>
            <a:p>
              <a:pPr>
                <a:lnSpc>
                  <a:spcPct val="80000"/>
                </a:lnSpc>
              </a:pPr>
              <a:r>
                <a:rPr lang="en-US" sz="4400" dirty="0">
                  <a:solidFill>
                    <a:schemeClr val="tx2"/>
                  </a:solidFill>
                  <a:latin typeface="+mj-lt"/>
                </a:rPr>
                <a:t>Slide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2052315-C650-49F7-AA55-4CA9413DBFEE}"/>
                </a:ext>
              </a:extLst>
            </p:cNvPr>
            <p:cNvSpPr/>
            <p:nvPr/>
          </p:nvSpPr>
          <p:spPr>
            <a:xfrm>
              <a:off x="1395576" y="4002063"/>
              <a:ext cx="3653258" cy="10755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/>
                <a:t>Lorem ipsum dolor sit </a:t>
              </a:r>
              <a:r>
                <a:rPr lang="en-US" sz="1200" dirty="0" err="1"/>
                <a:t>amet</a:t>
              </a:r>
              <a:r>
                <a:rPr lang="en-US" sz="1200" dirty="0"/>
                <a:t>, </a:t>
              </a:r>
              <a:r>
                <a:rPr lang="en-US" sz="1200" dirty="0" err="1"/>
                <a:t>consectetur</a:t>
              </a:r>
              <a:r>
                <a:rPr lang="en-US" sz="1200" dirty="0"/>
                <a:t> </a:t>
              </a:r>
              <a:r>
                <a:rPr lang="en-US" sz="1200" dirty="0" err="1"/>
                <a:t>adipisc</a:t>
              </a:r>
              <a:endParaRPr lang="en-US" sz="1200" dirty="0"/>
            </a:p>
            <a:p>
              <a:pPr>
                <a:lnSpc>
                  <a:spcPct val="150000"/>
                </a:lnSpc>
              </a:pPr>
              <a:r>
                <a:rPr lang="en-US" sz="1200" dirty="0" err="1"/>
                <a:t>ing</a:t>
              </a:r>
              <a:r>
                <a:rPr lang="en-US" sz="1200" dirty="0"/>
                <a:t> </a:t>
              </a:r>
              <a:r>
                <a:rPr lang="en-US" sz="1200" dirty="0" err="1"/>
                <a:t>elit</a:t>
              </a:r>
              <a:r>
                <a:rPr lang="en-US" sz="1200" dirty="0"/>
                <a:t>. </a:t>
              </a:r>
              <a:r>
                <a:rPr lang="en-US" sz="1200" dirty="0" err="1"/>
                <a:t>Fusce</a:t>
              </a:r>
              <a:r>
                <a:rPr lang="en-US" sz="1200" dirty="0"/>
                <a:t> at </a:t>
              </a:r>
              <a:r>
                <a:rPr lang="en-US" sz="1200" dirty="0" err="1"/>
                <a:t>efficitur</a:t>
              </a:r>
              <a:r>
                <a:rPr lang="en-US" sz="1200" dirty="0"/>
                <a:t> </a:t>
              </a:r>
              <a:r>
                <a:rPr lang="en-US" sz="1200" dirty="0" err="1"/>
                <a:t>tortor</a:t>
              </a:r>
              <a:r>
                <a:rPr lang="en-US" sz="1200" dirty="0"/>
                <a:t>. Donec </a:t>
              </a:r>
              <a:r>
                <a:rPr lang="en-US" sz="1200" dirty="0" err="1"/>
                <a:t>congue</a:t>
              </a:r>
              <a:r>
                <a:rPr lang="en-US" sz="1200" dirty="0"/>
                <a:t> </a:t>
              </a:r>
              <a:r>
                <a:rPr lang="en-US" sz="1200" dirty="0" err="1"/>
                <a:t>odio</a:t>
              </a:r>
              <a:r>
                <a:rPr lang="en-US" sz="1200" dirty="0"/>
                <a:t> </a:t>
              </a:r>
              <a:r>
                <a:rPr lang="en-US" sz="1200" dirty="0" err="1"/>
                <a:t>bibendum</a:t>
              </a:r>
              <a:r>
                <a:rPr lang="en-US" sz="1200" dirty="0"/>
                <a:t> </a:t>
              </a:r>
              <a:r>
                <a:rPr lang="en-US" sz="1200" dirty="0" err="1"/>
                <a:t>metus</a:t>
              </a:r>
              <a:r>
                <a:rPr lang="en-US" sz="1200" dirty="0"/>
                <a:t> </a:t>
              </a:r>
              <a:r>
                <a:rPr lang="en-US" sz="1200" dirty="0" err="1"/>
                <a:t>congue</a:t>
              </a:r>
              <a:r>
                <a:rPr lang="en-US" sz="1200" dirty="0"/>
                <a:t> </a:t>
              </a:r>
              <a:r>
                <a:rPr lang="en-US" sz="1200" dirty="0" err="1"/>
                <a:t>tincidunt</a:t>
              </a:r>
              <a:r>
                <a:rPr lang="en-US" sz="1200" dirty="0"/>
                <a:t>. Lorem ipsum dolor sit </a:t>
              </a:r>
              <a:r>
                <a:rPr lang="en-US" sz="1200" dirty="0" err="1"/>
                <a:t>amet</a:t>
              </a:r>
              <a:r>
                <a:rPr lang="en-US" sz="1200" dirty="0"/>
                <a:t>, </a:t>
              </a:r>
              <a:r>
                <a:rPr lang="en-US" sz="1200" dirty="0" err="1"/>
                <a:t>consectetur</a:t>
              </a:r>
              <a:r>
                <a:rPr lang="en-US" sz="1200" dirty="0"/>
                <a:t> </a:t>
              </a:r>
              <a:r>
                <a:rPr lang="en-US" sz="1200" dirty="0" err="1"/>
                <a:t>adipiscing</a:t>
              </a:r>
              <a:r>
                <a:rPr lang="en-US" sz="1200" dirty="0"/>
                <a:t> </a:t>
              </a:r>
              <a:r>
                <a:rPr lang="en-US" sz="1200" dirty="0" err="1"/>
                <a:t>elit</a:t>
              </a:r>
              <a:r>
                <a:rPr lang="en-US" sz="1200" dirty="0"/>
                <a:t>.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BB1DF4-DDA9-4917-843F-A1F4306CC651}"/>
                </a:ext>
              </a:extLst>
            </p:cNvPr>
            <p:cNvSpPr txBox="1"/>
            <p:nvPr/>
          </p:nvSpPr>
          <p:spPr>
            <a:xfrm>
              <a:off x="1395575" y="5775787"/>
              <a:ext cx="260461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b="1" dirty="0">
                  <a:solidFill>
                    <a:schemeClr val="tx2"/>
                  </a:solidFill>
                </a:rPr>
                <a:t>Medical </a:t>
              </a:r>
              <a:r>
                <a:rPr lang="en-US" sz="1100" dirty="0"/>
                <a:t>Presentation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7C1DBB-BACE-4463-AAAE-AD1EA2C8F2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586" y="3531423"/>
              <a:ext cx="70580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E8FC2E4-36C2-432E-87BC-B529B7300C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587" y="3531422"/>
              <a:ext cx="290512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E518530-A42D-4253-AC3E-7E008B3437BB}"/>
                </a:ext>
              </a:extLst>
            </p:cNvPr>
            <p:cNvSpPr/>
            <p:nvPr/>
          </p:nvSpPr>
          <p:spPr>
            <a:xfrm>
              <a:off x="1440464" y="1030327"/>
              <a:ext cx="1311007" cy="210855"/>
            </a:xfrm>
            <a:custGeom>
              <a:avLst/>
              <a:gdLst/>
              <a:ahLst/>
              <a:cxnLst/>
              <a:rect l="l" t="t" r="r" b="b"/>
              <a:pathLst>
                <a:path w="5704065" h="917411">
                  <a:moveTo>
                    <a:pt x="4313796" y="213818"/>
                  </a:moveTo>
                  <a:cubicBezTo>
                    <a:pt x="4285754" y="213818"/>
                    <a:pt x="4261218" y="216447"/>
                    <a:pt x="4240187" y="221704"/>
                  </a:cubicBezTo>
                  <a:cubicBezTo>
                    <a:pt x="4219156" y="226962"/>
                    <a:pt x="4201338" y="236894"/>
                    <a:pt x="4186732" y="251499"/>
                  </a:cubicBezTo>
                  <a:cubicBezTo>
                    <a:pt x="4172127" y="266104"/>
                    <a:pt x="4159275" y="288011"/>
                    <a:pt x="4148175" y="317221"/>
                  </a:cubicBezTo>
                  <a:cubicBezTo>
                    <a:pt x="4137075" y="346431"/>
                    <a:pt x="4128020" y="384988"/>
                    <a:pt x="4121010" y="432893"/>
                  </a:cubicBezTo>
                  <a:cubicBezTo>
                    <a:pt x="4111663" y="498323"/>
                    <a:pt x="4106113" y="548272"/>
                    <a:pt x="4104360" y="582740"/>
                  </a:cubicBezTo>
                  <a:cubicBezTo>
                    <a:pt x="4102607" y="617208"/>
                    <a:pt x="4106989" y="640284"/>
                    <a:pt x="4117504" y="651968"/>
                  </a:cubicBezTo>
                  <a:cubicBezTo>
                    <a:pt x="4128020" y="663652"/>
                    <a:pt x="4146131" y="669494"/>
                    <a:pt x="4171835" y="669494"/>
                  </a:cubicBezTo>
                  <a:cubicBezTo>
                    <a:pt x="4198709" y="667157"/>
                    <a:pt x="4227334" y="655765"/>
                    <a:pt x="4257712" y="635318"/>
                  </a:cubicBezTo>
                  <a:cubicBezTo>
                    <a:pt x="4288091" y="614871"/>
                    <a:pt x="4317593" y="587706"/>
                    <a:pt x="4346219" y="553822"/>
                  </a:cubicBezTo>
                  <a:lnTo>
                    <a:pt x="4377532" y="512965"/>
                  </a:lnTo>
                  <a:lnTo>
                    <a:pt x="4420252" y="214727"/>
                  </a:lnTo>
                  <a:lnTo>
                    <a:pt x="4418952" y="214694"/>
                  </a:lnTo>
                  <a:cubicBezTo>
                    <a:pt x="4386237" y="214110"/>
                    <a:pt x="4351185" y="213818"/>
                    <a:pt x="4313796" y="213818"/>
                  </a:cubicBezTo>
                  <a:close/>
                  <a:moveTo>
                    <a:pt x="1446771" y="213818"/>
                  </a:moveTo>
                  <a:cubicBezTo>
                    <a:pt x="1418729" y="213818"/>
                    <a:pt x="1394193" y="216447"/>
                    <a:pt x="1373162" y="221704"/>
                  </a:cubicBezTo>
                  <a:cubicBezTo>
                    <a:pt x="1352131" y="226962"/>
                    <a:pt x="1334312" y="236894"/>
                    <a:pt x="1319707" y="251499"/>
                  </a:cubicBezTo>
                  <a:cubicBezTo>
                    <a:pt x="1305102" y="266104"/>
                    <a:pt x="1292250" y="288011"/>
                    <a:pt x="1281150" y="317221"/>
                  </a:cubicBezTo>
                  <a:cubicBezTo>
                    <a:pt x="1270050" y="346431"/>
                    <a:pt x="1260995" y="384988"/>
                    <a:pt x="1253985" y="432893"/>
                  </a:cubicBezTo>
                  <a:cubicBezTo>
                    <a:pt x="1244638" y="498323"/>
                    <a:pt x="1239088" y="548272"/>
                    <a:pt x="1237335" y="582740"/>
                  </a:cubicBezTo>
                  <a:cubicBezTo>
                    <a:pt x="1235583" y="617208"/>
                    <a:pt x="1239964" y="640284"/>
                    <a:pt x="1250480" y="651968"/>
                  </a:cubicBezTo>
                  <a:cubicBezTo>
                    <a:pt x="1260995" y="663652"/>
                    <a:pt x="1279105" y="669494"/>
                    <a:pt x="1304810" y="669494"/>
                  </a:cubicBezTo>
                  <a:cubicBezTo>
                    <a:pt x="1331683" y="667157"/>
                    <a:pt x="1360309" y="655765"/>
                    <a:pt x="1390688" y="635318"/>
                  </a:cubicBezTo>
                  <a:cubicBezTo>
                    <a:pt x="1421066" y="614871"/>
                    <a:pt x="1450568" y="587706"/>
                    <a:pt x="1479194" y="553822"/>
                  </a:cubicBezTo>
                  <a:lnTo>
                    <a:pt x="1510507" y="512965"/>
                  </a:lnTo>
                  <a:lnTo>
                    <a:pt x="1553227" y="214727"/>
                  </a:lnTo>
                  <a:lnTo>
                    <a:pt x="1551927" y="214694"/>
                  </a:lnTo>
                  <a:cubicBezTo>
                    <a:pt x="1519212" y="214110"/>
                    <a:pt x="1484160" y="213818"/>
                    <a:pt x="1446771" y="213818"/>
                  </a:cubicBezTo>
                  <a:close/>
                  <a:moveTo>
                    <a:pt x="2765564" y="24537"/>
                  </a:moveTo>
                  <a:lnTo>
                    <a:pt x="3112579" y="24537"/>
                  </a:lnTo>
                  <a:lnTo>
                    <a:pt x="3137115" y="697535"/>
                  </a:lnTo>
                  <a:lnTo>
                    <a:pt x="3156394" y="697535"/>
                  </a:lnTo>
                  <a:cubicBezTo>
                    <a:pt x="3179762" y="697535"/>
                    <a:pt x="3197288" y="691401"/>
                    <a:pt x="3208972" y="679133"/>
                  </a:cubicBezTo>
                  <a:cubicBezTo>
                    <a:pt x="3220656" y="666865"/>
                    <a:pt x="3235261" y="640284"/>
                    <a:pt x="3252787" y="599390"/>
                  </a:cubicBezTo>
                  <a:cubicBezTo>
                    <a:pt x="3265639" y="570180"/>
                    <a:pt x="3278784" y="537172"/>
                    <a:pt x="3292220" y="500368"/>
                  </a:cubicBezTo>
                  <a:cubicBezTo>
                    <a:pt x="3305657" y="463563"/>
                    <a:pt x="3318802" y="420040"/>
                    <a:pt x="3331654" y="369799"/>
                  </a:cubicBezTo>
                  <a:cubicBezTo>
                    <a:pt x="3349180" y="306706"/>
                    <a:pt x="3362616" y="245073"/>
                    <a:pt x="3371964" y="184900"/>
                  </a:cubicBezTo>
                  <a:cubicBezTo>
                    <a:pt x="3381311" y="124727"/>
                    <a:pt x="3388906" y="71273"/>
                    <a:pt x="3394748" y="24537"/>
                  </a:cubicBezTo>
                  <a:lnTo>
                    <a:pt x="3740010" y="24537"/>
                  </a:lnTo>
                  <a:cubicBezTo>
                    <a:pt x="3732999" y="71273"/>
                    <a:pt x="3723944" y="118885"/>
                    <a:pt x="3712844" y="167374"/>
                  </a:cubicBezTo>
                  <a:cubicBezTo>
                    <a:pt x="3701745" y="215862"/>
                    <a:pt x="3689769" y="262306"/>
                    <a:pt x="3676916" y="306706"/>
                  </a:cubicBezTo>
                  <a:cubicBezTo>
                    <a:pt x="3664064" y="351105"/>
                    <a:pt x="3650627" y="391415"/>
                    <a:pt x="3636606" y="427635"/>
                  </a:cubicBezTo>
                  <a:cubicBezTo>
                    <a:pt x="3612070" y="498907"/>
                    <a:pt x="3586949" y="561417"/>
                    <a:pt x="3561244" y="615163"/>
                  </a:cubicBezTo>
                  <a:cubicBezTo>
                    <a:pt x="3535540" y="668910"/>
                    <a:pt x="3514508" y="708635"/>
                    <a:pt x="3498151" y="734340"/>
                  </a:cubicBezTo>
                  <a:cubicBezTo>
                    <a:pt x="3472446" y="779908"/>
                    <a:pt x="3445573" y="814083"/>
                    <a:pt x="3417531" y="836867"/>
                  </a:cubicBezTo>
                  <a:cubicBezTo>
                    <a:pt x="3389490" y="859651"/>
                    <a:pt x="3357943" y="875132"/>
                    <a:pt x="3322891" y="883311"/>
                  </a:cubicBezTo>
                  <a:cubicBezTo>
                    <a:pt x="3287839" y="891490"/>
                    <a:pt x="3245777" y="895579"/>
                    <a:pt x="3196704" y="895579"/>
                  </a:cubicBezTo>
                  <a:lnTo>
                    <a:pt x="2965361" y="895579"/>
                  </a:lnTo>
                  <a:cubicBezTo>
                    <a:pt x="2941993" y="895579"/>
                    <a:pt x="2921546" y="887692"/>
                    <a:pt x="2904020" y="871919"/>
                  </a:cubicBezTo>
                  <a:cubicBezTo>
                    <a:pt x="2886494" y="856146"/>
                    <a:pt x="2876562" y="837159"/>
                    <a:pt x="2874225" y="814960"/>
                  </a:cubicBezTo>
                  <a:close/>
                  <a:moveTo>
                    <a:pt x="5281688" y="0"/>
                  </a:moveTo>
                  <a:cubicBezTo>
                    <a:pt x="5326087" y="0"/>
                    <a:pt x="5374576" y="1753"/>
                    <a:pt x="5427154" y="5258"/>
                  </a:cubicBezTo>
                  <a:cubicBezTo>
                    <a:pt x="5479732" y="8763"/>
                    <a:pt x="5530557" y="13145"/>
                    <a:pt x="5579630" y="18403"/>
                  </a:cubicBezTo>
                  <a:cubicBezTo>
                    <a:pt x="5628703" y="23660"/>
                    <a:pt x="5670181" y="30379"/>
                    <a:pt x="5704065" y="38558"/>
                  </a:cubicBezTo>
                  <a:lnTo>
                    <a:pt x="5677776" y="226086"/>
                  </a:lnTo>
                  <a:cubicBezTo>
                    <a:pt x="5620524" y="226086"/>
                    <a:pt x="5563857" y="225794"/>
                    <a:pt x="5507773" y="225210"/>
                  </a:cubicBezTo>
                  <a:cubicBezTo>
                    <a:pt x="5451690" y="224625"/>
                    <a:pt x="5396191" y="224333"/>
                    <a:pt x="5341277" y="224333"/>
                  </a:cubicBezTo>
                  <a:cubicBezTo>
                    <a:pt x="5299214" y="224333"/>
                    <a:pt x="5266207" y="224918"/>
                    <a:pt x="5242255" y="226086"/>
                  </a:cubicBezTo>
                  <a:cubicBezTo>
                    <a:pt x="5218302" y="227254"/>
                    <a:pt x="5201653" y="230175"/>
                    <a:pt x="5192305" y="234849"/>
                  </a:cubicBezTo>
                  <a:cubicBezTo>
                    <a:pt x="5182958" y="239523"/>
                    <a:pt x="5177116" y="247117"/>
                    <a:pt x="5174780" y="257633"/>
                  </a:cubicBezTo>
                  <a:cubicBezTo>
                    <a:pt x="5172443" y="271654"/>
                    <a:pt x="5177701" y="283338"/>
                    <a:pt x="5190553" y="292685"/>
                  </a:cubicBezTo>
                  <a:cubicBezTo>
                    <a:pt x="5203405" y="302032"/>
                    <a:pt x="5227942" y="311963"/>
                    <a:pt x="5264162" y="322479"/>
                  </a:cubicBezTo>
                  <a:lnTo>
                    <a:pt x="5467464" y="385573"/>
                  </a:lnTo>
                  <a:cubicBezTo>
                    <a:pt x="5514199" y="399593"/>
                    <a:pt x="5552757" y="418288"/>
                    <a:pt x="5583135" y="441656"/>
                  </a:cubicBezTo>
                  <a:cubicBezTo>
                    <a:pt x="5613513" y="465024"/>
                    <a:pt x="5635421" y="494234"/>
                    <a:pt x="5648858" y="529286"/>
                  </a:cubicBezTo>
                  <a:cubicBezTo>
                    <a:pt x="5662294" y="564338"/>
                    <a:pt x="5666092" y="605816"/>
                    <a:pt x="5660250" y="653720"/>
                  </a:cubicBezTo>
                  <a:cubicBezTo>
                    <a:pt x="5650902" y="728498"/>
                    <a:pt x="5628118" y="784289"/>
                    <a:pt x="5591899" y="821094"/>
                  </a:cubicBezTo>
                  <a:cubicBezTo>
                    <a:pt x="5555678" y="857898"/>
                    <a:pt x="5506897" y="882727"/>
                    <a:pt x="5445556" y="895579"/>
                  </a:cubicBezTo>
                  <a:cubicBezTo>
                    <a:pt x="5384215" y="908432"/>
                    <a:pt x="5310898" y="914858"/>
                    <a:pt x="5225605" y="914858"/>
                  </a:cubicBezTo>
                  <a:cubicBezTo>
                    <a:pt x="5184711" y="914858"/>
                    <a:pt x="5142648" y="913981"/>
                    <a:pt x="5099418" y="912229"/>
                  </a:cubicBezTo>
                  <a:cubicBezTo>
                    <a:pt x="5056187" y="910476"/>
                    <a:pt x="5010619" y="906971"/>
                    <a:pt x="4962715" y="901713"/>
                  </a:cubicBezTo>
                  <a:cubicBezTo>
                    <a:pt x="4914810" y="896455"/>
                    <a:pt x="4861648" y="889153"/>
                    <a:pt x="4803229" y="879806"/>
                  </a:cubicBezTo>
                  <a:lnTo>
                    <a:pt x="4831270" y="690525"/>
                  </a:lnTo>
                  <a:cubicBezTo>
                    <a:pt x="4848796" y="691693"/>
                    <a:pt x="4873916" y="692278"/>
                    <a:pt x="4906632" y="692278"/>
                  </a:cubicBezTo>
                  <a:cubicBezTo>
                    <a:pt x="4939346" y="692278"/>
                    <a:pt x="4974691" y="692278"/>
                    <a:pt x="5012664" y="692278"/>
                  </a:cubicBezTo>
                  <a:cubicBezTo>
                    <a:pt x="5050637" y="692278"/>
                    <a:pt x="5086565" y="692278"/>
                    <a:pt x="5120449" y="692278"/>
                  </a:cubicBezTo>
                  <a:cubicBezTo>
                    <a:pt x="5183543" y="692278"/>
                    <a:pt x="5231447" y="691109"/>
                    <a:pt x="5264162" y="688772"/>
                  </a:cubicBezTo>
                  <a:cubicBezTo>
                    <a:pt x="5296877" y="686436"/>
                    <a:pt x="5319661" y="682054"/>
                    <a:pt x="5332514" y="675628"/>
                  </a:cubicBezTo>
                  <a:cubicBezTo>
                    <a:pt x="5345366" y="669202"/>
                    <a:pt x="5352376" y="660147"/>
                    <a:pt x="5353544" y="648463"/>
                  </a:cubicBezTo>
                  <a:cubicBezTo>
                    <a:pt x="5355882" y="637947"/>
                    <a:pt x="5354421" y="629768"/>
                    <a:pt x="5349163" y="623926"/>
                  </a:cubicBezTo>
                  <a:cubicBezTo>
                    <a:pt x="5343905" y="618084"/>
                    <a:pt x="5333682" y="612242"/>
                    <a:pt x="5318493" y="606400"/>
                  </a:cubicBezTo>
                  <a:cubicBezTo>
                    <a:pt x="5303303" y="600558"/>
                    <a:pt x="5282272" y="593548"/>
                    <a:pt x="5255399" y="585369"/>
                  </a:cubicBezTo>
                  <a:lnTo>
                    <a:pt x="5059108" y="520523"/>
                  </a:lnTo>
                  <a:cubicBezTo>
                    <a:pt x="5007698" y="502997"/>
                    <a:pt x="4967097" y="480797"/>
                    <a:pt x="4937302" y="453924"/>
                  </a:cubicBezTo>
                  <a:cubicBezTo>
                    <a:pt x="4907508" y="427051"/>
                    <a:pt x="4887645" y="394920"/>
                    <a:pt x="4877714" y="357531"/>
                  </a:cubicBezTo>
                  <a:cubicBezTo>
                    <a:pt x="4867782" y="320142"/>
                    <a:pt x="4865738" y="278664"/>
                    <a:pt x="4871580" y="233096"/>
                  </a:cubicBezTo>
                  <a:cubicBezTo>
                    <a:pt x="4879758" y="180518"/>
                    <a:pt x="4897576" y="137287"/>
                    <a:pt x="4925034" y="103404"/>
                  </a:cubicBezTo>
                  <a:cubicBezTo>
                    <a:pt x="4952491" y="69520"/>
                    <a:pt x="4994846" y="43815"/>
                    <a:pt x="5052098" y="26289"/>
                  </a:cubicBezTo>
                  <a:cubicBezTo>
                    <a:pt x="5109349" y="8763"/>
                    <a:pt x="5185879" y="0"/>
                    <a:pt x="5281688" y="0"/>
                  </a:cubicBezTo>
                  <a:close/>
                  <a:moveTo>
                    <a:pt x="4338332" y="0"/>
                  </a:moveTo>
                  <a:cubicBezTo>
                    <a:pt x="4368711" y="0"/>
                    <a:pt x="4404055" y="1753"/>
                    <a:pt x="4444364" y="5258"/>
                  </a:cubicBezTo>
                  <a:cubicBezTo>
                    <a:pt x="4484674" y="8763"/>
                    <a:pt x="4525276" y="13145"/>
                    <a:pt x="4566170" y="18403"/>
                  </a:cubicBezTo>
                  <a:cubicBezTo>
                    <a:pt x="4607064" y="23660"/>
                    <a:pt x="4644745" y="29210"/>
                    <a:pt x="4679213" y="35052"/>
                  </a:cubicBezTo>
                  <a:cubicBezTo>
                    <a:pt x="4713681" y="40894"/>
                    <a:pt x="4740262" y="46736"/>
                    <a:pt x="4758956" y="52578"/>
                  </a:cubicBezTo>
                  <a:lnTo>
                    <a:pt x="4639779" y="895579"/>
                  </a:lnTo>
                  <a:lnTo>
                    <a:pt x="4394415" y="895579"/>
                  </a:lnTo>
                  <a:lnTo>
                    <a:pt x="4394415" y="720894"/>
                  </a:lnTo>
                  <a:lnTo>
                    <a:pt x="4385652" y="734340"/>
                  </a:lnTo>
                  <a:cubicBezTo>
                    <a:pt x="4344759" y="790423"/>
                    <a:pt x="4295686" y="833654"/>
                    <a:pt x="4238434" y="864032"/>
                  </a:cubicBezTo>
                  <a:cubicBezTo>
                    <a:pt x="4181183" y="894411"/>
                    <a:pt x="4116337" y="911937"/>
                    <a:pt x="4043895" y="916610"/>
                  </a:cubicBezTo>
                  <a:cubicBezTo>
                    <a:pt x="3963276" y="921284"/>
                    <a:pt x="3902519" y="905511"/>
                    <a:pt x="3861625" y="869290"/>
                  </a:cubicBezTo>
                  <a:cubicBezTo>
                    <a:pt x="3820731" y="833070"/>
                    <a:pt x="3795902" y="778447"/>
                    <a:pt x="3787139" y="705422"/>
                  </a:cubicBezTo>
                  <a:cubicBezTo>
                    <a:pt x="3778376" y="632397"/>
                    <a:pt x="3781590" y="543307"/>
                    <a:pt x="3796779" y="438151"/>
                  </a:cubicBezTo>
                  <a:cubicBezTo>
                    <a:pt x="3811968" y="336500"/>
                    <a:pt x="3834752" y="256172"/>
                    <a:pt x="3865130" y="197168"/>
                  </a:cubicBezTo>
                  <a:cubicBezTo>
                    <a:pt x="3895509" y="138164"/>
                    <a:pt x="3933481" y="94641"/>
                    <a:pt x="3979049" y="66599"/>
                  </a:cubicBezTo>
                  <a:cubicBezTo>
                    <a:pt x="4024617" y="38558"/>
                    <a:pt x="4077487" y="20447"/>
                    <a:pt x="4137660" y="12269"/>
                  </a:cubicBezTo>
                  <a:cubicBezTo>
                    <a:pt x="4197832" y="4090"/>
                    <a:pt x="4264723" y="0"/>
                    <a:pt x="4338332" y="0"/>
                  </a:cubicBezTo>
                  <a:close/>
                  <a:moveTo>
                    <a:pt x="2686316" y="0"/>
                  </a:moveTo>
                  <a:lnTo>
                    <a:pt x="2745905" y="0"/>
                  </a:lnTo>
                  <a:lnTo>
                    <a:pt x="2679306" y="292685"/>
                  </a:lnTo>
                  <a:lnTo>
                    <a:pt x="2605697" y="292685"/>
                  </a:lnTo>
                  <a:cubicBezTo>
                    <a:pt x="2569476" y="292685"/>
                    <a:pt x="2530043" y="297943"/>
                    <a:pt x="2487396" y="308458"/>
                  </a:cubicBezTo>
                  <a:cubicBezTo>
                    <a:pt x="2455411" y="316345"/>
                    <a:pt x="2416690" y="327189"/>
                    <a:pt x="2371232" y="340991"/>
                  </a:cubicBezTo>
                  <a:lnTo>
                    <a:pt x="2345280" y="349036"/>
                  </a:lnTo>
                  <a:lnTo>
                    <a:pt x="2270950" y="895579"/>
                  </a:lnTo>
                  <a:lnTo>
                    <a:pt x="1950224" y="895579"/>
                  </a:lnTo>
                  <a:lnTo>
                    <a:pt x="2072906" y="24537"/>
                  </a:lnTo>
                  <a:lnTo>
                    <a:pt x="2321775" y="24537"/>
                  </a:lnTo>
                  <a:lnTo>
                    <a:pt x="2329241" y="160159"/>
                  </a:lnTo>
                  <a:lnTo>
                    <a:pt x="2360168" y="134184"/>
                  </a:lnTo>
                  <a:cubicBezTo>
                    <a:pt x="2408912" y="95846"/>
                    <a:pt x="2457164" y="65723"/>
                    <a:pt x="2504922" y="43815"/>
                  </a:cubicBezTo>
                  <a:cubicBezTo>
                    <a:pt x="2568600" y="14605"/>
                    <a:pt x="2629065" y="0"/>
                    <a:pt x="2686316" y="0"/>
                  </a:cubicBezTo>
                  <a:close/>
                  <a:moveTo>
                    <a:pt x="1471307" y="0"/>
                  </a:moveTo>
                  <a:cubicBezTo>
                    <a:pt x="1501686" y="0"/>
                    <a:pt x="1537030" y="1753"/>
                    <a:pt x="1577340" y="5258"/>
                  </a:cubicBezTo>
                  <a:cubicBezTo>
                    <a:pt x="1617649" y="8763"/>
                    <a:pt x="1658251" y="13145"/>
                    <a:pt x="1699145" y="18403"/>
                  </a:cubicBezTo>
                  <a:cubicBezTo>
                    <a:pt x="1740039" y="23660"/>
                    <a:pt x="1777720" y="29210"/>
                    <a:pt x="1812188" y="35052"/>
                  </a:cubicBezTo>
                  <a:cubicBezTo>
                    <a:pt x="1846656" y="40894"/>
                    <a:pt x="1873237" y="46736"/>
                    <a:pt x="1891931" y="52578"/>
                  </a:cubicBezTo>
                  <a:lnTo>
                    <a:pt x="1772755" y="895579"/>
                  </a:lnTo>
                  <a:lnTo>
                    <a:pt x="1527391" y="895579"/>
                  </a:lnTo>
                  <a:lnTo>
                    <a:pt x="1527391" y="720894"/>
                  </a:lnTo>
                  <a:lnTo>
                    <a:pt x="1518627" y="734340"/>
                  </a:lnTo>
                  <a:cubicBezTo>
                    <a:pt x="1477734" y="790423"/>
                    <a:pt x="1428661" y="833654"/>
                    <a:pt x="1371409" y="864032"/>
                  </a:cubicBezTo>
                  <a:cubicBezTo>
                    <a:pt x="1314157" y="894411"/>
                    <a:pt x="1249311" y="911937"/>
                    <a:pt x="1176871" y="916610"/>
                  </a:cubicBezTo>
                  <a:cubicBezTo>
                    <a:pt x="1096251" y="921284"/>
                    <a:pt x="1035494" y="905511"/>
                    <a:pt x="994600" y="869290"/>
                  </a:cubicBezTo>
                  <a:cubicBezTo>
                    <a:pt x="953706" y="833070"/>
                    <a:pt x="928878" y="778447"/>
                    <a:pt x="920115" y="705422"/>
                  </a:cubicBezTo>
                  <a:cubicBezTo>
                    <a:pt x="911352" y="632397"/>
                    <a:pt x="914565" y="543307"/>
                    <a:pt x="929754" y="438151"/>
                  </a:cubicBezTo>
                  <a:cubicBezTo>
                    <a:pt x="944943" y="336500"/>
                    <a:pt x="967727" y="256172"/>
                    <a:pt x="998105" y="197168"/>
                  </a:cubicBezTo>
                  <a:cubicBezTo>
                    <a:pt x="1028484" y="138164"/>
                    <a:pt x="1066457" y="94641"/>
                    <a:pt x="1112024" y="66599"/>
                  </a:cubicBezTo>
                  <a:cubicBezTo>
                    <a:pt x="1157592" y="38558"/>
                    <a:pt x="1210462" y="20447"/>
                    <a:pt x="1270635" y="12269"/>
                  </a:cubicBezTo>
                  <a:cubicBezTo>
                    <a:pt x="1330807" y="4090"/>
                    <a:pt x="1397698" y="0"/>
                    <a:pt x="1471307" y="0"/>
                  </a:cubicBezTo>
                  <a:close/>
                  <a:moveTo>
                    <a:pt x="493814" y="0"/>
                  </a:moveTo>
                  <a:cubicBezTo>
                    <a:pt x="555739" y="0"/>
                    <a:pt x="620585" y="4966"/>
                    <a:pt x="688352" y="14897"/>
                  </a:cubicBezTo>
                  <a:cubicBezTo>
                    <a:pt x="756119" y="24829"/>
                    <a:pt x="815708" y="40894"/>
                    <a:pt x="867117" y="63094"/>
                  </a:cubicBezTo>
                  <a:lnTo>
                    <a:pt x="823302" y="257633"/>
                  </a:lnTo>
                  <a:cubicBezTo>
                    <a:pt x="763714" y="256464"/>
                    <a:pt x="709383" y="255880"/>
                    <a:pt x="660311" y="255880"/>
                  </a:cubicBezTo>
                  <a:cubicBezTo>
                    <a:pt x="611238" y="255880"/>
                    <a:pt x="569175" y="255880"/>
                    <a:pt x="534123" y="255880"/>
                  </a:cubicBezTo>
                  <a:cubicBezTo>
                    <a:pt x="490893" y="255880"/>
                    <a:pt x="456425" y="262014"/>
                    <a:pt x="430720" y="274283"/>
                  </a:cubicBezTo>
                  <a:cubicBezTo>
                    <a:pt x="405015" y="286551"/>
                    <a:pt x="385153" y="306998"/>
                    <a:pt x="371132" y="335624"/>
                  </a:cubicBezTo>
                  <a:cubicBezTo>
                    <a:pt x="357111" y="364249"/>
                    <a:pt x="346595" y="404851"/>
                    <a:pt x="339585" y="457429"/>
                  </a:cubicBezTo>
                  <a:cubicBezTo>
                    <a:pt x="331406" y="514681"/>
                    <a:pt x="330238" y="557912"/>
                    <a:pt x="336080" y="587122"/>
                  </a:cubicBezTo>
                  <a:cubicBezTo>
                    <a:pt x="341922" y="616332"/>
                    <a:pt x="355942" y="636194"/>
                    <a:pt x="378142" y="646710"/>
                  </a:cubicBezTo>
                  <a:cubicBezTo>
                    <a:pt x="400342" y="657226"/>
                    <a:pt x="432473" y="662483"/>
                    <a:pt x="474535" y="662483"/>
                  </a:cubicBezTo>
                  <a:cubicBezTo>
                    <a:pt x="496735" y="662483"/>
                    <a:pt x="523316" y="662191"/>
                    <a:pt x="554278" y="661607"/>
                  </a:cubicBezTo>
                  <a:cubicBezTo>
                    <a:pt x="585241" y="661023"/>
                    <a:pt x="618540" y="659855"/>
                    <a:pt x="654177" y="658102"/>
                  </a:cubicBezTo>
                  <a:cubicBezTo>
                    <a:pt x="689813" y="656349"/>
                    <a:pt x="725157" y="653720"/>
                    <a:pt x="760209" y="650215"/>
                  </a:cubicBezTo>
                  <a:lnTo>
                    <a:pt x="782993" y="853517"/>
                  </a:lnTo>
                  <a:cubicBezTo>
                    <a:pt x="728078" y="876885"/>
                    <a:pt x="668489" y="893242"/>
                    <a:pt x="604227" y="902590"/>
                  </a:cubicBezTo>
                  <a:cubicBezTo>
                    <a:pt x="539965" y="911937"/>
                    <a:pt x="478040" y="916610"/>
                    <a:pt x="418452" y="916610"/>
                  </a:cubicBezTo>
                  <a:cubicBezTo>
                    <a:pt x="315633" y="916610"/>
                    <a:pt x="230924" y="900837"/>
                    <a:pt x="164325" y="869290"/>
                  </a:cubicBezTo>
                  <a:cubicBezTo>
                    <a:pt x="97726" y="837743"/>
                    <a:pt x="51282" y="787502"/>
                    <a:pt x="24993" y="718567"/>
                  </a:cubicBezTo>
                  <a:cubicBezTo>
                    <a:pt x="-1296" y="649631"/>
                    <a:pt x="-6846" y="559080"/>
                    <a:pt x="8343" y="446914"/>
                  </a:cubicBezTo>
                  <a:cubicBezTo>
                    <a:pt x="23532" y="340589"/>
                    <a:pt x="48653" y="254712"/>
                    <a:pt x="83705" y="189281"/>
                  </a:cubicBezTo>
                  <a:cubicBezTo>
                    <a:pt x="118757" y="123851"/>
                    <a:pt x="169291" y="75946"/>
                    <a:pt x="235305" y="45568"/>
                  </a:cubicBezTo>
                  <a:cubicBezTo>
                    <a:pt x="301320" y="15190"/>
                    <a:pt x="387489" y="0"/>
                    <a:pt x="493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29F65448-D64C-40B9-B331-8AEA6CF3AC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5594080-2462-47CD-B89C-9F8B6F9E3E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2242F93-26DD-4DF5-8156-3D001FC52E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73718-58B7-4348-AA13-BB3CC149E044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99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9686" y="0"/>
            <a:ext cx="5553635" cy="555363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751288" y="2609"/>
            <a:ext cx="5551026" cy="555102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849369" y="4494126"/>
            <a:ext cx="3653258" cy="1075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 err="1"/>
              <a:t>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  <a:r>
              <a:rPr lang="en-US" sz="1200" dirty="0" err="1"/>
              <a:t>Fusce</a:t>
            </a:r>
            <a:r>
              <a:rPr lang="en-US" sz="1200" dirty="0"/>
              <a:t> at </a:t>
            </a:r>
            <a:r>
              <a:rPr lang="en-US" sz="1200" dirty="0" err="1"/>
              <a:t>efficitur</a:t>
            </a:r>
            <a:r>
              <a:rPr lang="en-US" sz="1200" dirty="0"/>
              <a:t> </a:t>
            </a:r>
            <a:r>
              <a:rPr lang="en-US" sz="1200" dirty="0" err="1"/>
              <a:t>tortor</a:t>
            </a:r>
            <a:r>
              <a:rPr lang="en-US" sz="1200" dirty="0"/>
              <a:t>. Donec </a:t>
            </a:r>
            <a:r>
              <a:rPr lang="en-US" sz="1200" dirty="0" err="1"/>
              <a:t>congue</a:t>
            </a:r>
            <a:r>
              <a:rPr lang="en-US" sz="1200" dirty="0"/>
              <a:t> </a:t>
            </a:r>
            <a:r>
              <a:rPr lang="en-US" sz="1200" dirty="0" err="1"/>
              <a:t>odio</a:t>
            </a:r>
            <a:r>
              <a:rPr lang="en-US" sz="1200" dirty="0"/>
              <a:t> </a:t>
            </a:r>
            <a:r>
              <a:rPr lang="en-US" sz="1200" dirty="0" err="1"/>
              <a:t>bibendum</a:t>
            </a:r>
            <a:r>
              <a:rPr lang="en-US" sz="1200" dirty="0"/>
              <a:t> </a:t>
            </a:r>
            <a:r>
              <a:rPr lang="en-US" sz="1200" dirty="0" err="1"/>
              <a:t>metus</a:t>
            </a:r>
            <a:r>
              <a:rPr lang="en-US" sz="1200" dirty="0"/>
              <a:t> </a:t>
            </a:r>
            <a:r>
              <a:rPr lang="en-US" sz="1200" dirty="0" err="1"/>
              <a:t>congue</a:t>
            </a:r>
            <a:r>
              <a:rPr lang="en-US" sz="1200" dirty="0"/>
              <a:t> </a:t>
            </a:r>
            <a:r>
              <a:rPr lang="en-US" sz="1200" dirty="0" err="1"/>
              <a:t>tincidunt</a:t>
            </a:r>
            <a:r>
              <a:rPr lang="en-US" sz="1200" dirty="0"/>
              <a:t>. 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. </a:t>
            </a:r>
          </a:p>
        </p:txBody>
      </p:sp>
      <p:sp>
        <p:nvSpPr>
          <p:cNvPr id="29" name="Freeform: Shape 28"/>
          <p:cNvSpPr/>
          <p:nvPr/>
        </p:nvSpPr>
        <p:spPr>
          <a:xfrm>
            <a:off x="7849369" y="4059474"/>
            <a:ext cx="223761" cy="223761"/>
          </a:xfrm>
          <a:custGeom>
            <a:avLst/>
            <a:gdLst/>
            <a:ahLst/>
            <a:cxnLst/>
            <a:rect l="l" t="t" r="r" b="b"/>
            <a:pathLst>
              <a:path w="107899" h="107899">
                <a:moveTo>
                  <a:pt x="43662" y="0"/>
                </a:moveTo>
                <a:lnTo>
                  <a:pt x="64236" y="0"/>
                </a:lnTo>
                <a:lnTo>
                  <a:pt x="64236" y="42977"/>
                </a:lnTo>
                <a:lnTo>
                  <a:pt x="107899" y="42977"/>
                </a:lnTo>
                <a:lnTo>
                  <a:pt x="107899" y="64465"/>
                </a:lnTo>
                <a:lnTo>
                  <a:pt x="64236" y="64465"/>
                </a:lnTo>
                <a:lnTo>
                  <a:pt x="64236" y="107899"/>
                </a:lnTo>
                <a:lnTo>
                  <a:pt x="43662" y="107899"/>
                </a:lnTo>
                <a:lnTo>
                  <a:pt x="43662" y="64465"/>
                </a:lnTo>
                <a:lnTo>
                  <a:pt x="0" y="64465"/>
                </a:lnTo>
                <a:lnTo>
                  <a:pt x="0" y="42977"/>
                </a:lnTo>
                <a:lnTo>
                  <a:pt x="43662" y="429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55214" y="3940577"/>
            <a:ext cx="3101658" cy="162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Gallery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Picture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Slide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64880" y="6200853"/>
            <a:ext cx="20622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/>
                </a:solidFill>
              </a:rPr>
              <a:t>Medical </a:t>
            </a:r>
            <a:r>
              <a:rPr lang="en-US" sz="1100" dirty="0"/>
              <a:t>Presentation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A71E470-AB0F-4D80-AAFE-21873F122F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502F90-D795-4C7D-A3CC-74D7A9A6B209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85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053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3D3D3D"/>
      </a:accent1>
      <a:accent2>
        <a:srgbClr val="6059F7"/>
      </a:accent2>
      <a:accent3>
        <a:srgbClr val="6592FE"/>
      </a:accent3>
      <a:accent4>
        <a:srgbClr val="36C3FE"/>
      </a:accent4>
      <a:accent5>
        <a:srgbClr val="8C61FF"/>
      </a:accent5>
      <a:accent6>
        <a:srgbClr val="BFBFBF"/>
      </a:accent6>
      <a:hlink>
        <a:srgbClr val="3D3D3D"/>
      </a:hlink>
      <a:folHlink>
        <a:srgbClr val="6059F7"/>
      </a:folHlink>
    </a:clrScheme>
    <a:fontScheme name="Custom 2">
      <a:majorFont>
        <a:latin typeface="Montserrat"/>
        <a:ea typeface=""/>
        <a:cs typeface=""/>
      </a:majorFont>
      <a:minorFont>
        <a:latin typeface="Ralewa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1157</Words>
  <Application>Microsoft Office PowerPoint</Application>
  <PresentationFormat>Widescreen</PresentationFormat>
  <Paragraphs>247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Gill Sans</vt:lpstr>
      <vt:lpstr>Montserrat</vt:lpstr>
      <vt:lpstr>Open Sans</vt:lpstr>
      <vt:lpstr>Raleway</vt:lpstr>
      <vt:lpstr>Raleway Medium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51</cp:revision>
  <dcterms:created xsi:type="dcterms:W3CDTF">2020-10-01T18:33:55Z</dcterms:created>
  <dcterms:modified xsi:type="dcterms:W3CDTF">2020-10-02T16:44:51Z</dcterms:modified>
</cp:coreProperties>
</file>