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326" r:id="rId3"/>
    <p:sldId id="274" r:id="rId4"/>
    <p:sldId id="289" r:id="rId5"/>
    <p:sldId id="261" r:id="rId6"/>
    <p:sldId id="270" r:id="rId7"/>
    <p:sldId id="328" r:id="rId8"/>
    <p:sldId id="273" r:id="rId9"/>
    <p:sldId id="321" r:id="rId10"/>
    <p:sldId id="283" r:id="rId11"/>
    <p:sldId id="32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276EE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3" d="100"/>
          <a:sy n="83" d="100"/>
        </p:scale>
        <p:origin x="249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A407C-37B1-4C3B-AD69-798EB79C013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FCEFB-226A-4F1D-9955-51E515950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2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248DA-3409-4B5C-BDA8-2DF014F03B1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2029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E6A3-3107-45C1-BC54-9DBE70780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EF710-7553-4B22-A8CF-644766D92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EF9E2-35B9-40A5-BA0E-DA5ACF013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8A458-2189-4872-AEAF-982B33BC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71AF-02B1-43EA-8229-25FC90D6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78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7C3EB-2B31-42E7-9274-DF5CFDBC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6213D2-0676-40D7-A8E6-8E3043B68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C8ED1-F323-49FD-8DF2-DAF9FFA5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A44B-2D5E-41C7-89B6-DA4D1DAE1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8B705-8241-4AAF-B489-660E6AD0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5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FF6461-4F1D-4750-8899-E98232283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63F9C-449A-4B09-9418-646C915E0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94169-C4CF-494D-A506-413540DA0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52460-3A78-4181-B1D5-6CFB326D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38DA5-7DF4-49DB-A3DD-62D87868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5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42238"/>
            <a:ext cx="5994400" cy="281282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6192011" y="1445618"/>
            <a:ext cx="5994400" cy="281282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7281657-6836-4852-9E40-7E0FE9D3CA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2" name="Rectangle 51">
            <a:extLst>
              <a:ext uri="{FF2B5EF4-FFF2-40B4-BE49-F238E27FC236}">
                <a16:creationId xmlns:a16="http://schemas.microsoft.com/office/drawing/2014/main" id="{77D93EF7-24AF-479E-A876-049DAEC16A2B}"/>
              </a:ext>
            </a:extLst>
          </p:cNvPr>
          <p:cNvSpPr/>
          <p:nvPr userDrawn="1"/>
        </p:nvSpPr>
        <p:spPr>
          <a:xfrm>
            <a:off x="0" y="6578220"/>
            <a:ext cx="12192000" cy="2797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7B5A182-0390-4280-944A-E44BC6FFF484}"/>
              </a:ext>
            </a:extLst>
          </p:cNvPr>
          <p:cNvGrpSpPr/>
          <p:nvPr userDrawn="1"/>
        </p:nvGrpSpPr>
        <p:grpSpPr>
          <a:xfrm>
            <a:off x="9563890" y="5525204"/>
            <a:ext cx="2564846" cy="1152584"/>
            <a:chOff x="9563890" y="5525204"/>
            <a:chExt cx="2564846" cy="1152584"/>
          </a:xfrm>
        </p:grpSpPr>
        <p:pic>
          <p:nvPicPr>
            <p:cNvPr id="20" name="Picture 53">
              <a:extLst>
                <a:ext uri="{FF2B5EF4-FFF2-40B4-BE49-F238E27FC236}">
                  <a16:creationId xmlns:a16="http://schemas.microsoft.com/office/drawing/2014/main" id="{132EF81F-13F5-4962-ACE3-4BF109C284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9188" y="6225828"/>
              <a:ext cx="693891" cy="451960"/>
            </a:xfrm>
            <a:prstGeom prst="rect">
              <a:avLst/>
            </a:prstGeom>
          </p:spPr>
        </p:pic>
        <p:pic>
          <p:nvPicPr>
            <p:cNvPr id="21" name="Picture 54">
              <a:extLst>
                <a:ext uri="{FF2B5EF4-FFF2-40B4-BE49-F238E27FC236}">
                  <a16:creationId xmlns:a16="http://schemas.microsoft.com/office/drawing/2014/main" id="{39934CF6-DD91-4EC9-B161-701933543F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4669" y="5539612"/>
              <a:ext cx="500087" cy="1057003"/>
            </a:xfrm>
            <a:prstGeom prst="rect">
              <a:avLst/>
            </a:prstGeom>
          </p:spPr>
        </p:pic>
        <p:pic>
          <p:nvPicPr>
            <p:cNvPr id="22" name="Picture 55">
              <a:extLst>
                <a:ext uri="{FF2B5EF4-FFF2-40B4-BE49-F238E27FC236}">
                  <a16:creationId xmlns:a16="http://schemas.microsoft.com/office/drawing/2014/main" id="{168FA837-1D45-4B97-9E0C-C4415740B6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78408" y="5735969"/>
              <a:ext cx="550328" cy="879993"/>
            </a:xfrm>
            <a:prstGeom prst="rect">
              <a:avLst/>
            </a:prstGeom>
          </p:spPr>
        </p:pic>
        <p:pic>
          <p:nvPicPr>
            <p:cNvPr id="24" name="Picture 56">
              <a:extLst>
                <a:ext uri="{FF2B5EF4-FFF2-40B4-BE49-F238E27FC236}">
                  <a16:creationId xmlns:a16="http://schemas.microsoft.com/office/drawing/2014/main" id="{D405BC84-E5F4-4535-A9F6-2C39817DA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60970" y="5525204"/>
              <a:ext cx="374861" cy="1071411"/>
            </a:xfrm>
            <a:prstGeom prst="rect">
              <a:avLst/>
            </a:prstGeom>
          </p:spPr>
        </p:pic>
        <p:pic>
          <p:nvPicPr>
            <p:cNvPr id="25" name="Picture 58">
              <a:extLst>
                <a:ext uri="{FF2B5EF4-FFF2-40B4-BE49-F238E27FC236}">
                  <a16:creationId xmlns:a16="http://schemas.microsoft.com/office/drawing/2014/main" id="{0AAF161D-0A73-411A-9497-FF4ADF4DDC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890" y="5866852"/>
              <a:ext cx="265298" cy="40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2665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23528" y="23265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0" y="6578220"/>
            <a:ext cx="12192000" cy="2797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78451C5-B8CA-4E35-8763-FA65423527B0}"/>
              </a:ext>
            </a:extLst>
          </p:cNvPr>
          <p:cNvGrpSpPr/>
          <p:nvPr userDrawn="1"/>
        </p:nvGrpSpPr>
        <p:grpSpPr>
          <a:xfrm>
            <a:off x="9563890" y="5525204"/>
            <a:ext cx="2564846" cy="1152584"/>
            <a:chOff x="9563890" y="5525204"/>
            <a:chExt cx="2564846" cy="1152584"/>
          </a:xfrm>
        </p:grpSpPr>
        <p:pic>
          <p:nvPicPr>
            <p:cNvPr id="54" name="Picture 5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9188" y="6225828"/>
              <a:ext cx="693891" cy="45196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64669" y="5539612"/>
              <a:ext cx="500087" cy="1057003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78408" y="5735969"/>
              <a:ext cx="550328" cy="879993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160970" y="5525204"/>
              <a:ext cx="374861" cy="107141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890" y="5866852"/>
              <a:ext cx="265298" cy="40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5741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H="1">
            <a:off x="0" y="0"/>
            <a:ext cx="12192000" cy="11247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4" name="제목 1"/>
          <p:cNvSpPr>
            <a:spLocks noGrp="1"/>
          </p:cNvSpPr>
          <p:nvPr>
            <p:ph type="title" hasCustomPrompt="1"/>
          </p:nvPr>
        </p:nvSpPr>
        <p:spPr>
          <a:xfrm>
            <a:off x="0" y="215439"/>
            <a:ext cx="12192000" cy="710877"/>
          </a:xfrm>
          <a:prstGeom prst="rect">
            <a:avLst/>
          </a:prstGeom>
        </p:spPr>
        <p:txBody>
          <a:bodyPr lIns="144000"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523" y="1124744"/>
            <a:ext cx="7055584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056106" y="1124744"/>
            <a:ext cx="2112235" cy="57985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168341" y="1124745"/>
            <a:ext cx="3023659" cy="16321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1734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672064" y="2372882"/>
            <a:ext cx="4267241" cy="3214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3477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21448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322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836229" y="2276872"/>
            <a:ext cx="5355771" cy="2736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708625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36247" y="1706997"/>
            <a:ext cx="2592000" cy="29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8680"/>
            <a:ext cx="12192000" cy="1179288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0"/>
            <a:ext cx="12192000" cy="331072"/>
            <a:chOff x="0" y="0"/>
            <a:chExt cx="9144000" cy="248304"/>
          </a:xfrm>
          <a:solidFill>
            <a:schemeClr val="accent1"/>
          </a:solidFill>
        </p:grpSpPr>
        <p:sp>
          <p:nvSpPr>
            <p:cNvPr id="4" name="Rectangle 3"/>
            <p:cNvSpPr/>
            <p:nvPr userDrawn="1"/>
          </p:nvSpPr>
          <p:spPr>
            <a:xfrm>
              <a:off x="0" y="0"/>
              <a:ext cx="9144000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5" name="Isosceles Triangle 4"/>
            <p:cNvSpPr/>
            <p:nvPr userDrawn="1"/>
          </p:nvSpPr>
          <p:spPr>
            <a:xfrm rot="10800000">
              <a:off x="4427984" y="1"/>
              <a:ext cx="288032" cy="24830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3442847" y="1706997"/>
            <a:ext cx="2592000" cy="292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6149447" y="1706997"/>
            <a:ext cx="2592000" cy="292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8856045" y="1706997"/>
            <a:ext cx="2592000" cy="292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25" name="그림 개체 틀 24">
            <a:extLst>
              <a:ext uri="{FF2B5EF4-FFF2-40B4-BE49-F238E27FC236}">
                <a16:creationId xmlns:a16="http://schemas.microsoft.com/office/drawing/2014/main" id="{BB44E593-372B-413A-8040-FDB1E70931B5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998204" y="1896869"/>
            <a:ext cx="2307689" cy="2546128"/>
          </a:xfrm>
          <a:custGeom>
            <a:avLst/>
            <a:gdLst>
              <a:gd name="connsiteX0" fmla="*/ 304075 w 1730767"/>
              <a:gd name="connsiteY0" fmla="*/ 0 h 1909596"/>
              <a:gd name="connsiteX1" fmla="*/ 1730767 w 1730767"/>
              <a:gd name="connsiteY1" fmla="*/ 1596 h 1909596"/>
              <a:gd name="connsiteX2" fmla="*/ 1730767 w 1730767"/>
              <a:gd name="connsiteY2" fmla="*/ 1579897 h 1909596"/>
              <a:gd name="connsiteX3" fmla="*/ 1401355 w 1730767"/>
              <a:gd name="connsiteY3" fmla="*/ 1906073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0767" h="1909596">
                <a:moveTo>
                  <a:pt x="304075" y="0"/>
                </a:move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6" name="그림 개체 틀 25">
            <a:extLst>
              <a:ext uri="{FF2B5EF4-FFF2-40B4-BE49-F238E27FC236}">
                <a16:creationId xmlns:a16="http://schemas.microsoft.com/office/drawing/2014/main" id="{1D2964A4-4427-44D0-BD50-F1BFC952481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291032" y="1896869"/>
            <a:ext cx="2307689" cy="2546128"/>
          </a:xfrm>
          <a:custGeom>
            <a:avLst/>
            <a:gdLst>
              <a:gd name="connsiteX0" fmla="*/ 304075 w 1730767"/>
              <a:gd name="connsiteY0" fmla="*/ 0 h 1909596"/>
              <a:gd name="connsiteX1" fmla="*/ 1730767 w 1730767"/>
              <a:gd name="connsiteY1" fmla="*/ 1596 h 1909596"/>
              <a:gd name="connsiteX2" fmla="*/ 1730767 w 1730767"/>
              <a:gd name="connsiteY2" fmla="*/ 1579897 h 1909596"/>
              <a:gd name="connsiteX3" fmla="*/ 1401355 w 1730767"/>
              <a:gd name="connsiteY3" fmla="*/ 1906073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0767" h="1909596">
                <a:moveTo>
                  <a:pt x="304075" y="0"/>
                </a:move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7" name="그림 개체 틀 26">
            <a:extLst>
              <a:ext uri="{FF2B5EF4-FFF2-40B4-BE49-F238E27FC236}">
                <a16:creationId xmlns:a16="http://schemas.microsoft.com/office/drawing/2014/main" id="{57B5A4E7-0D2A-4557-B263-5CA93A4351A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583860" y="1896869"/>
            <a:ext cx="2307689" cy="2546128"/>
          </a:xfrm>
          <a:custGeom>
            <a:avLst/>
            <a:gdLst>
              <a:gd name="connsiteX0" fmla="*/ 304075 w 1730767"/>
              <a:gd name="connsiteY0" fmla="*/ 0 h 1909596"/>
              <a:gd name="connsiteX1" fmla="*/ 1730767 w 1730767"/>
              <a:gd name="connsiteY1" fmla="*/ 1596 h 1909596"/>
              <a:gd name="connsiteX2" fmla="*/ 1730767 w 1730767"/>
              <a:gd name="connsiteY2" fmla="*/ 1579897 h 1909596"/>
              <a:gd name="connsiteX3" fmla="*/ 1401355 w 1730767"/>
              <a:gd name="connsiteY3" fmla="*/ 1906073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0767" h="1909596">
                <a:moveTo>
                  <a:pt x="304075" y="0"/>
                </a:move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8" name="그림 개체 틀 27">
            <a:extLst>
              <a:ext uri="{FF2B5EF4-FFF2-40B4-BE49-F238E27FC236}">
                <a16:creationId xmlns:a16="http://schemas.microsoft.com/office/drawing/2014/main" id="{B132F25B-77D1-4C5A-B77A-647542047E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76688" y="1896869"/>
            <a:ext cx="2307689" cy="2546128"/>
          </a:xfrm>
          <a:custGeom>
            <a:avLst/>
            <a:gdLst>
              <a:gd name="connsiteX0" fmla="*/ 304075 w 1730767"/>
              <a:gd name="connsiteY0" fmla="*/ 0 h 1909596"/>
              <a:gd name="connsiteX1" fmla="*/ 1730767 w 1730767"/>
              <a:gd name="connsiteY1" fmla="*/ 1596 h 1909596"/>
              <a:gd name="connsiteX2" fmla="*/ 1730767 w 1730767"/>
              <a:gd name="connsiteY2" fmla="*/ 1579897 h 1909596"/>
              <a:gd name="connsiteX3" fmla="*/ 1401355 w 1730767"/>
              <a:gd name="connsiteY3" fmla="*/ 1906073 h 1909596"/>
              <a:gd name="connsiteX4" fmla="*/ 2576 w 1730767"/>
              <a:gd name="connsiteY4" fmla="*/ 1909596 h 1909596"/>
              <a:gd name="connsiteX5" fmla="*/ 0 w 1730767"/>
              <a:gd name="connsiteY5" fmla="*/ 308113 h 190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0767" h="1909596">
                <a:moveTo>
                  <a:pt x="304075" y="0"/>
                </a:moveTo>
                <a:lnTo>
                  <a:pt x="1730767" y="1596"/>
                </a:lnTo>
                <a:lnTo>
                  <a:pt x="1730767" y="1579897"/>
                </a:lnTo>
                <a:lnTo>
                  <a:pt x="1401355" y="1906073"/>
                </a:lnTo>
                <a:lnTo>
                  <a:pt x="2576" y="1909596"/>
                </a:lnTo>
                <a:cubicBezTo>
                  <a:pt x="1717" y="1375768"/>
                  <a:pt x="859" y="841941"/>
                  <a:pt x="0" y="3081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5149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51D84-3C4A-4FBA-8DD4-0FD57567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BB424-08DE-4975-A714-C4B960130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D766B-A5C0-49C7-B245-93B1C893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D83D3-00FE-4717-8EA3-D2D8939B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299EA-DFDD-417F-96D3-13B7E2CF9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84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374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13800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38665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927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6D55-A63A-4D1E-BA8F-FB13916E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9F341-1068-4D9F-8FD2-62D32D363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48436-A65F-4341-A153-5AE26D64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F1A72-C344-4A40-A132-D5A7C27C3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66A3F-6C24-4317-A1D0-55310F12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2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1B49-3251-420C-826D-F166E2CF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2988B-6CAF-405C-8431-F1F3FDD70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D8277-95FB-4643-883E-34DD789B2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D81DF-79CB-4700-B4BD-931EF82BA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EAEC8-0C06-46B1-B8B8-43E38BC8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CF2A9-9F94-487A-943C-EC35D890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7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4E352-079D-4F74-AF19-6472D6190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F77E5-F36A-46CB-83FD-9F9638D58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3B31C-AEBA-4E12-9C67-4ABEDD014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EE38F-09D9-462D-B557-C76DC4068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515620-3ED7-4C72-8E15-2D38BF005B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9CB2D-E76A-4965-8F01-DD6229AA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E6BF5D-DBE3-4C31-BD12-BD4A1313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0B3DCC-2CA1-4EEE-9589-CA62414AD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8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63EA-13E5-4F37-A55B-82F2699F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68A7-C64F-43B7-8978-130806ABE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8B72C-66E9-4CA1-A6E6-36800803A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08978-6BD7-4902-AAA3-BF01236B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1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054057-647B-442D-8666-478B5AF45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9376E-89D5-4A8F-99BE-AF653322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84C85A-02B3-4251-8C72-CD950C7E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64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372F-CB7B-4290-A04B-D79764B0D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6F433-1850-4CFF-BFB5-5270C649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51BC2-CEBD-4B52-8D68-1B138924C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C7C02-C436-4FC3-BE2C-735905E8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72604-D91D-4391-B9EB-82DF59D9F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778BD-B01E-42D2-9D34-6057DDB84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8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38FD-359E-474F-A708-BBAC614A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9ECB16-39E0-435F-8CDC-D1F09D3C0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AEE91-A205-4A4A-B63E-A0365B80B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058A9-1DDA-4792-8FB5-7A523B65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5F962-1F6B-45F0-A9B0-FAFF9E7E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1889D-4468-4EA6-94FB-3C136ED6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9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6ADD1B-9E89-4D8A-B0B8-0407BBCC2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B8978-5B22-47E4-8409-BD9B53C37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2F93D-09DD-4019-8AB0-FBE106B6E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6CD15-9905-401B-80BB-B58445183B86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F1428-5C73-4F20-8AA3-137CF0820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8E67E-3C7A-4F9C-8DBA-E57E7E978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9C45E-E440-4475-97F6-62C38150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2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tanding, water, person, fence&#10;&#10;Description automatically generated">
            <a:extLst>
              <a:ext uri="{FF2B5EF4-FFF2-40B4-BE49-F238E27FC236}">
                <a16:creationId xmlns:a16="http://schemas.microsoft.com/office/drawing/2014/main" id="{B684A596-C094-4C85-9BF7-B89866253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1"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902BD4E-B5CD-4509-9503-3CBE3C0FE22C}"/>
              </a:ext>
            </a:extLst>
          </p:cNvPr>
          <p:cNvSpPr/>
          <p:nvPr/>
        </p:nvSpPr>
        <p:spPr>
          <a:xfrm>
            <a:off x="4965404" y="0"/>
            <a:ext cx="7226595" cy="6858000"/>
          </a:xfrm>
          <a:custGeom>
            <a:avLst/>
            <a:gdLst>
              <a:gd name="connsiteX0" fmla="*/ 2444074 w 7593192"/>
              <a:gd name="connsiteY0" fmla="*/ 0 h 6858000"/>
              <a:gd name="connsiteX1" fmla="*/ 7593192 w 7593192"/>
              <a:gd name="connsiteY1" fmla="*/ 0 h 6858000"/>
              <a:gd name="connsiteX2" fmla="*/ 7593192 w 7593192"/>
              <a:gd name="connsiteY2" fmla="*/ 6858000 h 6858000"/>
              <a:gd name="connsiteX3" fmla="*/ 0 w 75931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3192" h="6858000">
                <a:moveTo>
                  <a:pt x="2444074" y="0"/>
                </a:moveTo>
                <a:lnTo>
                  <a:pt x="7593192" y="0"/>
                </a:lnTo>
                <a:lnTo>
                  <a:pt x="759319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9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A2257-9C60-458F-A0C6-60722E460167}"/>
              </a:ext>
            </a:extLst>
          </p:cNvPr>
          <p:cNvSpPr txBox="1"/>
          <p:nvPr/>
        </p:nvSpPr>
        <p:spPr>
          <a:xfrm>
            <a:off x="6942780" y="2875001"/>
            <a:ext cx="5249218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600" dirty="0">
                <a:solidFill>
                  <a:schemeClr val="bg1"/>
                </a:solidFill>
                <a:cs typeface="Arial" pitchFamily="34" charset="0"/>
              </a:rPr>
              <a:t>CARDIOLOGY</a:t>
            </a:r>
            <a:endParaRPr lang="ko-KR" altLang="en-US" sz="6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9C4AAD5-E606-4A8E-BFE4-6B05592F47A0}"/>
              </a:ext>
            </a:extLst>
          </p:cNvPr>
          <p:cNvSpPr/>
          <p:nvPr/>
        </p:nvSpPr>
        <p:spPr>
          <a:xfrm rot="17321824">
            <a:off x="2193977" y="3256807"/>
            <a:ext cx="7356632" cy="344385"/>
          </a:xfrm>
          <a:custGeom>
            <a:avLst/>
            <a:gdLst>
              <a:gd name="connsiteX0" fmla="*/ 7310831 w 7356632"/>
              <a:gd name="connsiteY0" fmla="*/ 209050 h 344385"/>
              <a:gd name="connsiteX1" fmla="*/ 7310831 w 7356632"/>
              <a:gd name="connsiteY1" fmla="*/ 209050 h 344385"/>
              <a:gd name="connsiteX2" fmla="*/ 7356632 w 7356632"/>
              <a:gd name="connsiteY2" fmla="*/ 344385 h 344385"/>
              <a:gd name="connsiteX3" fmla="*/ 116548 w 7356632"/>
              <a:gd name="connsiteY3" fmla="*/ 344385 h 344385"/>
              <a:gd name="connsiteX4" fmla="*/ 70748 w 7356632"/>
              <a:gd name="connsiteY4" fmla="*/ 209050 h 344385"/>
              <a:gd name="connsiteX5" fmla="*/ 70748 w 7356632"/>
              <a:gd name="connsiteY5" fmla="*/ 209050 h 344385"/>
              <a:gd name="connsiteX6" fmla="*/ 0 w 7356632"/>
              <a:gd name="connsiteY6" fmla="*/ 0 h 344385"/>
              <a:gd name="connsiteX7" fmla="*/ 7240083 w 7356632"/>
              <a:gd name="connsiteY7" fmla="*/ 0 h 34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56632" h="344385">
                <a:moveTo>
                  <a:pt x="7310831" y="209050"/>
                </a:moveTo>
                <a:lnTo>
                  <a:pt x="7310831" y="209050"/>
                </a:lnTo>
                <a:lnTo>
                  <a:pt x="7356632" y="344385"/>
                </a:lnTo>
                <a:lnTo>
                  <a:pt x="116548" y="344385"/>
                </a:lnTo>
                <a:lnTo>
                  <a:pt x="70748" y="209050"/>
                </a:lnTo>
                <a:lnTo>
                  <a:pt x="70748" y="209050"/>
                </a:lnTo>
                <a:lnTo>
                  <a:pt x="0" y="0"/>
                </a:lnTo>
                <a:lnTo>
                  <a:pt x="7240083" y="0"/>
                </a:lnTo>
                <a:close/>
              </a:path>
            </a:pathLst>
          </a:custGeom>
          <a:solidFill>
            <a:srgbClr val="0099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544FE9-F3C6-42D7-8E43-E7A9AA9C8A96}"/>
              </a:ext>
            </a:extLst>
          </p:cNvPr>
          <p:cNvSpPr/>
          <p:nvPr/>
        </p:nvSpPr>
        <p:spPr>
          <a:xfrm rot="17321824">
            <a:off x="6870347" y="5820189"/>
            <a:ext cx="2069178" cy="209050"/>
          </a:xfrm>
          <a:custGeom>
            <a:avLst/>
            <a:gdLst>
              <a:gd name="connsiteX0" fmla="*/ 1998431 w 2069178"/>
              <a:gd name="connsiteY0" fmla="*/ 0 h 209050"/>
              <a:gd name="connsiteX1" fmla="*/ 2069178 w 2069178"/>
              <a:gd name="connsiteY1" fmla="*/ 209050 h 209050"/>
              <a:gd name="connsiteX2" fmla="*/ 70747 w 2069178"/>
              <a:gd name="connsiteY2" fmla="*/ 209050 h 209050"/>
              <a:gd name="connsiteX3" fmla="*/ 0 w 2069178"/>
              <a:gd name="connsiteY3" fmla="*/ 0 h 20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9178" h="209050">
                <a:moveTo>
                  <a:pt x="1998431" y="0"/>
                </a:moveTo>
                <a:lnTo>
                  <a:pt x="2069178" y="209050"/>
                </a:lnTo>
                <a:lnTo>
                  <a:pt x="70747" y="20905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93CB09-BD6C-41EB-9C49-9C28854D8717}"/>
              </a:ext>
            </a:extLst>
          </p:cNvPr>
          <p:cNvSpPr/>
          <p:nvPr/>
        </p:nvSpPr>
        <p:spPr>
          <a:xfrm rot="17321824">
            <a:off x="9342216" y="1098633"/>
            <a:ext cx="2611128" cy="209050"/>
          </a:xfrm>
          <a:custGeom>
            <a:avLst/>
            <a:gdLst>
              <a:gd name="connsiteX0" fmla="*/ 2611128 w 2611128"/>
              <a:gd name="connsiteY0" fmla="*/ 209050 h 209050"/>
              <a:gd name="connsiteX1" fmla="*/ 70748 w 2611128"/>
              <a:gd name="connsiteY1" fmla="*/ 209050 h 209050"/>
              <a:gd name="connsiteX2" fmla="*/ 0 w 2611128"/>
              <a:gd name="connsiteY2" fmla="*/ 0 h 209050"/>
              <a:gd name="connsiteX3" fmla="*/ 2540380 w 2611128"/>
              <a:gd name="connsiteY3" fmla="*/ 0 h 20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1128" h="209050">
                <a:moveTo>
                  <a:pt x="2611128" y="209050"/>
                </a:moveTo>
                <a:lnTo>
                  <a:pt x="70748" y="209050"/>
                </a:lnTo>
                <a:lnTo>
                  <a:pt x="0" y="0"/>
                </a:lnTo>
                <a:lnTo>
                  <a:pt x="2540380" y="0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877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99FF"/>
                </a:solidFill>
              </a:rPr>
              <a:t>Infographic Style</a:t>
            </a:r>
            <a:endParaRPr lang="ko-KR" altLang="en-US" dirty="0">
              <a:solidFill>
                <a:srgbClr val="0099FF"/>
              </a:solidFill>
            </a:endParaRPr>
          </a:p>
        </p:txBody>
      </p:sp>
      <p:sp>
        <p:nvSpPr>
          <p:cNvPr id="7" name="Teardrop 6"/>
          <p:cNvSpPr/>
          <p:nvPr/>
        </p:nvSpPr>
        <p:spPr>
          <a:xfrm rot="8100000">
            <a:off x="5486399" y="2337356"/>
            <a:ext cx="1219200" cy="1219201"/>
          </a:xfrm>
          <a:custGeom>
            <a:avLst/>
            <a:gdLst/>
            <a:ahLst/>
            <a:cxnLst/>
            <a:rect l="l" t="t" r="r" b="b"/>
            <a:pathLst>
              <a:path w="914400" h="914401">
                <a:moveTo>
                  <a:pt x="0" y="914400"/>
                </a:moveTo>
                <a:lnTo>
                  <a:pt x="0" y="457204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lnTo>
                  <a:pt x="914400" y="0"/>
                </a:lnTo>
                <a:lnTo>
                  <a:pt x="914400" y="457197"/>
                </a:lnTo>
                <a:cubicBezTo>
                  <a:pt x="914400" y="457198"/>
                  <a:pt x="914400" y="457199"/>
                  <a:pt x="914400" y="457201"/>
                </a:cubicBezTo>
                <a:cubicBezTo>
                  <a:pt x="914400" y="709706"/>
                  <a:pt x="709705" y="914401"/>
                  <a:pt x="457200" y="914401"/>
                </a:cubicBezTo>
                <a:close/>
              </a:path>
            </a:pathLst>
          </a:custGeom>
          <a:noFill/>
          <a:ln w="635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8" name="Teardrop 6"/>
          <p:cNvSpPr/>
          <p:nvPr/>
        </p:nvSpPr>
        <p:spPr>
          <a:xfrm rot="2700000">
            <a:off x="4428291" y="3346298"/>
            <a:ext cx="1219200" cy="1219201"/>
          </a:xfrm>
          <a:custGeom>
            <a:avLst/>
            <a:gdLst/>
            <a:ahLst/>
            <a:cxnLst/>
            <a:rect l="l" t="t" r="r" b="b"/>
            <a:pathLst>
              <a:path w="914400" h="914401">
                <a:moveTo>
                  <a:pt x="0" y="914400"/>
                </a:moveTo>
                <a:lnTo>
                  <a:pt x="0" y="457204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lnTo>
                  <a:pt x="914400" y="0"/>
                </a:lnTo>
                <a:lnTo>
                  <a:pt x="914400" y="457197"/>
                </a:lnTo>
                <a:cubicBezTo>
                  <a:pt x="914400" y="457198"/>
                  <a:pt x="914400" y="457199"/>
                  <a:pt x="914400" y="457201"/>
                </a:cubicBezTo>
                <a:cubicBezTo>
                  <a:pt x="914400" y="709706"/>
                  <a:pt x="709705" y="914401"/>
                  <a:pt x="457200" y="914401"/>
                </a:cubicBezTo>
                <a:close/>
              </a:path>
            </a:pathLst>
          </a:custGeom>
          <a:noFill/>
          <a:ln w="635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9" name="Teardrop 6"/>
          <p:cNvSpPr/>
          <p:nvPr/>
        </p:nvSpPr>
        <p:spPr>
          <a:xfrm rot="18900000">
            <a:off x="5486399" y="4353580"/>
            <a:ext cx="1219200" cy="1219201"/>
          </a:xfrm>
          <a:custGeom>
            <a:avLst/>
            <a:gdLst/>
            <a:ahLst/>
            <a:cxnLst/>
            <a:rect l="l" t="t" r="r" b="b"/>
            <a:pathLst>
              <a:path w="914400" h="914401">
                <a:moveTo>
                  <a:pt x="0" y="914400"/>
                </a:moveTo>
                <a:lnTo>
                  <a:pt x="0" y="457204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lnTo>
                  <a:pt x="914400" y="0"/>
                </a:lnTo>
                <a:lnTo>
                  <a:pt x="914400" y="457197"/>
                </a:lnTo>
                <a:cubicBezTo>
                  <a:pt x="914400" y="457198"/>
                  <a:pt x="914400" y="457199"/>
                  <a:pt x="914400" y="457201"/>
                </a:cubicBezTo>
                <a:cubicBezTo>
                  <a:pt x="914400" y="709706"/>
                  <a:pt x="709705" y="914401"/>
                  <a:pt x="457200" y="914401"/>
                </a:cubicBezTo>
                <a:close/>
              </a:path>
            </a:pathLst>
          </a:custGeom>
          <a:noFill/>
          <a:ln w="635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ardrop 6"/>
          <p:cNvSpPr/>
          <p:nvPr/>
        </p:nvSpPr>
        <p:spPr>
          <a:xfrm rot="2700000">
            <a:off x="6544507" y="3346298"/>
            <a:ext cx="1219200" cy="1219201"/>
          </a:xfrm>
          <a:custGeom>
            <a:avLst/>
            <a:gdLst/>
            <a:ahLst/>
            <a:cxnLst/>
            <a:rect l="l" t="t" r="r" b="b"/>
            <a:pathLst>
              <a:path w="914400" h="914401">
                <a:moveTo>
                  <a:pt x="0" y="914400"/>
                </a:moveTo>
                <a:lnTo>
                  <a:pt x="0" y="457204"/>
                </a:lnTo>
                <a:lnTo>
                  <a:pt x="0" y="457200"/>
                </a:lnTo>
                <a:cubicBezTo>
                  <a:pt x="0" y="204695"/>
                  <a:pt x="204695" y="0"/>
                  <a:pt x="457200" y="0"/>
                </a:cubicBezTo>
                <a:lnTo>
                  <a:pt x="914400" y="0"/>
                </a:lnTo>
                <a:lnTo>
                  <a:pt x="914400" y="457197"/>
                </a:lnTo>
                <a:cubicBezTo>
                  <a:pt x="914400" y="457198"/>
                  <a:pt x="914400" y="457199"/>
                  <a:pt x="914400" y="457201"/>
                </a:cubicBezTo>
                <a:cubicBezTo>
                  <a:pt x="914400" y="709706"/>
                  <a:pt x="709705" y="914401"/>
                  <a:pt x="457200" y="914401"/>
                </a:cubicBezTo>
                <a:close/>
              </a:path>
            </a:pathLst>
          </a:custGeom>
          <a:noFill/>
          <a:ln w="635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1" name="Oval 21"/>
          <p:cNvSpPr>
            <a:spLocks noChangeAspect="1"/>
          </p:cNvSpPr>
          <p:nvPr/>
        </p:nvSpPr>
        <p:spPr>
          <a:xfrm>
            <a:off x="4787951" y="3731063"/>
            <a:ext cx="445943" cy="44966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2" name="Rectangle 9"/>
          <p:cNvSpPr/>
          <p:nvPr/>
        </p:nvSpPr>
        <p:spPr>
          <a:xfrm>
            <a:off x="5900899" y="2718672"/>
            <a:ext cx="400733" cy="37512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" name="Rounded Rectangle 7"/>
          <p:cNvSpPr/>
          <p:nvPr/>
        </p:nvSpPr>
        <p:spPr>
          <a:xfrm>
            <a:off x="6958104" y="3740151"/>
            <a:ext cx="420632" cy="363000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4" name="Rectangle 36"/>
          <p:cNvSpPr/>
          <p:nvPr/>
        </p:nvSpPr>
        <p:spPr>
          <a:xfrm>
            <a:off x="5879816" y="4778065"/>
            <a:ext cx="442899" cy="37022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15" name="Group 14"/>
          <p:cNvGrpSpPr/>
          <p:nvPr/>
        </p:nvGrpSpPr>
        <p:grpSpPr>
          <a:xfrm>
            <a:off x="7440564" y="1879469"/>
            <a:ext cx="4030459" cy="1366587"/>
            <a:chOff x="803640" y="3362835"/>
            <a:chExt cx="2059657" cy="1024941"/>
          </a:xfrm>
        </p:grpSpPr>
        <p:sp>
          <p:nvSpPr>
            <p:cNvPr id="16" name="TextBox 15"/>
            <p:cNvSpPr txBox="1"/>
            <p:nvPr/>
          </p:nvSpPr>
          <p:spPr>
            <a:xfrm>
              <a:off x="803640" y="3579862"/>
              <a:ext cx="2059657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vestibulum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odio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</a:t>
              </a:r>
              <a:endParaRPr lang="en-US" altLang="ko-KR" sz="1600" dirty="0"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40564" y="4778780"/>
            <a:ext cx="4030459" cy="1366587"/>
            <a:chOff x="803640" y="3362835"/>
            <a:chExt cx="2059657" cy="1024941"/>
          </a:xfrm>
        </p:grpSpPr>
        <p:sp>
          <p:nvSpPr>
            <p:cNvPr id="19" name="TextBox 18"/>
            <p:cNvSpPr txBox="1"/>
            <p:nvPr/>
          </p:nvSpPr>
          <p:spPr>
            <a:xfrm>
              <a:off x="803640" y="3579862"/>
              <a:ext cx="2059657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vestibulum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odio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</a:t>
              </a:r>
              <a:endParaRPr lang="en-US" altLang="ko-KR" sz="1600" dirty="0"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4899" y="4778780"/>
            <a:ext cx="4030459" cy="1366587"/>
            <a:chOff x="803640" y="3362835"/>
            <a:chExt cx="2059657" cy="1024941"/>
          </a:xfrm>
        </p:grpSpPr>
        <p:sp>
          <p:nvSpPr>
            <p:cNvPr id="22" name="TextBox 21"/>
            <p:cNvSpPr txBox="1"/>
            <p:nvPr/>
          </p:nvSpPr>
          <p:spPr>
            <a:xfrm>
              <a:off x="803640" y="3579862"/>
              <a:ext cx="2059657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vestibulum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odio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</a:t>
              </a:r>
              <a:endParaRPr lang="en-US" altLang="ko-KR" sz="1600" dirty="0"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899" y="1879469"/>
            <a:ext cx="4030459" cy="1366587"/>
            <a:chOff x="803640" y="3362835"/>
            <a:chExt cx="2059657" cy="1024941"/>
          </a:xfrm>
        </p:grpSpPr>
        <p:sp>
          <p:nvSpPr>
            <p:cNvPr id="25" name="TextBox 24"/>
            <p:cNvSpPr txBox="1"/>
            <p:nvPr/>
          </p:nvSpPr>
          <p:spPr>
            <a:xfrm>
              <a:off x="803640" y="3579862"/>
              <a:ext cx="2059657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vestibulum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odio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</a:t>
              </a:r>
              <a:endParaRPr lang="en-US" altLang="ko-KR" sz="1600" dirty="0"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j-ea"/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664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anding, water, person, fence&#10;&#10;Description automatically generated">
            <a:extLst>
              <a:ext uri="{FF2B5EF4-FFF2-40B4-BE49-F238E27FC236}">
                <a16:creationId xmlns:a16="http://schemas.microsoft.com/office/drawing/2014/main" id="{4E466967-A327-4F81-8C5D-8A4619B800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1"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902BD4E-B5CD-4509-9503-3CBE3C0FE22C}"/>
              </a:ext>
            </a:extLst>
          </p:cNvPr>
          <p:cNvSpPr/>
          <p:nvPr/>
        </p:nvSpPr>
        <p:spPr>
          <a:xfrm>
            <a:off x="4965404" y="0"/>
            <a:ext cx="7226595" cy="6858000"/>
          </a:xfrm>
          <a:custGeom>
            <a:avLst/>
            <a:gdLst>
              <a:gd name="connsiteX0" fmla="*/ 2444074 w 7593192"/>
              <a:gd name="connsiteY0" fmla="*/ 0 h 6858000"/>
              <a:gd name="connsiteX1" fmla="*/ 7593192 w 7593192"/>
              <a:gd name="connsiteY1" fmla="*/ 0 h 6858000"/>
              <a:gd name="connsiteX2" fmla="*/ 7593192 w 7593192"/>
              <a:gd name="connsiteY2" fmla="*/ 6858000 h 6858000"/>
              <a:gd name="connsiteX3" fmla="*/ 0 w 75931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3192" h="6858000">
                <a:moveTo>
                  <a:pt x="2444074" y="0"/>
                </a:moveTo>
                <a:lnTo>
                  <a:pt x="7593192" y="0"/>
                </a:lnTo>
                <a:lnTo>
                  <a:pt x="759319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9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A2257-9C60-458F-A0C6-60722E460167}"/>
              </a:ext>
            </a:extLst>
          </p:cNvPr>
          <p:cNvSpPr txBox="1"/>
          <p:nvPr/>
        </p:nvSpPr>
        <p:spPr>
          <a:xfrm>
            <a:off x="6942781" y="2767280"/>
            <a:ext cx="5249218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8000" dirty="0">
                <a:solidFill>
                  <a:schemeClr val="bg1"/>
                </a:solidFill>
                <a:cs typeface="Arial" pitchFamily="34" charset="0"/>
              </a:rPr>
              <a:t>THANKS</a:t>
            </a:r>
            <a:endParaRPr lang="ko-KR" altLang="en-US" sz="8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9C4AAD5-E606-4A8E-BFE4-6B05592F47A0}"/>
              </a:ext>
            </a:extLst>
          </p:cNvPr>
          <p:cNvSpPr/>
          <p:nvPr/>
        </p:nvSpPr>
        <p:spPr>
          <a:xfrm rot="17321824">
            <a:off x="2193977" y="3256807"/>
            <a:ext cx="7356632" cy="344385"/>
          </a:xfrm>
          <a:custGeom>
            <a:avLst/>
            <a:gdLst>
              <a:gd name="connsiteX0" fmla="*/ 7310831 w 7356632"/>
              <a:gd name="connsiteY0" fmla="*/ 209050 h 344385"/>
              <a:gd name="connsiteX1" fmla="*/ 7310831 w 7356632"/>
              <a:gd name="connsiteY1" fmla="*/ 209050 h 344385"/>
              <a:gd name="connsiteX2" fmla="*/ 7356632 w 7356632"/>
              <a:gd name="connsiteY2" fmla="*/ 344385 h 344385"/>
              <a:gd name="connsiteX3" fmla="*/ 116548 w 7356632"/>
              <a:gd name="connsiteY3" fmla="*/ 344385 h 344385"/>
              <a:gd name="connsiteX4" fmla="*/ 70748 w 7356632"/>
              <a:gd name="connsiteY4" fmla="*/ 209050 h 344385"/>
              <a:gd name="connsiteX5" fmla="*/ 70748 w 7356632"/>
              <a:gd name="connsiteY5" fmla="*/ 209050 h 344385"/>
              <a:gd name="connsiteX6" fmla="*/ 0 w 7356632"/>
              <a:gd name="connsiteY6" fmla="*/ 0 h 344385"/>
              <a:gd name="connsiteX7" fmla="*/ 7240083 w 7356632"/>
              <a:gd name="connsiteY7" fmla="*/ 0 h 34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56632" h="344385">
                <a:moveTo>
                  <a:pt x="7310831" y="209050"/>
                </a:moveTo>
                <a:lnTo>
                  <a:pt x="7310831" y="209050"/>
                </a:lnTo>
                <a:lnTo>
                  <a:pt x="7356632" y="344385"/>
                </a:lnTo>
                <a:lnTo>
                  <a:pt x="116548" y="344385"/>
                </a:lnTo>
                <a:lnTo>
                  <a:pt x="70748" y="209050"/>
                </a:lnTo>
                <a:lnTo>
                  <a:pt x="70748" y="209050"/>
                </a:lnTo>
                <a:lnTo>
                  <a:pt x="0" y="0"/>
                </a:lnTo>
                <a:lnTo>
                  <a:pt x="7240083" y="0"/>
                </a:lnTo>
                <a:close/>
              </a:path>
            </a:pathLst>
          </a:custGeom>
          <a:solidFill>
            <a:srgbClr val="0099F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544FE9-F3C6-42D7-8E43-E7A9AA9C8A96}"/>
              </a:ext>
            </a:extLst>
          </p:cNvPr>
          <p:cNvSpPr/>
          <p:nvPr/>
        </p:nvSpPr>
        <p:spPr>
          <a:xfrm rot="17321824">
            <a:off x="6870347" y="5820189"/>
            <a:ext cx="2069178" cy="209050"/>
          </a:xfrm>
          <a:custGeom>
            <a:avLst/>
            <a:gdLst>
              <a:gd name="connsiteX0" fmla="*/ 1998431 w 2069178"/>
              <a:gd name="connsiteY0" fmla="*/ 0 h 209050"/>
              <a:gd name="connsiteX1" fmla="*/ 2069178 w 2069178"/>
              <a:gd name="connsiteY1" fmla="*/ 209050 h 209050"/>
              <a:gd name="connsiteX2" fmla="*/ 70747 w 2069178"/>
              <a:gd name="connsiteY2" fmla="*/ 209050 h 209050"/>
              <a:gd name="connsiteX3" fmla="*/ 0 w 2069178"/>
              <a:gd name="connsiteY3" fmla="*/ 0 h 20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9178" h="209050">
                <a:moveTo>
                  <a:pt x="1998431" y="0"/>
                </a:moveTo>
                <a:lnTo>
                  <a:pt x="2069178" y="209050"/>
                </a:lnTo>
                <a:lnTo>
                  <a:pt x="70747" y="209050"/>
                </a:lnTo>
                <a:lnTo>
                  <a:pt x="0" y="0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93CB09-BD6C-41EB-9C49-9C28854D8717}"/>
              </a:ext>
            </a:extLst>
          </p:cNvPr>
          <p:cNvSpPr/>
          <p:nvPr/>
        </p:nvSpPr>
        <p:spPr>
          <a:xfrm rot="17321824">
            <a:off x="9342216" y="1098633"/>
            <a:ext cx="2611128" cy="209050"/>
          </a:xfrm>
          <a:custGeom>
            <a:avLst/>
            <a:gdLst>
              <a:gd name="connsiteX0" fmla="*/ 2611128 w 2611128"/>
              <a:gd name="connsiteY0" fmla="*/ 209050 h 209050"/>
              <a:gd name="connsiteX1" fmla="*/ 70748 w 2611128"/>
              <a:gd name="connsiteY1" fmla="*/ 209050 h 209050"/>
              <a:gd name="connsiteX2" fmla="*/ 0 w 2611128"/>
              <a:gd name="connsiteY2" fmla="*/ 0 h 209050"/>
              <a:gd name="connsiteX3" fmla="*/ 2540380 w 2611128"/>
              <a:gd name="connsiteY3" fmla="*/ 0 h 20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1128" h="209050">
                <a:moveTo>
                  <a:pt x="2611128" y="209050"/>
                </a:moveTo>
                <a:lnTo>
                  <a:pt x="70748" y="209050"/>
                </a:lnTo>
                <a:lnTo>
                  <a:pt x="0" y="0"/>
                </a:lnTo>
                <a:lnTo>
                  <a:pt x="2540380" y="0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94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C580DE0-BF87-44A6-A9CA-213CEECD0D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3812" y="387694"/>
            <a:ext cx="11573197" cy="724247"/>
          </a:xfrm>
        </p:spPr>
        <p:txBody>
          <a:bodyPr>
            <a:noAutofit/>
          </a:bodyPr>
          <a:lstStyle/>
          <a:p>
            <a:r>
              <a:rPr lang="en-US" altLang="ko-KR" sz="6000" b="1" dirty="0">
                <a:solidFill>
                  <a:srgbClr val="0099FF"/>
                </a:solidFill>
                <a:latin typeface="+mn-lt"/>
              </a:rPr>
              <a:t>HEADING</a:t>
            </a:r>
            <a:endParaRPr lang="ko-KR" altLang="en-US" sz="6000" b="1" dirty="0">
              <a:solidFill>
                <a:srgbClr val="0099FF"/>
              </a:solidFill>
              <a:latin typeface="+mn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0937" y="4549474"/>
            <a:ext cx="576064" cy="576064"/>
          </a:xfrm>
          <a:prstGeom prst="ellipse">
            <a:avLst/>
          </a:prstGeom>
          <a:solidFill>
            <a:srgbClr val="00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/>
          <p:cNvSpPr/>
          <p:nvPr/>
        </p:nvSpPr>
        <p:spPr>
          <a:xfrm>
            <a:off x="710937" y="5341562"/>
            <a:ext cx="576064" cy="576064"/>
          </a:xfrm>
          <a:prstGeom prst="ellipse">
            <a:avLst/>
          </a:prstGeom>
          <a:solidFill>
            <a:srgbClr val="00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431019" y="4715256"/>
            <a:ext cx="4017606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nisi.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1018" y="4477466"/>
            <a:ext cx="4017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HEADING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1019" y="5527968"/>
            <a:ext cx="4017606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nisi.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1018" y="5290178"/>
            <a:ext cx="4017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HEADING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739316" y="4549474"/>
            <a:ext cx="576064" cy="576064"/>
          </a:xfrm>
          <a:prstGeom prst="ellipse">
            <a:avLst/>
          </a:prstGeom>
          <a:solidFill>
            <a:srgbClr val="00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Oval 25"/>
          <p:cNvSpPr/>
          <p:nvPr/>
        </p:nvSpPr>
        <p:spPr>
          <a:xfrm>
            <a:off x="6739316" y="5341562"/>
            <a:ext cx="576064" cy="576064"/>
          </a:xfrm>
          <a:prstGeom prst="ellipse">
            <a:avLst/>
          </a:prstGeom>
          <a:solidFill>
            <a:srgbClr val="00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7459398" y="4715256"/>
            <a:ext cx="4017606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nisi.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59397" y="4477466"/>
            <a:ext cx="4017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HEADING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59398" y="5527968"/>
            <a:ext cx="4017606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nisi.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59397" y="5290178"/>
            <a:ext cx="4017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HEADING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Rounded Rectangle 6">
            <a:extLst>
              <a:ext uri="{FF2B5EF4-FFF2-40B4-BE49-F238E27FC236}">
                <a16:creationId xmlns:a16="http://schemas.microsoft.com/office/drawing/2014/main" id="{83DA188B-5E7A-4943-B865-DA39B00BEE6D}"/>
              </a:ext>
            </a:extLst>
          </p:cNvPr>
          <p:cNvSpPr/>
          <p:nvPr/>
        </p:nvSpPr>
        <p:spPr>
          <a:xfrm>
            <a:off x="848638" y="5485654"/>
            <a:ext cx="307086" cy="312210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82BF6278-344D-46D2-8D2B-1B58A9A88AE5}"/>
              </a:ext>
            </a:extLst>
          </p:cNvPr>
          <p:cNvSpPr/>
          <p:nvPr/>
        </p:nvSpPr>
        <p:spPr>
          <a:xfrm rot="2700000">
            <a:off x="6924859" y="5426135"/>
            <a:ext cx="226972" cy="406918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Rectangle 9">
            <a:extLst>
              <a:ext uri="{FF2B5EF4-FFF2-40B4-BE49-F238E27FC236}">
                <a16:creationId xmlns:a16="http://schemas.microsoft.com/office/drawing/2014/main" id="{A003D573-5E55-4BA1-BB55-AC4231CDC873}"/>
              </a:ext>
            </a:extLst>
          </p:cNvPr>
          <p:cNvSpPr/>
          <p:nvPr/>
        </p:nvSpPr>
        <p:spPr>
          <a:xfrm>
            <a:off x="875507" y="4695498"/>
            <a:ext cx="289009" cy="27053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ardrop 1">
            <a:extLst>
              <a:ext uri="{FF2B5EF4-FFF2-40B4-BE49-F238E27FC236}">
                <a16:creationId xmlns:a16="http://schemas.microsoft.com/office/drawing/2014/main" id="{80C5EDAE-4EDE-4820-AE0B-47BE99153B7D}"/>
              </a:ext>
            </a:extLst>
          </p:cNvPr>
          <p:cNvSpPr/>
          <p:nvPr/>
        </p:nvSpPr>
        <p:spPr>
          <a:xfrm rot="18805991">
            <a:off x="6860083" y="4650163"/>
            <a:ext cx="356527" cy="352807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FC4AFAF-7ABE-443B-A8CF-616D81E2C6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8" b="13228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2D6BD21-9F24-43F5-88EC-12D57F17DD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 b="14824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E3DB91-E631-4D7A-BDA8-960EED4C8681}"/>
              </a:ext>
            </a:extLst>
          </p:cNvPr>
          <p:cNvSpPr/>
          <p:nvPr/>
        </p:nvSpPr>
        <p:spPr>
          <a:xfrm>
            <a:off x="-5589" y="6510380"/>
            <a:ext cx="12192000" cy="37279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76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DFE3C7E-8758-4EAA-8D55-71C391129664}"/>
              </a:ext>
            </a:extLst>
          </p:cNvPr>
          <p:cNvSpPr/>
          <p:nvPr/>
        </p:nvSpPr>
        <p:spPr>
          <a:xfrm>
            <a:off x="3850105" y="469232"/>
            <a:ext cx="8051163" cy="591953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290352" y="602061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rgbClr val="0099FF"/>
                </a:solidFill>
                <a:cs typeface="Arial" pitchFamily="34" charset="0"/>
              </a:rPr>
              <a:t>HEADING</a:t>
            </a:r>
            <a:endParaRPr lang="ko-KR" altLang="en-US" sz="5400" b="1" dirty="0">
              <a:solidFill>
                <a:srgbClr val="0099FF"/>
              </a:solidFill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1A27BF-1099-4231-B085-2EEBB60E1960}"/>
              </a:ext>
            </a:extLst>
          </p:cNvPr>
          <p:cNvGrpSpPr/>
          <p:nvPr/>
        </p:nvGrpSpPr>
        <p:grpSpPr>
          <a:xfrm>
            <a:off x="4717484" y="1690188"/>
            <a:ext cx="6691413" cy="1070828"/>
            <a:chOff x="5812355" y="1666120"/>
            <a:chExt cx="5465788" cy="10708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5E5475-7904-4404-9EE1-C0D975C30508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1070828"/>
              <a:chOff x="6751979" y="1666120"/>
              <a:chExt cx="4526164" cy="107082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770451" y="2090617"/>
                <a:ext cx="45076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Lorem ipsum dolor sit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amet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,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consectetur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adipiscing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elit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 Vestibulum vel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aliquet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nisi.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Suspendisse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ornare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in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felis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eu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porttitor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Suspendisse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eu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vestibulum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odio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cs typeface="Arial" pitchFamily="34" charset="0"/>
                  </a:rPr>
                  <a:t>HEADING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01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7C7C5D-DF37-421D-85EF-D91DC28FF2C5}"/>
              </a:ext>
            </a:extLst>
          </p:cNvPr>
          <p:cNvGrpSpPr/>
          <p:nvPr/>
        </p:nvGrpSpPr>
        <p:grpSpPr>
          <a:xfrm>
            <a:off x="4699012" y="2841804"/>
            <a:ext cx="6691413" cy="1070828"/>
            <a:chOff x="5812355" y="1666120"/>
            <a:chExt cx="5465788" cy="107082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B5DD05-D683-429A-A6B7-50D4355F603E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1070828"/>
              <a:chOff x="6751979" y="1666120"/>
              <a:chExt cx="4526164" cy="107082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16FAAE6-5486-4FE8-8D02-50C769003FD1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Lorem ipsum dolor sit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amet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,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consectetur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adipiscing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elit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 Vestibulum vel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aliquet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nisi.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Suspendisse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ornare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in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felis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eu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porttitor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Suspendisse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eu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vestibulum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odio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CF020E-F563-4A38-B75A-4F379805BB78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cs typeface="Arial" pitchFamily="34" charset="0"/>
                  </a:rPr>
                  <a:t>HEADING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15C5F3-46BC-42F5-8C0C-91D1D7B9B8F1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02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7A9AEF-E5BB-4E71-B9DE-59D591451261}"/>
              </a:ext>
            </a:extLst>
          </p:cNvPr>
          <p:cNvGrpSpPr/>
          <p:nvPr/>
        </p:nvGrpSpPr>
        <p:grpSpPr>
          <a:xfrm>
            <a:off x="4680540" y="3993420"/>
            <a:ext cx="6691413" cy="1070828"/>
            <a:chOff x="5812355" y="1666120"/>
            <a:chExt cx="5465788" cy="10708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35FBA5F-3519-46CE-AF64-77BFFA85AD8A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1070828"/>
              <a:chOff x="6751979" y="1666120"/>
              <a:chExt cx="4526164" cy="107082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CE16B8-342D-492B-B84E-83C67A5098AC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Lorem ipsum dolor sit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amet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,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consectetur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adipiscing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elit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 Vestibulum vel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aliquet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nisi.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Suspendisse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ornare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in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felis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eu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porttitor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Suspendisse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eu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vestibulum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odio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1EC4BBA-83AC-4B69-8462-790FF94AC1F6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cs typeface="Arial" pitchFamily="34" charset="0"/>
                  </a:rPr>
                  <a:t>HEADING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0AE37B-26E9-4EEE-989E-B727A9446C72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03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821F40-66D0-46F5-B65E-0E07A4BA0883}"/>
              </a:ext>
            </a:extLst>
          </p:cNvPr>
          <p:cNvGrpSpPr/>
          <p:nvPr/>
        </p:nvGrpSpPr>
        <p:grpSpPr>
          <a:xfrm>
            <a:off x="4662068" y="5145036"/>
            <a:ext cx="6691413" cy="1070828"/>
            <a:chOff x="5812355" y="1666120"/>
            <a:chExt cx="5465788" cy="10708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AA6751F-8516-406C-AB47-93E245384783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1070828"/>
              <a:chOff x="6751979" y="1666120"/>
              <a:chExt cx="4526164" cy="107082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E4D254-9E9C-429F-AE22-A4282F410539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Lorem ipsum dolor sit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amet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,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consectetur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adipiscing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elit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 Vestibulum vel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aliquet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nisi.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Suspendisse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ornare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in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felis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eu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porttitor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Suspendisse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eu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 vestibulum </a:t>
                </a:r>
                <a:r>
                  <a:rPr lang="en-US" sz="1200" b="0" i="0" dirty="0" err="1">
                    <a:solidFill>
                      <a:srgbClr val="000000"/>
                    </a:solidFill>
                    <a:effectLst/>
                    <a:latin typeface="Open Sans"/>
                  </a:rPr>
                  <a:t>odio</a:t>
                </a:r>
                <a:r>
                  <a:rPr lang="en-US" sz="1200" b="0" i="0" dirty="0">
                    <a:solidFill>
                      <a:srgbClr val="000000"/>
                    </a:solidFill>
                    <a:effectLst/>
                    <a:latin typeface="Open Sans"/>
                  </a:rPr>
                  <a:t>.</a:t>
                </a:r>
                <a:endParaRPr lang="en-US" altLang="ko-KR" sz="1200" dirty="0">
                  <a:cs typeface="Arial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139C1AF-47E8-4627-AEEA-FDCC6CEB470D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cs typeface="Arial" pitchFamily="34" charset="0"/>
                  </a:rPr>
                  <a:t>HEADING</a:t>
                </a:r>
                <a:endParaRPr lang="ko-KR" altLang="en-US" sz="2700" b="1" dirty="0">
                  <a:cs typeface="Arial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DD974D-7108-4C2A-B890-B3A4C483193C}"/>
                </a:ext>
              </a:extLst>
            </p:cNvPr>
            <p:cNvSpPr txBox="1"/>
            <p:nvPr/>
          </p:nvSpPr>
          <p:spPr>
            <a:xfrm>
              <a:off x="5812355" y="1675118"/>
              <a:ext cx="958096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800" b="1" dirty="0">
                  <a:cs typeface="Arial" pitchFamily="34" charset="0"/>
                </a:rPr>
                <a:t>04</a:t>
              </a:r>
              <a:endParaRPr lang="ko-KR" altLang="en-US" sz="4800" b="1" dirty="0">
                <a:cs typeface="Arial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8AA313-CC6B-4F84-94CA-74505432733B}"/>
              </a:ext>
            </a:extLst>
          </p:cNvPr>
          <p:cNvSpPr/>
          <p:nvPr/>
        </p:nvSpPr>
        <p:spPr>
          <a:xfrm>
            <a:off x="3727938" y="337625"/>
            <a:ext cx="8285870" cy="6183971"/>
          </a:xfrm>
          <a:prstGeom prst="rect">
            <a:avLst/>
          </a:prstGeom>
          <a:noFill/>
          <a:ln w="635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34067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6406" y="1068452"/>
            <a:ext cx="7086868" cy="4707336"/>
          </a:xfrm>
          <a:prstGeom prst="rect">
            <a:avLst/>
          </a:prstGeom>
          <a:noFill/>
          <a:ln w="6350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894615"/>
            <a:ext cx="2880320" cy="2690335"/>
          </a:xfrm>
        </p:spPr>
        <p:txBody>
          <a:bodyPr>
            <a:normAutofit/>
          </a:bodyPr>
          <a:lstStyle/>
          <a:p>
            <a:r>
              <a:rPr lang="en-US" altLang="ko-KR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HEADING</a:t>
            </a:r>
            <a:endParaRPr lang="ko-KR" altLang="en-US" sz="80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21839" y="1237843"/>
            <a:ext cx="6576000" cy="43685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44226" y="1547583"/>
            <a:ext cx="5731228" cy="3718297"/>
            <a:chOff x="2227884" y="1338988"/>
            <a:chExt cx="6160540" cy="2788723"/>
          </a:xfrm>
        </p:grpSpPr>
        <p:sp>
          <p:nvSpPr>
            <p:cNvPr id="12" name="TextBox 11"/>
            <p:cNvSpPr txBox="1"/>
            <p:nvPr/>
          </p:nvSpPr>
          <p:spPr>
            <a:xfrm>
              <a:off x="2227884" y="1657804"/>
              <a:ext cx="6160540" cy="2469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vestibulum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odio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Curabitur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suscipit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urna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nulla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sed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ullamcorper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dolor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varius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id. Donec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molestie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enim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non semper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convallis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rutrum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dolor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quis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tincidunt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ante ipsum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primis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faucibus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orci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luctus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et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ultrices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posuere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cubilia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curae</a:t>
              </a:r>
              <a:r>
                <a:rPr lang="en-US" sz="1600" dirty="0">
                  <a:solidFill>
                    <a:srgbClr val="000000"/>
                  </a:solidFill>
                  <a:latin typeface="Open Sans"/>
                </a:rPr>
                <a:t>.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Etiam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non porta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turpis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id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ullamcorper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erat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Fusce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a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risus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600" dirty="0">
                  <a:solidFill>
                    <a:srgbClr val="000000"/>
                  </a:solidFill>
                  <a:latin typeface="Open Sans"/>
                </a:rPr>
                <a:t>.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Donec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molestie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enim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non semper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Curabitur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suscipit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urna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nulla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sed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ullamcorper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dolor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varius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id. Donec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molestie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enim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non semper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convallis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rutrum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dolor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quis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tincidunt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ante ipsum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primis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faucibus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orci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luctus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et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ultrices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posuere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cubilia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curae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; </a:t>
              </a:r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27884" y="1338988"/>
              <a:ext cx="616054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867" b="1" dirty="0">
                  <a:solidFill>
                    <a:srgbClr val="0099FF"/>
                  </a:solidFill>
                  <a:cs typeface="Arial" pitchFamily="34" charset="0"/>
                </a:rPr>
                <a:t>SUB-HEADING</a:t>
              </a:r>
              <a:endParaRPr lang="ko-KR" altLang="en-US" sz="1867" b="1" dirty="0">
                <a:solidFill>
                  <a:srgbClr val="0099FF"/>
                </a:solidFill>
                <a:cs typeface="Arial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B40EFCE-CF96-45E8-B180-0E6FA26AF7EB}"/>
              </a:ext>
            </a:extLst>
          </p:cNvPr>
          <p:cNvSpPr/>
          <p:nvPr/>
        </p:nvSpPr>
        <p:spPr>
          <a:xfrm>
            <a:off x="-5589" y="6510380"/>
            <a:ext cx="12192000" cy="37279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D7204-C2A4-4617-952C-C55A21770CCE}"/>
              </a:ext>
            </a:extLst>
          </p:cNvPr>
          <p:cNvSpPr/>
          <p:nvPr/>
        </p:nvSpPr>
        <p:spPr>
          <a:xfrm>
            <a:off x="0" y="0"/>
            <a:ext cx="12192000" cy="37279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76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69AA6F-8849-48BE-B96B-21797615571E}"/>
              </a:ext>
            </a:extLst>
          </p:cNvPr>
          <p:cNvSpPr/>
          <p:nvPr/>
        </p:nvSpPr>
        <p:spPr>
          <a:xfrm>
            <a:off x="759072" y="1688123"/>
            <a:ext cx="2546834" cy="291201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B99F3D-539F-4968-AF40-FBAAD2A8136F}"/>
              </a:ext>
            </a:extLst>
          </p:cNvPr>
          <p:cNvSpPr/>
          <p:nvPr/>
        </p:nvSpPr>
        <p:spPr>
          <a:xfrm>
            <a:off x="3475063" y="1713927"/>
            <a:ext cx="2546834" cy="291201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F492C5-0D7B-474F-9702-B77D5745BFC3}"/>
              </a:ext>
            </a:extLst>
          </p:cNvPr>
          <p:cNvSpPr/>
          <p:nvPr/>
        </p:nvSpPr>
        <p:spPr>
          <a:xfrm>
            <a:off x="6171459" y="1713927"/>
            <a:ext cx="2546834" cy="291201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4B886A-733E-4DE8-BF00-CA53ECC6F3E9}"/>
              </a:ext>
            </a:extLst>
          </p:cNvPr>
          <p:cNvSpPr/>
          <p:nvPr/>
        </p:nvSpPr>
        <p:spPr>
          <a:xfrm>
            <a:off x="8886094" y="1684595"/>
            <a:ext cx="2546834" cy="2912012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Our </a:t>
            </a:r>
            <a:r>
              <a:rPr lang="en-US" altLang="ko-KR" dirty="0">
                <a:solidFill>
                  <a:srgbClr val="0099FF"/>
                </a:solidFill>
              </a:rPr>
              <a:t>Team</a:t>
            </a:r>
            <a:endParaRPr lang="ko-KR" altLang="en-US" dirty="0">
              <a:solidFill>
                <a:srgbClr val="0099FF"/>
              </a:solidFill>
            </a:endParaRPr>
          </a:p>
        </p:txBody>
      </p:sp>
      <p:sp>
        <p:nvSpPr>
          <p:cNvPr id="18" name="Text Placeholder 17"/>
          <p:cNvSpPr txBox="1">
            <a:spLocks/>
          </p:cNvSpPr>
          <p:nvPr/>
        </p:nvSpPr>
        <p:spPr>
          <a:xfrm>
            <a:off x="815344" y="4750216"/>
            <a:ext cx="2445128" cy="32811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Name</a:t>
            </a:r>
          </a:p>
        </p:txBody>
      </p:sp>
      <p:sp>
        <p:nvSpPr>
          <p:cNvPr id="21" name="Text Placeholder 18"/>
          <p:cNvSpPr txBox="1">
            <a:spLocks/>
          </p:cNvSpPr>
          <p:nvPr/>
        </p:nvSpPr>
        <p:spPr>
          <a:xfrm>
            <a:off x="815344" y="5112452"/>
            <a:ext cx="2445128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Programmer</a:t>
            </a:r>
          </a:p>
        </p:txBody>
      </p:sp>
      <p:sp>
        <p:nvSpPr>
          <p:cNvPr id="22" name="Text Placeholder 17"/>
          <p:cNvSpPr txBox="1">
            <a:spLocks/>
          </p:cNvSpPr>
          <p:nvPr/>
        </p:nvSpPr>
        <p:spPr>
          <a:xfrm>
            <a:off x="3525916" y="4750216"/>
            <a:ext cx="2445128" cy="32811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Name</a:t>
            </a:r>
          </a:p>
        </p:txBody>
      </p:sp>
      <p:sp>
        <p:nvSpPr>
          <p:cNvPr id="23" name="Text Placeholder 18"/>
          <p:cNvSpPr txBox="1">
            <a:spLocks/>
          </p:cNvSpPr>
          <p:nvPr/>
        </p:nvSpPr>
        <p:spPr>
          <a:xfrm>
            <a:off x="3525916" y="5112452"/>
            <a:ext cx="2445128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Programmer</a:t>
            </a:r>
          </a:p>
        </p:txBody>
      </p:sp>
      <p:sp>
        <p:nvSpPr>
          <p:cNvPr id="24" name="Text Placeholder 17"/>
          <p:cNvSpPr txBox="1">
            <a:spLocks/>
          </p:cNvSpPr>
          <p:nvPr/>
        </p:nvSpPr>
        <p:spPr>
          <a:xfrm>
            <a:off x="6236488" y="4750216"/>
            <a:ext cx="2445128" cy="32811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Name</a:t>
            </a:r>
          </a:p>
        </p:txBody>
      </p:sp>
      <p:sp>
        <p:nvSpPr>
          <p:cNvPr id="25" name="Text Placeholder 18"/>
          <p:cNvSpPr txBox="1">
            <a:spLocks/>
          </p:cNvSpPr>
          <p:nvPr/>
        </p:nvSpPr>
        <p:spPr>
          <a:xfrm>
            <a:off x="6236488" y="5112452"/>
            <a:ext cx="2445128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Programmer</a:t>
            </a:r>
          </a:p>
        </p:txBody>
      </p:sp>
      <p:sp>
        <p:nvSpPr>
          <p:cNvPr id="26" name="Text Placeholder 17"/>
          <p:cNvSpPr txBox="1">
            <a:spLocks/>
          </p:cNvSpPr>
          <p:nvPr/>
        </p:nvSpPr>
        <p:spPr>
          <a:xfrm>
            <a:off x="8947060" y="4750216"/>
            <a:ext cx="2445128" cy="32811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Name</a:t>
            </a:r>
          </a:p>
        </p:txBody>
      </p:sp>
      <p:sp>
        <p:nvSpPr>
          <p:cNvPr id="27" name="Text Placeholder 18"/>
          <p:cNvSpPr txBox="1">
            <a:spLocks/>
          </p:cNvSpPr>
          <p:nvPr/>
        </p:nvSpPr>
        <p:spPr>
          <a:xfrm>
            <a:off x="8947060" y="5112452"/>
            <a:ext cx="2445128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Programmer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D7331C8-0562-491B-BA6D-0C489202464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r="17626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3FC2DBA-0825-4BC3-B814-7C6BE45BB516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r="19805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CE8AB88D-131B-4232-8809-E50488BAC6A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4" r="19784"/>
          <a:stretch>
            <a:fillRect/>
          </a:stretch>
        </p:blipFill>
        <p:spPr/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EA6D5D5-EC44-44D7-BADF-6B05B876FBD1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8" b="13228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F217C0-E92D-45A5-A4AA-53468EB9DEB5}"/>
              </a:ext>
            </a:extLst>
          </p:cNvPr>
          <p:cNvSpPr/>
          <p:nvPr/>
        </p:nvSpPr>
        <p:spPr>
          <a:xfrm>
            <a:off x="-5589" y="6510380"/>
            <a:ext cx="12192000" cy="37279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2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2BB9765-D204-493F-B075-24DACE3150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2" b="24602"/>
          <a:stretch>
            <a:fillRect/>
          </a:stretch>
        </p:blipFill>
        <p:spPr/>
      </p:pic>
      <p:pic>
        <p:nvPicPr>
          <p:cNvPr id="6" name="Picture 3" descr="D:\Fullppt\005-PNG이미지\노트북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033" y="2360831"/>
            <a:ext cx="9063301" cy="460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6179" y="4935529"/>
            <a:ext cx="50885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179" y="4373312"/>
            <a:ext cx="5088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0099FF"/>
                </a:solidFill>
                <a:cs typeface="Arial" pitchFamily="34" charset="0"/>
              </a:rPr>
              <a:t>HEADING</a:t>
            </a:r>
            <a:endParaRPr lang="ko-KR" altLang="en-US" sz="3200" b="1" dirty="0">
              <a:solidFill>
                <a:srgbClr val="0099FF"/>
              </a:solidFill>
              <a:cs typeface="Arial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05F5FF6-DD1C-469A-8C81-2AAEE6701D1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8" b="24898"/>
          <a:stretch>
            <a:fillRect/>
          </a:stretch>
        </p:blipFill>
        <p:spPr>
          <a:xfrm>
            <a:off x="6784605" y="2924994"/>
            <a:ext cx="4267241" cy="3214001"/>
          </a:xfrm>
        </p:spPr>
      </p:pic>
    </p:spTree>
    <p:extLst>
      <p:ext uri="{BB962C8B-B14F-4D97-AF65-F5344CB8AC3E}">
        <p14:creationId xmlns:p14="http://schemas.microsoft.com/office/powerpoint/2010/main" val="125996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E07C01-4234-41D4-B84F-CD46FDF7674A}"/>
              </a:ext>
            </a:extLst>
          </p:cNvPr>
          <p:cNvSpPr/>
          <p:nvPr/>
        </p:nvSpPr>
        <p:spPr>
          <a:xfrm>
            <a:off x="6096000" y="1125415"/>
            <a:ext cx="6096000" cy="2025748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0C63A74-2417-4395-9136-38D0C259F51D}"/>
              </a:ext>
            </a:extLst>
          </p:cNvPr>
          <p:cNvSpPr txBox="1">
            <a:spLocks/>
          </p:cNvSpPr>
          <p:nvPr/>
        </p:nvSpPr>
        <p:spPr>
          <a:xfrm>
            <a:off x="6646333" y="1535862"/>
            <a:ext cx="4212162" cy="120485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8000" dirty="0">
                <a:solidFill>
                  <a:schemeClr val="bg1"/>
                </a:solidFill>
                <a:latin typeface="+mj-lt"/>
                <a:cs typeface="Arial" pitchFamily="34" charset="0"/>
              </a:rPr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E1BF3A-FF15-44B1-8D71-4EFA052AEF5C}"/>
              </a:ext>
            </a:extLst>
          </p:cNvPr>
          <p:cNvSpPr txBox="1"/>
          <p:nvPr/>
        </p:nvSpPr>
        <p:spPr>
          <a:xfrm>
            <a:off x="0" y="1"/>
            <a:ext cx="1190892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6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0</a:t>
            </a:r>
            <a:endParaRPr lang="ko-KR" altLang="en-US" sz="60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8E5BD68-62C8-4833-8C81-D3AFE66BE127}"/>
              </a:ext>
            </a:extLst>
          </p:cNvPr>
          <p:cNvSpPr/>
          <p:nvPr/>
        </p:nvSpPr>
        <p:spPr>
          <a:xfrm>
            <a:off x="6857347" y="3538405"/>
            <a:ext cx="50579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ko-KR" altLang="en-US" sz="1600" dirty="0">
              <a:cs typeface="Arial" pitchFamily="34" charset="0"/>
            </a:endParaRPr>
          </a:p>
          <a:p>
            <a:pPr algn="just"/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ko-KR" altLang="en-US" sz="1600" dirty="0">
              <a:cs typeface="Arial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AC45115-88D6-4A2B-A43A-E88303C7241C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1932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6000" b="1" dirty="0">
                <a:latin typeface="+mn-lt"/>
              </a:rPr>
              <a:t>HEADING</a:t>
            </a:r>
          </a:p>
        </p:txBody>
      </p:sp>
      <p:sp>
        <p:nvSpPr>
          <p:cNvPr id="3" name="Teardrop 4">
            <a:extLst>
              <a:ext uri="{FF2B5EF4-FFF2-40B4-BE49-F238E27FC236}">
                <a16:creationId xmlns:a16="http://schemas.microsoft.com/office/drawing/2014/main" id="{03B41526-D721-452D-B812-6F9A7A7E3371}"/>
              </a:ext>
            </a:extLst>
          </p:cNvPr>
          <p:cNvSpPr/>
          <p:nvPr/>
        </p:nvSpPr>
        <p:spPr>
          <a:xfrm rot="2700000">
            <a:off x="8775977" y="2557928"/>
            <a:ext cx="2043551" cy="2043551"/>
          </a:xfrm>
          <a:prstGeom prst="teardrop">
            <a:avLst/>
          </a:prstGeom>
          <a:solidFill>
            <a:srgbClr val="0099F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Oval 5">
            <a:extLst>
              <a:ext uri="{FF2B5EF4-FFF2-40B4-BE49-F238E27FC236}">
                <a16:creationId xmlns:a16="http://schemas.microsoft.com/office/drawing/2014/main" id="{8BAC1654-58BE-4F76-A132-F20A5F24ACEF}"/>
              </a:ext>
            </a:extLst>
          </p:cNvPr>
          <p:cNvSpPr/>
          <p:nvPr/>
        </p:nvSpPr>
        <p:spPr>
          <a:xfrm>
            <a:off x="8878154" y="2660105"/>
            <a:ext cx="1839196" cy="183919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ardrop 7">
            <a:extLst>
              <a:ext uri="{FF2B5EF4-FFF2-40B4-BE49-F238E27FC236}">
                <a16:creationId xmlns:a16="http://schemas.microsoft.com/office/drawing/2014/main" id="{52E1668E-E4A9-43C5-97EF-6F44EE705E68}"/>
              </a:ext>
            </a:extLst>
          </p:cNvPr>
          <p:cNvSpPr/>
          <p:nvPr/>
        </p:nvSpPr>
        <p:spPr>
          <a:xfrm rot="2700000">
            <a:off x="6820035" y="2557928"/>
            <a:ext cx="2043551" cy="2043551"/>
          </a:xfrm>
          <a:prstGeom prst="teardrop">
            <a:avLst/>
          </a:prstGeom>
          <a:solidFill>
            <a:srgbClr val="0099F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6CFBDDA2-5F52-4225-91F4-AFEDD4778726}"/>
              </a:ext>
            </a:extLst>
          </p:cNvPr>
          <p:cNvSpPr/>
          <p:nvPr/>
        </p:nvSpPr>
        <p:spPr>
          <a:xfrm>
            <a:off x="6922212" y="2660105"/>
            <a:ext cx="1839196" cy="183919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ardrop 10">
            <a:extLst>
              <a:ext uri="{FF2B5EF4-FFF2-40B4-BE49-F238E27FC236}">
                <a16:creationId xmlns:a16="http://schemas.microsoft.com/office/drawing/2014/main" id="{F8200CAF-FE53-4816-B2AE-8CC9D9B32900}"/>
              </a:ext>
            </a:extLst>
          </p:cNvPr>
          <p:cNvSpPr/>
          <p:nvPr/>
        </p:nvSpPr>
        <p:spPr>
          <a:xfrm rot="2700000">
            <a:off x="4864092" y="2557928"/>
            <a:ext cx="2043551" cy="2043551"/>
          </a:xfrm>
          <a:prstGeom prst="teardrop">
            <a:avLst/>
          </a:prstGeom>
          <a:solidFill>
            <a:srgbClr val="0099F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8696272F-CEE0-4243-B200-C8C0DDD53FB7}"/>
              </a:ext>
            </a:extLst>
          </p:cNvPr>
          <p:cNvSpPr/>
          <p:nvPr/>
        </p:nvSpPr>
        <p:spPr>
          <a:xfrm>
            <a:off x="4966269" y="2660105"/>
            <a:ext cx="1839196" cy="183919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ardrop 13">
            <a:extLst>
              <a:ext uri="{FF2B5EF4-FFF2-40B4-BE49-F238E27FC236}">
                <a16:creationId xmlns:a16="http://schemas.microsoft.com/office/drawing/2014/main" id="{CB9F5ACA-0FB1-45A7-8DE2-AC748EA8FFEA}"/>
              </a:ext>
            </a:extLst>
          </p:cNvPr>
          <p:cNvSpPr/>
          <p:nvPr/>
        </p:nvSpPr>
        <p:spPr>
          <a:xfrm rot="2700000">
            <a:off x="2908149" y="2557928"/>
            <a:ext cx="2043551" cy="2043551"/>
          </a:xfrm>
          <a:prstGeom prst="teardrop">
            <a:avLst/>
          </a:prstGeom>
          <a:solidFill>
            <a:srgbClr val="0099F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1B9C48ED-02C2-42C3-9ED1-CCDCFBCDF7AF}"/>
              </a:ext>
            </a:extLst>
          </p:cNvPr>
          <p:cNvSpPr/>
          <p:nvPr/>
        </p:nvSpPr>
        <p:spPr>
          <a:xfrm>
            <a:off x="3010326" y="2660105"/>
            <a:ext cx="1839196" cy="183919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1ABC8-EB31-4497-AE91-E1BF4C30B6F5}"/>
              </a:ext>
            </a:extLst>
          </p:cNvPr>
          <p:cNvSpPr txBox="1"/>
          <p:nvPr/>
        </p:nvSpPr>
        <p:spPr>
          <a:xfrm>
            <a:off x="3272326" y="3915687"/>
            <a:ext cx="131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ICON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249B85-A74A-493A-8FC1-36A72B8E439F}"/>
              </a:ext>
            </a:extLst>
          </p:cNvPr>
          <p:cNvSpPr txBox="1"/>
          <p:nvPr/>
        </p:nvSpPr>
        <p:spPr>
          <a:xfrm>
            <a:off x="5228269" y="3915687"/>
            <a:ext cx="131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ICON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196B7-B0A8-4ABE-B75D-4E0B7A40DF40}"/>
              </a:ext>
            </a:extLst>
          </p:cNvPr>
          <p:cNvSpPr txBox="1"/>
          <p:nvPr/>
        </p:nvSpPr>
        <p:spPr>
          <a:xfrm>
            <a:off x="7184212" y="3915687"/>
            <a:ext cx="131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ICON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A626EB-AB8A-4A97-B69A-9C88E1254E80}"/>
              </a:ext>
            </a:extLst>
          </p:cNvPr>
          <p:cNvSpPr txBox="1"/>
          <p:nvPr/>
        </p:nvSpPr>
        <p:spPr>
          <a:xfrm>
            <a:off x="9140154" y="3915687"/>
            <a:ext cx="131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ICON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06D60049-8183-4A2B-BDCC-6DC0CE43DF91}"/>
              </a:ext>
            </a:extLst>
          </p:cNvPr>
          <p:cNvGrpSpPr/>
          <p:nvPr/>
        </p:nvGrpSpPr>
        <p:grpSpPr>
          <a:xfrm>
            <a:off x="3096404" y="4790175"/>
            <a:ext cx="1728192" cy="1266617"/>
            <a:chOff x="1062658" y="3986014"/>
            <a:chExt cx="1728192" cy="126661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50EE36-EFB6-484B-96DD-810CDD52AE94}"/>
                </a:ext>
              </a:extLst>
            </p:cNvPr>
            <p:cNvSpPr txBox="1"/>
            <p:nvPr/>
          </p:nvSpPr>
          <p:spPr>
            <a:xfrm>
              <a:off x="1062658" y="3986014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HEADING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281080-6F9E-428F-8395-753A40D9C2CC}"/>
                </a:ext>
              </a:extLst>
            </p:cNvPr>
            <p:cNvSpPr txBox="1"/>
            <p:nvPr/>
          </p:nvSpPr>
          <p:spPr>
            <a:xfrm>
              <a:off x="1062658" y="4236968"/>
              <a:ext cx="17281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nisi.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26">
            <a:extLst>
              <a:ext uri="{FF2B5EF4-FFF2-40B4-BE49-F238E27FC236}">
                <a16:creationId xmlns:a16="http://schemas.microsoft.com/office/drawing/2014/main" id="{7D61606A-EE2D-48D4-BBF5-A8A268B7D9EC}"/>
              </a:ext>
            </a:extLst>
          </p:cNvPr>
          <p:cNvGrpSpPr/>
          <p:nvPr/>
        </p:nvGrpSpPr>
        <p:grpSpPr>
          <a:xfrm>
            <a:off x="5041778" y="4790175"/>
            <a:ext cx="1728192" cy="1266617"/>
            <a:chOff x="1062658" y="3986014"/>
            <a:chExt cx="1728192" cy="12666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BE612D-A7B5-45D6-90D8-1B55B427EB1F}"/>
                </a:ext>
              </a:extLst>
            </p:cNvPr>
            <p:cNvSpPr txBox="1"/>
            <p:nvPr/>
          </p:nvSpPr>
          <p:spPr>
            <a:xfrm>
              <a:off x="1062658" y="3986014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HEADING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E8A49E-BD7F-4449-BEC2-B7B81C8CA2CD}"/>
                </a:ext>
              </a:extLst>
            </p:cNvPr>
            <p:cNvSpPr txBox="1"/>
            <p:nvPr/>
          </p:nvSpPr>
          <p:spPr>
            <a:xfrm>
              <a:off x="1062658" y="4236968"/>
              <a:ext cx="17281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nisi.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9">
            <a:extLst>
              <a:ext uri="{FF2B5EF4-FFF2-40B4-BE49-F238E27FC236}">
                <a16:creationId xmlns:a16="http://schemas.microsoft.com/office/drawing/2014/main" id="{EC05A074-D09F-48A0-B737-38FFE1004787}"/>
              </a:ext>
            </a:extLst>
          </p:cNvPr>
          <p:cNvGrpSpPr/>
          <p:nvPr/>
        </p:nvGrpSpPr>
        <p:grpSpPr>
          <a:xfrm>
            <a:off x="7180446" y="4790175"/>
            <a:ext cx="1728192" cy="1266617"/>
            <a:chOff x="1062658" y="3986014"/>
            <a:chExt cx="1728192" cy="1266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ACE359-70F5-4D7D-87B6-12AE5C8AA1E8}"/>
                </a:ext>
              </a:extLst>
            </p:cNvPr>
            <p:cNvSpPr txBox="1"/>
            <p:nvPr/>
          </p:nvSpPr>
          <p:spPr>
            <a:xfrm>
              <a:off x="1062658" y="3986014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HEADING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19FA5DD-C2AD-45FC-A639-5C86C5C9910F}"/>
                </a:ext>
              </a:extLst>
            </p:cNvPr>
            <p:cNvSpPr txBox="1"/>
            <p:nvPr/>
          </p:nvSpPr>
          <p:spPr>
            <a:xfrm>
              <a:off x="1062658" y="4236968"/>
              <a:ext cx="17281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nisi.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32">
            <a:extLst>
              <a:ext uri="{FF2B5EF4-FFF2-40B4-BE49-F238E27FC236}">
                <a16:creationId xmlns:a16="http://schemas.microsoft.com/office/drawing/2014/main" id="{0FBC5769-FC25-4247-B1EC-52CF22A14494}"/>
              </a:ext>
            </a:extLst>
          </p:cNvPr>
          <p:cNvGrpSpPr/>
          <p:nvPr/>
        </p:nvGrpSpPr>
        <p:grpSpPr>
          <a:xfrm>
            <a:off x="9222468" y="4790175"/>
            <a:ext cx="1728192" cy="1266617"/>
            <a:chOff x="1062658" y="3986014"/>
            <a:chExt cx="1728192" cy="126661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6553CB-B57D-4F67-897A-EF6C44221E1C}"/>
                </a:ext>
              </a:extLst>
            </p:cNvPr>
            <p:cNvSpPr txBox="1"/>
            <p:nvPr/>
          </p:nvSpPr>
          <p:spPr>
            <a:xfrm>
              <a:off x="1062658" y="3986014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HEADING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50E793-58AC-447D-85F8-89E78ACD4CED}"/>
                </a:ext>
              </a:extLst>
            </p:cNvPr>
            <p:cNvSpPr txBox="1"/>
            <p:nvPr/>
          </p:nvSpPr>
          <p:spPr>
            <a:xfrm>
              <a:off x="1062658" y="4236968"/>
              <a:ext cx="17281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nisi.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6B0B0A-E60C-45B1-A1E3-649C7AE2947D}"/>
              </a:ext>
            </a:extLst>
          </p:cNvPr>
          <p:cNvSpPr txBox="1"/>
          <p:nvPr/>
        </p:nvSpPr>
        <p:spPr>
          <a:xfrm>
            <a:off x="1629560" y="1511358"/>
            <a:ext cx="855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altLang="ko-KR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ardrop 13">
            <a:extLst>
              <a:ext uri="{FF2B5EF4-FFF2-40B4-BE49-F238E27FC236}">
                <a16:creationId xmlns:a16="http://schemas.microsoft.com/office/drawing/2014/main" id="{5CAAB939-05B0-4D68-A55E-E2A89ED6AF50}"/>
              </a:ext>
            </a:extLst>
          </p:cNvPr>
          <p:cNvSpPr/>
          <p:nvPr/>
        </p:nvSpPr>
        <p:spPr>
          <a:xfrm rot="2700000">
            <a:off x="952206" y="2557927"/>
            <a:ext cx="2043551" cy="2043551"/>
          </a:xfrm>
          <a:prstGeom prst="teardrop">
            <a:avLst/>
          </a:prstGeom>
          <a:solidFill>
            <a:srgbClr val="0099F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14">
            <a:extLst>
              <a:ext uri="{FF2B5EF4-FFF2-40B4-BE49-F238E27FC236}">
                <a16:creationId xmlns:a16="http://schemas.microsoft.com/office/drawing/2014/main" id="{BDC76D2B-0EF1-46DA-A891-BF340B55D898}"/>
              </a:ext>
            </a:extLst>
          </p:cNvPr>
          <p:cNvSpPr/>
          <p:nvPr/>
        </p:nvSpPr>
        <p:spPr>
          <a:xfrm>
            <a:off x="1054383" y="2660104"/>
            <a:ext cx="1839196" cy="1839196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F88DCA-BA3D-4496-9D89-F1A91B1EE35D}"/>
              </a:ext>
            </a:extLst>
          </p:cNvPr>
          <p:cNvSpPr txBox="1"/>
          <p:nvPr/>
        </p:nvSpPr>
        <p:spPr>
          <a:xfrm>
            <a:off x="1316383" y="3915687"/>
            <a:ext cx="1315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ICON</a:t>
            </a:r>
            <a:endParaRPr lang="ko-KR" altLang="en-US" sz="14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31" name="Group 23">
            <a:extLst>
              <a:ext uri="{FF2B5EF4-FFF2-40B4-BE49-F238E27FC236}">
                <a16:creationId xmlns:a16="http://schemas.microsoft.com/office/drawing/2014/main" id="{8A07F096-6A16-45B2-BBB2-2FBAB0686175}"/>
              </a:ext>
            </a:extLst>
          </p:cNvPr>
          <p:cNvGrpSpPr/>
          <p:nvPr/>
        </p:nvGrpSpPr>
        <p:grpSpPr>
          <a:xfrm>
            <a:off x="1054383" y="4790175"/>
            <a:ext cx="1728192" cy="1266617"/>
            <a:chOff x="1062658" y="3986014"/>
            <a:chExt cx="1728192" cy="126661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D0170BA-1ADD-4758-A17F-482F52A0853B}"/>
                </a:ext>
              </a:extLst>
            </p:cNvPr>
            <p:cNvSpPr txBox="1"/>
            <p:nvPr/>
          </p:nvSpPr>
          <p:spPr>
            <a:xfrm>
              <a:off x="1062658" y="3986014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itchFamily="34" charset="0"/>
                </a:rPr>
                <a:t>HEADING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121B936-AAB5-4BDC-B958-149AE969A161}"/>
                </a:ext>
              </a:extLst>
            </p:cNvPr>
            <p:cNvSpPr txBox="1"/>
            <p:nvPr/>
          </p:nvSpPr>
          <p:spPr>
            <a:xfrm>
              <a:off x="1062658" y="4236968"/>
              <a:ext cx="17281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nisi.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4" name="Isosceles Triangle 51">
            <a:extLst>
              <a:ext uri="{FF2B5EF4-FFF2-40B4-BE49-F238E27FC236}">
                <a16:creationId xmlns:a16="http://schemas.microsoft.com/office/drawing/2014/main" id="{FE516C1B-7438-404C-B589-C7009E00C9FE}"/>
              </a:ext>
            </a:extLst>
          </p:cNvPr>
          <p:cNvSpPr/>
          <p:nvPr/>
        </p:nvSpPr>
        <p:spPr>
          <a:xfrm>
            <a:off x="5719302" y="3287583"/>
            <a:ext cx="385233" cy="282493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Rounded Rectangle 27">
            <a:extLst>
              <a:ext uri="{FF2B5EF4-FFF2-40B4-BE49-F238E27FC236}">
                <a16:creationId xmlns:a16="http://schemas.microsoft.com/office/drawing/2014/main" id="{9C9E2016-DA33-4626-BBFD-DDCE42324074}"/>
              </a:ext>
            </a:extLst>
          </p:cNvPr>
          <p:cNvSpPr/>
          <p:nvPr/>
        </p:nvSpPr>
        <p:spPr>
          <a:xfrm>
            <a:off x="3770415" y="3274941"/>
            <a:ext cx="400681" cy="307777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Rounded Rectangle 7">
            <a:extLst>
              <a:ext uri="{FF2B5EF4-FFF2-40B4-BE49-F238E27FC236}">
                <a16:creationId xmlns:a16="http://schemas.microsoft.com/office/drawing/2014/main" id="{49EF6B3E-2CF6-4677-B025-2A2A1A09D90F}"/>
              </a:ext>
            </a:extLst>
          </p:cNvPr>
          <p:cNvSpPr/>
          <p:nvPr/>
        </p:nvSpPr>
        <p:spPr>
          <a:xfrm>
            <a:off x="9614862" y="3253053"/>
            <a:ext cx="407368" cy="351553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ound Same Side Corner Rectangle 36">
            <a:extLst>
              <a:ext uri="{FF2B5EF4-FFF2-40B4-BE49-F238E27FC236}">
                <a16:creationId xmlns:a16="http://schemas.microsoft.com/office/drawing/2014/main" id="{5D288569-2A07-42C8-BDAD-7862E73B7548}"/>
              </a:ext>
            </a:extLst>
          </p:cNvPr>
          <p:cNvSpPr/>
          <p:nvPr/>
        </p:nvSpPr>
        <p:spPr>
          <a:xfrm>
            <a:off x="7652741" y="3265205"/>
            <a:ext cx="413916" cy="32724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자유형 176">
            <a:extLst>
              <a:ext uri="{FF2B5EF4-FFF2-40B4-BE49-F238E27FC236}">
                <a16:creationId xmlns:a16="http://schemas.microsoft.com/office/drawing/2014/main" id="{C7174626-1FF5-4689-9B2A-31DB3DC93B69}"/>
              </a:ext>
            </a:extLst>
          </p:cNvPr>
          <p:cNvSpPr/>
          <p:nvPr/>
        </p:nvSpPr>
        <p:spPr>
          <a:xfrm>
            <a:off x="1752190" y="3182170"/>
            <a:ext cx="470019" cy="493319"/>
          </a:xfrm>
          <a:custGeom>
            <a:avLst/>
            <a:gdLst>
              <a:gd name="connsiteX0" fmla="*/ 1460984 w 2921968"/>
              <a:gd name="connsiteY0" fmla="*/ 233294 h 3066808"/>
              <a:gd name="connsiteX1" fmla="*/ 1320049 w 2921968"/>
              <a:gd name="connsiteY1" fmla="*/ 374229 h 3066808"/>
              <a:gd name="connsiteX2" fmla="*/ 1460984 w 2921968"/>
              <a:gd name="connsiteY2" fmla="*/ 515164 h 3066808"/>
              <a:gd name="connsiteX3" fmla="*/ 1601919 w 2921968"/>
              <a:gd name="connsiteY3" fmla="*/ 374229 h 3066808"/>
              <a:gd name="connsiteX4" fmla="*/ 1460984 w 2921968"/>
              <a:gd name="connsiteY4" fmla="*/ 233294 h 3066808"/>
              <a:gd name="connsiteX5" fmla="*/ 1460984 w 2921968"/>
              <a:gd name="connsiteY5" fmla="*/ 0 h 3066808"/>
              <a:gd name="connsiteX6" fmla="*/ 1835213 w 2921968"/>
              <a:gd name="connsiteY6" fmla="*/ 374229 h 3066808"/>
              <a:gd name="connsiteX7" fmla="*/ 1670219 w 2921968"/>
              <a:gd name="connsiteY7" fmla="*/ 684545 h 3066808"/>
              <a:gd name="connsiteX8" fmla="*/ 1626866 w 2921968"/>
              <a:gd name="connsiteY8" fmla="*/ 708077 h 3066808"/>
              <a:gd name="connsiteX9" fmla="*/ 1646248 w 2921968"/>
              <a:gd name="connsiteY9" fmla="*/ 873151 h 3066808"/>
              <a:gd name="connsiteX10" fmla="*/ 2235203 w 2921968"/>
              <a:gd name="connsiteY10" fmla="*/ 873151 h 3066808"/>
              <a:gd name="connsiteX11" fmla="*/ 2241832 w 2921968"/>
              <a:gd name="connsiteY11" fmla="*/ 851796 h 3066808"/>
              <a:gd name="connsiteX12" fmla="*/ 2430803 w 2921968"/>
              <a:gd name="connsiteY12" fmla="*/ 726537 h 3066808"/>
              <a:gd name="connsiteX13" fmla="*/ 2635891 w 2921968"/>
              <a:gd name="connsiteY13" fmla="*/ 931625 h 3066808"/>
              <a:gd name="connsiteX14" fmla="*/ 2430803 w 2921968"/>
              <a:gd name="connsiteY14" fmla="*/ 1136713 h 3066808"/>
              <a:gd name="connsiteX15" fmla="*/ 2241832 w 2921968"/>
              <a:gd name="connsiteY15" fmla="*/ 1011455 h 3066808"/>
              <a:gd name="connsiteX16" fmla="*/ 2233652 w 2921968"/>
              <a:gd name="connsiteY16" fmla="*/ 985105 h 3066808"/>
              <a:gd name="connsiteX17" fmla="*/ 1659393 w 2921968"/>
              <a:gd name="connsiteY17" fmla="*/ 985105 h 3066808"/>
              <a:gd name="connsiteX18" fmla="*/ 1835639 w 2921968"/>
              <a:gd name="connsiteY18" fmla="*/ 2486125 h 3066808"/>
              <a:gd name="connsiteX19" fmla="*/ 2605322 w 2921968"/>
              <a:gd name="connsiteY19" fmla="*/ 1804902 h 3066808"/>
              <a:gd name="connsiteX20" fmla="*/ 2437231 w 2921968"/>
              <a:gd name="connsiteY20" fmla="*/ 1828663 h 3066808"/>
              <a:gd name="connsiteX21" fmla="*/ 2679599 w 2921968"/>
              <a:gd name="connsiteY21" fmla="*/ 1472350 h 3066808"/>
              <a:gd name="connsiteX22" fmla="*/ 2921968 w 2921968"/>
              <a:gd name="connsiteY22" fmla="*/ 1828663 h 3066808"/>
              <a:gd name="connsiteX23" fmla="*/ 2749252 w 2921968"/>
              <a:gd name="connsiteY23" fmla="*/ 1804848 h 3066808"/>
              <a:gd name="connsiteX24" fmla="*/ 1665272 w 2921968"/>
              <a:gd name="connsiteY24" fmla="*/ 2905483 h 3066808"/>
              <a:gd name="connsiteX25" fmla="*/ 1462434 w 2921968"/>
              <a:gd name="connsiteY25" fmla="*/ 3066808 h 3066808"/>
              <a:gd name="connsiteX26" fmla="*/ 1265857 w 2921968"/>
              <a:gd name="connsiteY26" fmla="*/ 2910631 h 3066808"/>
              <a:gd name="connsiteX27" fmla="*/ 175466 w 2921968"/>
              <a:gd name="connsiteY27" fmla="*/ 1804523 h 3066808"/>
              <a:gd name="connsiteX28" fmla="*/ 0 w 2921968"/>
              <a:gd name="connsiteY28" fmla="*/ 1828663 h 3066808"/>
              <a:gd name="connsiteX29" fmla="*/ 242369 w 2921968"/>
              <a:gd name="connsiteY29" fmla="*/ 1472350 h 3066808"/>
              <a:gd name="connsiteX30" fmla="*/ 484739 w 2921968"/>
              <a:gd name="connsiteY30" fmla="*/ 1828663 h 3066808"/>
              <a:gd name="connsiteX31" fmla="*/ 319066 w 2921968"/>
              <a:gd name="connsiteY31" fmla="*/ 1805271 h 3066808"/>
              <a:gd name="connsiteX32" fmla="*/ 1095798 w 2921968"/>
              <a:gd name="connsiteY32" fmla="*/ 2488933 h 3066808"/>
              <a:gd name="connsiteX33" fmla="*/ 1266566 w 2921968"/>
              <a:gd name="connsiteY33" fmla="*/ 985105 h 3066808"/>
              <a:gd name="connsiteX34" fmla="*/ 728631 w 2921968"/>
              <a:gd name="connsiteY34" fmla="*/ 985105 h 3066808"/>
              <a:gd name="connsiteX35" fmla="*/ 727109 w 2921968"/>
              <a:gd name="connsiteY35" fmla="*/ 987221 h 3066808"/>
              <a:gd name="connsiteX36" fmla="*/ 719586 w 2921968"/>
              <a:gd name="connsiteY36" fmla="*/ 1011455 h 3066808"/>
              <a:gd name="connsiteX37" fmla="*/ 530615 w 2921968"/>
              <a:gd name="connsiteY37" fmla="*/ 1136713 h 3066808"/>
              <a:gd name="connsiteX38" fmla="*/ 325527 w 2921968"/>
              <a:gd name="connsiteY38" fmla="*/ 931625 h 3066808"/>
              <a:gd name="connsiteX39" fmla="*/ 530615 w 2921968"/>
              <a:gd name="connsiteY39" fmla="*/ 726537 h 3066808"/>
              <a:gd name="connsiteX40" fmla="*/ 719586 w 2921968"/>
              <a:gd name="connsiteY40" fmla="*/ 851796 h 3066808"/>
              <a:gd name="connsiteX41" fmla="*/ 724380 w 2921968"/>
              <a:gd name="connsiteY41" fmla="*/ 867240 h 3066808"/>
              <a:gd name="connsiteX42" fmla="*/ 728634 w 2921968"/>
              <a:gd name="connsiteY42" fmla="*/ 873151 h 3066808"/>
              <a:gd name="connsiteX43" fmla="*/ 1279279 w 2921968"/>
              <a:gd name="connsiteY43" fmla="*/ 873151 h 3066808"/>
              <a:gd name="connsiteX44" fmla="*/ 1297855 w 2921968"/>
              <a:gd name="connsiteY44" fmla="*/ 709571 h 3066808"/>
              <a:gd name="connsiteX45" fmla="*/ 1251749 w 2921968"/>
              <a:gd name="connsiteY45" fmla="*/ 684545 h 3066808"/>
              <a:gd name="connsiteX46" fmla="*/ 1086755 w 2921968"/>
              <a:gd name="connsiteY46" fmla="*/ 374229 h 3066808"/>
              <a:gd name="connsiteX47" fmla="*/ 1460984 w 2921968"/>
              <a:gd name="connsiteY47" fmla="*/ 0 h 306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21968" h="3066808">
                <a:moveTo>
                  <a:pt x="1460984" y="233294"/>
                </a:moveTo>
                <a:cubicBezTo>
                  <a:pt x="1383148" y="233294"/>
                  <a:pt x="1320049" y="296393"/>
                  <a:pt x="1320049" y="374229"/>
                </a:cubicBezTo>
                <a:cubicBezTo>
                  <a:pt x="1320049" y="452065"/>
                  <a:pt x="1383148" y="515164"/>
                  <a:pt x="1460984" y="515164"/>
                </a:cubicBezTo>
                <a:cubicBezTo>
                  <a:pt x="1538820" y="515164"/>
                  <a:pt x="1601919" y="452065"/>
                  <a:pt x="1601919" y="374229"/>
                </a:cubicBezTo>
                <a:cubicBezTo>
                  <a:pt x="1601919" y="296393"/>
                  <a:pt x="1538820" y="233294"/>
                  <a:pt x="1460984" y="233294"/>
                </a:cubicBezTo>
                <a:close/>
                <a:moveTo>
                  <a:pt x="1460984" y="0"/>
                </a:moveTo>
                <a:cubicBezTo>
                  <a:pt x="1667665" y="0"/>
                  <a:pt x="1835213" y="167548"/>
                  <a:pt x="1835213" y="374229"/>
                </a:cubicBezTo>
                <a:cubicBezTo>
                  <a:pt x="1835213" y="503404"/>
                  <a:pt x="1769765" y="617294"/>
                  <a:pt x="1670219" y="684545"/>
                </a:cubicBezTo>
                <a:lnTo>
                  <a:pt x="1626866" y="708077"/>
                </a:lnTo>
                <a:lnTo>
                  <a:pt x="1646248" y="873151"/>
                </a:lnTo>
                <a:lnTo>
                  <a:pt x="2235203" y="873151"/>
                </a:lnTo>
                <a:lnTo>
                  <a:pt x="2241832" y="851796"/>
                </a:lnTo>
                <a:cubicBezTo>
                  <a:pt x="2272966" y="778187"/>
                  <a:pt x="2345853" y="726537"/>
                  <a:pt x="2430803" y="726537"/>
                </a:cubicBezTo>
                <a:cubicBezTo>
                  <a:pt x="2544070" y="726537"/>
                  <a:pt x="2635891" y="818358"/>
                  <a:pt x="2635891" y="931625"/>
                </a:cubicBezTo>
                <a:cubicBezTo>
                  <a:pt x="2635891" y="1044892"/>
                  <a:pt x="2544070" y="1136713"/>
                  <a:pt x="2430803" y="1136713"/>
                </a:cubicBezTo>
                <a:cubicBezTo>
                  <a:pt x="2345853" y="1136713"/>
                  <a:pt x="2272966" y="1085064"/>
                  <a:pt x="2241832" y="1011455"/>
                </a:cubicBezTo>
                <a:lnTo>
                  <a:pt x="2233652" y="985105"/>
                </a:lnTo>
                <a:lnTo>
                  <a:pt x="1659393" y="985105"/>
                </a:lnTo>
                <a:lnTo>
                  <a:pt x="1835639" y="2486125"/>
                </a:lnTo>
                <a:cubicBezTo>
                  <a:pt x="2257126" y="2356235"/>
                  <a:pt x="2582425" y="2203368"/>
                  <a:pt x="2605322" y="1804902"/>
                </a:cubicBezTo>
                <a:cubicBezTo>
                  <a:pt x="2547615" y="1806965"/>
                  <a:pt x="2490707" y="1815307"/>
                  <a:pt x="2437231" y="1828663"/>
                </a:cubicBezTo>
                <a:cubicBezTo>
                  <a:pt x="2542844" y="1722240"/>
                  <a:pt x="2642253" y="1622871"/>
                  <a:pt x="2679599" y="1472350"/>
                </a:cubicBezTo>
                <a:cubicBezTo>
                  <a:pt x="2719016" y="1621107"/>
                  <a:pt x="2816355" y="1715183"/>
                  <a:pt x="2921968" y="1828663"/>
                </a:cubicBezTo>
                <a:cubicBezTo>
                  <a:pt x="2868630" y="1815688"/>
                  <a:pt x="2809977" y="1807008"/>
                  <a:pt x="2749252" y="1804848"/>
                </a:cubicBezTo>
                <a:cubicBezTo>
                  <a:pt x="2719427" y="2342499"/>
                  <a:pt x="2353693" y="2860207"/>
                  <a:pt x="1665272" y="2905483"/>
                </a:cubicBezTo>
                <a:cubicBezTo>
                  <a:pt x="1561523" y="2978866"/>
                  <a:pt x="1523475" y="3013033"/>
                  <a:pt x="1462434" y="3066808"/>
                </a:cubicBezTo>
                <a:cubicBezTo>
                  <a:pt x="1404574" y="3011016"/>
                  <a:pt x="1369708" y="2980430"/>
                  <a:pt x="1265857" y="2910631"/>
                </a:cubicBezTo>
                <a:cubicBezTo>
                  <a:pt x="648092" y="2849018"/>
                  <a:pt x="205460" y="2343748"/>
                  <a:pt x="175466" y="1804523"/>
                </a:cubicBezTo>
                <a:cubicBezTo>
                  <a:pt x="115256" y="1806261"/>
                  <a:pt x="55763" y="1814736"/>
                  <a:pt x="0" y="1828663"/>
                </a:cubicBezTo>
                <a:cubicBezTo>
                  <a:pt x="105615" y="1722240"/>
                  <a:pt x="205022" y="1622871"/>
                  <a:pt x="242369" y="1472350"/>
                </a:cubicBezTo>
                <a:cubicBezTo>
                  <a:pt x="281785" y="1621107"/>
                  <a:pt x="379124" y="1715183"/>
                  <a:pt x="484739" y="1828663"/>
                </a:cubicBezTo>
                <a:cubicBezTo>
                  <a:pt x="433473" y="1816193"/>
                  <a:pt x="377298" y="1807690"/>
                  <a:pt x="319066" y="1805271"/>
                </a:cubicBezTo>
                <a:cubicBezTo>
                  <a:pt x="342774" y="2204526"/>
                  <a:pt x="675270" y="2359301"/>
                  <a:pt x="1095798" y="2488933"/>
                </a:cubicBezTo>
                <a:lnTo>
                  <a:pt x="1266566" y="985105"/>
                </a:lnTo>
                <a:lnTo>
                  <a:pt x="728631" y="985105"/>
                </a:lnTo>
                <a:lnTo>
                  <a:pt x="727109" y="987221"/>
                </a:lnTo>
                <a:lnTo>
                  <a:pt x="719586" y="1011455"/>
                </a:lnTo>
                <a:cubicBezTo>
                  <a:pt x="688452" y="1085064"/>
                  <a:pt x="615566" y="1136713"/>
                  <a:pt x="530615" y="1136713"/>
                </a:cubicBezTo>
                <a:cubicBezTo>
                  <a:pt x="417348" y="1136713"/>
                  <a:pt x="325527" y="1044892"/>
                  <a:pt x="325527" y="931625"/>
                </a:cubicBezTo>
                <a:cubicBezTo>
                  <a:pt x="325527" y="818358"/>
                  <a:pt x="417348" y="726537"/>
                  <a:pt x="530615" y="726537"/>
                </a:cubicBezTo>
                <a:cubicBezTo>
                  <a:pt x="615566" y="726537"/>
                  <a:pt x="688452" y="778187"/>
                  <a:pt x="719586" y="851796"/>
                </a:cubicBezTo>
                <a:lnTo>
                  <a:pt x="724380" y="867240"/>
                </a:lnTo>
                <a:lnTo>
                  <a:pt x="728634" y="873151"/>
                </a:lnTo>
                <a:lnTo>
                  <a:pt x="1279279" y="873151"/>
                </a:lnTo>
                <a:lnTo>
                  <a:pt x="1297855" y="709571"/>
                </a:lnTo>
                <a:lnTo>
                  <a:pt x="1251749" y="684545"/>
                </a:lnTo>
                <a:cubicBezTo>
                  <a:pt x="1152204" y="617294"/>
                  <a:pt x="1086755" y="503404"/>
                  <a:pt x="1086755" y="374229"/>
                </a:cubicBezTo>
                <a:cubicBezTo>
                  <a:pt x="1086755" y="167548"/>
                  <a:pt x="1254303" y="0"/>
                  <a:pt x="1460984" y="0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5FE2B64-C583-4AE3-BE20-4674C72440EA}"/>
              </a:ext>
            </a:extLst>
          </p:cNvPr>
          <p:cNvSpPr/>
          <p:nvPr/>
        </p:nvSpPr>
        <p:spPr>
          <a:xfrm>
            <a:off x="-5589" y="6510380"/>
            <a:ext cx="12192000" cy="37279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3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3C69F5-0BEE-4FB0-9226-83E2B52655CB}"/>
              </a:ext>
            </a:extLst>
          </p:cNvPr>
          <p:cNvSpPr/>
          <p:nvPr/>
        </p:nvSpPr>
        <p:spPr>
          <a:xfrm>
            <a:off x="7056107" y="1124744"/>
            <a:ext cx="2142397" cy="574732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8B7D7A-8501-46AA-A4E5-70DF28681CC4}"/>
              </a:ext>
            </a:extLst>
          </p:cNvPr>
          <p:cNvSpPr/>
          <p:nvPr/>
        </p:nvSpPr>
        <p:spPr>
          <a:xfrm>
            <a:off x="0" y="0"/>
            <a:ext cx="12191477" cy="112474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6000" b="1" dirty="0"/>
              <a:t>HEADING</a:t>
            </a:r>
            <a:endParaRPr lang="ko-KR" altLang="en-US" sz="6000" b="1" dirty="0"/>
          </a:p>
        </p:txBody>
      </p:sp>
      <p:sp>
        <p:nvSpPr>
          <p:cNvPr id="36" name="Oval 13">
            <a:extLst>
              <a:ext uri="{FF2B5EF4-FFF2-40B4-BE49-F238E27FC236}">
                <a16:creationId xmlns:a16="http://schemas.microsoft.com/office/drawing/2014/main" id="{9F43A673-7AE0-4AE2-90CB-AD605381D069}"/>
              </a:ext>
            </a:extLst>
          </p:cNvPr>
          <p:cNvSpPr/>
          <p:nvPr/>
        </p:nvSpPr>
        <p:spPr>
          <a:xfrm>
            <a:off x="727409" y="5640092"/>
            <a:ext cx="612000" cy="612000"/>
          </a:xfrm>
          <a:prstGeom prst="ellipse">
            <a:avLst/>
          </a:prstGeom>
          <a:solidFill>
            <a:srgbClr val="0099F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Oval 15">
            <a:extLst>
              <a:ext uri="{FF2B5EF4-FFF2-40B4-BE49-F238E27FC236}">
                <a16:creationId xmlns:a16="http://schemas.microsoft.com/office/drawing/2014/main" id="{96044940-EC88-4667-9C7B-10BAC75629D5}"/>
              </a:ext>
            </a:extLst>
          </p:cNvPr>
          <p:cNvSpPr/>
          <p:nvPr/>
        </p:nvSpPr>
        <p:spPr>
          <a:xfrm>
            <a:off x="3999511" y="5640092"/>
            <a:ext cx="612000" cy="612000"/>
          </a:xfrm>
          <a:prstGeom prst="ellipse">
            <a:avLst/>
          </a:prstGeom>
          <a:solidFill>
            <a:srgbClr val="0099F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7D174289-AF33-457B-8E6A-663E7EF00F3C}"/>
              </a:ext>
            </a:extLst>
          </p:cNvPr>
          <p:cNvGrpSpPr/>
          <p:nvPr/>
        </p:nvGrpSpPr>
        <p:grpSpPr>
          <a:xfrm>
            <a:off x="9401651" y="1658647"/>
            <a:ext cx="2432834" cy="3738584"/>
            <a:chOff x="3017861" y="4283314"/>
            <a:chExt cx="2659757" cy="373858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50A490-8290-4391-B94C-762D89BEDEE6}"/>
                </a:ext>
              </a:extLst>
            </p:cNvPr>
            <p:cNvSpPr txBox="1"/>
            <p:nvPr/>
          </p:nvSpPr>
          <p:spPr>
            <a:xfrm>
              <a:off x="3021853" y="4605578"/>
              <a:ext cx="265576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nisi.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ornare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vestibulum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odio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Curabitur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suscipit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urna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nulla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sed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ullamcorper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dolor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varius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id.</a:t>
              </a:r>
            </a:p>
            <a:p>
              <a:endParaRPr lang="en-US" sz="1200" dirty="0">
                <a:solidFill>
                  <a:srgbClr val="000000"/>
                </a:solidFill>
                <a:latin typeface="Open Sans"/>
              </a:endParaRPr>
            </a:p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Donec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molestie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enim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non semper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convallis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rutrum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dolor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quis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tincidunt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ante ipsum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primis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faucibus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orci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luctus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et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ultrices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posuere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cubilia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curae</a:t>
              </a:r>
              <a:r>
                <a:rPr lang="en-US" sz="1200" dirty="0">
                  <a:solidFill>
                    <a:srgbClr val="000000"/>
                  </a:solidFill>
                  <a:latin typeface="Open Sans"/>
                </a:rPr>
                <a:t>.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Etiam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non porta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turpis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, id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ullamcorper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erat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Fusce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a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risus</a:t>
              </a:r>
              <a:r>
                <a:rPr lang="en-US" sz="12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2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200" dirty="0">
                  <a:solidFill>
                    <a:srgbClr val="000000"/>
                  </a:solidFill>
                  <a:latin typeface="Open Sans"/>
                </a:rPr>
                <a:t>.</a:t>
              </a:r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F7361C-E382-4D71-9757-F4CAFF21283A}"/>
                </a:ext>
              </a:extLst>
            </p:cNvPr>
            <p:cNvSpPr txBox="1"/>
            <p:nvPr/>
          </p:nvSpPr>
          <p:spPr>
            <a:xfrm>
              <a:off x="3017861" y="4283314"/>
              <a:ext cx="2633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HEADING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7F8537A-2349-4F22-B3EC-B1D348F81960}"/>
              </a:ext>
            </a:extLst>
          </p:cNvPr>
          <p:cNvSpPr txBox="1"/>
          <p:nvPr/>
        </p:nvSpPr>
        <p:spPr>
          <a:xfrm>
            <a:off x="7241800" y="2942376"/>
            <a:ext cx="1766397" cy="157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nisi.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ornare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in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felis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porttitor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Suspendisse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eu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 vestibulum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Open Sans"/>
              </a:rPr>
              <a:t>odio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Open Sans"/>
              </a:rPr>
              <a:t>.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E697EA-52C4-40EA-B90D-88040B2CE853}"/>
              </a:ext>
            </a:extLst>
          </p:cNvPr>
          <p:cNvSpPr txBox="1"/>
          <p:nvPr/>
        </p:nvSpPr>
        <p:spPr>
          <a:xfrm>
            <a:off x="7241801" y="1412585"/>
            <a:ext cx="1752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</a:rPr>
              <a:t>SUB-HEADING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C198A3-629A-4710-9B79-FDA3F7DE41B8}"/>
              </a:ext>
            </a:extLst>
          </p:cNvPr>
          <p:cNvSpPr txBox="1"/>
          <p:nvPr/>
        </p:nvSpPr>
        <p:spPr>
          <a:xfrm>
            <a:off x="1437894" y="5530594"/>
            <a:ext cx="2056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nisi.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AEBA45-484E-434E-B81D-50EDA985FB25}"/>
              </a:ext>
            </a:extLst>
          </p:cNvPr>
          <p:cNvSpPr txBox="1"/>
          <p:nvPr/>
        </p:nvSpPr>
        <p:spPr>
          <a:xfrm>
            <a:off x="4706675" y="5530594"/>
            <a:ext cx="2056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Open Sans"/>
              </a:rPr>
              <a:t> nisi.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Rectangle 36">
            <a:extLst>
              <a:ext uri="{FF2B5EF4-FFF2-40B4-BE49-F238E27FC236}">
                <a16:creationId xmlns:a16="http://schemas.microsoft.com/office/drawing/2014/main" id="{9B9B5223-985D-4811-9434-08E40AC32F36}"/>
              </a:ext>
            </a:extLst>
          </p:cNvPr>
          <p:cNvSpPr/>
          <p:nvPr/>
        </p:nvSpPr>
        <p:spPr>
          <a:xfrm>
            <a:off x="864150" y="5802366"/>
            <a:ext cx="338645" cy="283080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27FF0483-DB02-4605-926D-E78F6E254604}"/>
              </a:ext>
            </a:extLst>
          </p:cNvPr>
          <p:cNvSpPr/>
          <p:nvPr/>
        </p:nvSpPr>
        <p:spPr>
          <a:xfrm>
            <a:off x="4137550" y="5827066"/>
            <a:ext cx="355562" cy="23368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B537E36-3347-4F2C-A4ED-61913641CD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b="7130"/>
          <a:stretch/>
        </p:blipFill>
        <p:spPr>
          <a:xfrm>
            <a:off x="523" y="1124744"/>
            <a:ext cx="7055584" cy="4032448"/>
          </a:xfrm>
        </p:spPr>
      </p:pic>
    </p:spTree>
    <p:extLst>
      <p:ext uri="{BB962C8B-B14F-4D97-AF65-F5344CB8AC3E}">
        <p14:creationId xmlns:p14="http://schemas.microsoft.com/office/powerpoint/2010/main" val="1986771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859</Words>
  <Application>Microsoft Office PowerPoint</Application>
  <PresentationFormat>Widescreen</PresentationFormat>
  <Paragraphs>78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HEADING</vt:lpstr>
      <vt:lpstr>Our Team</vt:lpstr>
      <vt:lpstr>PowerPoint Presentation</vt:lpstr>
      <vt:lpstr>PowerPoint Presentation</vt:lpstr>
      <vt:lpstr>PowerPoint Presentation</vt:lpstr>
      <vt:lpstr>HEADING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Waqas Ahmad</dc:creator>
  <cp:lastModifiedBy>Michal Zavacky</cp:lastModifiedBy>
  <cp:revision>30</cp:revision>
  <dcterms:created xsi:type="dcterms:W3CDTF">2020-10-04T11:54:59Z</dcterms:created>
  <dcterms:modified xsi:type="dcterms:W3CDTF">2020-10-07T10:49:21Z</dcterms:modified>
</cp:coreProperties>
</file>