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264" r:id="rId3"/>
    <p:sldId id="260" r:id="rId4"/>
    <p:sldId id="263" r:id="rId5"/>
    <p:sldId id="257" r:id="rId6"/>
    <p:sldId id="261" r:id="rId7"/>
    <p:sldId id="262" r:id="rId8"/>
    <p:sldId id="265" r:id="rId9"/>
    <p:sldId id="266" r:id="rId10"/>
    <p:sldId id="267" r:id="rId11"/>
    <p:sldId id="5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1691" y="2564904"/>
            <a:ext cx="8880309" cy="1728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03363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49720" y="1400096"/>
            <a:ext cx="3974251" cy="39742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7427" y="2908905"/>
            <a:ext cx="6604573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587427" y="3540340"/>
            <a:ext cx="660457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18624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101075"/>
            <a:ext cx="12192000" cy="220824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82326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35041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09320"/>
            <a:ext cx="12192000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6211360"/>
            <a:ext cx="12192000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8131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59896" y="2492896"/>
            <a:ext cx="1872208" cy="187220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313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868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12192000" cy="331072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43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043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8516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464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256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72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234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7399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531951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0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4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6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6F71-651B-40A9-B149-8F5D3C0672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7DD2-655B-4429-AD43-DCFD1812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F9C4DA1-5E7B-4C34-AE19-88F020A5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0E4591-D53D-45C7-9C20-0FD233EBDA40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88277" y="235496"/>
            <a:ext cx="6387006" cy="6387006"/>
          </a:xfrm>
          <a:prstGeom prst="ellipse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uk-UA" sz="1351">
              <a:solidFill>
                <a:srgbClr val="F8F8F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18924" y="3735393"/>
            <a:ext cx="925708" cy="89123"/>
            <a:chOff x="3500398" y="4023360"/>
            <a:chExt cx="1426754" cy="156754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3500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54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08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262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16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770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71F432E-080C-419E-92F4-2F390505C387}"/>
              </a:ext>
            </a:extLst>
          </p:cNvPr>
          <p:cNvSpPr txBox="1"/>
          <p:nvPr/>
        </p:nvSpPr>
        <p:spPr>
          <a:xfrm>
            <a:off x="3057169" y="2671958"/>
            <a:ext cx="524921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00B0F0"/>
                </a:solidFill>
                <a:cs typeface="Arial" pitchFamily="34" charset="0"/>
              </a:rPr>
              <a:t>CARDIOLOGY</a:t>
            </a:r>
            <a:endParaRPr lang="ko-KR" altLang="en-US" sz="6600" dirty="0">
              <a:solidFill>
                <a:srgbClr val="00B0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5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215"/>
            <a:ext cx="12192000" cy="417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8451" y="5314945"/>
            <a:ext cx="1045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51" y="455266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HEADING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FA722F1-BC1F-4AA1-B9B9-6CD04A9F01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92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6518566-8939-48BF-8372-ACA0E6DAD1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r="238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D081B80-6280-4151-BEB9-C538AE0B62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1" b="26661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C8DAC27-EEA6-464E-8A1F-5278A84AA0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 b="2499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45710E6-5E03-429A-81BE-053F498E61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5" b="26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09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F9C4DA1-5E7B-4C34-AE19-88F020A5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0E4591-D53D-45C7-9C20-0FD233EBDA40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88277" y="235496"/>
            <a:ext cx="6387006" cy="6387006"/>
          </a:xfrm>
          <a:prstGeom prst="ellipse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uk-UA" sz="1351">
              <a:solidFill>
                <a:srgbClr val="F8F8F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18924" y="3735393"/>
            <a:ext cx="925708" cy="89123"/>
            <a:chOff x="3500398" y="4023360"/>
            <a:chExt cx="1426754" cy="156754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3500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54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08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262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16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770398" y="4023360"/>
              <a:ext cx="156754" cy="15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uk-UA" sz="1351">
                <a:solidFill>
                  <a:srgbClr val="F8F8F8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71F432E-080C-419E-92F4-2F390505C387}"/>
              </a:ext>
            </a:extLst>
          </p:cNvPr>
          <p:cNvSpPr txBox="1"/>
          <p:nvPr/>
        </p:nvSpPr>
        <p:spPr>
          <a:xfrm>
            <a:off x="3057169" y="2671958"/>
            <a:ext cx="524921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rgbClr val="00B0F0"/>
                </a:solidFill>
                <a:cs typeface="Arial" pitchFamily="34" charset="0"/>
              </a:rPr>
              <a:t>THANKS</a:t>
            </a:r>
            <a:endParaRPr lang="ko-KR" altLang="en-US" sz="6600" b="1" dirty="0">
              <a:solidFill>
                <a:srgbClr val="00B0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6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10B906B-829E-482E-AAC3-90960784CA3A}"/>
              </a:ext>
            </a:extLst>
          </p:cNvPr>
          <p:cNvSpPr/>
          <p:nvPr/>
        </p:nvSpPr>
        <p:spPr>
          <a:xfrm rot="18889717" flipH="1">
            <a:off x="1922810" y="-3292973"/>
            <a:ext cx="8308950" cy="13481604"/>
          </a:xfrm>
          <a:custGeom>
            <a:avLst/>
            <a:gdLst>
              <a:gd name="connsiteX0" fmla="*/ 0 w 8308950"/>
              <a:gd name="connsiteY0" fmla="*/ 6029591 h 13481604"/>
              <a:gd name="connsiteX1" fmla="*/ 0 w 8308950"/>
              <a:gd name="connsiteY1" fmla="*/ 11232870 h 13481604"/>
              <a:gd name="connsiteX2" fmla="*/ 2262228 w 8308950"/>
              <a:gd name="connsiteY2" fmla="*/ 13481604 h 13481604"/>
              <a:gd name="connsiteX3" fmla="*/ 8308950 w 8308950"/>
              <a:gd name="connsiteY3" fmla="*/ 7398600 h 13481604"/>
              <a:gd name="connsiteX4" fmla="*/ 8308950 w 8308950"/>
              <a:gd name="connsiteY4" fmla="*/ 2301513 h 13481604"/>
              <a:gd name="connsiteX5" fmla="*/ 5993628 w 8308950"/>
              <a:gd name="connsiteY5" fmla="*/ 0 h 1348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8950" h="13481604">
                <a:moveTo>
                  <a:pt x="0" y="6029591"/>
                </a:moveTo>
                <a:lnTo>
                  <a:pt x="0" y="11232870"/>
                </a:lnTo>
                <a:lnTo>
                  <a:pt x="2262228" y="13481604"/>
                </a:lnTo>
                <a:lnTo>
                  <a:pt x="8308950" y="7398600"/>
                </a:lnTo>
                <a:lnTo>
                  <a:pt x="8308950" y="2301513"/>
                </a:lnTo>
                <a:lnTo>
                  <a:pt x="59936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12136" y="1852717"/>
            <a:ext cx="5794001" cy="868459"/>
            <a:chOff x="4745820" y="1413856"/>
            <a:chExt cx="5794001" cy="868459"/>
          </a:xfrm>
        </p:grpSpPr>
        <p:grpSp>
          <p:nvGrpSpPr>
            <p:cNvPr id="4" name="Group 3"/>
            <p:cNvGrpSpPr/>
            <p:nvPr/>
          </p:nvGrpSpPr>
          <p:grpSpPr>
            <a:xfrm>
              <a:off x="6004833" y="1413856"/>
              <a:ext cx="4534988" cy="868459"/>
              <a:chOff x="6530179" y="1343686"/>
              <a:chExt cx="4534988" cy="86845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30179" y="134368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65788" y="280449"/>
            <a:ext cx="902621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AEB881-5438-4241-AAEA-81C56EC869AA}"/>
              </a:ext>
            </a:extLst>
          </p:cNvPr>
          <p:cNvGrpSpPr/>
          <p:nvPr/>
        </p:nvGrpSpPr>
        <p:grpSpPr>
          <a:xfrm>
            <a:off x="3914408" y="2919522"/>
            <a:ext cx="5794001" cy="868459"/>
            <a:chOff x="4745820" y="1413856"/>
            <a:chExt cx="5794001" cy="86845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CB058D-6274-4FA7-B6B7-4B16FBB65C8A}"/>
                </a:ext>
              </a:extLst>
            </p:cNvPr>
            <p:cNvGrpSpPr/>
            <p:nvPr/>
          </p:nvGrpSpPr>
          <p:grpSpPr>
            <a:xfrm>
              <a:off x="6004833" y="1413856"/>
              <a:ext cx="4534988" cy="868459"/>
              <a:chOff x="6530179" y="1343686"/>
              <a:chExt cx="4534988" cy="86845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8CC7EE-A3B5-4098-A08A-AD73A337E889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0714A1-35A1-42C9-92EE-233D6A9E4D9C}"/>
                  </a:ext>
                </a:extLst>
              </p:cNvPr>
              <p:cNvSpPr txBox="1"/>
              <p:nvPr/>
            </p:nvSpPr>
            <p:spPr>
              <a:xfrm>
                <a:off x="6530179" y="134368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7DC248-5B08-4284-8B10-C29583B2CD37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4C3B67-570F-4CD6-971B-9417F69E2985}"/>
              </a:ext>
            </a:extLst>
          </p:cNvPr>
          <p:cNvGrpSpPr/>
          <p:nvPr/>
        </p:nvGrpSpPr>
        <p:grpSpPr>
          <a:xfrm>
            <a:off x="3916680" y="3986327"/>
            <a:ext cx="5794001" cy="868459"/>
            <a:chOff x="4745820" y="1413856"/>
            <a:chExt cx="5794001" cy="86845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C538B5-6D51-4ACF-9B10-6D1371FCB082}"/>
                </a:ext>
              </a:extLst>
            </p:cNvPr>
            <p:cNvGrpSpPr/>
            <p:nvPr/>
          </p:nvGrpSpPr>
          <p:grpSpPr>
            <a:xfrm>
              <a:off x="6004833" y="1413856"/>
              <a:ext cx="4534988" cy="868459"/>
              <a:chOff x="6530179" y="1343686"/>
              <a:chExt cx="4534988" cy="86845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2D6FE6-4599-49E3-B204-0CA6AF0E077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B7496C-3B19-4FD0-AAB6-7C061CC98C0D}"/>
                  </a:ext>
                </a:extLst>
              </p:cNvPr>
              <p:cNvSpPr txBox="1"/>
              <p:nvPr/>
            </p:nvSpPr>
            <p:spPr>
              <a:xfrm>
                <a:off x="6530179" y="134368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15FFB1-1D6C-42EA-BB06-BCBCEADD9E8B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FC5350-43EE-486C-9C2B-99B54F723D3A}"/>
              </a:ext>
            </a:extLst>
          </p:cNvPr>
          <p:cNvGrpSpPr/>
          <p:nvPr/>
        </p:nvGrpSpPr>
        <p:grpSpPr>
          <a:xfrm>
            <a:off x="3918952" y="5053132"/>
            <a:ext cx="5794001" cy="868459"/>
            <a:chOff x="4745820" y="1413856"/>
            <a:chExt cx="5794001" cy="86845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8DC2D98-A073-4609-BA8A-0CDF114F0FEE}"/>
                </a:ext>
              </a:extLst>
            </p:cNvPr>
            <p:cNvGrpSpPr/>
            <p:nvPr/>
          </p:nvGrpSpPr>
          <p:grpSpPr>
            <a:xfrm>
              <a:off x="6004833" y="1413856"/>
              <a:ext cx="4534988" cy="868459"/>
              <a:chOff x="6530179" y="1343686"/>
              <a:chExt cx="4534988" cy="86845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384AD4-FA87-4E93-93D9-D832E143D6B6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89A8D2-3E94-4279-BE62-7ABC73F0D9FB}"/>
                  </a:ext>
                </a:extLst>
              </p:cNvPr>
              <p:cNvSpPr txBox="1"/>
              <p:nvPr/>
            </p:nvSpPr>
            <p:spPr>
              <a:xfrm>
                <a:off x="6530179" y="134368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5B69C5-2769-4F2C-AD99-52F9EE81B9E6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19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4" y="0"/>
            <a:ext cx="12192197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97" y="4101075"/>
            <a:ext cx="12192197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97" y="4756575"/>
            <a:ext cx="12192000" cy="768084"/>
          </a:xfrm>
        </p:spPr>
        <p:txBody>
          <a:bodyPr/>
          <a:lstStyle/>
          <a:p>
            <a:r>
              <a:rPr lang="en-US" altLang="ko-KR" dirty="0">
                <a:solidFill>
                  <a:srgbClr val="00B0F0"/>
                </a:solidFill>
                <a:latin typeface="+mn-lt"/>
              </a:rPr>
              <a:t>HEADING</a:t>
            </a:r>
            <a:endParaRPr lang="ko-KR" altLang="en-US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7382" y="2707242"/>
            <a:ext cx="6816757" cy="1282433"/>
            <a:chOff x="3017860" y="4374624"/>
            <a:chExt cx="1654564" cy="961825"/>
          </a:xfrm>
        </p:grpSpPr>
        <p:sp>
          <p:nvSpPr>
            <p:cNvPr id="5" name="TextBox 4"/>
            <p:cNvSpPr txBox="1"/>
            <p:nvPr/>
          </p:nvSpPr>
          <p:spPr>
            <a:xfrm>
              <a:off x="3017860" y="4713201"/>
              <a:ext cx="1654564" cy="623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60" y="4374624"/>
              <a:ext cx="1648143" cy="284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b="1" dirty="0">
                  <a:cs typeface="Arial" pitchFamily="34" charset="0"/>
                </a:rPr>
                <a:t>HEADING</a:t>
              </a:r>
              <a:endParaRPr lang="ko-KR" altLang="en-US" sz="1867" b="1" dirty="0"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6309320"/>
            <a:ext cx="12192000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-197" y="6213309"/>
            <a:ext cx="12192000" cy="960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9294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087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99961"/>
            <a:ext cx="12192000" cy="768085"/>
          </a:xfr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Our Team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815413" y="4677849"/>
            <a:ext cx="2304256" cy="32811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0" name="Text Placeholder 18"/>
          <p:cNvSpPr txBox="1">
            <a:spLocks/>
          </p:cNvSpPr>
          <p:nvPr/>
        </p:nvSpPr>
        <p:spPr>
          <a:xfrm>
            <a:off x="815413" y="5102749"/>
            <a:ext cx="2304256" cy="33277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413" y="552212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. Vestibulum vel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aliquet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nisi.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3576965" y="4677849"/>
            <a:ext cx="2304256" cy="32811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18"/>
          <p:cNvSpPr txBox="1">
            <a:spLocks/>
          </p:cNvSpPr>
          <p:nvPr/>
        </p:nvSpPr>
        <p:spPr>
          <a:xfrm>
            <a:off x="3576965" y="5102749"/>
            <a:ext cx="2304256" cy="33277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6965" y="552212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. Vestibulum vel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aliquet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nisi.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6338517" y="4677849"/>
            <a:ext cx="2304256" cy="32811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18"/>
          <p:cNvSpPr txBox="1">
            <a:spLocks/>
          </p:cNvSpPr>
          <p:nvPr/>
        </p:nvSpPr>
        <p:spPr>
          <a:xfrm>
            <a:off x="6338517" y="5102749"/>
            <a:ext cx="2304256" cy="33277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8517" y="552212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. Vestibulum vel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aliquet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nisi.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/>
          <p:cNvSpPr txBox="1">
            <a:spLocks/>
          </p:cNvSpPr>
          <p:nvPr/>
        </p:nvSpPr>
        <p:spPr>
          <a:xfrm>
            <a:off x="9100068" y="4677849"/>
            <a:ext cx="2304256" cy="32811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18"/>
          <p:cNvSpPr txBox="1">
            <a:spLocks/>
          </p:cNvSpPr>
          <p:nvPr/>
        </p:nvSpPr>
        <p:spPr>
          <a:xfrm>
            <a:off x="9100068" y="5102749"/>
            <a:ext cx="2304256" cy="33277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00068" y="552212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. Vestibulum vel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aliquet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nisi.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567831-FE06-4D70-91F5-80B96E3D26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65662" y="2277584"/>
            <a:ext cx="2198492" cy="2198492"/>
          </a:xfrm>
          <a:ln>
            <a:solidFill>
              <a:srgbClr val="00B0F0"/>
            </a:solidFill>
          </a:ln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94941EC-FED7-4DAB-899B-52EAD50B2EBE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627721" y="2277584"/>
            <a:ext cx="2198492" cy="2198492"/>
          </a:xfrm>
          <a:ln>
            <a:solidFill>
              <a:srgbClr val="00B0F0"/>
            </a:solidFill>
          </a:ln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8035B77-E93B-4B10-8725-98F73B3F07E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>
          <a:xfrm>
            <a:off x="6389779" y="2277584"/>
            <a:ext cx="2198492" cy="2198492"/>
          </a:xfrm>
          <a:ln>
            <a:solidFill>
              <a:srgbClr val="00B0F0"/>
            </a:solidFill>
          </a:ln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55FC124-EFA4-402B-AE1F-2F23322BDDD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151839" y="2277584"/>
            <a:ext cx="2198492" cy="2198492"/>
          </a:xfr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5420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64904"/>
            <a:ext cx="12192000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23659" cy="68997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b="1" dirty="0">
                <a:latin typeface="+mn-lt"/>
              </a:rPr>
              <a:t>PRESENTATION</a:t>
            </a:r>
            <a:endParaRPr lang="ko-KR" altLang="en-US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>
                <a:latin typeface="+mn-lt"/>
              </a:rPr>
              <a:t>SUBTITLE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36440A2-A0B8-4EF4-854C-2D132B9E4EA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6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385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445374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b="1" dirty="0">
                <a:solidFill>
                  <a:schemeClr val="bg1"/>
                </a:solidFill>
                <a:latin typeface="+mj-lt"/>
              </a:rPr>
              <a:t>Portfolio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315" y="5529524"/>
            <a:ext cx="84593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Lorem ipsum dolor sit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amet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consectetur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adipiscing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elit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. Vestibulum vel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aliquet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nisi.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Suspendisse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ornare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in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felis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eu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porttitor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.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Suspendisse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eu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vestibulum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odio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.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Curabitur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suscipit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urna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nulla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, sed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ullamcorper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dolor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Open Sans"/>
              </a:rPr>
              <a:t>varius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/>
              </a:rPr>
              <a:t> id.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11D076-E4C1-4470-8525-71807DF751F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1" b="27961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A0AF4B3-E9EE-40C1-8B18-56BF05B5476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>
            <a:fillRect/>
          </a:stretch>
        </p:blipFill>
        <p:spPr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0710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95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lt"/>
              </a:rPr>
              <a:t>Agenda Layout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5069797" y="2272421"/>
            <a:ext cx="1219200" cy="1219200"/>
          </a:xfrm>
          <a:prstGeom prst="diamond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9120" y="2533208"/>
            <a:ext cx="668773" cy="666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7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5903004" y="3087920"/>
            <a:ext cx="1219200" cy="1219200"/>
          </a:xfrm>
          <a:prstGeom prst="diamond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2327" y="3348707"/>
            <a:ext cx="668773" cy="666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7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5069797" y="3903418"/>
            <a:ext cx="1219200" cy="1219200"/>
          </a:xfrm>
          <a:prstGeom prst="diamond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9120" y="4164205"/>
            <a:ext cx="668773" cy="666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7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5903004" y="4718918"/>
            <a:ext cx="1219200" cy="1219200"/>
          </a:xfrm>
          <a:prstGeom prst="diamond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2327" y="4979705"/>
            <a:ext cx="668773" cy="666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7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00823" y="2318802"/>
            <a:ext cx="3975655" cy="1113462"/>
            <a:chOff x="2113657" y="4283314"/>
            <a:chExt cx="3647460" cy="835097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495163"/>
              <a:ext cx="364745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364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0823" y="3940897"/>
            <a:ext cx="3975655" cy="1113462"/>
            <a:chOff x="2113657" y="4283314"/>
            <a:chExt cx="3647460" cy="835097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48129" y="3143206"/>
            <a:ext cx="3975655" cy="1113462"/>
            <a:chOff x="2113657" y="4283314"/>
            <a:chExt cx="3647460" cy="835097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48129" y="4765301"/>
            <a:ext cx="3975655" cy="1113462"/>
            <a:chOff x="2113657" y="4283314"/>
            <a:chExt cx="3647460" cy="835097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495163"/>
              <a:ext cx="364745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364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577988"/>
            <a:ext cx="12192000" cy="3024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"/>
            <a:ext cx="12192000" cy="1142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Infographic Style</a:t>
            </a:r>
          </a:p>
        </p:txBody>
      </p:sp>
      <p:sp>
        <p:nvSpPr>
          <p:cNvPr id="4" name="Block Arc 2">
            <a:extLst>
              <a:ext uri="{FF2B5EF4-FFF2-40B4-BE49-F238E27FC236}">
                <a16:creationId xmlns:a16="http://schemas.microsoft.com/office/drawing/2014/main" id="{592DF230-78E7-4AF0-8C01-2199892275D5}"/>
              </a:ext>
            </a:extLst>
          </p:cNvPr>
          <p:cNvSpPr/>
          <p:nvPr/>
        </p:nvSpPr>
        <p:spPr>
          <a:xfrm>
            <a:off x="4248682" y="1955779"/>
            <a:ext cx="3619171" cy="3619170"/>
          </a:xfrm>
          <a:prstGeom prst="blockArc">
            <a:avLst>
              <a:gd name="adj1" fmla="val 11665054"/>
              <a:gd name="adj2" fmla="val 16188267"/>
              <a:gd name="adj3" fmla="val 2985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Block Arc 3">
            <a:extLst>
              <a:ext uri="{FF2B5EF4-FFF2-40B4-BE49-F238E27FC236}">
                <a16:creationId xmlns:a16="http://schemas.microsoft.com/office/drawing/2014/main" id="{C1C4B224-E34E-48D4-836A-A09D0DB44786}"/>
              </a:ext>
            </a:extLst>
          </p:cNvPr>
          <p:cNvSpPr/>
          <p:nvPr/>
        </p:nvSpPr>
        <p:spPr>
          <a:xfrm rot="4500000">
            <a:off x="4352655" y="1950168"/>
            <a:ext cx="3619170" cy="3619171"/>
          </a:xfrm>
          <a:prstGeom prst="blockArc">
            <a:avLst>
              <a:gd name="adj1" fmla="val 11684609"/>
              <a:gd name="adj2" fmla="val 16173964"/>
              <a:gd name="adj3" fmla="val 29814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Block Arc 4">
            <a:extLst>
              <a:ext uri="{FF2B5EF4-FFF2-40B4-BE49-F238E27FC236}">
                <a16:creationId xmlns:a16="http://schemas.microsoft.com/office/drawing/2014/main" id="{36735AE2-2DBB-4C5F-855C-BD3F09B9C1E5}"/>
              </a:ext>
            </a:extLst>
          </p:cNvPr>
          <p:cNvSpPr/>
          <p:nvPr/>
        </p:nvSpPr>
        <p:spPr>
          <a:xfrm rot="9180000">
            <a:off x="4385927" y="2045244"/>
            <a:ext cx="3619171" cy="3619170"/>
          </a:xfrm>
          <a:prstGeom prst="blockArc">
            <a:avLst>
              <a:gd name="adj1" fmla="val 11508045"/>
              <a:gd name="adj2" fmla="val 16173964"/>
              <a:gd name="adj3" fmla="val 29814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Block Arc 5">
            <a:extLst>
              <a:ext uri="{FF2B5EF4-FFF2-40B4-BE49-F238E27FC236}">
                <a16:creationId xmlns:a16="http://schemas.microsoft.com/office/drawing/2014/main" id="{1E3D1ABF-749E-440C-8E17-ED3817A52C1C}"/>
              </a:ext>
            </a:extLst>
          </p:cNvPr>
          <p:cNvSpPr/>
          <p:nvPr/>
        </p:nvSpPr>
        <p:spPr>
          <a:xfrm rot="17100000">
            <a:off x="4239157" y="2074761"/>
            <a:ext cx="3619170" cy="3619171"/>
          </a:xfrm>
          <a:prstGeom prst="blockArc">
            <a:avLst>
              <a:gd name="adj1" fmla="val 11665054"/>
              <a:gd name="adj2" fmla="val 16173964"/>
              <a:gd name="adj3" fmla="val 29814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D68A8F65-C36A-42E9-97FA-9CB922E4D66E}"/>
              </a:ext>
            </a:extLst>
          </p:cNvPr>
          <p:cNvSpPr/>
          <p:nvPr/>
        </p:nvSpPr>
        <p:spPr>
          <a:xfrm>
            <a:off x="5856296" y="3501943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41C4DDC1-3209-42B6-8609-4CAD02801A29}"/>
              </a:ext>
            </a:extLst>
          </p:cNvPr>
          <p:cNvGrpSpPr/>
          <p:nvPr/>
        </p:nvGrpSpPr>
        <p:grpSpPr>
          <a:xfrm>
            <a:off x="9157694" y="1629561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DD2583-FE5B-4114-AFC6-E42FA6CC888D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317CF3-FE26-4E7F-B75E-B3B213B6B3D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2259A05E-1BBA-4150-9D8E-C6CB12AF0187}"/>
              </a:ext>
            </a:extLst>
          </p:cNvPr>
          <p:cNvGrpSpPr/>
          <p:nvPr/>
        </p:nvGrpSpPr>
        <p:grpSpPr>
          <a:xfrm>
            <a:off x="9157694" y="4825389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331771-7ED4-42A6-8701-A400D9AAF662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BA368-3B7E-41A2-907A-C7B3FFAE3794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0A5190A7-6B6F-40DD-BD0F-1E66E7DBF833}"/>
              </a:ext>
            </a:extLst>
          </p:cNvPr>
          <p:cNvGrpSpPr/>
          <p:nvPr/>
        </p:nvGrpSpPr>
        <p:grpSpPr>
          <a:xfrm>
            <a:off x="906092" y="1629561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7E6480-2ACB-421C-A1B8-9228A29BE86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F3CCD8-B692-43B0-9838-9316A99FFC8B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31C0E813-B1EA-424D-9968-1A7402F92AD8}"/>
              </a:ext>
            </a:extLst>
          </p:cNvPr>
          <p:cNvGrpSpPr/>
          <p:nvPr/>
        </p:nvGrpSpPr>
        <p:grpSpPr>
          <a:xfrm>
            <a:off x="906094" y="4825389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742EA9-486C-4610-9226-144F87528834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2C229F-2351-4934-8891-87901C64BC68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DE98055-1D9D-4692-B0F5-CF766B8F2096}"/>
              </a:ext>
            </a:extLst>
          </p:cNvPr>
          <p:cNvSpPr txBox="1"/>
          <p:nvPr/>
        </p:nvSpPr>
        <p:spPr>
          <a:xfrm>
            <a:off x="8030941" y="1629561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665246-9274-4AC2-B512-D1F8004DB029}"/>
              </a:ext>
            </a:extLst>
          </p:cNvPr>
          <p:cNvSpPr txBox="1"/>
          <p:nvPr/>
        </p:nvSpPr>
        <p:spPr>
          <a:xfrm>
            <a:off x="8030941" y="4825389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04AF34-8C8E-45CE-9042-838B7D16D6C5}"/>
              </a:ext>
            </a:extLst>
          </p:cNvPr>
          <p:cNvSpPr txBox="1"/>
          <p:nvPr/>
        </p:nvSpPr>
        <p:spPr>
          <a:xfrm>
            <a:off x="3190088" y="1629561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01303-DEE5-4E32-99FF-5A3ADBCBDBBE}"/>
              </a:ext>
            </a:extLst>
          </p:cNvPr>
          <p:cNvSpPr txBox="1"/>
          <p:nvPr/>
        </p:nvSpPr>
        <p:spPr>
          <a:xfrm>
            <a:off x="3190088" y="4825389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429D1490-E9A5-4ADB-B303-5F4B5FC65CF3}"/>
              </a:ext>
            </a:extLst>
          </p:cNvPr>
          <p:cNvSpPr/>
          <p:nvPr/>
        </p:nvSpPr>
        <p:spPr>
          <a:xfrm>
            <a:off x="7167853" y="4063751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AC5B093D-4BE7-4694-839B-E88BBA50FC87}"/>
              </a:ext>
            </a:extLst>
          </p:cNvPr>
          <p:cNvSpPr/>
          <p:nvPr/>
        </p:nvSpPr>
        <p:spPr>
          <a:xfrm>
            <a:off x="6698881" y="2530576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415BA13-95F6-4341-9F77-563A9833916F}"/>
              </a:ext>
            </a:extLst>
          </p:cNvPr>
          <p:cNvSpPr/>
          <p:nvPr/>
        </p:nvSpPr>
        <p:spPr>
          <a:xfrm>
            <a:off x="4677007" y="4113831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65153BD5-0644-4AA6-894F-2C9872C44281}"/>
              </a:ext>
            </a:extLst>
          </p:cNvPr>
          <p:cNvSpPr/>
          <p:nvPr/>
        </p:nvSpPr>
        <p:spPr>
          <a:xfrm>
            <a:off x="5051647" y="2551079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805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369741" y="418369"/>
            <a:ext cx="35684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b="1" dirty="0">
                <a:solidFill>
                  <a:srgbClr val="00B0F0"/>
                </a:solidFill>
                <a:cs typeface="Arial" pitchFamily="34" charset="0"/>
              </a:rPr>
              <a:t>HEADING</a:t>
            </a:r>
            <a:endParaRPr lang="ko-KR" altLang="en-US" sz="60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594822" y="1434032"/>
            <a:ext cx="43288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Vestibulum vel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aliquet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nisi.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in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felis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porttitor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vestibulum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odio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urna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, sed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ullamcorper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varius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id. Donec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molestie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non semper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porttitor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convallis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rutrum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Vestibulum ante ipsum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primis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in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faucibus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orci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et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ultrices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posuere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cubilia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curae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Etiam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non porta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turpis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, id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ullamcorper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erat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Fusce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felis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Donec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molestie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non semper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porttitor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urna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, sed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ullamcorper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varius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id. Donec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molestie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non semper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porttitor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convallis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rutrum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Vestibulum ante ipsum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primis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in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faucibus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orci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et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ultrices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posuere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cubilia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curae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. Vestibulum ante ipsum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primis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in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faucibus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orci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et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ultrices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posuere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cubilia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curae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062A234-C3F7-4D2B-854C-08CCA61A7936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r="16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488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681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Layout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Fame</dc:creator>
  <cp:lastModifiedBy>Waqas Ahmad</cp:lastModifiedBy>
  <cp:revision>18</cp:revision>
  <dcterms:created xsi:type="dcterms:W3CDTF">2020-10-08T09:23:30Z</dcterms:created>
  <dcterms:modified xsi:type="dcterms:W3CDTF">2020-10-13T14:14:55Z</dcterms:modified>
</cp:coreProperties>
</file>