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1pPr>
    <a:lvl2pPr marL="725714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2pPr>
    <a:lvl3pPr marL="1451427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3pPr>
    <a:lvl4pPr marL="2177141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4pPr>
    <a:lvl5pPr marL="2902854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5pPr>
    <a:lvl6pPr marL="3628568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4354281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5079995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5805708" algn="l" defTabSz="1451427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04" autoAdjust="0"/>
  </p:normalViewPr>
  <p:slideViewPr>
    <p:cSldViewPr>
      <p:cViewPr varScale="1">
        <p:scale>
          <a:sx n="118" d="100"/>
          <a:sy n="118" d="100"/>
        </p:scale>
        <p:origin x="27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1937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" y="0"/>
            <a:ext cx="121919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sspng-cardiology-medicine-health-computer-icons-business-preventive-medicine-5b57239536e688.27171796153243739722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1" y="2614614"/>
            <a:ext cx="5286375" cy="2861072"/>
          </a:xfrm>
          <a:prstGeom prst="rect">
            <a:avLst/>
          </a:prstGeom>
        </p:spPr>
      </p:pic>
      <p:pic>
        <p:nvPicPr>
          <p:cNvPr id="13" name="Picture 12" descr="Pict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pic>
        <p:nvPicPr>
          <p:cNvPr id="14" name="Picture 13" descr="NicePng_heartbeat-png_65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24452" y="2171700"/>
            <a:ext cx="18635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>
                <a:solidFill>
                  <a:schemeClr val="bg1"/>
                </a:solidFill>
              </a:rPr>
              <a:t>WELCOME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pngkit_medical-png_4339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/>
        </p:nvSpPr>
        <p:spPr>
          <a:xfrm>
            <a:off x="4324350" y="2443163"/>
            <a:ext cx="3486150" cy="2443163"/>
          </a:xfrm>
          <a:prstGeom prst="donut">
            <a:avLst>
              <a:gd name="adj" fmla="val 24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1650" y="2614613"/>
            <a:ext cx="1028700" cy="2057400"/>
            <a:chOff x="4063105" y="1059582"/>
            <a:chExt cx="1017789" cy="3832210"/>
          </a:xfrm>
        </p:grpSpPr>
        <p:sp>
          <p:nvSpPr>
            <p:cNvPr id="8" name="Freeform 7"/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Freeform 8"/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10" name="Oval 9"/>
          <p:cNvSpPr/>
          <p:nvPr/>
        </p:nvSpPr>
        <p:spPr>
          <a:xfrm>
            <a:off x="7410450" y="3471862"/>
            <a:ext cx="594066" cy="44555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Oval 10"/>
          <p:cNvSpPr/>
          <p:nvPr/>
        </p:nvSpPr>
        <p:spPr>
          <a:xfrm>
            <a:off x="7010400" y="2657475"/>
            <a:ext cx="594066" cy="44555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Oval 13"/>
          <p:cNvSpPr/>
          <p:nvPr/>
        </p:nvSpPr>
        <p:spPr>
          <a:xfrm>
            <a:off x="6953250" y="4286250"/>
            <a:ext cx="594066" cy="44555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6" name="Oval 15"/>
          <p:cNvSpPr/>
          <p:nvPr/>
        </p:nvSpPr>
        <p:spPr>
          <a:xfrm>
            <a:off x="4438650" y="2700337"/>
            <a:ext cx="594066" cy="44555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Oval 16"/>
          <p:cNvSpPr/>
          <p:nvPr/>
        </p:nvSpPr>
        <p:spPr>
          <a:xfrm>
            <a:off x="4781550" y="4371975"/>
            <a:ext cx="594066" cy="44555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Oval 17"/>
          <p:cNvSpPr/>
          <p:nvPr/>
        </p:nvSpPr>
        <p:spPr>
          <a:xfrm>
            <a:off x="4095750" y="3643312"/>
            <a:ext cx="594066" cy="44555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9" name="Freeform 18"/>
          <p:cNvSpPr/>
          <p:nvPr/>
        </p:nvSpPr>
        <p:spPr>
          <a:xfrm>
            <a:off x="7181854" y="2786065"/>
            <a:ext cx="248555" cy="155251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20" name="Freeform 19"/>
          <p:cNvSpPr/>
          <p:nvPr/>
        </p:nvSpPr>
        <p:spPr>
          <a:xfrm>
            <a:off x="7581900" y="3557588"/>
            <a:ext cx="236864" cy="22228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1" name="Freeform 20"/>
          <p:cNvSpPr/>
          <p:nvPr/>
        </p:nvSpPr>
        <p:spPr>
          <a:xfrm>
            <a:off x="7067553" y="4414839"/>
            <a:ext cx="354952" cy="198932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>
            <a:off x="4610100" y="2828926"/>
            <a:ext cx="248556" cy="186304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3" name="Freeform 22"/>
          <p:cNvSpPr/>
          <p:nvPr/>
        </p:nvSpPr>
        <p:spPr>
          <a:xfrm>
            <a:off x="4267200" y="3771901"/>
            <a:ext cx="248556" cy="18641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24" name="Teardrop 9"/>
          <p:cNvSpPr/>
          <p:nvPr/>
        </p:nvSpPr>
        <p:spPr>
          <a:xfrm rot="18900000">
            <a:off x="4942411" y="4509094"/>
            <a:ext cx="299795" cy="19190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5" name="Rectangle 24"/>
          <p:cNvSpPr/>
          <p:nvPr/>
        </p:nvSpPr>
        <p:spPr>
          <a:xfrm>
            <a:off x="2795890" y="3686178"/>
            <a:ext cx="12187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1658" y="2657475"/>
            <a:ext cx="12187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10258" y="4629150"/>
            <a:ext cx="12187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0809" y="2657475"/>
            <a:ext cx="12187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10858" y="3600450"/>
            <a:ext cx="12187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10808" y="4586287"/>
            <a:ext cx="12187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6" name="Picture 35" descr="Picture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pic>
        <p:nvPicPr>
          <p:cNvPr id="37" name="Picture 36" descr="NicePng_heartbeat-png_650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pic>
        <p:nvPicPr>
          <p:cNvPr id="38" name="Picture 37" descr="pngkit_medical-png_4339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xels-anna-shvets-3844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1" y="1500189"/>
            <a:ext cx="6858000" cy="3857625"/>
          </a:xfrm>
        </p:spPr>
      </p:pic>
      <p:pic>
        <p:nvPicPr>
          <p:cNvPr id="5" name="Picture 4" descr="Pictur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34" y="4114801"/>
            <a:ext cx="6610566" cy="1141763"/>
          </a:xfrm>
          <a:prstGeom prst="rect">
            <a:avLst/>
          </a:prstGeom>
        </p:spPr>
      </p:pic>
      <p:pic>
        <p:nvPicPr>
          <p:cNvPr id="8" name="Picture 7" descr="pngkit_medical-png_4339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6300" y="4543426"/>
            <a:ext cx="800100" cy="42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6413" y="4286251"/>
            <a:ext cx="2637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Write text Here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787" y="1500189"/>
            <a:ext cx="4561217" cy="3857625"/>
          </a:xfrm>
          <a:prstGeom prst="rect">
            <a:avLst/>
          </a:prstGeom>
        </p:spPr>
      </p:pic>
      <p:pic>
        <p:nvPicPr>
          <p:cNvPr id="9" name="Content Placeholder 3" descr="pexels-anna-shvets-38445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28813"/>
            <a:ext cx="3371850" cy="2957513"/>
          </a:xfrm>
          <a:prstGeom prst="rect">
            <a:avLst/>
          </a:prstGeom>
        </p:spPr>
      </p:pic>
      <p:pic>
        <p:nvPicPr>
          <p:cNvPr id="10" name="Picture 9" descr="pexels-rfstudio-3825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928813"/>
            <a:ext cx="3429000" cy="29575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24226" y="2185988"/>
            <a:ext cx="11910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HELLO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828926"/>
            <a:ext cx="2343150" cy="332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3000" b="1" dirty="0" err="1">
                <a:solidFill>
                  <a:schemeClr val="bg1"/>
                </a:solidFill>
              </a:rPr>
              <a:t>Lorem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Ipsum</a:t>
            </a:r>
            <a:endParaRPr lang="en-US" sz="3000" b="1" dirty="0">
              <a:solidFill>
                <a:schemeClr val="bg1"/>
              </a:solidFill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1"/>
                </a:solidFill>
              </a:rPr>
              <a:t>Theme of working.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6;p16"/>
          <p:cNvPicPr preferRelativeResize="0"/>
          <p:nvPr/>
        </p:nvPicPr>
        <p:blipFill rotWithShape="1">
          <a:blip r:embed="rId2">
            <a:alphaModFix/>
          </a:blip>
          <a:srcRect l="5002" r="39100"/>
          <a:stretch/>
        </p:blipFill>
        <p:spPr>
          <a:xfrm>
            <a:off x="7124700" y="2700338"/>
            <a:ext cx="2854800" cy="2141100"/>
          </a:xfrm>
          <a:prstGeom prst="chord">
            <a:avLst>
              <a:gd name="adj1" fmla="val 2700000"/>
              <a:gd name="adj2" fmla="val 18900087"/>
            </a:avLst>
          </a:prstGeom>
          <a:noFill/>
          <a:ln>
            <a:noFill/>
          </a:ln>
        </p:spPr>
      </p:pic>
      <p:sp>
        <p:nvSpPr>
          <p:cNvPr id="5" name="Google Shape;128;p16"/>
          <p:cNvSpPr/>
          <p:nvPr/>
        </p:nvSpPr>
        <p:spPr>
          <a:xfrm>
            <a:off x="8439150" y="2486026"/>
            <a:ext cx="1302750" cy="977063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" name="Rectangle 5"/>
          <p:cNvSpPr/>
          <p:nvPr/>
        </p:nvSpPr>
        <p:spPr>
          <a:xfrm>
            <a:off x="3067050" y="3343278"/>
            <a:ext cx="3429000" cy="2440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50"/>
              </a:spcBef>
            </a:pPr>
            <a:r>
              <a:rPr lang="en-US" sz="3000" b="1" dirty="0" err="1">
                <a:solidFill>
                  <a:schemeClr val="bg1"/>
                </a:solidFill>
              </a:rPr>
              <a:t>Lorem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Ipsum</a:t>
            </a:r>
            <a:endParaRPr lang="en-US" sz="3000" b="1" dirty="0">
              <a:solidFill>
                <a:schemeClr val="bg1"/>
              </a:solidFill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81351" y="2700338"/>
            <a:ext cx="13160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>
                <a:solidFill>
                  <a:schemeClr val="bg1"/>
                </a:solidFill>
              </a:rPr>
              <a:t>HELLO!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Pict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pic>
        <p:nvPicPr>
          <p:cNvPr id="14" name="Picture 13" descr="NicePng_heartbeat-png_65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pic>
        <p:nvPicPr>
          <p:cNvPr id="15" name="Picture 14" descr="pngkit_medical-png_4339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801" y="2528889"/>
            <a:ext cx="4681857" cy="2733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1" y="3086101"/>
            <a:ext cx="4681857" cy="2733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1" y="3686176"/>
            <a:ext cx="4681857" cy="2733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1" y="4243389"/>
            <a:ext cx="4681857" cy="2733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82050" y="2528889"/>
            <a:ext cx="81000" cy="2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53500" y="2528889"/>
            <a:ext cx="81000" cy="2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3500" y="3086101"/>
            <a:ext cx="81000" cy="2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Rectangle 10"/>
          <p:cNvSpPr/>
          <p:nvPr/>
        </p:nvSpPr>
        <p:spPr>
          <a:xfrm>
            <a:off x="8782050" y="3086101"/>
            <a:ext cx="81000" cy="2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53500" y="3686176"/>
            <a:ext cx="81000" cy="2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Rectangle 12"/>
          <p:cNvSpPr/>
          <p:nvPr/>
        </p:nvSpPr>
        <p:spPr>
          <a:xfrm>
            <a:off x="8782050" y="3686176"/>
            <a:ext cx="81000" cy="2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Rectangle 13"/>
          <p:cNvSpPr/>
          <p:nvPr/>
        </p:nvSpPr>
        <p:spPr>
          <a:xfrm>
            <a:off x="8953500" y="4243389"/>
            <a:ext cx="81000" cy="2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5" name="Rectangle 14"/>
          <p:cNvSpPr/>
          <p:nvPr/>
        </p:nvSpPr>
        <p:spPr>
          <a:xfrm>
            <a:off x="8782050" y="4243389"/>
            <a:ext cx="81000" cy="2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4438653" y="2388759"/>
            <a:ext cx="3381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8653" y="2945971"/>
            <a:ext cx="3381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8653" y="3546046"/>
            <a:ext cx="3381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8653" y="4103259"/>
            <a:ext cx="3381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1" name="Picture 20" descr="FAVPNG_medical-encyclopedia-stethoscope-physician-medicine_8jH52sM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28851"/>
            <a:ext cx="1943100" cy="31289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10150" y="2571750"/>
            <a:ext cx="34861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10150" y="3128962"/>
            <a:ext cx="34861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53000" y="3729037"/>
            <a:ext cx="34861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3000" y="4286250"/>
            <a:ext cx="34861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Add Text Here</a:t>
            </a:r>
          </a:p>
        </p:txBody>
      </p:sp>
      <p:pic>
        <p:nvPicPr>
          <p:cNvPr id="26" name="Picture 25" descr="Pict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495800" y="2057401"/>
            <a:ext cx="17716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Layout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29" name="Picture 28" descr="NicePng_heartbeat-png_65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pic>
        <p:nvPicPr>
          <p:cNvPr id="30" name="Picture 29" descr="pngkit_medical-png_4339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6;p20"/>
          <p:cNvPicPr preferRelativeResize="0"/>
          <p:nvPr/>
        </p:nvPicPr>
        <p:blipFill rotWithShape="1">
          <a:blip r:embed="rId2">
            <a:alphaModFix/>
          </a:blip>
          <a:srcRect r="14646"/>
          <a:stretch/>
        </p:blipFill>
        <p:spPr>
          <a:xfrm>
            <a:off x="6553201" y="2185990"/>
            <a:ext cx="3518775" cy="2639081"/>
          </a:xfrm>
          <a:prstGeom prst="chord">
            <a:avLst>
              <a:gd name="adj1" fmla="val 2700000"/>
              <a:gd name="adj2" fmla="val 18900087"/>
            </a:avLst>
          </a:prstGeom>
          <a:noFill/>
          <a:ln>
            <a:noFill/>
          </a:ln>
        </p:spPr>
      </p:pic>
      <p:sp>
        <p:nvSpPr>
          <p:cNvPr id="5" name="Google Shape;157;p20"/>
          <p:cNvSpPr/>
          <p:nvPr/>
        </p:nvSpPr>
        <p:spPr>
          <a:xfrm rot="-5400000">
            <a:off x="7001795" y="1765969"/>
            <a:ext cx="977063" cy="1302750"/>
          </a:xfrm>
          <a:prstGeom prst="chord">
            <a:avLst>
              <a:gd name="adj1" fmla="val 2700000"/>
              <a:gd name="adj2" fmla="val 18900274"/>
            </a:avLst>
          </a:prstGeom>
          <a:solidFill>
            <a:srgbClr val="00E1FF">
              <a:alpha val="2235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" name="Rectangle 5"/>
          <p:cNvSpPr/>
          <p:nvPr/>
        </p:nvSpPr>
        <p:spPr>
          <a:xfrm>
            <a:off x="2667004" y="2143126"/>
            <a:ext cx="401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>
                <a:solidFill>
                  <a:schemeClr val="bg1"/>
                </a:solidFill>
              </a:rPr>
              <a:t>Research &amp; Develpment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1300" y="2786063"/>
            <a:ext cx="3028950" cy="273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b="1" dirty="0">
                <a:solidFill>
                  <a:schemeClr val="bg1"/>
                </a:solidFill>
              </a:rPr>
              <a:t>Add more valuable text here that represents the whole data into a single paragraph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Pict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pic>
        <p:nvPicPr>
          <p:cNvPr id="13" name="Picture 12" descr="NicePng_heartbeat-png_65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pic>
        <p:nvPicPr>
          <p:cNvPr id="14" name="Picture 13" descr="pngkit_medical-png_4339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a38550792c3a4.2068140015136412236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500190"/>
            <a:ext cx="4857750" cy="38576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67000" y="2228852"/>
            <a:ext cx="4000500" cy="82688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Check Up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952750" y="3257550"/>
            <a:ext cx="3657600" cy="98583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Explain more about the title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01967"/>
            <a:ext cx="6858000" cy="65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3" y="3000377"/>
            <a:ext cx="905191" cy="718327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4" y="3128965"/>
            <a:ext cx="790891" cy="589739"/>
          </a:xfrm>
          <a:prstGeom prst="rect">
            <a:avLst/>
          </a:prstGeom>
        </p:spPr>
      </p:pic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4" y="3128965"/>
            <a:ext cx="790891" cy="589739"/>
          </a:xfrm>
          <a:prstGeom prst="rect">
            <a:avLst/>
          </a:prstGeom>
        </p:spPr>
      </p:pic>
      <p:pic>
        <p:nvPicPr>
          <p:cNvPr id="11" name="Picture 10" descr="Pictur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871788"/>
            <a:ext cx="1485900" cy="1071563"/>
          </a:xfrm>
          <a:prstGeom prst="rect">
            <a:avLst/>
          </a:prstGeom>
        </p:spPr>
      </p:pic>
      <p:sp>
        <p:nvSpPr>
          <p:cNvPr id="12" name="직사각형 113"/>
          <p:cNvSpPr>
            <a:spLocks noChangeArrowheads="1"/>
          </p:cNvSpPr>
          <p:nvPr/>
        </p:nvSpPr>
        <p:spPr bwMode="auto">
          <a:xfrm>
            <a:off x="3181351" y="3300413"/>
            <a:ext cx="4918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50" b="1" dirty="0">
                <a:cs typeface="Arial" charset="0"/>
              </a:rPr>
              <a:t>2016</a:t>
            </a:r>
            <a:endParaRPr lang="ko-KR" altLang="en-US" sz="1350" b="1" dirty="0"/>
          </a:p>
        </p:txBody>
      </p:sp>
      <p:sp>
        <p:nvSpPr>
          <p:cNvPr id="13" name="직사각형 113"/>
          <p:cNvSpPr>
            <a:spLocks noChangeArrowheads="1"/>
          </p:cNvSpPr>
          <p:nvPr/>
        </p:nvSpPr>
        <p:spPr bwMode="auto">
          <a:xfrm>
            <a:off x="4267201" y="3214688"/>
            <a:ext cx="4918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50" b="1" dirty="0">
                <a:cs typeface="Arial" charset="0"/>
              </a:rPr>
              <a:t>2017</a:t>
            </a:r>
            <a:endParaRPr lang="ko-KR" altLang="en-US" sz="1350" b="1" dirty="0"/>
          </a:p>
        </p:txBody>
      </p:sp>
      <p:sp>
        <p:nvSpPr>
          <p:cNvPr id="14" name="직사각형 113"/>
          <p:cNvSpPr>
            <a:spLocks noChangeArrowheads="1"/>
          </p:cNvSpPr>
          <p:nvPr/>
        </p:nvSpPr>
        <p:spPr bwMode="auto">
          <a:xfrm>
            <a:off x="5524501" y="3300413"/>
            <a:ext cx="4918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50" b="1" dirty="0">
                <a:cs typeface="Arial" charset="0"/>
              </a:rPr>
              <a:t>2018</a:t>
            </a:r>
            <a:endParaRPr lang="ko-KR" altLang="en-US" sz="1350" b="1" dirty="0"/>
          </a:p>
        </p:txBody>
      </p:sp>
      <p:sp>
        <p:nvSpPr>
          <p:cNvPr id="15" name="직사각형 113"/>
          <p:cNvSpPr>
            <a:spLocks noChangeArrowheads="1"/>
          </p:cNvSpPr>
          <p:nvPr/>
        </p:nvSpPr>
        <p:spPr bwMode="auto">
          <a:xfrm>
            <a:off x="6667501" y="3300413"/>
            <a:ext cx="4918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50" b="1" dirty="0">
                <a:cs typeface="Arial" charset="0"/>
              </a:rPr>
              <a:t>2019</a:t>
            </a:r>
            <a:endParaRPr lang="ko-KR" altLang="en-US" sz="1350" b="1" dirty="0"/>
          </a:p>
        </p:txBody>
      </p:sp>
      <p:sp>
        <p:nvSpPr>
          <p:cNvPr id="16" name="직사각형 113"/>
          <p:cNvSpPr>
            <a:spLocks noChangeArrowheads="1"/>
          </p:cNvSpPr>
          <p:nvPr/>
        </p:nvSpPr>
        <p:spPr bwMode="auto">
          <a:xfrm>
            <a:off x="7924800" y="3257551"/>
            <a:ext cx="6286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1" dirty="0">
                <a:cs typeface="Arial" charset="0"/>
              </a:rPr>
              <a:t>2020</a:t>
            </a:r>
            <a:endParaRPr lang="ko-KR" altLang="en-US" sz="15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1450" y="3814763"/>
            <a:ext cx="1088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8450" y="2786063"/>
            <a:ext cx="1088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2786063"/>
            <a:ext cx="1088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1750" y="3814763"/>
            <a:ext cx="1088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2700337"/>
            <a:ext cx="13144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35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" name="Picture 25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4" y="3000377"/>
            <a:ext cx="905191" cy="718327"/>
          </a:xfrm>
          <a:prstGeom prst="rect">
            <a:avLst/>
          </a:prstGeom>
        </p:spPr>
      </p:pic>
      <p:pic>
        <p:nvPicPr>
          <p:cNvPr id="27" name="Picture 26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4" y="3000377"/>
            <a:ext cx="905191" cy="718327"/>
          </a:xfrm>
          <a:prstGeom prst="rect">
            <a:avLst/>
          </a:prstGeom>
        </p:spPr>
      </p:pic>
      <p:pic>
        <p:nvPicPr>
          <p:cNvPr id="28" name="Picture 27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4" y="3000377"/>
            <a:ext cx="905191" cy="718327"/>
          </a:xfrm>
          <a:prstGeom prst="rect">
            <a:avLst/>
          </a:prstGeom>
        </p:spPr>
      </p:pic>
      <p:sp>
        <p:nvSpPr>
          <p:cNvPr id="31" name="직사각형 113"/>
          <p:cNvSpPr>
            <a:spLocks noChangeArrowheads="1"/>
          </p:cNvSpPr>
          <p:nvPr/>
        </p:nvSpPr>
        <p:spPr bwMode="auto">
          <a:xfrm>
            <a:off x="6667501" y="3214688"/>
            <a:ext cx="4918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50" b="1" dirty="0">
                <a:cs typeface="Arial" charset="0"/>
              </a:rPr>
              <a:t>2019</a:t>
            </a:r>
            <a:endParaRPr lang="ko-KR" altLang="en-US" sz="1350" b="1" dirty="0"/>
          </a:p>
        </p:txBody>
      </p:sp>
      <p:sp>
        <p:nvSpPr>
          <p:cNvPr id="32" name="직사각형 113"/>
          <p:cNvSpPr>
            <a:spLocks noChangeArrowheads="1"/>
          </p:cNvSpPr>
          <p:nvPr/>
        </p:nvSpPr>
        <p:spPr bwMode="auto">
          <a:xfrm>
            <a:off x="5524501" y="3214688"/>
            <a:ext cx="4918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50" b="1" dirty="0">
                <a:cs typeface="Arial" charset="0"/>
              </a:rPr>
              <a:t>2018</a:t>
            </a:r>
            <a:endParaRPr lang="ko-KR" altLang="en-US" sz="1350" b="1" dirty="0"/>
          </a:p>
        </p:txBody>
      </p:sp>
      <p:sp>
        <p:nvSpPr>
          <p:cNvPr id="33" name="직사각형 113"/>
          <p:cNvSpPr>
            <a:spLocks noChangeArrowheads="1"/>
          </p:cNvSpPr>
          <p:nvPr/>
        </p:nvSpPr>
        <p:spPr bwMode="auto">
          <a:xfrm>
            <a:off x="3124201" y="3214688"/>
            <a:ext cx="4918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50" b="1" dirty="0">
                <a:cs typeface="Arial" charset="0"/>
              </a:rPr>
              <a:t>2016</a:t>
            </a:r>
            <a:endParaRPr lang="ko-KR" altLang="en-US" sz="1350" b="1" dirty="0"/>
          </a:p>
        </p:txBody>
      </p:sp>
      <p:sp>
        <p:nvSpPr>
          <p:cNvPr id="35" name="Rectangle 34"/>
          <p:cNvSpPr/>
          <p:nvPr/>
        </p:nvSpPr>
        <p:spPr>
          <a:xfrm>
            <a:off x="3009902" y="2143126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Time Line</a:t>
            </a:r>
            <a:endParaRPr lang="en-US" sz="3000" dirty="0"/>
          </a:p>
        </p:txBody>
      </p:sp>
      <p:pic>
        <p:nvPicPr>
          <p:cNvPr id="39" name="Picture 38" descr="Picture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pic>
        <p:nvPicPr>
          <p:cNvPr id="41" name="Picture 40" descr="NicePng_heartbeat-png_6503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pic>
        <p:nvPicPr>
          <p:cNvPr id="42" name="Picture 41" descr="pngkit_medical-png_43395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3043240"/>
            <a:ext cx="2105265" cy="1320077"/>
          </a:xfrm>
          <a:prstGeom prst="rect">
            <a:avLst/>
          </a:prstGeom>
        </p:spPr>
      </p:pic>
      <p:pic>
        <p:nvPicPr>
          <p:cNvPr id="8" name="Picture 7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1" y="3086102"/>
            <a:ext cx="2105265" cy="1277215"/>
          </a:xfrm>
          <a:prstGeom prst="rect">
            <a:avLst/>
          </a:prstGeom>
        </p:spPr>
      </p:pic>
      <p:pic>
        <p:nvPicPr>
          <p:cNvPr id="9" name="Picture 8" descr="Pictur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3043240"/>
            <a:ext cx="1990965" cy="1320077"/>
          </a:xfrm>
          <a:prstGeom prst="rect">
            <a:avLst/>
          </a:prstGeom>
        </p:spPr>
      </p:pic>
      <p:pic>
        <p:nvPicPr>
          <p:cNvPr id="10" name="Picture 9" descr="Picture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1" y="3043240"/>
            <a:ext cx="1990965" cy="1320077"/>
          </a:xfrm>
          <a:prstGeom prst="rect">
            <a:avLst/>
          </a:prstGeom>
        </p:spPr>
      </p:pic>
      <p:pic>
        <p:nvPicPr>
          <p:cNvPr id="11" name="Picture 10" descr="Picture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704" y="3300414"/>
            <a:ext cx="498307" cy="373730"/>
          </a:xfrm>
          <a:prstGeom prst="rect">
            <a:avLst/>
          </a:prstGeom>
        </p:spPr>
      </p:pic>
      <p:pic>
        <p:nvPicPr>
          <p:cNvPr id="15" name="Picture 14" descr="Picture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4" y="3386138"/>
            <a:ext cx="498307" cy="312014"/>
          </a:xfrm>
          <a:prstGeom prst="rect">
            <a:avLst/>
          </a:prstGeom>
        </p:spPr>
      </p:pic>
      <p:pic>
        <p:nvPicPr>
          <p:cNvPr id="17" name="Picture 16" descr="Picture1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054" y="3386139"/>
            <a:ext cx="498307" cy="315443"/>
          </a:xfrm>
          <a:prstGeom prst="rect">
            <a:avLst/>
          </a:prstGeom>
        </p:spPr>
      </p:pic>
      <p:pic>
        <p:nvPicPr>
          <p:cNvPr id="18" name="Picture 17" descr="Picture1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3" y="3343276"/>
            <a:ext cx="461734" cy="3463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38550" y="3857626"/>
            <a:ext cx="811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7300" y="3857626"/>
            <a:ext cx="811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8900" y="3857626"/>
            <a:ext cx="811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0500" y="3814763"/>
            <a:ext cx="811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itchFamily="34" charset="0"/>
                <a:cs typeface="Arial" pitchFamily="34" charset="0"/>
              </a:rPr>
              <a:t>Text Here</a:t>
            </a:r>
            <a:endParaRPr lang="ko-KR" altLang="en-US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7100" y="4414838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Text Here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8700" y="4414838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Text Here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0300" y="4414838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Text Here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750" y="4414838"/>
            <a:ext cx="1200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Text Here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52750" y="2143126"/>
            <a:ext cx="26670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Types of organs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32" name="Picture 31" descr="Picture1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pic>
        <p:nvPicPr>
          <p:cNvPr id="33" name="Picture 32" descr="NicePng_heartbeat-png_6503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pic>
        <p:nvPicPr>
          <p:cNvPr id="34" name="Picture 33" descr="pngkit_medical-png_43395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31980"/>
              </p:ext>
            </p:extLst>
          </p:nvPr>
        </p:nvGraphicFramePr>
        <p:xfrm>
          <a:off x="2838451" y="2914651"/>
          <a:ext cx="6457955" cy="15917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8342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latin typeface="+mn-lt"/>
                        </a:rPr>
                        <a:t>Text</a:t>
                      </a:r>
                      <a:endParaRPr lang="ko-KR" altLang="en-US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latin typeface="+mn-lt"/>
                        </a:rPr>
                        <a:t>Text</a:t>
                      </a:r>
                      <a:endParaRPr lang="ko-KR" altLang="en-US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latin typeface="+mn-lt"/>
                        </a:rPr>
                        <a:t>Text</a:t>
                      </a:r>
                      <a:endParaRPr lang="ko-KR" altLang="en-US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latin typeface="+mn-lt"/>
                        </a:rPr>
                        <a:t>Text</a:t>
                      </a:r>
                      <a:endParaRPr lang="ko-KR" altLang="en-US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latin typeface="+mn-lt"/>
                        </a:rPr>
                        <a:t>Text</a:t>
                      </a:r>
                      <a:endParaRPr lang="ko-KR" altLang="en-US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latin typeface="+mn-lt"/>
                        </a:rPr>
                        <a:t>Text</a:t>
                      </a:r>
                      <a:endParaRPr lang="ko-KR" altLang="en-US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34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34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4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342">
                <a:tc vMerge="1">
                  <a:txBody>
                    <a:bodyPr/>
                    <a:lstStyle/>
                    <a:p>
                      <a:pPr algn="ctr"/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2ECA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4629151"/>
            <a:ext cx="2754000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4629151"/>
            <a:ext cx="2754000" cy="2539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2185988"/>
            <a:ext cx="21867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Table Layout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Picture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pic>
        <p:nvPicPr>
          <p:cNvPr id="14" name="Picture 13" descr="NicePng_heartbeat-png_650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pic>
        <p:nvPicPr>
          <p:cNvPr id="15" name="Picture 14" descr="pngkit_medical-png_4339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oppng.com-vet-preparing-injection-nurse-with-syringe-clip-art-390x480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2"/>
          <a:stretch/>
        </p:blipFill>
        <p:spPr>
          <a:xfrm>
            <a:off x="2781300" y="2786063"/>
            <a:ext cx="2925366" cy="25717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95604" y="2185988"/>
            <a:ext cx="1843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</a:rPr>
              <a:t>Treatment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21" name="Picture 20" descr="Pict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00189"/>
            <a:ext cx="6858000" cy="600075"/>
          </a:xfrm>
          <a:prstGeom prst="rect">
            <a:avLst/>
          </a:prstGeom>
        </p:spPr>
      </p:pic>
      <p:pic>
        <p:nvPicPr>
          <p:cNvPr id="22" name="Picture 21" descr="NicePng_heartbeat-png_650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71638"/>
            <a:ext cx="5486400" cy="385763"/>
          </a:xfrm>
          <a:prstGeom prst="rect">
            <a:avLst/>
          </a:prstGeom>
        </p:spPr>
      </p:pic>
      <p:pic>
        <p:nvPicPr>
          <p:cNvPr id="23" name="Picture 22" descr="pngkit_medical-png_4339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4900" y="1500189"/>
            <a:ext cx="800100" cy="428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89AC27-B790-42A8-83FD-F8999760466E}"/>
              </a:ext>
            </a:extLst>
          </p:cNvPr>
          <p:cNvSpPr/>
          <p:nvPr/>
        </p:nvSpPr>
        <p:spPr>
          <a:xfrm>
            <a:off x="6324600" y="2228851"/>
            <a:ext cx="3028950" cy="800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+mj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Quisque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odio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nisl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blandit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arcu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pharetra id. Sed in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metus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Proin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metus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magna,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consequat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non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eleifend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vitae magna. Maecenas sit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nulla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hendrerit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feugiat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felis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eu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consequat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238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Check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 J</cp:lastModifiedBy>
  <cp:revision>26</cp:revision>
  <dcterms:created xsi:type="dcterms:W3CDTF">2006-08-16T00:00:00Z</dcterms:created>
  <dcterms:modified xsi:type="dcterms:W3CDTF">2020-10-14T11:15:31Z</dcterms:modified>
</cp:coreProperties>
</file>